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761" r:id="rId3"/>
    <p:sldMasterId id="2147483790" r:id="rId4"/>
    <p:sldMasterId id="2147483922" r:id="rId5"/>
    <p:sldMasterId id="2147483934" r:id="rId6"/>
    <p:sldMasterId id="2147483946" r:id="rId7"/>
    <p:sldMasterId id="2147483958" r:id="rId8"/>
    <p:sldMasterId id="2147483970" r:id="rId9"/>
    <p:sldMasterId id="2147483982" r:id="rId10"/>
    <p:sldMasterId id="2147483994" r:id="rId11"/>
    <p:sldMasterId id="2147484006" r:id="rId12"/>
    <p:sldMasterId id="2147484018" r:id="rId13"/>
  </p:sldMasterIdLst>
  <p:notesMasterIdLst>
    <p:notesMasterId r:id="rId33"/>
  </p:notesMasterIdLst>
  <p:sldIdLst>
    <p:sldId id="256" r:id="rId14"/>
    <p:sldId id="285" r:id="rId15"/>
    <p:sldId id="280" r:id="rId16"/>
    <p:sldId id="281" r:id="rId17"/>
    <p:sldId id="279" r:id="rId18"/>
    <p:sldId id="325" r:id="rId19"/>
    <p:sldId id="277" r:id="rId20"/>
    <p:sldId id="294" r:id="rId21"/>
    <p:sldId id="272" r:id="rId22"/>
    <p:sldId id="307" r:id="rId23"/>
    <p:sldId id="308" r:id="rId24"/>
    <p:sldId id="309" r:id="rId25"/>
    <p:sldId id="310" r:id="rId26"/>
    <p:sldId id="311" r:id="rId27"/>
    <p:sldId id="314" r:id="rId28"/>
    <p:sldId id="291" r:id="rId29"/>
    <p:sldId id="312" r:id="rId30"/>
    <p:sldId id="313" r:id="rId31"/>
    <p:sldId id="284" r:id="rId32"/>
  </p:sldIdLst>
  <p:sldSz cx="16276638" cy="9144000"/>
  <p:notesSz cx="6742113" cy="9872663"/>
  <p:defaultTextStyle>
    <a:defPPr>
      <a:defRPr lang="en-US"/>
    </a:defPPr>
    <a:lvl1pPr marL="0" algn="l" defTabSz="139450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697248" algn="l" defTabSz="139450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394507" algn="l" defTabSz="139450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091760" algn="l" defTabSz="139450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789005" algn="l" defTabSz="139450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486260" algn="l" defTabSz="139450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183509" algn="l" defTabSz="139450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4880775" algn="l" defTabSz="139450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578015" algn="l" defTabSz="139450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89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945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697248" algn="l" defTabSz="13945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394507" algn="l" defTabSz="13945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091760" algn="l" defTabSz="13945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789005" algn="l" defTabSz="13945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486260" algn="l" defTabSz="13945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183509" algn="l" defTabSz="13945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4880775" algn="l" defTabSz="13945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578015" algn="l" defTabSz="13945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9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200" y="739775"/>
            <a:ext cx="6589713" cy="3703638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A841E41F-6BA4-472F-B391-312DE17B66F2}" type="slidenum">
              <a:rPr lang="en-US" altLang="en-US" sz="1200" kern="1200" smtClean="0">
                <a:solidFill>
                  <a:srgbClr val="000000"/>
                </a:solidFill>
                <a:ea typeface="+mn-ea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19</a:t>
            </a:fld>
            <a:endParaRPr lang="en-US" altLang="en-US" sz="1200" kern="120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052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9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97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94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91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89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86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8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8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78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BA1AA-ED8F-4E7C-83A8-A9DCA1CD72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DB22-2AC8-493B-9308-8DE8449A2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025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790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424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164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0327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0492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065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0820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098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114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131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CDD3D-6733-45A4-B430-A06189CEC5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FE6-2B27-4E54-A415-7AA034DC5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537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0443-973A-40B4-8BB2-DDEA41EFF0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47BE-A738-40EA-91A1-24AA40CE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675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931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2" y="2241552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1648" indent="0">
              <a:buNone/>
              <a:defRPr sz="2700" b="1"/>
            </a:lvl2pPr>
            <a:lvl3pPr marL="1203273" indent="0">
              <a:buNone/>
              <a:defRPr sz="2400" b="1"/>
            </a:lvl3pPr>
            <a:lvl4pPr marL="1804921" indent="0">
              <a:buNone/>
              <a:defRPr sz="2100" b="1"/>
            </a:lvl4pPr>
            <a:lvl5pPr marL="2406557" indent="0">
              <a:buNone/>
              <a:defRPr sz="2100" b="1"/>
            </a:lvl5pPr>
            <a:lvl6pPr marL="3008205" indent="0">
              <a:buNone/>
              <a:defRPr sz="2100" b="1"/>
            </a:lvl6pPr>
            <a:lvl7pPr marL="3609830" indent="0">
              <a:buNone/>
              <a:defRPr sz="2100" b="1"/>
            </a:lvl7pPr>
            <a:lvl8pPr marL="4211472" indent="0">
              <a:buNone/>
              <a:defRPr sz="2100" b="1"/>
            </a:lvl8pPr>
            <a:lvl9pPr marL="4813110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2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2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1648" indent="0">
              <a:buNone/>
              <a:defRPr sz="2700" b="1"/>
            </a:lvl2pPr>
            <a:lvl3pPr marL="1203273" indent="0">
              <a:buNone/>
              <a:defRPr sz="2400" b="1"/>
            </a:lvl3pPr>
            <a:lvl4pPr marL="1804921" indent="0">
              <a:buNone/>
              <a:defRPr sz="2100" b="1"/>
            </a:lvl4pPr>
            <a:lvl5pPr marL="2406557" indent="0">
              <a:buNone/>
              <a:defRPr sz="2100" b="1"/>
            </a:lvl5pPr>
            <a:lvl6pPr marL="3008205" indent="0">
              <a:buNone/>
              <a:defRPr sz="2100" b="1"/>
            </a:lvl6pPr>
            <a:lvl7pPr marL="3609830" indent="0">
              <a:buNone/>
              <a:defRPr sz="2100" b="1"/>
            </a:lvl7pPr>
            <a:lvl8pPr marL="4211472" indent="0">
              <a:buNone/>
              <a:defRPr sz="2100" b="1"/>
            </a:lvl8pPr>
            <a:lvl9pPr marL="4813110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45C3D-C961-48AC-888B-F2DCC67FFD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756C-AEDE-49A7-9686-DA165D6E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576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49D0-9413-4FC8-A628-18EE2F1F53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6327-E3F9-4510-8084-665ACCC7F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055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DC95-AD21-4451-9977-859C50AAB6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BDF9-F28E-4E43-BB67-B4229437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05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278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706"/>
            <a:ext cx="8240048" cy="649816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278" y="2743200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1648" indent="0">
              <a:buNone/>
              <a:defRPr sz="1900"/>
            </a:lvl2pPr>
            <a:lvl3pPr marL="1203273" indent="0">
              <a:buNone/>
              <a:defRPr sz="1600"/>
            </a:lvl3pPr>
            <a:lvl4pPr marL="1804921" indent="0">
              <a:buNone/>
              <a:defRPr sz="1300"/>
            </a:lvl4pPr>
            <a:lvl5pPr marL="2406557" indent="0">
              <a:buNone/>
              <a:defRPr sz="1300"/>
            </a:lvl5pPr>
            <a:lvl6pPr marL="3008205" indent="0">
              <a:buNone/>
              <a:defRPr sz="1300"/>
            </a:lvl6pPr>
            <a:lvl7pPr marL="3609830" indent="0">
              <a:buNone/>
              <a:defRPr sz="1300"/>
            </a:lvl7pPr>
            <a:lvl8pPr marL="4211472" indent="0">
              <a:buNone/>
              <a:defRPr sz="1300"/>
            </a:lvl8pPr>
            <a:lvl9pPr marL="4813110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50FA-CEB5-40E3-8B64-807B1D8598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5A787-44A2-43EB-AFA6-0DEEB95FB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93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278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706"/>
            <a:ext cx="8240048" cy="6498167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1648" indent="0">
              <a:buNone/>
              <a:defRPr sz="3700"/>
            </a:lvl2pPr>
            <a:lvl3pPr marL="1203273" indent="0">
              <a:buNone/>
              <a:defRPr sz="3200"/>
            </a:lvl3pPr>
            <a:lvl4pPr marL="1804921" indent="0">
              <a:buNone/>
              <a:defRPr sz="2700"/>
            </a:lvl4pPr>
            <a:lvl5pPr marL="2406557" indent="0">
              <a:buNone/>
              <a:defRPr sz="2700"/>
            </a:lvl5pPr>
            <a:lvl6pPr marL="3008205" indent="0">
              <a:buNone/>
              <a:defRPr sz="2700"/>
            </a:lvl6pPr>
            <a:lvl7pPr marL="3609830" indent="0">
              <a:buNone/>
              <a:defRPr sz="2700"/>
            </a:lvl7pPr>
            <a:lvl8pPr marL="4211472" indent="0">
              <a:buNone/>
              <a:defRPr sz="2700"/>
            </a:lvl8pPr>
            <a:lvl9pPr marL="4813110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278" y="2743200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1648" indent="0">
              <a:buNone/>
              <a:defRPr sz="1900"/>
            </a:lvl2pPr>
            <a:lvl3pPr marL="1203273" indent="0">
              <a:buNone/>
              <a:defRPr sz="1600"/>
            </a:lvl3pPr>
            <a:lvl4pPr marL="1804921" indent="0">
              <a:buNone/>
              <a:defRPr sz="1300"/>
            </a:lvl4pPr>
            <a:lvl5pPr marL="2406557" indent="0">
              <a:buNone/>
              <a:defRPr sz="1300"/>
            </a:lvl5pPr>
            <a:lvl6pPr marL="3008205" indent="0">
              <a:buNone/>
              <a:defRPr sz="1300"/>
            </a:lvl6pPr>
            <a:lvl7pPr marL="3609830" indent="0">
              <a:buNone/>
              <a:defRPr sz="1300"/>
            </a:lvl7pPr>
            <a:lvl8pPr marL="4211472" indent="0">
              <a:buNone/>
              <a:defRPr sz="1300"/>
            </a:lvl8pPr>
            <a:lvl9pPr marL="4813110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1BF6-025E-463C-95F8-4A94BDF64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AADD-5224-4CFE-91D4-504EE6D2A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365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E9A8-8E99-445B-B26E-883D99D9DC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53050-23D4-425A-AF7E-E8A3F2886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681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6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6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A9BDA-B106-4A92-BE4C-5E84A06A02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1943-6B44-45A1-BC75-64C54D39C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1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6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39" y="488951"/>
            <a:ext cx="19286121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1" y="1496485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1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3098" indent="0" algn="ctr">
              <a:buNone/>
              <a:defRPr sz="2700"/>
            </a:lvl2pPr>
            <a:lvl3pPr marL="1206179" indent="0" algn="ctr">
              <a:buNone/>
              <a:defRPr sz="2400"/>
            </a:lvl3pPr>
            <a:lvl4pPr marL="1809284" indent="0" algn="ctr">
              <a:buNone/>
              <a:defRPr sz="2100"/>
            </a:lvl4pPr>
            <a:lvl5pPr marL="2412371" indent="0" algn="ctr">
              <a:buNone/>
              <a:defRPr sz="2100"/>
            </a:lvl5pPr>
            <a:lvl6pPr marL="3015468" indent="0" algn="ctr">
              <a:buNone/>
              <a:defRPr sz="2100"/>
            </a:lvl6pPr>
            <a:lvl7pPr marL="3618553" indent="0" algn="ctr">
              <a:buNone/>
              <a:defRPr sz="2100"/>
            </a:lvl7pPr>
            <a:lvl8pPr marL="4221649" indent="0" algn="ctr">
              <a:buNone/>
              <a:defRPr sz="2100"/>
            </a:lvl8pPr>
            <a:lvl9pPr marL="482473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AB43-3D66-4716-94FE-520F2327A3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1106-4166-464E-996A-1483DCDA3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506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BA1AA-ED8F-4E7C-83A8-A9DCA1CD72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DB22-2AC8-493B-9308-8DE8449A2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392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766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400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309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0617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092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123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154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1855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216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2473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CDD3D-6733-45A4-B430-A06189CEC5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FE6-2B27-4E54-A415-7AA034DC5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98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0443-973A-40B4-8BB2-DDEA41EFF0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47BE-A738-40EA-91A1-24AA40CE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40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931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2" y="2241552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3098" indent="0">
              <a:buNone/>
              <a:defRPr sz="2700" b="1"/>
            </a:lvl2pPr>
            <a:lvl3pPr marL="1206179" indent="0">
              <a:buNone/>
              <a:defRPr sz="2400" b="1"/>
            </a:lvl3pPr>
            <a:lvl4pPr marL="1809284" indent="0">
              <a:buNone/>
              <a:defRPr sz="2100" b="1"/>
            </a:lvl4pPr>
            <a:lvl5pPr marL="2412371" indent="0">
              <a:buNone/>
              <a:defRPr sz="2100" b="1"/>
            </a:lvl5pPr>
            <a:lvl6pPr marL="3015468" indent="0">
              <a:buNone/>
              <a:defRPr sz="2100" b="1"/>
            </a:lvl6pPr>
            <a:lvl7pPr marL="3618553" indent="0">
              <a:buNone/>
              <a:defRPr sz="2100" b="1"/>
            </a:lvl7pPr>
            <a:lvl8pPr marL="4221649" indent="0">
              <a:buNone/>
              <a:defRPr sz="2100" b="1"/>
            </a:lvl8pPr>
            <a:lvl9pPr marL="482473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2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2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3098" indent="0">
              <a:buNone/>
              <a:defRPr sz="2700" b="1"/>
            </a:lvl2pPr>
            <a:lvl3pPr marL="1206179" indent="0">
              <a:buNone/>
              <a:defRPr sz="2400" b="1"/>
            </a:lvl3pPr>
            <a:lvl4pPr marL="1809284" indent="0">
              <a:buNone/>
              <a:defRPr sz="2100" b="1"/>
            </a:lvl4pPr>
            <a:lvl5pPr marL="2412371" indent="0">
              <a:buNone/>
              <a:defRPr sz="2100" b="1"/>
            </a:lvl5pPr>
            <a:lvl6pPr marL="3015468" indent="0">
              <a:buNone/>
              <a:defRPr sz="2100" b="1"/>
            </a:lvl6pPr>
            <a:lvl7pPr marL="3618553" indent="0">
              <a:buNone/>
              <a:defRPr sz="2100" b="1"/>
            </a:lvl7pPr>
            <a:lvl8pPr marL="4221649" indent="0">
              <a:buNone/>
              <a:defRPr sz="2100" b="1"/>
            </a:lvl8pPr>
            <a:lvl9pPr marL="482473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45C3D-C961-48AC-888B-F2DCC67FFD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756C-AEDE-49A7-9686-DA165D6E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096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49D0-9413-4FC8-A628-18EE2F1F53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6327-E3F9-4510-8084-665ACCC7F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1541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DC95-AD21-4451-9977-859C50AAB6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BDF9-F28E-4E43-BB67-B4229437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598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254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682"/>
            <a:ext cx="8240048" cy="649816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254" y="2743200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3098" indent="0">
              <a:buNone/>
              <a:defRPr sz="1900"/>
            </a:lvl2pPr>
            <a:lvl3pPr marL="1206179" indent="0">
              <a:buNone/>
              <a:defRPr sz="1600"/>
            </a:lvl3pPr>
            <a:lvl4pPr marL="1809284" indent="0">
              <a:buNone/>
              <a:defRPr sz="1300"/>
            </a:lvl4pPr>
            <a:lvl5pPr marL="2412371" indent="0">
              <a:buNone/>
              <a:defRPr sz="1300"/>
            </a:lvl5pPr>
            <a:lvl6pPr marL="3015468" indent="0">
              <a:buNone/>
              <a:defRPr sz="1300"/>
            </a:lvl6pPr>
            <a:lvl7pPr marL="3618553" indent="0">
              <a:buNone/>
              <a:defRPr sz="1300"/>
            </a:lvl7pPr>
            <a:lvl8pPr marL="4221649" indent="0">
              <a:buNone/>
              <a:defRPr sz="1300"/>
            </a:lvl8pPr>
            <a:lvl9pPr marL="4824738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50FA-CEB5-40E3-8B64-807B1D8598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5A787-44A2-43EB-AFA6-0DEEB95FB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801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254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682"/>
            <a:ext cx="8240048" cy="6498167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3098" indent="0">
              <a:buNone/>
              <a:defRPr sz="3700"/>
            </a:lvl2pPr>
            <a:lvl3pPr marL="1206179" indent="0">
              <a:buNone/>
              <a:defRPr sz="3200"/>
            </a:lvl3pPr>
            <a:lvl4pPr marL="1809284" indent="0">
              <a:buNone/>
              <a:defRPr sz="2700"/>
            </a:lvl4pPr>
            <a:lvl5pPr marL="2412371" indent="0">
              <a:buNone/>
              <a:defRPr sz="2700"/>
            </a:lvl5pPr>
            <a:lvl6pPr marL="3015468" indent="0">
              <a:buNone/>
              <a:defRPr sz="2700"/>
            </a:lvl6pPr>
            <a:lvl7pPr marL="3618553" indent="0">
              <a:buNone/>
              <a:defRPr sz="2700"/>
            </a:lvl7pPr>
            <a:lvl8pPr marL="4221649" indent="0">
              <a:buNone/>
              <a:defRPr sz="2700"/>
            </a:lvl8pPr>
            <a:lvl9pPr marL="4824738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254" y="2743200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3098" indent="0">
              <a:buNone/>
              <a:defRPr sz="1900"/>
            </a:lvl2pPr>
            <a:lvl3pPr marL="1206179" indent="0">
              <a:buNone/>
              <a:defRPr sz="1600"/>
            </a:lvl3pPr>
            <a:lvl4pPr marL="1809284" indent="0">
              <a:buNone/>
              <a:defRPr sz="1300"/>
            </a:lvl4pPr>
            <a:lvl5pPr marL="2412371" indent="0">
              <a:buNone/>
              <a:defRPr sz="1300"/>
            </a:lvl5pPr>
            <a:lvl6pPr marL="3015468" indent="0">
              <a:buNone/>
              <a:defRPr sz="1300"/>
            </a:lvl6pPr>
            <a:lvl7pPr marL="3618553" indent="0">
              <a:buNone/>
              <a:defRPr sz="1300"/>
            </a:lvl7pPr>
            <a:lvl8pPr marL="4221649" indent="0">
              <a:buNone/>
              <a:defRPr sz="1300"/>
            </a:lvl8pPr>
            <a:lvl9pPr marL="4824738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1BF6-025E-463C-95F8-4A94BDF64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AADD-5224-4CFE-91D4-504EE6D2A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847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E9A8-8E99-445B-B26E-883D99D9DC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53050-23D4-425A-AF7E-E8A3F2886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9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6670" y="3352843"/>
            <a:ext cx="11902290" cy="3017041"/>
          </a:xfr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6670" y="6370245"/>
            <a:ext cx="11902290" cy="150171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8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5765486"/>
            <a:ext cx="2329156" cy="103811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90" y="6039793"/>
            <a:ext cx="1041009" cy="48683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818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6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6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A9BDA-B106-4A92-BE4C-5E84A06A02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1943-6B44-45A1-BC75-64C54D39C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336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1" y="1496485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1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4710" indent="0" algn="ctr">
              <a:buNone/>
              <a:defRPr sz="2700"/>
            </a:lvl2pPr>
            <a:lvl3pPr marL="1209417" indent="0" algn="ctr">
              <a:buNone/>
              <a:defRPr sz="2400"/>
            </a:lvl3pPr>
            <a:lvl4pPr marL="1814142" indent="0" algn="ctr">
              <a:buNone/>
              <a:defRPr sz="2100"/>
            </a:lvl4pPr>
            <a:lvl5pPr marL="2418846" indent="0" algn="ctr">
              <a:buNone/>
              <a:defRPr sz="2100"/>
            </a:lvl5pPr>
            <a:lvl6pPr marL="3023564" indent="0" algn="ctr">
              <a:buNone/>
              <a:defRPr sz="2100"/>
            </a:lvl6pPr>
            <a:lvl7pPr marL="3628271" indent="0" algn="ctr">
              <a:buNone/>
              <a:defRPr sz="2100"/>
            </a:lvl7pPr>
            <a:lvl8pPr marL="4232985" indent="0" algn="ctr">
              <a:buNone/>
              <a:defRPr sz="2100"/>
            </a:lvl8pPr>
            <a:lvl9pPr marL="483769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AB43-3D66-4716-94FE-520F2327A3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1106-4166-464E-996A-1483DCDA3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459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BA1AA-ED8F-4E7C-83A8-A9DCA1CD72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DB22-2AC8-493B-9308-8DE8449A2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711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740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373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471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094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141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1884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2356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28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329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376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CDD3D-6733-45A4-B430-A06189CEC5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FE6-2B27-4E54-A415-7AA034DC5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165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0443-973A-40B4-8BB2-DDEA41EFF0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47BE-A738-40EA-91A1-24AA40CE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486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922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2" y="2241552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4710" indent="0">
              <a:buNone/>
              <a:defRPr sz="2700" b="1"/>
            </a:lvl2pPr>
            <a:lvl3pPr marL="1209417" indent="0">
              <a:buNone/>
              <a:defRPr sz="2400" b="1"/>
            </a:lvl3pPr>
            <a:lvl4pPr marL="1814142" indent="0">
              <a:buNone/>
              <a:defRPr sz="2100" b="1"/>
            </a:lvl4pPr>
            <a:lvl5pPr marL="2418846" indent="0">
              <a:buNone/>
              <a:defRPr sz="2100" b="1"/>
            </a:lvl5pPr>
            <a:lvl6pPr marL="3023564" indent="0">
              <a:buNone/>
              <a:defRPr sz="2100" b="1"/>
            </a:lvl6pPr>
            <a:lvl7pPr marL="3628271" indent="0">
              <a:buNone/>
              <a:defRPr sz="2100" b="1"/>
            </a:lvl7pPr>
            <a:lvl8pPr marL="4232985" indent="0">
              <a:buNone/>
              <a:defRPr sz="2100" b="1"/>
            </a:lvl8pPr>
            <a:lvl9pPr marL="4837695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2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2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4710" indent="0">
              <a:buNone/>
              <a:defRPr sz="2700" b="1"/>
            </a:lvl2pPr>
            <a:lvl3pPr marL="1209417" indent="0">
              <a:buNone/>
              <a:defRPr sz="2400" b="1"/>
            </a:lvl3pPr>
            <a:lvl4pPr marL="1814142" indent="0">
              <a:buNone/>
              <a:defRPr sz="2100" b="1"/>
            </a:lvl4pPr>
            <a:lvl5pPr marL="2418846" indent="0">
              <a:buNone/>
              <a:defRPr sz="2100" b="1"/>
            </a:lvl5pPr>
            <a:lvl6pPr marL="3023564" indent="0">
              <a:buNone/>
              <a:defRPr sz="2100" b="1"/>
            </a:lvl6pPr>
            <a:lvl7pPr marL="3628271" indent="0">
              <a:buNone/>
              <a:defRPr sz="2100" b="1"/>
            </a:lvl7pPr>
            <a:lvl8pPr marL="4232985" indent="0">
              <a:buNone/>
              <a:defRPr sz="2100" b="1"/>
            </a:lvl8pPr>
            <a:lvl9pPr marL="4837695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45C3D-C961-48AC-888B-F2DCC67FFD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756C-AEDE-49A7-9686-DA165D6E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710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49D0-9413-4FC8-A628-18EE2F1F53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6327-E3F9-4510-8084-665ACCC7F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2216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DC95-AD21-4451-9977-859C50AAB6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BDF9-F28E-4E43-BB67-B4229437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269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228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655"/>
            <a:ext cx="8240048" cy="649816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228" y="2743200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4710" indent="0">
              <a:buNone/>
              <a:defRPr sz="1900"/>
            </a:lvl2pPr>
            <a:lvl3pPr marL="1209417" indent="0">
              <a:buNone/>
              <a:defRPr sz="1600"/>
            </a:lvl3pPr>
            <a:lvl4pPr marL="1814142" indent="0">
              <a:buNone/>
              <a:defRPr sz="1300"/>
            </a:lvl4pPr>
            <a:lvl5pPr marL="2418846" indent="0">
              <a:buNone/>
              <a:defRPr sz="1300"/>
            </a:lvl5pPr>
            <a:lvl6pPr marL="3023564" indent="0">
              <a:buNone/>
              <a:defRPr sz="1300"/>
            </a:lvl6pPr>
            <a:lvl7pPr marL="3628271" indent="0">
              <a:buNone/>
              <a:defRPr sz="1300"/>
            </a:lvl7pPr>
            <a:lvl8pPr marL="4232985" indent="0">
              <a:buNone/>
              <a:defRPr sz="1300"/>
            </a:lvl8pPr>
            <a:lvl9pPr marL="4837695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50FA-CEB5-40E3-8B64-807B1D8598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5A787-44A2-43EB-AFA6-0DEEB95FB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452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228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655"/>
            <a:ext cx="8240048" cy="6498167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4710" indent="0">
              <a:buNone/>
              <a:defRPr sz="3700"/>
            </a:lvl2pPr>
            <a:lvl3pPr marL="1209417" indent="0">
              <a:buNone/>
              <a:defRPr sz="3200"/>
            </a:lvl3pPr>
            <a:lvl4pPr marL="1814142" indent="0">
              <a:buNone/>
              <a:defRPr sz="2700"/>
            </a:lvl4pPr>
            <a:lvl5pPr marL="2418846" indent="0">
              <a:buNone/>
              <a:defRPr sz="2700"/>
            </a:lvl5pPr>
            <a:lvl6pPr marL="3023564" indent="0">
              <a:buNone/>
              <a:defRPr sz="2700"/>
            </a:lvl6pPr>
            <a:lvl7pPr marL="3628271" indent="0">
              <a:buNone/>
              <a:defRPr sz="2700"/>
            </a:lvl7pPr>
            <a:lvl8pPr marL="4232985" indent="0">
              <a:buNone/>
              <a:defRPr sz="2700"/>
            </a:lvl8pPr>
            <a:lvl9pPr marL="4837695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228" y="2743200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4710" indent="0">
              <a:buNone/>
              <a:defRPr sz="1900"/>
            </a:lvl2pPr>
            <a:lvl3pPr marL="1209417" indent="0">
              <a:buNone/>
              <a:defRPr sz="1600"/>
            </a:lvl3pPr>
            <a:lvl4pPr marL="1814142" indent="0">
              <a:buNone/>
              <a:defRPr sz="1300"/>
            </a:lvl4pPr>
            <a:lvl5pPr marL="2418846" indent="0">
              <a:buNone/>
              <a:defRPr sz="1300"/>
            </a:lvl5pPr>
            <a:lvl6pPr marL="3023564" indent="0">
              <a:buNone/>
              <a:defRPr sz="1300"/>
            </a:lvl6pPr>
            <a:lvl7pPr marL="3628271" indent="0">
              <a:buNone/>
              <a:defRPr sz="1300"/>
            </a:lvl7pPr>
            <a:lvl8pPr marL="4232985" indent="0">
              <a:buNone/>
              <a:defRPr sz="1300"/>
            </a:lvl8pPr>
            <a:lvl9pPr marL="4837695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1BF6-025E-463C-95F8-4A94BDF64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AADD-5224-4CFE-91D4-504EE6D2A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6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029" y="832148"/>
            <a:ext cx="11897335" cy="17078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6665" y="2844800"/>
            <a:ext cx="11902292" cy="5036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5186" y="952503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267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E9A8-8E99-445B-B26E-883D99D9DC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53050-23D4-425A-AF7E-E8A3F2886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937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6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6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A9BDA-B106-4A92-BE4C-5E84A06A02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1943-6B44-45A1-BC75-64C54D39C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740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1" y="1496485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1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6419" indent="0" algn="ctr">
              <a:buNone/>
              <a:defRPr sz="2700"/>
            </a:lvl2pPr>
            <a:lvl3pPr marL="1212831" indent="0" algn="ctr">
              <a:buNone/>
              <a:defRPr sz="2400"/>
            </a:lvl3pPr>
            <a:lvl4pPr marL="1819254" indent="0" algn="ctr">
              <a:buNone/>
              <a:defRPr sz="2100"/>
            </a:lvl4pPr>
            <a:lvl5pPr marL="2425666" indent="0" algn="ctr">
              <a:buNone/>
              <a:defRPr sz="2100"/>
            </a:lvl5pPr>
            <a:lvl6pPr marL="3032096" indent="0" algn="ctr">
              <a:buNone/>
              <a:defRPr sz="2100"/>
            </a:lvl6pPr>
            <a:lvl7pPr marL="3638500" indent="0" algn="ctr">
              <a:buNone/>
              <a:defRPr sz="2100"/>
            </a:lvl7pPr>
            <a:lvl8pPr marL="4244921" indent="0" algn="ctr">
              <a:buNone/>
              <a:defRPr sz="2100"/>
            </a:lvl8pPr>
            <a:lvl9pPr marL="485133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AB43-3D66-4716-94FE-520F2327A3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1106-4166-464E-996A-1483DCDA3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532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BA1AA-ED8F-4E7C-83A8-A9DCA1CD72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DB22-2AC8-493B-9308-8DE8449A2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190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71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34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641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28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192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256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32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385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4492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5133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CDD3D-6733-45A4-B430-A06189CEC5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FE6-2B27-4E54-A415-7AA034DC5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803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0443-973A-40B4-8BB2-DDEA41EFF0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47BE-A738-40EA-91A1-24AA40CE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316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9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2" y="2241552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6419" indent="0">
              <a:buNone/>
              <a:defRPr sz="2700" b="1"/>
            </a:lvl2pPr>
            <a:lvl3pPr marL="1212831" indent="0">
              <a:buNone/>
              <a:defRPr sz="2400" b="1"/>
            </a:lvl3pPr>
            <a:lvl4pPr marL="1819254" indent="0">
              <a:buNone/>
              <a:defRPr sz="2100" b="1"/>
            </a:lvl4pPr>
            <a:lvl5pPr marL="2425666" indent="0">
              <a:buNone/>
              <a:defRPr sz="2100" b="1"/>
            </a:lvl5pPr>
            <a:lvl6pPr marL="3032096" indent="0">
              <a:buNone/>
              <a:defRPr sz="2100" b="1"/>
            </a:lvl6pPr>
            <a:lvl7pPr marL="3638500" indent="0">
              <a:buNone/>
              <a:defRPr sz="2100" b="1"/>
            </a:lvl7pPr>
            <a:lvl8pPr marL="4244921" indent="0">
              <a:buNone/>
              <a:defRPr sz="2100" b="1"/>
            </a:lvl8pPr>
            <a:lvl9pPr marL="485133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2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2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6419" indent="0">
              <a:buNone/>
              <a:defRPr sz="2700" b="1"/>
            </a:lvl2pPr>
            <a:lvl3pPr marL="1212831" indent="0">
              <a:buNone/>
              <a:defRPr sz="2400" b="1"/>
            </a:lvl3pPr>
            <a:lvl4pPr marL="1819254" indent="0">
              <a:buNone/>
              <a:defRPr sz="2100" b="1"/>
            </a:lvl4pPr>
            <a:lvl5pPr marL="2425666" indent="0">
              <a:buNone/>
              <a:defRPr sz="2100" b="1"/>
            </a:lvl5pPr>
            <a:lvl6pPr marL="3032096" indent="0">
              <a:buNone/>
              <a:defRPr sz="2100" b="1"/>
            </a:lvl6pPr>
            <a:lvl7pPr marL="3638500" indent="0">
              <a:buNone/>
              <a:defRPr sz="2100" b="1"/>
            </a:lvl7pPr>
            <a:lvl8pPr marL="4244921" indent="0">
              <a:buNone/>
              <a:defRPr sz="2100" b="1"/>
            </a:lvl8pPr>
            <a:lvl9pPr marL="485133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45C3D-C961-48AC-888B-F2DCC67FFD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756C-AEDE-49A7-9686-DA165D6E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9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49D0-9413-4FC8-A628-18EE2F1F53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6327-E3F9-4510-8084-665ACCC7F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7319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DC95-AD21-4451-9977-859C50AAB6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BDF9-F28E-4E43-BB67-B4229437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3514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200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627"/>
            <a:ext cx="8240048" cy="649816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200" y="2743200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6419" indent="0">
              <a:buNone/>
              <a:defRPr sz="1900"/>
            </a:lvl2pPr>
            <a:lvl3pPr marL="1212831" indent="0">
              <a:buNone/>
              <a:defRPr sz="1600"/>
            </a:lvl3pPr>
            <a:lvl4pPr marL="1819254" indent="0">
              <a:buNone/>
              <a:defRPr sz="1300"/>
            </a:lvl4pPr>
            <a:lvl5pPr marL="2425666" indent="0">
              <a:buNone/>
              <a:defRPr sz="1300"/>
            </a:lvl5pPr>
            <a:lvl6pPr marL="3032096" indent="0">
              <a:buNone/>
              <a:defRPr sz="1300"/>
            </a:lvl6pPr>
            <a:lvl7pPr marL="3638500" indent="0">
              <a:buNone/>
              <a:defRPr sz="1300"/>
            </a:lvl7pPr>
            <a:lvl8pPr marL="4244921" indent="0">
              <a:buNone/>
              <a:defRPr sz="1300"/>
            </a:lvl8pPr>
            <a:lvl9pPr marL="4851338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50FA-CEB5-40E3-8B64-807B1D8598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5A787-44A2-43EB-AFA6-0DEEB95FB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26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666" y="2745000"/>
            <a:ext cx="11902290" cy="1958400"/>
          </a:xfrm>
        </p:spPr>
        <p:txBody>
          <a:bodyPr anchor="b"/>
          <a:lstStyle>
            <a:lvl1pPr algn="l">
              <a:defRPr sz="5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6666" y="4706839"/>
            <a:ext cx="11902290" cy="1147200"/>
          </a:xfrm>
        </p:spPr>
        <p:txBody>
          <a:bodyPr anchor="t"/>
          <a:lstStyle>
            <a:lvl1pPr marL="0" indent="0" algn="l">
              <a:buNone/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8571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714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1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3428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9285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5143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1000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685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5186" y="4237567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90" y="4325925"/>
            <a:ext cx="1041009" cy="48683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825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200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627"/>
            <a:ext cx="8240048" cy="6498167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6419" indent="0">
              <a:buNone/>
              <a:defRPr sz="3700"/>
            </a:lvl2pPr>
            <a:lvl3pPr marL="1212831" indent="0">
              <a:buNone/>
              <a:defRPr sz="3200"/>
            </a:lvl3pPr>
            <a:lvl4pPr marL="1819254" indent="0">
              <a:buNone/>
              <a:defRPr sz="2700"/>
            </a:lvl4pPr>
            <a:lvl5pPr marL="2425666" indent="0">
              <a:buNone/>
              <a:defRPr sz="2700"/>
            </a:lvl5pPr>
            <a:lvl6pPr marL="3032096" indent="0">
              <a:buNone/>
              <a:defRPr sz="2700"/>
            </a:lvl6pPr>
            <a:lvl7pPr marL="3638500" indent="0">
              <a:buNone/>
              <a:defRPr sz="2700"/>
            </a:lvl7pPr>
            <a:lvl8pPr marL="4244921" indent="0">
              <a:buNone/>
              <a:defRPr sz="2700"/>
            </a:lvl8pPr>
            <a:lvl9pPr marL="4851338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200" y="2743200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6419" indent="0">
              <a:buNone/>
              <a:defRPr sz="1900"/>
            </a:lvl2pPr>
            <a:lvl3pPr marL="1212831" indent="0">
              <a:buNone/>
              <a:defRPr sz="1600"/>
            </a:lvl3pPr>
            <a:lvl4pPr marL="1819254" indent="0">
              <a:buNone/>
              <a:defRPr sz="1300"/>
            </a:lvl4pPr>
            <a:lvl5pPr marL="2425666" indent="0">
              <a:buNone/>
              <a:defRPr sz="1300"/>
            </a:lvl5pPr>
            <a:lvl6pPr marL="3032096" indent="0">
              <a:buNone/>
              <a:defRPr sz="1300"/>
            </a:lvl6pPr>
            <a:lvl7pPr marL="3638500" indent="0">
              <a:buNone/>
              <a:defRPr sz="1300"/>
            </a:lvl7pPr>
            <a:lvl8pPr marL="4244921" indent="0">
              <a:buNone/>
              <a:defRPr sz="1300"/>
            </a:lvl8pPr>
            <a:lvl9pPr marL="4851338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1BF6-025E-463C-95F8-4A94BDF64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AADD-5224-4CFE-91D4-504EE6D2A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165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E9A8-8E99-445B-B26E-883D99D9DC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53050-23D4-425A-AF7E-E8A3F2886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5881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6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6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A9BDA-B106-4A92-BE4C-5E84A06A02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1943-6B44-45A1-BC75-64C54D39C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465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650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4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60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81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01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2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41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61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185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615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31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025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404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607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8810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601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32149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50417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7619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6751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090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915" y="2046817"/>
            <a:ext cx="7191675" cy="85301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20257" indent="0">
              <a:buNone/>
              <a:defRPr sz="3200" b="1"/>
            </a:lvl2pPr>
            <a:lvl3pPr marL="1440499" indent="0">
              <a:buNone/>
              <a:defRPr sz="2900" b="1"/>
            </a:lvl3pPr>
            <a:lvl4pPr marL="2160750" indent="0">
              <a:buNone/>
              <a:defRPr sz="2500" b="1"/>
            </a:lvl4pPr>
            <a:lvl5pPr marL="2881004" indent="0">
              <a:buNone/>
              <a:defRPr sz="2500" b="1"/>
            </a:lvl5pPr>
            <a:lvl6pPr marL="3601247" indent="0">
              <a:buNone/>
              <a:defRPr sz="2500" b="1"/>
            </a:lvl6pPr>
            <a:lvl7pPr marL="4321494" indent="0">
              <a:buNone/>
              <a:defRPr sz="2500" b="1"/>
            </a:lvl7pPr>
            <a:lvl8pPr marL="5041745" indent="0">
              <a:buNone/>
              <a:defRPr sz="2500" b="1"/>
            </a:lvl8pPr>
            <a:lvl9pPr marL="5761991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915" y="2899833"/>
            <a:ext cx="7191675" cy="52683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20257" indent="0">
              <a:buNone/>
              <a:defRPr sz="3200" b="1"/>
            </a:lvl2pPr>
            <a:lvl3pPr marL="1440499" indent="0">
              <a:buNone/>
              <a:defRPr sz="2900" b="1"/>
            </a:lvl3pPr>
            <a:lvl4pPr marL="2160750" indent="0">
              <a:buNone/>
              <a:defRPr sz="2500" b="1"/>
            </a:lvl4pPr>
            <a:lvl5pPr marL="2881004" indent="0">
              <a:buNone/>
              <a:defRPr sz="2500" b="1"/>
            </a:lvl5pPr>
            <a:lvl6pPr marL="3601247" indent="0">
              <a:buNone/>
              <a:defRPr sz="2500" b="1"/>
            </a:lvl6pPr>
            <a:lvl7pPr marL="4321494" indent="0">
              <a:buNone/>
              <a:defRPr sz="2500" b="1"/>
            </a:lvl7pPr>
            <a:lvl8pPr marL="5041745" indent="0">
              <a:buNone/>
              <a:defRPr sz="2500" b="1"/>
            </a:lvl8pPr>
            <a:lvl9pPr marL="5761991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709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1739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1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6667" y="2844800"/>
            <a:ext cx="5759121" cy="503682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99836" y="2834964"/>
            <a:ext cx="5759121" cy="503682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5186" y="952503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90" y="1050423"/>
            <a:ext cx="1041009" cy="48683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4889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95" y="364150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550"/>
            <a:ext cx="5354902" cy="6254751"/>
          </a:xfrm>
        </p:spPr>
        <p:txBody>
          <a:bodyPr/>
          <a:lstStyle>
            <a:lvl1pPr marL="0" indent="0">
              <a:buNone/>
              <a:defRPr sz="2100"/>
            </a:lvl1pPr>
            <a:lvl2pPr marL="720257" indent="0">
              <a:buNone/>
              <a:defRPr sz="1900"/>
            </a:lvl2pPr>
            <a:lvl3pPr marL="1440499" indent="0">
              <a:buNone/>
              <a:defRPr sz="1600"/>
            </a:lvl3pPr>
            <a:lvl4pPr marL="2160750" indent="0">
              <a:buNone/>
              <a:defRPr sz="1300"/>
            </a:lvl4pPr>
            <a:lvl5pPr marL="2881004" indent="0">
              <a:buNone/>
              <a:defRPr sz="1300"/>
            </a:lvl5pPr>
            <a:lvl6pPr marL="3601247" indent="0">
              <a:buNone/>
              <a:defRPr sz="1300"/>
            </a:lvl6pPr>
            <a:lvl7pPr marL="4321494" indent="0">
              <a:buNone/>
              <a:defRPr sz="1300"/>
            </a:lvl7pPr>
            <a:lvl8pPr marL="5041745" indent="0">
              <a:buNone/>
              <a:defRPr sz="1300"/>
            </a:lvl8pPr>
            <a:lvl9pPr marL="576199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5815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7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7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0257" indent="0">
              <a:buNone/>
              <a:defRPr sz="4400"/>
            </a:lvl2pPr>
            <a:lvl3pPr marL="1440499" indent="0">
              <a:buNone/>
              <a:defRPr sz="3700"/>
            </a:lvl3pPr>
            <a:lvl4pPr marL="2160750" indent="0">
              <a:buNone/>
              <a:defRPr sz="3200"/>
            </a:lvl4pPr>
            <a:lvl5pPr marL="2881004" indent="0">
              <a:buNone/>
              <a:defRPr sz="3200"/>
            </a:lvl5pPr>
            <a:lvl6pPr marL="3601247" indent="0">
              <a:buNone/>
              <a:defRPr sz="3200"/>
            </a:lvl6pPr>
            <a:lvl7pPr marL="4321494" indent="0">
              <a:buNone/>
              <a:defRPr sz="3200"/>
            </a:lvl7pPr>
            <a:lvl8pPr marL="5041745" indent="0">
              <a:buNone/>
              <a:defRPr sz="3200"/>
            </a:lvl8pPr>
            <a:lvl9pPr marL="5761991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7" y="7156452"/>
            <a:ext cx="9765983" cy="1073149"/>
          </a:xfrm>
        </p:spPr>
        <p:txBody>
          <a:bodyPr/>
          <a:lstStyle>
            <a:lvl1pPr marL="0" indent="0">
              <a:buNone/>
              <a:defRPr sz="2100"/>
            </a:lvl1pPr>
            <a:lvl2pPr marL="720257" indent="0">
              <a:buNone/>
              <a:defRPr sz="1900"/>
            </a:lvl2pPr>
            <a:lvl3pPr marL="1440499" indent="0">
              <a:buNone/>
              <a:defRPr sz="1600"/>
            </a:lvl3pPr>
            <a:lvl4pPr marL="2160750" indent="0">
              <a:buNone/>
              <a:defRPr sz="1300"/>
            </a:lvl4pPr>
            <a:lvl5pPr marL="2881004" indent="0">
              <a:buNone/>
              <a:defRPr sz="1300"/>
            </a:lvl5pPr>
            <a:lvl6pPr marL="3601247" indent="0">
              <a:buNone/>
              <a:defRPr sz="1300"/>
            </a:lvl6pPr>
            <a:lvl7pPr marL="4321494" indent="0">
              <a:buNone/>
              <a:defRPr sz="1300"/>
            </a:lvl7pPr>
            <a:lvl8pPr marL="5041745" indent="0">
              <a:buNone/>
              <a:defRPr sz="1300"/>
            </a:lvl8pPr>
            <a:lvl9pPr marL="576199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11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4924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6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39" y="488951"/>
            <a:ext cx="19286121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88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4141" y="2630272"/>
            <a:ext cx="5330401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585716" indent="0">
              <a:buNone/>
              <a:defRPr sz="2700" b="1"/>
            </a:lvl2pPr>
            <a:lvl3pPr marL="1171428" indent="0">
              <a:buNone/>
              <a:defRPr sz="2400" b="1"/>
            </a:lvl3pPr>
            <a:lvl4pPr marL="1757162" indent="0">
              <a:buNone/>
              <a:defRPr sz="2100" b="1"/>
            </a:lvl4pPr>
            <a:lvl5pPr marL="2342875" indent="0">
              <a:buNone/>
              <a:defRPr sz="2100" b="1"/>
            </a:lvl5pPr>
            <a:lvl6pPr marL="2928598" indent="0">
              <a:buNone/>
              <a:defRPr sz="2100" b="1"/>
            </a:lvl6pPr>
            <a:lvl7pPr marL="3514316" indent="0">
              <a:buNone/>
              <a:defRPr sz="2100" b="1"/>
            </a:lvl7pPr>
            <a:lvl8pPr marL="4100032" indent="0">
              <a:buNone/>
              <a:defRPr sz="2100" b="1"/>
            </a:lvl8pPr>
            <a:lvl9pPr marL="468575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57072" y="3398621"/>
            <a:ext cx="5797875" cy="447208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021952" y="2625968"/>
            <a:ext cx="5338771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585716" indent="0">
              <a:buNone/>
              <a:defRPr sz="2700" b="1"/>
            </a:lvl2pPr>
            <a:lvl3pPr marL="1171428" indent="0">
              <a:buNone/>
              <a:defRPr sz="2400" b="1"/>
            </a:lvl3pPr>
            <a:lvl4pPr marL="1757162" indent="0">
              <a:buNone/>
              <a:defRPr sz="2100" b="1"/>
            </a:lvl4pPr>
            <a:lvl5pPr marL="2342875" indent="0">
              <a:buNone/>
              <a:defRPr sz="2100" b="1"/>
            </a:lvl5pPr>
            <a:lvl6pPr marL="2928598" indent="0">
              <a:buNone/>
              <a:defRPr sz="2100" b="1"/>
            </a:lvl6pPr>
            <a:lvl7pPr marL="3514316" indent="0">
              <a:buNone/>
              <a:defRPr sz="2100" b="1"/>
            </a:lvl7pPr>
            <a:lvl8pPr marL="4100032" indent="0">
              <a:buNone/>
              <a:defRPr sz="2100" b="1"/>
            </a:lvl8pPr>
            <a:lvl9pPr marL="468575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68076" y="3394317"/>
            <a:ext cx="5792243" cy="447208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5186" y="952503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90" y="1050423"/>
            <a:ext cx="1041009" cy="48683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37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5186" y="952503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91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5186" y="952503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13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666" y="594784"/>
            <a:ext cx="4679532" cy="1301749"/>
          </a:xfrm>
        </p:spPr>
        <p:txBody>
          <a:bodyPr anchor="b"/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1386" y="595190"/>
            <a:ext cx="6917571" cy="721995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6666" y="2131484"/>
            <a:ext cx="4679532" cy="5683248"/>
          </a:xfrm>
        </p:spPr>
        <p:txBody>
          <a:bodyPr/>
          <a:lstStyle>
            <a:lvl1pPr marL="0" indent="0">
              <a:buNone/>
              <a:defRPr sz="1900"/>
            </a:lvl1pPr>
            <a:lvl2pPr marL="585716" indent="0">
              <a:buNone/>
              <a:defRPr sz="1600"/>
            </a:lvl2pPr>
            <a:lvl3pPr marL="1171428" indent="0">
              <a:buNone/>
              <a:defRPr sz="1300"/>
            </a:lvl3pPr>
            <a:lvl4pPr marL="1757162" indent="0">
              <a:buNone/>
              <a:defRPr sz="1200"/>
            </a:lvl4pPr>
            <a:lvl5pPr marL="2342875" indent="0">
              <a:buNone/>
              <a:defRPr sz="1200"/>
            </a:lvl5pPr>
            <a:lvl6pPr marL="2928598" indent="0">
              <a:buNone/>
              <a:defRPr sz="1200"/>
            </a:lvl6pPr>
            <a:lvl7pPr marL="3514316" indent="0">
              <a:buNone/>
              <a:defRPr sz="1200"/>
            </a:lvl7pPr>
            <a:lvl8pPr marL="4100032" indent="0">
              <a:buNone/>
              <a:defRPr sz="1200"/>
            </a:lvl8pPr>
            <a:lvl9pPr marL="4685754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5186" y="952503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5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667" y="6400801"/>
            <a:ext cx="11902292" cy="755651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56665" y="846620"/>
            <a:ext cx="11902292" cy="51399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585716" indent="0">
              <a:buNone/>
              <a:defRPr sz="2100"/>
            </a:lvl2pPr>
            <a:lvl3pPr marL="1171428" indent="0">
              <a:buNone/>
              <a:defRPr sz="2100"/>
            </a:lvl3pPr>
            <a:lvl4pPr marL="1757162" indent="0">
              <a:buNone/>
              <a:defRPr sz="2100"/>
            </a:lvl4pPr>
            <a:lvl5pPr marL="2342875" indent="0">
              <a:buNone/>
              <a:defRPr sz="2100"/>
            </a:lvl5pPr>
            <a:lvl6pPr marL="2928598" indent="0">
              <a:buNone/>
              <a:defRPr sz="2100"/>
            </a:lvl6pPr>
            <a:lvl7pPr marL="3514316" indent="0">
              <a:buNone/>
              <a:defRPr sz="2100"/>
            </a:lvl7pPr>
            <a:lvl8pPr marL="4100032" indent="0">
              <a:buNone/>
              <a:defRPr sz="2100"/>
            </a:lvl8pPr>
            <a:lvl9pPr marL="4685754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6667" y="7156453"/>
            <a:ext cx="11902292" cy="65828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585716" indent="0">
              <a:buNone/>
              <a:defRPr sz="1600"/>
            </a:lvl2pPr>
            <a:lvl3pPr marL="1171428" indent="0">
              <a:buNone/>
              <a:defRPr sz="1300"/>
            </a:lvl3pPr>
            <a:lvl4pPr marL="1757162" indent="0">
              <a:buNone/>
              <a:defRPr sz="1200"/>
            </a:lvl4pPr>
            <a:lvl5pPr marL="2342875" indent="0">
              <a:buNone/>
              <a:defRPr sz="1200"/>
            </a:lvl5pPr>
            <a:lvl6pPr marL="2928598" indent="0">
              <a:buNone/>
              <a:defRPr sz="1200"/>
            </a:lvl6pPr>
            <a:lvl7pPr marL="3514316" indent="0">
              <a:buNone/>
              <a:defRPr sz="1200"/>
            </a:lvl7pPr>
            <a:lvl8pPr marL="4100032" indent="0">
              <a:buNone/>
              <a:defRPr sz="1200"/>
            </a:lvl8pPr>
            <a:lvl9pPr marL="4685754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5186" y="6548967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90" y="6644522"/>
            <a:ext cx="1041009" cy="48683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83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666" y="812800"/>
            <a:ext cx="11902290" cy="4156053"/>
          </a:xfrm>
        </p:spPr>
        <p:txBody>
          <a:bodyPr anchor="ctr">
            <a:normAutofit/>
          </a:bodyPr>
          <a:lstStyle>
            <a:lvl1pPr algn="l">
              <a:defRPr sz="6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6666" y="5805396"/>
            <a:ext cx="11902290" cy="207448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8571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714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1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3428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9285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5143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1000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685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5186" y="4237567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90" y="4325925"/>
            <a:ext cx="1041009" cy="48683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0393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756" y="812800"/>
            <a:ext cx="11206110" cy="3860800"/>
          </a:xfrm>
        </p:spPr>
        <p:txBody>
          <a:bodyPr anchor="ctr">
            <a:normAutofit/>
          </a:bodyPr>
          <a:lstStyle>
            <a:lvl1pPr algn="l">
              <a:defRPr sz="6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372227" y="4673600"/>
            <a:ext cx="10061496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85716" indent="0">
              <a:buFontTx/>
              <a:buNone/>
              <a:defRPr/>
            </a:lvl2pPr>
            <a:lvl3pPr marL="1171428" indent="0">
              <a:buFontTx/>
              <a:buNone/>
              <a:defRPr/>
            </a:lvl3pPr>
            <a:lvl4pPr marL="1757162" indent="0">
              <a:buFontTx/>
              <a:buNone/>
              <a:defRPr/>
            </a:lvl4pPr>
            <a:lvl5pPr marL="2342875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6666" y="5805396"/>
            <a:ext cx="11902290" cy="207448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8571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714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1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3428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9285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5143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1000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685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5186" y="4237567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90" y="4325925"/>
            <a:ext cx="1041009" cy="48683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94380" y="864008"/>
            <a:ext cx="813832" cy="779701"/>
          </a:xfrm>
          <a:prstGeom prst="rect">
            <a:avLst/>
          </a:prstGeom>
        </p:spPr>
        <p:txBody>
          <a:bodyPr vert="horz" lIns="117150" tIns="58575" rIns="117150" bIns="58575" rtlCol="0" anchor="ctr">
            <a:noAutofit/>
          </a:bodyPr>
          <a:lstStyle/>
          <a:p>
            <a:pPr defTabSz="877880">
              <a:buClr>
                <a:srgbClr val="000000"/>
              </a:buClr>
              <a:buFont typeface="Arial"/>
              <a:buNone/>
            </a:pPr>
            <a:r>
              <a:rPr lang="en-US" sz="10700" kern="0" dirty="0">
                <a:ln w="3175" cmpd="sng">
                  <a:noFill/>
                </a:ln>
                <a:solidFill>
                  <a:srgbClr val="A53010"/>
                </a:solidFill>
                <a:latin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38617" y="3873744"/>
            <a:ext cx="813832" cy="779701"/>
          </a:xfrm>
          <a:prstGeom prst="rect">
            <a:avLst/>
          </a:prstGeom>
        </p:spPr>
        <p:txBody>
          <a:bodyPr vert="horz" lIns="117150" tIns="58575" rIns="117150" bIns="58575" rtlCol="0" anchor="ctr">
            <a:noAutofit/>
          </a:bodyPr>
          <a:lstStyle/>
          <a:p>
            <a:pPr defTabSz="877880">
              <a:buClr>
                <a:srgbClr val="000000"/>
              </a:buClr>
              <a:buFont typeface="Arial"/>
              <a:buNone/>
            </a:pPr>
            <a:r>
              <a:rPr lang="en-US" sz="10700" kern="0" dirty="0">
                <a:ln w="3175" cmpd="sng">
                  <a:noFill/>
                </a:ln>
                <a:solidFill>
                  <a:srgbClr val="A53010"/>
                </a:solidFill>
                <a:latin typeface="Arial"/>
                <a:cs typeface="Arial"/>
                <a:sym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22938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667" y="3251336"/>
            <a:ext cx="11902292" cy="3633127"/>
          </a:xfrm>
        </p:spPr>
        <p:txBody>
          <a:bodyPr anchor="b">
            <a:normAutofit/>
          </a:bodyPr>
          <a:lstStyle>
            <a:lvl1pPr algn="l"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6667" y="6908800"/>
            <a:ext cx="11902292" cy="972829"/>
          </a:xfrm>
        </p:spPr>
        <p:txBody>
          <a:bodyPr vert="horz" lIns="117150" tIns="58575" rIns="117150" bIns="58575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5186" y="6548967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90" y="6644522"/>
            <a:ext cx="1041009" cy="48683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4880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04756" y="812800"/>
            <a:ext cx="11206110" cy="3860800"/>
          </a:xfrm>
        </p:spPr>
        <p:txBody>
          <a:bodyPr anchor="ctr">
            <a:normAutofit/>
          </a:bodyPr>
          <a:lstStyle>
            <a:lvl1pPr algn="l">
              <a:defRPr sz="6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56665" y="5791200"/>
            <a:ext cx="11902292" cy="11176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</a:defRPr>
            </a:lvl1pPr>
            <a:lvl2pPr marL="585716" indent="0">
              <a:buFontTx/>
              <a:buNone/>
              <a:defRPr/>
            </a:lvl2pPr>
            <a:lvl3pPr marL="1171428" indent="0">
              <a:buFontTx/>
              <a:buNone/>
              <a:defRPr/>
            </a:lvl3pPr>
            <a:lvl4pPr marL="1757162" indent="0">
              <a:buFontTx/>
              <a:buNone/>
              <a:defRPr/>
            </a:lvl4pPr>
            <a:lvl5pPr marL="2342875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6667" y="6908800"/>
            <a:ext cx="11902292" cy="972829"/>
          </a:xfrm>
        </p:spPr>
        <p:txBody>
          <a:bodyPr vert="horz" lIns="117150" tIns="58575" rIns="117150" bIns="58575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5186" y="6548967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90" y="6644522"/>
            <a:ext cx="1041009" cy="48683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94380" y="864008"/>
            <a:ext cx="813832" cy="779701"/>
          </a:xfrm>
          <a:prstGeom prst="rect">
            <a:avLst/>
          </a:prstGeom>
        </p:spPr>
        <p:txBody>
          <a:bodyPr vert="horz" lIns="117150" tIns="58575" rIns="117150" bIns="58575" rtlCol="0" anchor="ctr">
            <a:noAutofit/>
          </a:bodyPr>
          <a:lstStyle/>
          <a:p>
            <a:pPr defTabSz="877880">
              <a:buClr>
                <a:srgbClr val="000000"/>
              </a:buClr>
              <a:buFont typeface="Arial"/>
              <a:buNone/>
            </a:pPr>
            <a:r>
              <a:rPr lang="en-US" sz="10700" kern="0" dirty="0">
                <a:ln w="3175" cmpd="sng">
                  <a:noFill/>
                </a:ln>
                <a:solidFill>
                  <a:srgbClr val="A53010"/>
                </a:solidFill>
                <a:latin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838617" y="3873744"/>
            <a:ext cx="813832" cy="779701"/>
          </a:xfrm>
          <a:prstGeom prst="rect">
            <a:avLst/>
          </a:prstGeom>
        </p:spPr>
        <p:txBody>
          <a:bodyPr vert="horz" lIns="117150" tIns="58575" rIns="117150" bIns="58575" rtlCol="0" anchor="ctr">
            <a:noAutofit/>
          </a:bodyPr>
          <a:lstStyle/>
          <a:p>
            <a:pPr defTabSz="877880">
              <a:buClr>
                <a:srgbClr val="000000"/>
              </a:buClr>
              <a:buFont typeface="Arial"/>
              <a:buNone/>
            </a:pPr>
            <a:r>
              <a:rPr lang="en-US" sz="10700" kern="0" dirty="0">
                <a:ln w="3175" cmpd="sng">
                  <a:noFill/>
                </a:ln>
                <a:solidFill>
                  <a:srgbClr val="A53010"/>
                </a:solidFill>
                <a:latin typeface="Arial"/>
                <a:cs typeface="Arial"/>
                <a:sym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43634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666" y="836545"/>
            <a:ext cx="11902290" cy="3840027"/>
          </a:xfrm>
        </p:spPr>
        <p:txBody>
          <a:bodyPr anchor="ctr">
            <a:normAutofit/>
          </a:bodyPr>
          <a:lstStyle>
            <a:lvl1pPr algn="l"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56665" y="5791200"/>
            <a:ext cx="11902292" cy="11176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</a:defRPr>
            </a:lvl1pPr>
            <a:lvl2pPr marL="585716" indent="0">
              <a:buFontTx/>
              <a:buNone/>
              <a:defRPr/>
            </a:lvl2pPr>
            <a:lvl3pPr marL="1171428" indent="0">
              <a:buFontTx/>
              <a:buNone/>
              <a:defRPr/>
            </a:lvl3pPr>
            <a:lvl4pPr marL="1757162" indent="0">
              <a:buFontTx/>
              <a:buNone/>
              <a:defRPr/>
            </a:lvl4pPr>
            <a:lvl5pPr marL="2342875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6667" y="6908800"/>
            <a:ext cx="11902292" cy="972829"/>
          </a:xfrm>
        </p:spPr>
        <p:txBody>
          <a:bodyPr vert="horz" lIns="117150" tIns="58575" rIns="117150" bIns="58575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5186" y="6548967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90" y="6644522"/>
            <a:ext cx="1041009" cy="48683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1023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5186" y="952503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09223" y="836946"/>
            <a:ext cx="2947205" cy="7045089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666" y="836946"/>
            <a:ext cx="8646964" cy="70450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5186" y="952503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3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6670" y="3352843"/>
            <a:ext cx="11902290" cy="3017041"/>
          </a:xfr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6670" y="6370221"/>
            <a:ext cx="11902290" cy="150171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87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1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8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97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5765462"/>
            <a:ext cx="2329156" cy="103811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66" y="6039769"/>
            <a:ext cx="1041009" cy="48683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10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005" y="832148"/>
            <a:ext cx="11897335" cy="17078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6665" y="2844800"/>
            <a:ext cx="11902292" cy="5036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5210" y="952503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5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31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9724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3945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0917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8900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862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835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807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5780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666" y="2745000"/>
            <a:ext cx="11902290" cy="1958400"/>
          </a:xfrm>
        </p:spPr>
        <p:txBody>
          <a:bodyPr anchor="b"/>
          <a:lstStyle>
            <a:lvl1pPr algn="l">
              <a:defRPr sz="5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6666" y="4706839"/>
            <a:ext cx="11902290" cy="1147200"/>
          </a:xfrm>
        </p:spPr>
        <p:txBody>
          <a:bodyPr anchor="t"/>
          <a:lstStyle>
            <a:lvl1pPr marL="0" indent="0" algn="l">
              <a:buNone/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8713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742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14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3485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9356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5228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1099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6970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5210" y="4237567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66" y="4325901"/>
            <a:ext cx="1041009" cy="48683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31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6667" y="2844800"/>
            <a:ext cx="5759121" cy="503682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99836" y="2834964"/>
            <a:ext cx="5759121" cy="503682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5210" y="952503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66" y="1050423"/>
            <a:ext cx="1041009" cy="48683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89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4141" y="2630272"/>
            <a:ext cx="5330401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587133" indent="0">
              <a:buNone/>
              <a:defRPr sz="2700" b="1"/>
            </a:lvl2pPr>
            <a:lvl3pPr marL="1174259" indent="0">
              <a:buNone/>
              <a:defRPr sz="2400" b="1"/>
            </a:lvl3pPr>
            <a:lvl4pPr marL="1761408" indent="0">
              <a:buNone/>
              <a:defRPr sz="2100" b="1"/>
            </a:lvl4pPr>
            <a:lvl5pPr marL="2348543" indent="0">
              <a:buNone/>
              <a:defRPr sz="2100" b="1"/>
            </a:lvl5pPr>
            <a:lvl6pPr marL="2935677" indent="0">
              <a:buNone/>
              <a:defRPr sz="2100" b="1"/>
            </a:lvl6pPr>
            <a:lvl7pPr marL="3522805" indent="0">
              <a:buNone/>
              <a:defRPr sz="2100" b="1"/>
            </a:lvl7pPr>
            <a:lvl8pPr marL="4109943" indent="0">
              <a:buNone/>
              <a:defRPr sz="2100" b="1"/>
            </a:lvl8pPr>
            <a:lvl9pPr marL="4697076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57048" y="3398621"/>
            <a:ext cx="5797875" cy="447208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021928" y="2625968"/>
            <a:ext cx="5338771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587133" indent="0">
              <a:buNone/>
              <a:defRPr sz="2700" b="1"/>
            </a:lvl2pPr>
            <a:lvl3pPr marL="1174259" indent="0">
              <a:buNone/>
              <a:defRPr sz="2400" b="1"/>
            </a:lvl3pPr>
            <a:lvl4pPr marL="1761408" indent="0">
              <a:buNone/>
              <a:defRPr sz="2100" b="1"/>
            </a:lvl4pPr>
            <a:lvl5pPr marL="2348543" indent="0">
              <a:buNone/>
              <a:defRPr sz="2100" b="1"/>
            </a:lvl5pPr>
            <a:lvl6pPr marL="2935677" indent="0">
              <a:buNone/>
              <a:defRPr sz="2100" b="1"/>
            </a:lvl6pPr>
            <a:lvl7pPr marL="3522805" indent="0">
              <a:buNone/>
              <a:defRPr sz="2100" b="1"/>
            </a:lvl7pPr>
            <a:lvl8pPr marL="4109943" indent="0">
              <a:buNone/>
              <a:defRPr sz="2100" b="1"/>
            </a:lvl8pPr>
            <a:lvl9pPr marL="4697076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68076" y="3394317"/>
            <a:ext cx="5792243" cy="447208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5210" y="952503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66" y="1050423"/>
            <a:ext cx="1041009" cy="48683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6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5210" y="952503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5210" y="952503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20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666" y="594784"/>
            <a:ext cx="4679532" cy="1301749"/>
          </a:xfrm>
        </p:spPr>
        <p:txBody>
          <a:bodyPr anchor="b"/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1386" y="595166"/>
            <a:ext cx="6917571" cy="721995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6666" y="2131484"/>
            <a:ext cx="4679532" cy="5683248"/>
          </a:xfrm>
        </p:spPr>
        <p:txBody>
          <a:bodyPr/>
          <a:lstStyle>
            <a:lvl1pPr marL="0" indent="0">
              <a:buNone/>
              <a:defRPr sz="1900"/>
            </a:lvl1pPr>
            <a:lvl2pPr marL="587133" indent="0">
              <a:buNone/>
              <a:defRPr sz="1600"/>
            </a:lvl2pPr>
            <a:lvl3pPr marL="1174259" indent="0">
              <a:buNone/>
              <a:defRPr sz="1300"/>
            </a:lvl3pPr>
            <a:lvl4pPr marL="1761408" indent="0">
              <a:buNone/>
              <a:defRPr sz="1200"/>
            </a:lvl4pPr>
            <a:lvl5pPr marL="2348543" indent="0">
              <a:buNone/>
              <a:defRPr sz="1200"/>
            </a:lvl5pPr>
            <a:lvl6pPr marL="2935677" indent="0">
              <a:buNone/>
              <a:defRPr sz="1200"/>
            </a:lvl6pPr>
            <a:lvl7pPr marL="3522805" indent="0">
              <a:buNone/>
              <a:defRPr sz="1200"/>
            </a:lvl7pPr>
            <a:lvl8pPr marL="4109943" indent="0">
              <a:buNone/>
              <a:defRPr sz="1200"/>
            </a:lvl8pPr>
            <a:lvl9pPr marL="4697076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5210" y="952503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1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667" y="6400801"/>
            <a:ext cx="11902292" cy="755651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56665" y="846620"/>
            <a:ext cx="11902292" cy="51399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587133" indent="0">
              <a:buNone/>
              <a:defRPr sz="2100"/>
            </a:lvl2pPr>
            <a:lvl3pPr marL="1174259" indent="0">
              <a:buNone/>
              <a:defRPr sz="2100"/>
            </a:lvl3pPr>
            <a:lvl4pPr marL="1761408" indent="0">
              <a:buNone/>
              <a:defRPr sz="2100"/>
            </a:lvl4pPr>
            <a:lvl5pPr marL="2348543" indent="0">
              <a:buNone/>
              <a:defRPr sz="2100"/>
            </a:lvl5pPr>
            <a:lvl6pPr marL="2935677" indent="0">
              <a:buNone/>
              <a:defRPr sz="2100"/>
            </a:lvl6pPr>
            <a:lvl7pPr marL="3522805" indent="0">
              <a:buNone/>
              <a:defRPr sz="2100"/>
            </a:lvl7pPr>
            <a:lvl8pPr marL="4109943" indent="0">
              <a:buNone/>
              <a:defRPr sz="2100"/>
            </a:lvl8pPr>
            <a:lvl9pPr marL="4697076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6667" y="7156453"/>
            <a:ext cx="11902292" cy="65828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587133" indent="0">
              <a:buNone/>
              <a:defRPr sz="1600"/>
            </a:lvl2pPr>
            <a:lvl3pPr marL="1174259" indent="0">
              <a:buNone/>
              <a:defRPr sz="1300"/>
            </a:lvl3pPr>
            <a:lvl4pPr marL="1761408" indent="0">
              <a:buNone/>
              <a:defRPr sz="1200"/>
            </a:lvl4pPr>
            <a:lvl5pPr marL="2348543" indent="0">
              <a:buNone/>
              <a:defRPr sz="1200"/>
            </a:lvl5pPr>
            <a:lvl6pPr marL="2935677" indent="0">
              <a:buNone/>
              <a:defRPr sz="1200"/>
            </a:lvl6pPr>
            <a:lvl7pPr marL="3522805" indent="0">
              <a:buNone/>
              <a:defRPr sz="1200"/>
            </a:lvl7pPr>
            <a:lvl8pPr marL="4109943" indent="0">
              <a:buNone/>
              <a:defRPr sz="1200"/>
            </a:lvl8pPr>
            <a:lvl9pPr marL="4697076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5210" y="6548967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66" y="6644498"/>
            <a:ext cx="1041009" cy="48683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43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666" y="812800"/>
            <a:ext cx="11902290" cy="4156053"/>
          </a:xfrm>
        </p:spPr>
        <p:txBody>
          <a:bodyPr anchor="ctr">
            <a:normAutofit/>
          </a:bodyPr>
          <a:lstStyle>
            <a:lvl1pPr algn="l">
              <a:defRPr sz="6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6666" y="5805396"/>
            <a:ext cx="11902290" cy="207448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8713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742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14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3485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9356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5228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1099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6970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5210" y="4237567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66" y="4325901"/>
            <a:ext cx="1041009" cy="48683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61987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756" y="812800"/>
            <a:ext cx="11206110" cy="3860800"/>
          </a:xfrm>
        </p:spPr>
        <p:txBody>
          <a:bodyPr anchor="ctr">
            <a:normAutofit/>
          </a:bodyPr>
          <a:lstStyle>
            <a:lvl1pPr algn="l">
              <a:defRPr sz="6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372227" y="4673600"/>
            <a:ext cx="10061496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87133" indent="0">
              <a:buFontTx/>
              <a:buNone/>
              <a:defRPr/>
            </a:lvl2pPr>
            <a:lvl3pPr marL="1174259" indent="0">
              <a:buFontTx/>
              <a:buNone/>
              <a:defRPr/>
            </a:lvl3pPr>
            <a:lvl4pPr marL="1761408" indent="0">
              <a:buFontTx/>
              <a:buNone/>
              <a:defRPr/>
            </a:lvl4pPr>
            <a:lvl5pPr marL="2348543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6666" y="5805396"/>
            <a:ext cx="11902290" cy="207448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8713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742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14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3485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9356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5228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1099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6970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5210" y="4237567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66" y="4325901"/>
            <a:ext cx="1041009" cy="48683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94380" y="864008"/>
            <a:ext cx="813832" cy="779701"/>
          </a:xfrm>
          <a:prstGeom prst="rect">
            <a:avLst/>
          </a:prstGeom>
        </p:spPr>
        <p:txBody>
          <a:bodyPr vert="horz" lIns="117438" tIns="58719" rIns="117438" bIns="58719" rtlCol="0" anchor="ctr">
            <a:noAutofit/>
          </a:bodyPr>
          <a:lstStyle/>
          <a:p>
            <a:pPr defTabSz="880003">
              <a:buClr>
                <a:srgbClr val="000000"/>
              </a:buClr>
              <a:buFont typeface="Arial"/>
              <a:buNone/>
            </a:pPr>
            <a:r>
              <a:rPr lang="en-US" sz="10700" kern="0" dirty="0">
                <a:ln w="3175" cmpd="sng">
                  <a:noFill/>
                </a:ln>
                <a:solidFill>
                  <a:srgbClr val="A53010"/>
                </a:solidFill>
                <a:latin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38617" y="3873744"/>
            <a:ext cx="813832" cy="779701"/>
          </a:xfrm>
          <a:prstGeom prst="rect">
            <a:avLst/>
          </a:prstGeom>
        </p:spPr>
        <p:txBody>
          <a:bodyPr vert="horz" lIns="117438" tIns="58719" rIns="117438" bIns="58719" rtlCol="0" anchor="ctr">
            <a:noAutofit/>
          </a:bodyPr>
          <a:lstStyle/>
          <a:p>
            <a:pPr defTabSz="880003">
              <a:buClr>
                <a:srgbClr val="000000"/>
              </a:buClr>
              <a:buFont typeface="Arial"/>
              <a:buNone/>
            </a:pPr>
            <a:r>
              <a:rPr lang="en-US" sz="10700" kern="0" dirty="0">
                <a:ln w="3175" cmpd="sng">
                  <a:noFill/>
                </a:ln>
                <a:solidFill>
                  <a:srgbClr val="A53010"/>
                </a:solidFill>
                <a:latin typeface="Arial"/>
                <a:cs typeface="Arial"/>
                <a:sym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0964992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667" y="3251336"/>
            <a:ext cx="11902292" cy="3633127"/>
          </a:xfrm>
        </p:spPr>
        <p:txBody>
          <a:bodyPr anchor="b">
            <a:normAutofit/>
          </a:bodyPr>
          <a:lstStyle>
            <a:lvl1pPr algn="l"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6667" y="6908800"/>
            <a:ext cx="11902292" cy="972829"/>
          </a:xfrm>
        </p:spPr>
        <p:txBody>
          <a:bodyPr vert="horz" lIns="117438" tIns="58719" rIns="117438" bIns="58719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5210" y="6548967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66" y="6644498"/>
            <a:ext cx="1041009" cy="48683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3659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04756" y="812800"/>
            <a:ext cx="11206110" cy="3860800"/>
          </a:xfrm>
        </p:spPr>
        <p:txBody>
          <a:bodyPr anchor="ctr">
            <a:normAutofit/>
          </a:bodyPr>
          <a:lstStyle>
            <a:lvl1pPr algn="l">
              <a:defRPr sz="6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56665" y="5791200"/>
            <a:ext cx="11902292" cy="11176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</a:defRPr>
            </a:lvl1pPr>
            <a:lvl2pPr marL="587133" indent="0">
              <a:buFontTx/>
              <a:buNone/>
              <a:defRPr/>
            </a:lvl2pPr>
            <a:lvl3pPr marL="1174259" indent="0">
              <a:buFontTx/>
              <a:buNone/>
              <a:defRPr/>
            </a:lvl3pPr>
            <a:lvl4pPr marL="1761408" indent="0">
              <a:buFontTx/>
              <a:buNone/>
              <a:defRPr/>
            </a:lvl4pPr>
            <a:lvl5pPr marL="2348543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6667" y="6908800"/>
            <a:ext cx="11902292" cy="972829"/>
          </a:xfrm>
        </p:spPr>
        <p:txBody>
          <a:bodyPr vert="horz" lIns="117438" tIns="58719" rIns="117438" bIns="58719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5210" y="6548967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66" y="6644498"/>
            <a:ext cx="1041009" cy="48683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94380" y="864008"/>
            <a:ext cx="813832" cy="779701"/>
          </a:xfrm>
          <a:prstGeom prst="rect">
            <a:avLst/>
          </a:prstGeom>
        </p:spPr>
        <p:txBody>
          <a:bodyPr vert="horz" lIns="117438" tIns="58719" rIns="117438" bIns="58719" rtlCol="0" anchor="ctr">
            <a:noAutofit/>
          </a:bodyPr>
          <a:lstStyle/>
          <a:p>
            <a:pPr defTabSz="880003">
              <a:buClr>
                <a:srgbClr val="000000"/>
              </a:buClr>
              <a:buFont typeface="Arial"/>
              <a:buNone/>
            </a:pPr>
            <a:r>
              <a:rPr lang="en-US" sz="10700" kern="0" dirty="0">
                <a:ln w="3175" cmpd="sng">
                  <a:noFill/>
                </a:ln>
                <a:solidFill>
                  <a:srgbClr val="A53010"/>
                </a:solidFill>
                <a:latin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838617" y="3873744"/>
            <a:ext cx="813832" cy="779701"/>
          </a:xfrm>
          <a:prstGeom prst="rect">
            <a:avLst/>
          </a:prstGeom>
        </p:spPr>
        <p:txBody>
          <a:bodyPr vert="horz" lIns="117438" tIns="58719" rIns="117438" bIns="58719" rtlCol="0" anchor="ctr">
            <a:noAutofit/>
          </a:bodyPr>
          <a:lstStyle/>
          <a:p>
            <a:pPr defTabSz="880003">
              <a:buClr>
                <a:srgbClr val="000000"/>
              </a:buClr>
              <a:buFont typeface="Arial"/>
              <a:buNone/>
            </a:pPr>
            <a:r>
              <a:rPr lang="en-US" sz="10700" kern="0" dirty="0">
                <a:ln w="3175" cmpd="sng">
                  <a:noFill/>
                </a:ln>
                <a:solidFill>
                  <a:srgbClr val="A53010"/>
                </a:solidFill>
                <a:latin typeface="Arial"/>
                <a:cs typeface="Arial"/>
                <a:sym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363007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666" y="836545"/>
            <a:ext cx="11902290" cy="3840027"/>
          </a:xfrm>
        </p:spPr>
        <p:txBody>
          <a:bodyPr anchor="ctr">
            <a:normAutofit/>
          </a:bodyPr>
          <a:lstStyle>
            <a:lvl1pPr algn="l"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56665" y="5791200"/>
            <a:ext cx="11902292" cy="11176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</a:defRPr>
            </a:lvl1pPr>
            <a:lvl2pPr marL="587133" indent="0">
              <a:buFontTx/>
              <a:buNone/>
              <a:defRPr/>
            </a:lvl2pPr>
            <a:lvl3pPr marL="1174259" indent="0">
              <a:buFontTx/>
              <a:buNone/>
              <a:defRPr/>
            </a:lvl3pPr>
            <a:lvl4pPr marL="1761408" indent="0">
              <a:buFontTx/>
              <a:buNone/>
              <a:defRPr/>
            </a:lvl4pPr>
            <a:lvl5pPr marL="2348543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6667" y="6908800"/>
            <a:ext cx="11902292" cy="972829"/>
          </a:xfrm>
        </p:spPr>
        <p:txBody>
          <a:bodyPr vert="horz" lIns="117438" tIns="58719" rIns="117438" bIns="58719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5210" y="6548967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66" y="6644498"/>
            <a:ext cx="1041009" cy="48683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23892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5210" y="952503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06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09199" y="836922"/>
            <a:ext cx="2947205" cy="7045089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666" y="836922"/>
            <a:ext cx="8646964" cy="70450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5210" y="952503"/>
            <a:ext cx="2120725" cy="67639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9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1" y="1496485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1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587291" indent="0" algn="ctr">
              <a:buNone/>
              <a:defRPr sz="2700"/>
            </a:lvl2pPr>
            <a:lvl3pPr marL="1174574" indent="0" algn="ctr">
              <a:buNone/>
              <a:defRPr sz="2400"/>
            </a:lvl3pPr>
            <a:lvl4pPr marL="1761880" indent="0" algn="ctr">
              <a:buNone/>
              <a:defRPr sz="2100"/>
            </a:lvl4pPr>
            <a:lvl5pPr marL="2349173" indent="0" algn="ctr">
              <a:buNone/>
              <a:defRPr sz="2100"/>
            </a:lvl5pPr>
            <a:lvl6pPr marL="2936465" indent="0" algn="ctr">
              <a:buNone/>
              <a:defRPr sz="2100"/>
            </a:lvl6pPr>
            <a:lvl7pPr marL="3523750" indent="0" algn="ctr">
              <a:buNone/>
              <a:defRPr sz="2100"/>
            </a:lvl7pPr>
            <a:lvl8pPr marL="4111045" indent="0" algn="ctr">
              <a:buNone/>
              <a:defRPr sz="2100"/>
            </a:lvl8pPr>
            <a:lvl9pPr marL="4698336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AB43-3D66-4716-94FE-520F2327A3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1106-4166-464E-996A-1483DCDA3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61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BA1AA-ED8F-4E7C-83A8-A9DCA1CD72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DB22-2AC8-493B-9308-8DE8449A2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59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80030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664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587291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17457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618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4917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364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237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110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6983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CDD3D-6733-45A4-B430-A06189CEC5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FE6-2B27-4E54-A415-7AA034DC5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44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0443-973A-40B4-8BB2-DDEA41EFF0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47BE-A738-40EA-91A1-24AA40CE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205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931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2" y="2241552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87291" indent="0">
              <a:buNone/>
              <a:defRPr sz="2700" b="1"/>
            </a:lvl2pPr>
            <a:lvl3pPr marL="1174574" indent="0">
              <a:buNone/>
              <a:defRPr sz="2400" b="1"/>
            </a:lvl3pPr>
            <a:lvl4pPr marL="1761880" indent="0">
              <a:buNone/>
              <a:defRPr sz="2100" b="1"/>
            </a:lvl4pPr>
            <a:lvl5pPr marL="2349173" indent="0">
              <a:buNone/>
              <a:defRPr sz="2100" b="1"/>
            </a:lvl5pPr>
            <a:lvl6pPr marL="2936465" indent="0">
              <a:buNone/>
              <a:defRPr sz="2100" b="1"/>
            </a:lvl6pPr>
            <a:lvl7pPr marL="3523750" indent="0">
              <a:buNone/>
              <a:defRPr sz="2100" b="1"/>
            </a:lvl7pPr>
            <a:lvl8pPr marL="4111045" indent="0">
              <a:buNone/>
              <a:defRPr sz="2100" b="1"/>
            </a:lvl8pPr>
            <a:lvl9pPr marL="4698336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2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2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87291" indent="0">
              <a:buNone/>
              <a:defRPr sz="2700" b="1"/>
            </a:lvl2pPr>
            <a:lvl3pPr marL="1174574" indent="0">
              <a:buNone/>
              <a:defRPr sz="2400" b="1"/>
            </a:lvl3pPr>
            <a:lvl4pPr marL="1761880" indent="0">
              <a:buNone/>
              <a:defRPr sz="2100" b="1"/>
            </a:lvl4pPr>
            <a:lvl5pPr marL="2349173" indent="0">
              <a:buNone/>
              <a:defRPr sz="2100" b="1"/>
            </a:lvl5pPr>
            <a:lvl6pPr marL="2936465" indent="0">
              <a:buNone/>
              <a:defRPr sz="2100" b="1"/>
            </a:lvl6pPr>
            <a:lvl7pPr marL="3523750" indent="0">
              <a:buNone/>
              <a:defRPr sz="2100" b="1"/>
            </a:lvl7pPr>
            <a:lvl8pPr marL="4111045" indent="0">
              <a:buNone/>
              <a:defRPr sz="2100" b="1"/>
            </a:lvl8pPr>
            <a:lvl9pPr marL="4698336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45C3D-C961-48AC-888B-F2DCC67FFD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756C-AEDE-49A7-9686-DA165D6E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42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49D0-9413-4FC8-A628-18EE2F1F53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6327-E3F9-4510-8084-665ACCC7F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0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238" y="2046817"/>
            <a:ext cx="7191675" cy="85301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697248" indent="0">
              <a:buNone/>
              <a:defRPr sz="3200" b="1"/>
            </a:lvl2pPr>
            <a:lvl3pPr marL="1394507" indent="0">
              <a:buNone/>
              <a:defRPr sz="2900" b="1"/>
            </a:lvl3pPr>
            <a:lvl4pPr marL="2091760" indent="0">
              <a:buNone/>
              <a:defRPr sz="2500" b="1"/>
            </a:lvl4pPr>
            <a:lvl5pPr marL="2789005" indent="0">
              <a:buNone/>
              <a:defRPr sz="2500" b="1"/>
            </a:lvl5pPr>
            <a:lvl6pPr marL="3486260" indent="0">
              <a:buNone/>
              <a:defRPr sz="2500" b="1"/>
            </a:lvl6pPr>
            <a:lvl7pPr marL="4183509" indent="0">
              <a:buNone/>
              <a:defRPr sz="2500" b="1"/>
            </a:lvl7pPr>
            <a:lvl8pPr marL="4880775" indent="0">
              <a:buNone/>
              <a:defRPr sz="2500" b="1"/>
            </a:lvl8pPr>
            <a:lvl9pPr marL="557801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238" y="2899833"/>
            <a:ext cx="7191675" cy="52683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697248" indent="0">
              <a:buNone/>
              <a:defRPr sz="3200" b="1"/>
            </a:lvl2pPr>
            <a:lvl3pPr marL="1394507" indent="0">
              <a:buNone/>
              <a:defRPr sz="2900" b="1"/>
            </a:lvl3pPr>
            <a:lvl4pPr marL="2091760" indent="0">
              <a:buNone/>
              <a:defRPr sz="2500" b="1"/>
            </a:lvl4pPr>
            <a:lvl5pPr marL="2789005" indent="0">
              <a:buNone/>
              <a:defRPr sz="2500" b="1"/>
            </a:lvl5pPr>
            <a:lvl6pPr marL="3486260" indent="0">
              <a:buNone/>
              <a:defRPr sz="2500" b="1"/>
            </a:lvl6pPr>
            <a:lvl7pPr marL="4183509" indent="0">
              <a:buNone/>
              <a:defRPr sz="2500" b="1"/>
            </a:lvl7pPr>
            <a:lvl8pPr marL="4880775" indent="0">
              <a:buNone/>
              <a:defRPr sz="2500" b="1"/>
            </a:lvl8pPr>
            <a:lvl9pPr marL="557801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DC95-AD21-4451-9977-859C50AAB6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BDF9-F28E-4E43-BB67-B4229437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660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519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946"/>
            <a:ext cx="8240048" cy="649816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519" y="2743200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587291" indent="0">
              <a:buNone/>
              <a:defRPr sz="1900"/>
            </a:lvl2pPr>
            <a:lvl3pPr marL="1174574" indent="0">
              <a:buNone/>
              <a:defRPr sz="1600"/>
            </a:lvl3pPr>
            <a:lvl4pPr marL="1761880" indent="0">
              <a:buNone/>
              <a:defRPr sz="1300"/>
            </a:lvl4pPr>
            <a:lvl5pPr marL="2349173" indent="0">
              <a:buNone/>
              <a:defRPr sz="1300"/>
            </a:lvl5pPr>
            <a:lvl6pPr marL="2936465" indent="0">
              <a:buNone/>
              <a:defRPr sz="1300"/>
            </a:lvl6pPr>
            <a:lvl7pPr marL="3523750" indent="0">
              <a:buNone/>
              <a:defRPr sz="1300"/>
            </a:lvl7pPr>
            <a:lvl8pPr marL="4111045" indent="0">
              <a:buNone/>
              <a:defRPr sz="1300"/>
            </a:lvl8pPr>
            <a:lvl9pPr marL="4698336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50FA-CEB5-40E3-8B64-807B1D8598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5A787-44A2-43EB-AFA6-0DEEB95FB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739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519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946"/>
            <a:ext cx="8240048" cy="6498167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587291" indent="0">
              <a:buNone/>
              <a:defRPr sz="3700"/>
            </a:lvl2pPr>
            <a:lvl3pPr marL="1174574" indent="0">
              <a:buNone/>
              <a:defRPr sz="3200"/>
            </a:lvl3pPr>
            <a:lvl4pPr marL="1761880" indent="0">
              <a:buNone/>
              <a:defRPr sz="2700"/>
            </a:lvl4pPr>
            <a:lvl5pPr marL="2349173" indent="0">
              <a:buNone/>
              <a:defRPr sz="2700"/>
            </a:lvl5pPr>
            <a:lvl6pPr marL="2936465" indent="0">
              <a:buNone/>
              <a:defRPr sz="2700"/>
            </a:lvl6pPr>
            <a:lvl7pPr marL="3523750" indent="0">
              <a:buNone/>
              <a:defRPr sz="2700"/>
            </a:lvl7pPr>
            <a:lvl8pPr marL="4111045" indent="0">
              <a:buNone/>
              <a:defRPr sz="2700"/>
            </a:lvl8pPr>
            <a:lvl9pPr marL="4698336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519" y="2743200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587291" indent="0">
              <a:buNone/>
              <a:defRPr sz="1900"/>
            </a:lvl2pPr>
            <a:lvl3pPr marL="1174574" indent="0">
              <a:buNone/>
              <a:defRPr sz="1600"/>
            </a:lvl3pPr>
            <a:lvl4pPr marL="1761880" indent="0">
              <a:buNone/>
              <a:defRPr sz="1300"/>
            </a:lvl4pPr>
            <a:lvl5pPr marL="2349173" indent="0">
              <a:buNone/>
              <a:defRPr sz="1300"/>
            </a:lvl5pPr>
            <a:lvl6pPr marL="2936465" indent="0">
              <a:buNone/>
              <a:defRPr sz="1300"/>
            </a:lvl6pPr>
            <a:lvl7pPr marL="3523750" indent="0">
              <a:buNone/>
              <a:defRPr sz="1300"/>
            </a:lvl7pPr>
            <a:lvl8pPr marL="4111045" indent="0">
              <a:buNone/>
              <a:defRPr sz="1300"/>
            </a:lvl8pPr>
            <a:lvl9pPr marL="4698336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1BF6-025E-463C-95F8-4A94BDF64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AADD-5224-4CFE-91D4-504EE6D2A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668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E9A8-8E99-445B-B26E-883D99D9DC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53050-23D4-425A-AF7E-E8A3F2886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128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6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6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A9BDA-B106-4A92-BE4C-5E84A06A02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1943-6B44-45A1-BC75-64C54D39C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611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1" y="1496485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1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596438" indent="0" algn="ctr">
              <a:buNone/>
              <a:defRPr sz="2700"/>
            </a:lvl2pPr>
            <a:lvl3pPr marL="1192831" indent="0" algn="ctr">
              <a:buNone/>
              <a:defRPr sz="2400"/>
            </a:lvl3pPr>
            <a:lvl4pPr marL="1789258" indent="0" algn="ctr">
              <a:buNone/>
              <a:defRPr sz="2100"/>
            </a:lvl4pPr>
            <a:lvl5pPr marL="2385670" indent="0" algn="ctr">
              <a:buNone/>
              <a:defRPr sz="2100"/>
            </a:lvl5pPr>
            <a:lvl6pPr marL="2982096" indent="0" algn="ctr">
              <a:buNone/>
              <a:defRPr sz="2100"/>
            </a:lvl6pPr>
            <a:lvl7pPr marL="3578509" indent="0" algn="ctr">
              <a:buNone/>
              <a:defRPr sz="2100"/>
            </a:lvl7pPr>
            <a:lvl8pPr marL="4174927" indent="0" algn="ctr">
              <a:buNone/>
              <a:defRPr sz="2100"/>
            </a:lvl8pPr>
            <a:lvl9pPr marL="4771341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AB43-3D66-4716-94FE-520F2327A3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1106-4166-464E-996A-1483DCDA3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54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BA1AA-ED8F-4E7C-83A8-A9DCA1CD72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DB22-2AC8-493B-9308-8DE8449A2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440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877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510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59643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1928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8925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56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2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785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49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134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CDD3D-6733-45A4-B430-A06189CEC5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FE6-2B27-4E54-A415-7AA034DC5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006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0443-973A-40B4-8BB2-DDEA41EFF0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47BE-A738-40EA-91A1-24AA40CE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035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931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2" y="2241552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96438" indent="0">
              <a:buNone/>
              <a:defRPr sz="2700" b="1"/>
            </a:lvl2pPr>
            <a:lvl3pPr marL="1192831" indent="0">
              <a:buNone/>
              <a:defRPr sz="2400" b="1"/>
            </a:lvl3pPr>
            <a:lvl4pPr marL="1789258" indent="0">
              <a:buNone/>
              <a:defRPr sz="2100" b="1"/>
            </a:lvl4pPr>
            <a:lvl5pPr marL="2385670" indent="0">
              <a:buNone/>
              <a:defRPr sz="2100" b="1"/>
            </a:lvl5pPr>
            <a:lvl6pPr marL="2982096" indent="0">
              <a:buNone/>
              <a:defRPr sz="2100" b="1"/>
            </a:lvl6pPr>
            <a:lvl7pPr marL="3578509" indent="0">
              <a:buNone/>
              <a:defRPr sz="2100" b="1"/>
            </a:lvl7pPr>
            <a:lvl8pPr marL="4174927" indent="0">
              <a:buNone/>
              <a:defRPr sz="2100" b="1"/>
            </a:lvl8pPr>
            <a:lvl9pPr marL="4771341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2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2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96438" indent="0">
              <a:buNone/>
              <a:defRPr sz="2700" b="1"/>
            </a:lvl2pPr>
            <a:lvl3pPr marL="1192831" indent="0">
              <a:buNone/>
              <a:defRPr sz="2400" b="1"/>
            </a:lvl3pPr>
            <a:lvl4pPr marL="1789258" indent="0">
              <a:buNone/>
              <a:defRPr sz="2100" b="1"/>
            </a:lvl4pPr>
            <a:lvl5pPr marL="2385670" indent="0">
              <a:buNone/>
              <a:defRPr sz="2100" b="1"/>
            </a:lvl5pPr>
            <a:lvl6pPr marL="2982096" indent="0">
              <a:buNone/>
              <a:defRPr sz="2100" b="1"/>
            </a:lvl6pPr>
            <a:lvl7pPr marL="3578509" indent="0">
              <a:buNone/>
              <a:defRPr sz="2100" b="1"/>
            </a:lvl7pPr>
            <a:lvl8pPr marL="4174927" indent="0">
              <a:buNone/>
              <a:defRPr sz="2100" b="1"/>
            </a:lvl8pPr>
            <a:lvl9pPr marL="4771341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45C3D-C961-48AC-888B-F2DCC67FFD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756C-AEDE-49A7-9686-DA165D6E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7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49D0-9413-4FC8-A628-18EE2F1F53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6327-E3F9-4510-8084-665ACCC7F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015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DC95-AD21-4451-9977-859C50AAB6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BDF9-F28E-4E43-BB67-B4229437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735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365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793"/>
            <a:ext cx="8240048" cy="649816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365" y="2743200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596438" indent="0">
              <a:buNone/>
              <a:defRPr sz="1900"/>
            </a:lvl2pPr>
            <a:lvl3pPr marL="1192831" indent="0">
              <a:buNone/>
              <a:defRPr sz="1600"/>
            </a:lvl3pPr>
            <a:lvl4pPr marL="1789258" indent="0">
              <a:buNone/>
              <a:defRPr sz="1300"/>
            </a:lvl4pPr>
            <a:lvl5pPr marL="2385670" indent="0">
              <a:buNone/>
              <a:defRPr sz="1300"/>
            </a:lvl5pPr>
            <a:lvl6pPr marL="2982096" indent="0">
              <a:buNone/>
              <a:defRPr sz="1300"/>
            </a:lvl6pPr>
            <a:lvl7pPr marL="3578509" indent="0">
              <a:buNone/>
              <a:defRPr sz="1300"/>
            </a:lvl7pPr>
            <a:lvl8pPr marL="4174927" indent="0">
              <a:buNone/>
              <a:defRPr sz="1300"/>
            </a:lvl8pPr>
            <a:lvl9pPr marL="4771341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50FA-CEB5-40E3-8B64-807B1D8598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5A787-44A2-43EB-AFA6-0DEEB95FB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281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365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793"/>
            <a:ext cx="8240048" cy="6498167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596438" indent="0">
              <a:buNone/>
              <a:defRPr sz="3700"/>
            </a:lvl2pPr>
            <a:lvl3pPr marL="1192831" indent="0">
              <a:buNone/>
              <a:defRPr sz="3200"/>
            </a:lvl3pPr>
            <a:lvl4pPr marL="1789258" indent="0">
              <a:buNone/>
              <a:defRPr sz="2700"/>
            </a:lvl4pPr>
            <a:lvl5pPr marL="2385670" indent="0">
              <a:buNone/>
              <a:defRPr sz="2700"/>
            </a:lvl5pPr>
            <a:lvl6pPr marL="2982096" indent="0">
              <a:buNone/>
              <a:defRPr sz="2700"/>
            </a:lvl6pPr>
            <a:lvl7pPr marL="3578509" indent="0">
              <a:buNone/>
              <a:defRPr sz="2700"/>
            </a:lvl7pPr>
            <a:lvl8pPr marL="4174927" indent="0">
              <a:buNone/>
              <a:defRPr sz="2700"/>
            </a:lvl8pPr>
            <a:lvl9pPr marL="4771341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365" y="2743200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596438" indent="0">
              <a:buNone/>
              <a:defRPr sz="1900"/>
            </a:lvl2pPr>
            <a:lvl3pPr marL="1192831" indent="0">
              <a:buNone/>
              <a:defRPr sz="1600"/>
            </a:lvl3pPr>
            <a:lvl4pPr marL="1789258" indent="0">
              <a:buNone/>
              <a:defRPr sz="1300"/>
            </a:lvl4pPr>
            <a:lvl5pPr marL="2385670" indent="0">
              <a:buNone/>
              <a:defRPr sz="1300"/>
            </a:lvl5pPr>
            <a:lvl6pPr marL="2982096" indent="0">
              <a:buNone/>
              <a:defRPr sz="1300"/>
            </a:lvl6pPr>
            <a:lvl7pPr marL="3578509" indent="0">
              <a:buNone/>
              <a:defRPr sz="1300"/>
            </a:lvl7pPr>
            <a:lvl8pPr marL="4174927" indent="0">
              <a:buNone/>
              <a:defRPr sz="1300"/>
            </a:lvl8pPr>
            <a:lvl9pPr marL="4771341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1BF6-025E-463C-95F8-4A94BDF64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AADD-5224-4CFE-91D4-504EE6D2A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141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E9A8-8E99-445B-B26E-883D99D9DC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53050-23D4-425A-AF7E-E8A3F2886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038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6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6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A9BDA-B106-4A92-BE4C-5E84A06A02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1943-6B44-45A1-BC75-64C54D39C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97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1" y="1496485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1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597639" indent="0" algn="ctr">
              <a:buNone/>
              <a:defRPr sz="2700"/>
            </a:lvl2pPr>
            <a:lvl3pPr marL="1195233" indent="0" algn="ctr">
              <a:buNone/>
              <a:defRPr sz="2400"/>
            </a:lvl3pPr>
            <a:lvl4pPr marL="1792862" indent="0" algn="ctr">
              <a:buNone/>
              <a:defRPr sz="2100"/>
            </a:lvl4pPr>
            <a:lvl5pPr marL="2390471" indent="0" algn="ctr">
              <a:buNone/>
              <a:defRPr sz="2100"/>
            </a:lvl5pPr>
            <a:lvl6pPr marL="2988101" indent="0" algn="ctr">
              <a:buNone/>
              <a:defRPr sz="2100"/>
            </a:lvl6pPr>
            <a:lvl7pPr marL="3585710" indent="0" algn="ctr">
              <a:buNone/>
              <a:defRPr sz="2100"/>
            </a:lvl7pPr>
            <a:lvl8pPr marL="4183331" indent="0" algn="ctr">
              <a:buNone/>
              <a:defRPr sz="2100"/>
            </a:lvl8pPr>
            <a:lvl9pPr marL="478094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AB43-3D66-4716-94FE-520F2327A3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1106-4166-464E-996A-1483DCDA3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501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BA1AA-ED8F-4E7C-83A8-A9DCA1CD72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DB22-2AC8-493B-9308-8DE8449A2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365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857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490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59763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19523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28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904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81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57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833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809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CDD3D-6733-45A4-B430-A06189CEC5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FE6-2B27-4E54-A415-7AA034DC5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26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0443-973A-40B4-8BB2-DDEA41EFF0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47BE-A738-40EA-91A1-24AA40CE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6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931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2" y="2241552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97639" indent="0">
              <a:buNone/>
              <a:defRPr sz="2700" b="1"/>
            </a:lvl2pPr>
            <a:lvl3pPr marL="1195233" indent="0">
              <a:buNone/>
              <a:defRPr sz="2400" b="1"/>
            </a:lvl3pPr>
            <a:lvl4pPr marL="1792862" indent="0">
              <a:buNone/>
              <a:defRPr sz="2100" b="1"/>
            </a:lvl4pPr>
            <a:lvl5pPr marL="2390471" indent="0">
              <a:buNone/>
              <a:defRPr sz="2100" b="1"/>
            </a:lvl5pPr>
            <a:lvl6pPr marL="2988101" indent="0">
              <a:buNone/>
              <a:defRPr sz="2100" b="1"/>
            </a:lvl6pPr>
            <a:lvl7pPr marL="3585710" indent="0">
              <a:buNone/>
              <a:defRPr sz="2100" b="1"/>
            </a:lvl7pPr>
            <a:lvl8pPr marL="4183331" indent="0">
              <a:buNone/>
              <a:defRPr sz="2100" b="1"/>
            </a:lvl8pPr>
            <a:lvl9pPr marL="478094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2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2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97639" indent="0">
              <a:buNone/>
              <a:defRPr sz="2700" b="1"/>
            </a:lvl2pPr>
            <a:lvl3pPr marL="1195233" indent="0">
              <a:buNone/>
              <a:defRPr sz="2400" b="1"/>
            </a:lvl3pPr>
            <a:lvl4pPr marL="1792862" indent="0">
              <a:buNone/>
              <a:defRPr sz="2100" b="1"/>
            </a:lvl4pPr>
            <a:lvl5pPr marL="2390471" indent="0">
              <a:buNone/>
              <a:defRPr sz="2100" b="1"/>
            </a:lvl5pPr>
            <a:lvl6pPr marL="2988101" indent="0">
              <a:buNone/>
              <a:defRPr sz="2100" b="1"/>
            </a:lvl6pPr>
            <a:lvl7pPr marL="3585710" indent="0">
              <a:buNone/>
              <a:defRPr sz="2100" b="1"/>
            </a:lvl7pPr>
            <a:lvl8pPr marL="4183331" indent="0">
              <a:buNone/>
              <a:defRPr sz="2100" b="1"/>
            </a:lvl8pPr>
            <a:lvl9pPr marL="478094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45C3D-C961-48AC-888B-F2DCC67FFD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756C-AEDE-49A7-9686-DA165D6E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541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49D0-9413-4FC8-A628-18EE2F1F53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6327-E3F9-4510-8084-665ACCC7F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541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DC95-AD21-4451-9977-859C50AAB6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BDF9-F28E-4E43-BB67-B4229437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596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345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773"/>
            <a:ext cx="8240048" cy="649816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345" y="2743200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597639" indent="0">
              <a:buNone/>
              <a:defRPr sz="1900"/>
            </a:lvl2pPr>
            <a:lvl3pPr marL="1195233" indent="0">
              <a:buNone/>
              <a:defRPr sz="1600"/>
            </a:lvl3pPr>
            <a:lvl4pPr marL="1792862" indent="0">
              <a:buNone/>
              <a:defRPr sz="1300"/>
            </a:lvl4pPr>
            <a:lvl5pPr marL="2390471" indent="0">
              <a:buNone/>
              <a:defRPr sz="1300"/>
            </a:lvl5pPr>
            <a:lvl6pPr marL="2988101" indent="0">
              <a:buNone/>
              <a:defRPr sz="1300"/>
            </a:lvl6pPr>
            <a:lvl7pPr marL="3585710" indent="0">
              <a:buNone/>
              <a:defRPr sz="1300"/>
            </a:lvl7pPr>
            <a:lvl8pPr marL="4183331" indent="0">
              <a:buNone/>
              <a:defRPr sz="1300"/>
            </a:lvl8pPr>
            <a:lvl9pPr marL="4780948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50FA-CEB5-40E3-8B64-807B1D8598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5A787-44A2-43EB-AFA6-0DEEB95FB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330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345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773"/>
            <a:ext cx="8240048" cy="6498167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597639" indent="0">
              <a:buNone/>
              <a:defRPr sz="3700"/>
            </a:lvl2pPr>
            <a:lvl3pPr marL="1195233" indent="0">
              <a:buNone/>
              <a:defRPr sz="3200"/>
            </a:lvl3pPr>
            <a:lvl4pPr marL="1792862" indent="0">
              <a:buNone/>
              <a:defRPr sz="2700"/>
            </a:lvl4pPr>
            <a:lvl5pPr marL="2390471" indent="0">
              <a:buNone/>
              <a:defRPr sz="2700"/>
            </a:lvl5pPr>
            <a:lvl6pPr marL="2988101" indent="0">
              <a:buNone/>
              <a:defRPr sz="2700"/>
            </a:lvl6pPr>
            <a:lvl7pPr marL="3585710" indent="0">
              <a:buNone/>
              <a:defRPr sz="2700"/>
            </a:lvl7pPr>
            <a:lvl8pPr marL="4183331" indent="0">
              <a:buNone/>
              <a:defRPr sz="2700"/>
            </a:lvl8pPr>
            <a:lvl9pPr marL="4780948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345" y="2743200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597639" indent="0">
              <a:buNone/>
              <a:defRPr sz="1900"/>
            </a:lvl2pPr>
            <a:lvl3pPr marL="1195233" indent="0">
              <a:buNone/>
              <a:defRPr sz="1600"/>
            </a:lvl3pPr>
            <a:lvl4pPr marL="1792862" indent="0">
              <a:buNone/>
              <a:defRPr sz="1300"/>
            </a:lvl4pPr>
            <a:lvl5pPr marL="2390471" indent="0">
              <a:buNone/>
              <a:defRPr sz="1300"/>
            </a:lvl5pPr>
            <a:lvl6pPr marL="2988101" indent="0">
              <a:buNone/>
              <a:defRPr sz="1300"/>
            </a:lvl6pPr>
            <a:lvl7pPr marL="3585710" indent="0">
              <a:buNone/>
              <a:defRPr sz="1300"/>
            </a:lvl7pPr>
            <a:lvl8pPr marL="4183331" indent="0">
              <a:buNone/>
              <a:defRPr sz="1300"/>
            </a:lvl8pPr>
            <a:lvl9pPr marL="4780948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1BF6-025E-463C-95F8-4A94BDF64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AADD-5224-4CFE-91D4-504EE6D2A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878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E9A8-8E99-445B-B26E-883D99D9DC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53050-23D4-425A-AF7E-E8A3F2886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554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6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6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A9BDA-B106-4A92-BE4C-5E84A06A02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1943-6B44-45A1-BC75-64C54D39C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559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1" y="1496485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1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598840" indent="0" algn="ctr">
              <a:buNone/>
              <a:defRPr sz="2700"/>
            </a:lvl2pPr>
            <a:lvl3pPr marL="1197636" indent="0" algn="ctr">
              <a:buNone/>
              <a:defRPr sz="2400"/>
            </a:lvl3pPr>
            <a:lvl4pPr marL="1796471" indent="0" algn="ctr">
              <a:buNone/>
              <a:defRPr sz="2100"/>
            </a:lvl4pPr>
            <a:lvl5pPr marL="2395283" indent="0" algn="ctr">
              <a:buNone/>
              <a:defRPr sz="2100"/>
            </a:lvl5pPr>
            <a:lvl6pPr marL="2994116" indent="0" algn="ctr">
              <a:buNone/>
              <a:defRPr sz="2100"/>
            </a:lvl6pPr>
            <a:lvl7pPr marL="3592931" indent="0" algn="ctr">
              <a:buNone/>
              <a:defRPr sz="2100"/>
            </a:lvl7pPr>
            <a:lvl8pPr marL="4191753" indent="0" algn="ctr">
              <a:buNone/>
              <a:defRPr sz="2100"/>
            </a:lvl8pPr>
            <a:lvl9pPr marL="4790576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AB43-3D66-4716-94FE-520F2327A3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1106-4166-464E-996A-1483DCDA3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08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BA1AA-ED8F-4E7C-83A8-A9DCA1CD72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DB22-2AC8-493B-9308-8DE8449A2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558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837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470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59884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197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64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952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9411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929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9175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9057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CDD3D-6733-45A4-B430-A06189CEC5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FE6-2B27-4E54-A415-7AA034DC5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3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118" y="3644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564"/>
            <a:ext cx="5354902" cy="6254751"/>
          </a:xfrm>
        </p:spPr>
        <p:txBody>
          <a:bodyPr/>
          <a:lstStyle>
            <a:lvl1pPr marL="0" indent="0">
              <a:buNone/>
              <a:defRPr sz="2100"/>
            </a:lvl1pPr>
            <a:lvl2pPr marL="697248" indent="0">
              <a:buNone/>
              <a:defRPr sz="1900"/>
            </a:lvl2pPr>
            <a:lvl3pPr marL="1394507" indent="0">
              <a:buNone/>
              <a:defRPr sz="1600"/>
            </a:lvl3pPr>
            <a:lvl4pPr marL="2091760" indent="0">
              <a:buNone/>
              <a:defRPr sz="1300"/>
            </a:lvl4pPr>
            <a:lvl5pPr marL="2789005" indent="0">
              <a:buNone/>
              <a:defRPr sz="1300"/>
            </a:lvl5pPr>
            <a:lvl6pPr marL="3486260" indent="0">
              <a:buNone/>
              <a:defRPr sz="1300"/>
            </a:lvl6pPr>
            <a:lvl7pPr marL="4183509" indent="0">
              <a:buNone/>
              <a:defRPr sz="1300"/>
            </a:lvl7pPr>
            <a:lvl8pPr marL="4880775" indent="0">
              <a:buNone/>
              <a:defRPr sz="1300"/>
            </a:lvl8pPr>
            <a:lvl9pPr marL="557801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0443-973A-40B4-8BB2-DDEA41EFF0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47BE-A738-40EA-91A1-24AA40CE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991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931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2" y="2241552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98840" indent="0">
              <a:buNone/>
              <a:defRPr sz="2700" b="1"/>
            </a:lvl2pPr>
            <a:lvl3pPr marL="1197636" indent="0">
              <a:buNone/>
              <a:defRPr sz="2400" b="1"/>
            </a:lvl3pPr>
            <a:lvl4pPr marL="1796471" indent="0">
              <a:buNone/>
              <a:defRPr sz="2100" b="1"/>
            </a:lvl4pPr>
            <a:lvl5pPr marL="2395283" indent="0">
              <a:buNone/>
              <a:defRPr sz="2100" b="1"/>
            </a:lvl5pPr>
            <a:lvl6pPr marL="2994116" indent="0">
              <a:buNone/>
              <a:defRPr sz="2100" b="1"/>
            </a:lvl6pPr>
            <a:lvl7pPr marL="3592931" indent="0">
              <a:buNone/>
              <a:defRPr sz="2100" b="1"/>
            </a:lvl7pPr>
            <a:lvl8pPr marL="4191753" indent="0">
              <a:buNone/>
              <a:defRPr sz="2100" b="1"/>
            </a:lvl8pPr>
            <a:lvl9pPr marL="4790576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2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2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98840" indent="0">
              <a:buNone/>
              <a:defRPr sz="2700" b="1"/>
            </a:lvl2pPr>
            <a:lvl3pPr marL="1197636" indent="0">
              <a:buNone/>
              <a:defRPr sz="2400" b="1"/>
            </a:lvl3pPr>
            <a:lvl4pPr marL="1796471" indent="0">
              <a:buNone/>
              <a:defRPr sz="2100" b="1"/>
            </a:lvl4pPr>
            <a:lvl5pPr marL="2395283" indent="0">
              <a:buNone/>
              <a:defRPr sz="2100" b="1"/>
            </a:lvl5pPr>
            <a:lvl6pPr marL="2994116" indent="0">
              <a:buNone/>
              <a:defRPr sz="2100" b="1"/>
            </a:lvl6pPr>
            <a:lvl7pPr marL="3592931" indent="0">
              <a:buNone/>
              <a:defRPr sz="2100" b="1"/>
            </a:lvl7pPr>
            <a:lvl8pPr marL="4191753" indent="0">
              <a:buNone/>
              <a:defRPr sz="2100" b="1"/>
            </a:lvl8pPr>
            <a:lvl9pPr marL="4790576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45C3D-C961-48AC-888B-F2DCC67FFD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756C-AEDE-49A7-9686-DA165D6E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587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49D0-9413-4FC8-A628-18EE2F1F53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6327-E3F9-4510-8084-665ACCC7F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703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DC95-AD21-4451-9977-859C50AAB6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BDF9-F28E-4E43-BB67-B4229437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051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325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753"/>
            <a:ext cx="8240048" cy="649816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325" y="2743200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598840" indent="0">
              <a:buNone/>
              <a:defRPr sz="1900"/>
            </a:lvl2pPr>
            <a:lvl3pPr marL="1197636" indent="0">
              <a:buNone/>
              <a:defRPr sz="1600"/>
            </a:lvl3pPr>
            <a:lvl4pPr marL="1796471" indent="0">
              <a:buNone/>
              <a:defRPr sz="1300"/>
            </a:lvl4pPr>
            <a:lvl5pPr marL="2395283" indent="0">
              <a:buNone/>
              <a:defRPr sz="1300"/>
            </a:lvl5pPr>
            <a:lvl6pPr marL="2994116" indent="0">
              <a:buNone/>
              <a:defRPr sz="1300"/>
            </a:lvl6pPr>
            <a:lvl7pPr marL="3592931" indent="0">
              <a:buNone/>
              <a:defRPr sz="1300"/>
            </a:lvl7pPr>
            <a:lvl8pPr marL="4191753" indent="0">
              <a:buNone/>
              <a:defRPr sz="1300"/>
            </a:lvl8pPr>
            <a:lvl9pPr marL="4790576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50FA-CEB5-40E3-8B64-807B1D8598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5A787-44A2-43EB-AFA6-0DEEB95FB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389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325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753"/>
            <a:ext cx="8240048" cy="6498167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598840" indent="0">
              <a:buNone/>
              <a:defRPr sz="3700"/>
            </a:lvl2pPr>
            <a:lvl3pPr marL="1197636" indent="0">
              <a:buNone/>
              <a:defRPr sz="3200"/>
            </a:lvl3pPr>
            <a:lvl4pPr marL="1796471" indent="0">
              <a:buNone/>
              <a:defRPr sz="2700"/>
            </a:lvl4pPr>
            <a:lvl5pPr marL="2395283" indent="0">
              <a:buNone/>
              <a:defRPr sz="2700"/>
            </a:lvl5pPr>
            <a:lvl6pPr marL="2994116" indent="0">
              <a:buNone/>
              <a:defRPr sz="2700"/>
            </a:lvl6pPr>
            <a:lvl7pPr marL="3592931" indent="0">
              <a:buNone/>
              <a:defRPr sz="2700"/>
            </a:lvl7pPr>
            <a:lvl8pPr marL="4191753" indent="0">
              <a:buNone/>
              <a:defRPr sz="2700"/>
            </a:lvl8pPr>
            <a:lvl9pPr marL="4790576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325" y="2743200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598840" indent="0">
              <a:buNone/>
              <a:defRPr sz="1900"/>
            </a:lvl2pPr>
            <a:lvl3pPr marL="1197636" indent="0">
              <a:buNone/>
              <a:defRPr sz="1600"/>
            </a:lvl3pPr>
            <a:lvl4pPr marL="1796471" indent="0">
              <a:buNone/>
              <a:defRPr sz="1300"/>
            </a:lvl4pPr>
            <a:lvl5pPr marL="2395283" indent="0">
              <a:buNone/>
              <a:defRPr sz="1300"/>
            </a:lvl5pPr>
            <a:lvl6pPr marL="2994116" indent="0">
              <a:buNone/>
              <a:defRPr sz="1300"/>
            </a:lvl6pPr>
            <a:lvl7pPr marL="3592931" indent="0">
              <a:buNone/>
              <a:defRPr sz="1300"/>
            </a:lvl7pPr>
            <a:lvl8pPr marL="4191753" indent="0">
              <a:buNone/>
              <a:defRPr sz="1300"/>
            </a:lvl8pPr>
            <a:lvl9pPr marL="4790576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1BF6-025E-463C-95F8-4A94BDF64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AADD-5224-4CFE-91D4-504EE6D2A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592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E9A8-8E99-445B-B26E-883D99D9DC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53050-23D4-425A-AF7E-E8A3F2886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845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6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6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A9BDA-B106-4A92-BE4C-5E84A06A02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1943-6B44-45A1-BC75-64C54D39C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750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1" y="1496485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1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0204" indent="0" algn="ctr">
              <a:buNone/>
              <a:defRPr sz="2700"/>
            </a:lvl2pPr>
            <a:lvl3pPr marL="1200368" indent="0" algn="ctr">
              <a:buNone/>
              <a:defRPr sz="2400"/>
            </a:lvl3pPr>
            <a:lvl4pPr marL="1800571" indent="0" algn="ctr">
              <a:buNone/>
              <a:defRPr sz="2100"/>
            </a:lvl4pPr>
            <a:lvl5pPr marL="2400750" indent="0" algn="ctr">
              <a:buNone/>
              <a:defRPr sz="2100"/>
            </a:lvl5pPr>
            <a:lvl6pPr marL="3000952" indent="0" algn="ctr">
              <a:buNone/>
              <a:defRPr sz="2100"/>
            </a:lvl6pPr>
            <a:lvl7pPr marL="3601131" indent="0" algn="ctr">
              <a:buNone/>
              <a:defRPr sz="2100"/>
            </a:lvl7pPr>
            <a:lvl8pPr marL="4201321" indent="0" algn="ctr">
              <a:buNone/>
              <a:defRPr sz="2100"/>
            </a:lvl8pPr>
            <a:lvl9pPr marL="4801507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AB43-3D66-4716-94FE-520F2327A3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1106-4166-464E-996A-1483DCDA3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546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BA1AA-ED8F-4E7C-83A8-A9DCA1CD72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DB22-2AC8-493B-9308-8DE8449A2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7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7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7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697248" indent="0">
              <a:buNone/>
              <a:defRPr sz="4400"/>
            </a:lvl2pPr>
            <a:lvl3pPr marL="1394507" indent="0">
              <a:buNone/>
              <a:defRPr sz="3700"/>
            </a:lvl3pPr>
            <a:lvl4pPr marL="2091760" indent="0">
              <a:buNone/>
              <a:defRPr sz="3200"/>
            </a:lvl4pPr>
            <a:lvl5pPr marL="2789005" indent="0">
              <a:buNone/>
              <a:defRPr sz="3200"/>
            </a:lvl5pPr>
            <a:lvl6pPr marL="3486260" indent="0">
              <a:buNone/>
              <a:defRPr sz="3200"/>
            </a:lvl6pPr>
            <a:lvl7pPr marL="4183509" indent="0">
              <a:buNone/>
              <a:defRPr sz="3200"/>
            </a:lvl7pPr>
            <a:lvl8pPr marL="4880775" indent="0">
              <a:buNone/>
              <a:defRPr sz="3200"/>
            </a:lvl8pPr>
            <a:lvl9pPr marL="5578015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7" y="7156452"/>
            <a:ext cx="9765983" cy="1073149"/>
          </a:xfrm>
        </p:spPr>
        <p:txBody>
          <a:bodyPr/>
          <a:lstStyle>
            <a:lvl1pPr marL="0" indent="0">
              <a:buNone/>
              <a:defRPr sz="2100"/>
            </a:lvl1pPr>
            <a:lvl2pPr marL="697248" indent="0">
              <a:buNone/>
              <a:defRPr sz="1900"/>
            </a:lvl2pPr>
            <a:lvl3pPr marL="1394507" indent="0">
              <a:buNone/>
              <a:defRPr sz="1600"/>
            </a:lvl3pPr>
            <a:lvl4pPr marL="2091760" indent="0">
              <a:buNone/>
              <a:defRPr sz="1300"/>
            </a:lvl4pPr>
            <a:lvl5pPr marL="2789005" indent="0">
              <a:buNone/>
              <a:defRPr sz="1300"/>
            </a:lvl5pPr>
            <a:lvl6pPr marL="3486260" indent="0">
              <a:buNone/>
              <a:defRPr sz="1300"/>
            </a:lvl6pPr>
            <a:lvl7pPr marL="4183509" indent="0">
              <a:buNone/>
              <a:defRPr sz="1300"/>
            </a:lvl7pPr>
            <a:lvl8pPr marL="4880775" indent="0">
              <a:buNone/>
              <a:defRPr sz="1300"/>
            </a:lvl8pPr>
            <a:lvl9pPr marL="557801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814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448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020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003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005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007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0095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011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0132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0150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CDD3D-6733-45A4-B430-A06189CEC5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FE6-2B27-4E54-A415-7AA034DC5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356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0443-973A-40B4-8BB2-DDEA41EFF0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47BE-A738-40EA-91A1-24AA40CE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00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931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2" y="2241552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204" indent="0">
              <a:buNone/>
              <a:defRPr sz="2700" b="1"/>
            </a:lvl2pPr>
            <a:lvl3pPr marL="1200368" indent="0">
              <a:buNone/>
              <a:defRPr sz="2400" b="1"/>
            </a:lvl3pPr>
            <a:lvl4pPr marL="1800571" indent="0">
              <a:buNone/>
              <a:defRPr sz="2100" b="1"/>
            </a:lvl4pPr>
            <a:lvl5pPr marL="2400750" indent="0">
              <a:buNone/>
              <a:defRPr sz="2100" b="1"/>
            </a:lvl5pPr>
            <a:lvl6pPr marL="3000952" indent="0">
              <a:buNone/>
              <a:defRPr sz="2100" b="1"/>
            </a:lvl6pPr>
            <a:lvl7pPr marL="3601131" indent="0">
              <a:buNone/>
              <a:defRPr sz="2100" b="1"/>
            </a:lvl7pPr>
            <a:lvl8pPr marL="4201321" indent="0">
              <a:buNone/>
              <a:defRPr sz="2100" b="1"/>
            </a:lvl8pPr>
            <a:lvl9pPr marL="480150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2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2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204" indent="0">
              <a:buNone/>
              <a:defRPr sz="2700" b="1"/>
            </a:lvl2pPr>
            <a:lvl3pPr marL="1200368" indent="0">
              <a:buNone/>
              <a:defRPr sz="2400" b="1"/>
            </a:lvl3pPr>
            <a:lvl4pPr marL="1800571" indent="0">
              <a:buNone/>
              <a:defRPr sz="2100" b="1"/>
            </a:lvl4pPr>
            <a:lvl5pPr marL="2400750" indent="0">
              <a:buNone/>
              <a:defRPr sz="2100" b="1"/>
            </a:lvl5pPr>
            <a:lvl6pPr marL="3000952" indent="0">
              <a:buNone/>
              <a:defRPr sz="2100" b="1"/>
            </a:lvl6pPr>
            <a:lvl7pPr marL="3601131" indent="0">
              <a:buNone/>
              <a:defRPr sz="2100" b="1"/>
            </a:lvl7pPr>
            <a:lvl8pPr marL="4201321" indent="0">
              <a:buNone/>
              <a:defRPr sz="2100" b="1"/>
            </a:lvl8pPr>
            <a:lvl9pPr marL="480150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45C3D-C961-48AC-888B-F2DCC67FFD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756C-AEDE-49A7-9686-DA165D6E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424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49D0-9413-4FC8-A628-18EE2F1F53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6327-E3F9-4510-8084-665ACCC7F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252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DC95-AD21-4451-9977-859C50AAB6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BDF9-F28E-4E43-BB67-B4229437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258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302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730"/>
            <a:ext cx="8240048" cy="649816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302" y="2743200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0204" indent="0">
              <a:buNone/>
              <a:defRPr sz="1900"/>
            </a:lvl2pPr>
            <a:lvl3pPr marL="1200368" indent="0">
              <a:buNone/>
              <a:defRPr sz="1600"/>
            </a:lvl3pPr>
            <a:lvl4pPr marL="1800571" indent="0">
              <a:buNone/>
              <a:defRPr sz="1300"/>
            </a:lvl4pPr>
            <a:lvl5pPr marL="2400750" indent="0">
              <a:buNone/>
              <a:defRPr sz="1300"/>
            </a:lvl5pPr>
            <a:lvl6pPr marL="3000952" indent="0">
              <a:buNone/>
              <a:defRPr sz="1300"/>
            </a:lvl6pPr>
            <a:lvl7pPr marL="3601131" indent="0">
              <a:buNone/>
              <a:defRPr sz="1300"/>
            </a:lvl7pPr>
            <a:lvl8pPr marL="4201321" indent="0">
              <a:buNone/>
              <a:defRPr sz="1300"/>
            </a:lvl8pPr>
            <a:lvl9pPr marL="480150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50FA-CEB5-40E3-8B64-807B1D8598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5A787-44A2-43EB-AFA6-0DEEB95FB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74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302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730"/>
            <a:ext cx="8240048" cy="6498167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0204" indent="0">
              <a:buNone/>
              <a:defRPr sz="3700"/>
            </a:lvl2pPr>
            <a:lvl3pPr marL="1200368" indent="0">
              <a:buNone/>
              <a:defRPr sz="3200"/>
            </a:lvl3pPr>
            <a:lvl4pPr marL="1800571" indent="0">
              <a:buNone/>
              <a:defRPr sz="2700"/>
            </a:lvl4pPr>
            <a:lvl5pPr marL="2400750" indent="0">
              <a:buNone/>
              <a:defRPr sz="2700"/>
            </a:lvl5pPr>
            <a:lvl6pPr marL="3000952" indent="0">
              <a:buNone/>
              <a:defRPr sz="2700"/>
            </a:lvl6pPr>
            <a:lvl7pPr marL="3601131" indent="0">
              <a:buNone/>
              <a:defRPr sz="2700"/>
            </a:lvl7pPr>
            <a:lvl8pPr marL="4201321" indent="0">
              <a:buNone/>
              <a:defRPr sz="2700"/>
            </a:lvl8pPr>
            <a:lvl9pPr marL="4801507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302" y="2743200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0204" indent="0">
              <a:buNone/>
              <a:defRPr sz="1900"/>
            </a:lvl2pPr>
            <a:lvl3pPr marL="1200368" indent="0">
              <a:buNone/>
              <a:defRPr sz="1600"/>
            </a:lvl3pPr>
            <a:lvl4pPr marL="1800571" indent="0">
              <a:buNone/>
              <a:defRPr sz="1300"/>
            </a:lvl4pPr>
            <a:lvl5pPr marL="2400750" indent="0">
              <a:buNone/>
              <a:defRPr sz="1300"/>
            </a:lvl5pPr>
            <a:lvl6pPr marL="3000952" indent="0">
              <a:buNone/>
              <a:defRPr sz="1300"/>
            </a:lvl6pPr>
            <a:lvl7pPr marL="3601131" indent="0">
              <a:buNone/>
              <a:defRPr sz="1300"/>
            </a:lvl7pPr>
            <a:lvl8pPr marL="4201321" indent="0">
              <a:buNone/>
              <a:defRPr sz="1300"/>
            </a:lvl8pPr>
            <a:lvl9pPr marL="480150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1BF6-025E-463C-95F8-4A94BDF64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AADD-5224-4CFE-91D4-504EE6D2A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694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E9A8-8E99-445B-B26E-883D99D9DC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53050-23D4-425A-AF7E-E8A3F2886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538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6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6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A9BDA-B106-4A92-BE4C-5E84A06A02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1943-6B44-45A1-BC75-64C54D39C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587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1" y="1496485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1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1648" indent="0" algn="ctr">
              <a:buNone/>
              <a:defRPr sz="2700"/>
            </a:lvl2pPr>
            <a:lvl3pPr marL="1203273" indent="0" algn="ctr">
              <a:buNone/>
              <a:defRPr sz="2400"/>
            </a:lvl3pPr>
            <a:lvl4pPr marL="1804921" indent="0" algn="ctr">
              <a:buNone/>
              <a:defRPr sz="2100"/>
            </a:lvl4pPr>
            <a:lvl5pPr marL="2406557" indent="0" algn="ctr">
              <a:buNone/>
              <a:defRPr sz="2100"/>
            </a:lvl5pPr>
            <a:lvl6pPr marL="3008205" indent="0" algn="ctr">
              <a:buNone/>
              <a:defRPr sz="2100"/>
            </a:lvl6pPr>
            <a:lvl7pPr marL="3609830" indent="0" algn="ctr">
              <a:buNone/>
              <a:defRPr sz="2100"/>
            </a:lvl7pPr>
            <a:lvl8pPr marL="4211472" indent="0" algn="ctr">
              <a:buNone/>
              <a:defRPr sz="2100"/>
            </a:lvl8pPr>
            <a:lvl9pPr marL="4813110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AB43-3D66-4716-94FE-520F2327A3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1106-4166-464E-996A-1483DCDA3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8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39359" tIns="69748" rIns="139359" bIns="6974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23"/>
            <a:ext cx="14648974" cy="6034617"/>
          </a:xfrm>
          <a:prstGeom prst="rect">
            <a:avLst/>
          </a:prstGeom>
        </p:spPr>
        <p:txBody>
          <a:bodyPr vert="horz" lIns="139359" tIns="69748" rIns="139359" bIns="6974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540"/>
            <a:ext cx="3797882" cy="486833"/>
          </a:xfrm>
          <a:prstGeom prst="rect">
            <a:avLst/>
          </a:prstGeom>
        </p:spPr>
        <p:txBody>
          <a:bodyPr vert="horz" lIns="139359" tIns="69748" rIns="139359" bIns="69748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540"/>
            <a:ext cx="5154269" cy="486833"/>
          </a:xfrm>
          <a:prstGeom prst="rect">
            <a:avLst/>
          </a:prstGeom>
        </p:spPr>
        <p:txBody>
          <a:bodyPr vert="horz" lIns="139359" tIns="69748" rIns="139359" bIns="69748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540"/>
            <a:ext cx="3797882" cy="486833"/>
          </a:xfrm>
          <a:prstGeom prst="rect">
            <a:avLst/>
          </a:prstGeom>
        </p:spPr>
        <p:txBody>
          <a:bodyPr vert="horz" lIns="139359" tIns="69748" rIns="139359" bIns="69748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94507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2937" indent="-522937" algn="l" defTabSz="139450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33038" indent="-435772" algn="l" defTabSz="139450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743140" indent="-348604" algn="l" defTabSz="1394507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40396" indent="-348604" algn="l" defTabSz="139450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137643" indent="-348604" algn="l" defTabSz="139450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834876" indent="-348604" algn="l" defTabSz="139450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532159" indent="-348604" algn="l" defTabSz="139450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229394" indent="-348604" algn="l" defTabSz="139450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5926651" indent="-348604" algn="l" defTabSz="139450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450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7248" algn="l" defTabSz="139450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94507" algn="l" defTabSz="139450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091760" algn="l" defTabSz="139450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789005" algn="l" defTabSz="139450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486260" algn="l" defTabSz="139450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183509" algn="l" defTabSz="139450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80775" algn="l" defTabSz="139450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78015" algn="l" defTabSz="139450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9019" y="486931"/>
            <a:ext cx="1403860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638" tIns="60320" rIns="120638" bIns="603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638" tIns="60320" rIns="120638" bIns="60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249"/>
            <a:ext cx="3662244" cy="486833"/>
          </a:xfrm>
          <a:prstGeom prst="rect">
            <a:avLst/>
          </a:prstGeom>
        </p:spPr>
        <p:txBody>
          <a:bodyPr vert="horz" lIns="120638" tIns="60320" rIns="120638" bIns="603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4040">
              <a:defRPr/>
            </a:pPr>
            <a:fld id="{94C44320-64B1-44CA-B380-0C1060DAE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4040"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8" y="8475249"/>
            <a:ext cx="5493365" cy="486833"/>
          </a:xfrm>
          <a:prstGeom prst="rect">
            <a:avLst/>
          </a:prstGeom>
        </p:spPr>
        <p:txBody>
          <a:bodyPr vert="horz" lIns="120638" tIns="60320" rIns="120638" bIns="603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40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249"/>
            <a:ext cx="3662244" cy="486833"/>
          </a:xfrm>
          <a:prstGeom prst="rect">
            <a:avLst/>
          </a:prstGeom>
        </p:spPr>
        <p:txBody>
          <a:bodyPr vert="horz" wrap="square" lIns="120638" tIns="60320" rIns="120638" bIns="603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defTabSz="904040" fontAlgn="base">
              <a:spcBef>
                <a:spcPct val="0"/>
              </a:spcBef>
              <a:spcAft>
                <a:spcPct val="0"/>
              </a:spcAft>
              <a:defRPr/>
            </a:pPr>
            <a:fld id="{E2093EE8-15C5-4AC1-93C9-230D3CC4F9F6}" type="slidenum">
              <a:rPr lang="en-US" smtClean="0"/>
              <a:pPr defTabSz="9040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9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5pPr>
      <a:lvl6pPr marL="60309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6pPr>
      <a:lvl7pPr marL="1206179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7pPr>
      <a:lvl8pPr marL="1809284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8pPr>
      <a:lvl9pPr marL="2412371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1581" indent="-301581" algn="l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4638" indent="-301581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07729" indent="-301581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10829" indent="-301581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13919" indent="-301581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17006" indent="-301581" algn="l" defTabSz="120617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20098" indent="-301581" algn="l" defTabSz="120617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23201" indent="-301581" algn="l" defTabSz="120617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26288" indent="-301581" algn="l" defTabSz="120617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61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3098" algn="l" defTabSz="12061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179" algn="l" defTabSz="12061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9284" algn="l" defTabSz="12061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2371" algn="l" defTabSz="12061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468" algn="l" defTabSz="12061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8553" algn="l" defTabSz="12061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21649" algn="l" defTabSz="12061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24738" algn="l" defTabSz="12061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9019" y="486922"/>
            <a:ext cx="1403860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958" tIns="60480" rIns="120958" bIns="604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958" tIns="60480" rIns="120958" bIns="60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222"/>
            <a:ext cx="3662244" cy="486833"/>
          </a:xfrm>
          <a:prstGeom prst="rect">
            <a:avLst/>
          </a:prstGeom>
        </p:spPr>
        <p:txBody>
          <a:bodyPr vert="horz" lIns="120958" tIns="60480" rIns="120958" bIns="6048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6467">
              <a:defRPr/>
            </a:pPr>
            <a:fld id="{94C44320-64B1-44CA-B380-0C1060DAE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6467"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8" y="8475222"/>
            <a:ext cx="5493365" cy="486833"/>
          </a:xfrm>
          <a:prstGeom prst="rect">
            <a:avLst/>
          </a:prstGeom>
        </p:spPr>
        <p:txBody>
          <a:bodyPr vert="horz" lIns="120958" tIns="60480" rIns="120958" bIns="6048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646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222"/>
            <a:ext cx="3662244" cy="486833"/>
          </a:xfrm>
          <a:prstGeom prst="rect">
            <a:avLst/>
          </a:prstGeom>
        </p:spPr>
        <p:txBody>
          <a:bodyPr vert="horz" wrap="square" lIns="120958" tIns="60480" rIns="120958" bIns="604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defTabSz="906467" fontAlgn="base">
              <a:spcBef>
                <a:spcPct val="0"/>
              </a:spcBef>
              <a:spcAft>
                <a:spcPct val="0"/>
              </a:spcAft>
              <a:defRPr/>
            </a:pPr>
            <a:fld id="{E2093EE8-15C5-4AC1-93C9-230D3CC4F9F6}" type="slidenum">
              <a:rPr lang="en-US" smtClean="0"/>
              <a:pPr defTabSz="90646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6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5pPr>
      <a:lvl6pPr marL="60471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6pPr>
      <a:lvl7pPr marL="1209417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7pPr>
      <a:lvl8pPr marL="1814142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8pPr>
      <a:lvl9pPr marL="2418846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2383" indent="-302383" algn="l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7066" indent="-302383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11782" indent="-302383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16492" indent="-302383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21209" indent="-302383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25915" indent="-302383" algn="l" defTabSz="120941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30627" indent="-302383" algn="l" defTabSz="120941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35343" indent="-302383" algn="l" defTabSz="120941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40055" indent="-302383" algn="l" defTabSz="120941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94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4710" algn="l" defTabSz="12094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417" algn="l" defTabSz="12094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4142" algn="l" defTabSz="12094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8846" algn="l" defTabSz="12094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3564" algn="l" defTabSz="12094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28271" algn="l" defTabSz="12094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32985" algn="l" defTabSz="12094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37695" algn="l" defTabSz="12094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9019" y="486894"/>
            <a:ext cx="1403860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296" tIns="60648" rIns="121296" bIns="606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296" tIns="60648" rIns="121296" bIns="606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94"/>
            <a:ext cx="3662244" cy="486833"/>
          </a:xfrm>
          <a:prstGeom prst="rect">
            <a:avLst/>
          </a:prstGeom>
        </p:spPr>
        <p:txBody>
          <a:bodyPr vert="horz" lIns="121296" tIns="60648" rIns="121296" bIns="6064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9021">
              <a:defRPr/>
            </a:pPr>
            <a:fld id="{94C44320-64B1-44CA-B380-0C1060DAE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021"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8" y="8475194"/>
            <a:ext cx="5493365" cy="486833"/>
          </a:xfrm>
          <a:prstGeom prst="rect">
            <a:avLst/>
          </a:prstGeom>
        </p:spPr>
        <p:txBody>
          <a:bodyPr vert="horz" lIns="121296" tIns="60648" rIns="121296" bIns="6064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902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94"/>
            <a:ext cx="3662244" cy="486833"/>
          </a:xfrm>
          <a:prstGeom prst="rect">
            <a:avLst/>
          </a:prstGeom>
        </p:spPr>
        <p:txBody>
          <a:bodyPr vert="horz" wrap="square" lIns="121296" tIns="60648" rIns="121296" bIns="6064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defTabSz="909021" fontAlgn="base">
              <a:spcBef>
                <a:spcPct val="0"/>
              </a:spcBef>
              <a:spcAft>
                <a:spcPct val="0"/>
              </a:spcAft>
              <a:defRPr/>
            </a:pPr>
            <a:fld id="{E2093EE8-15C5-4AC1-93C9-230D3CC4F9F6}" type="slidenum">
              <a:rPr lang="en-US" smtClean="0"/>
              <a:pPr defTabSz="90902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8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5pPr>
      <a:lvl6pPr marL="606419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6pPr>
      <a:lvl7pPr marL="1212831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7pPr>
      <a:lvl8pPr marL="1819254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8pPr>
      <a:lvl9pPr marL="2425666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3228" indent="-303228" algn="l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9624" indent="-303228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16045" indent="-303228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22461" indent="-303228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28880" indent="-303228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35298" indent="-303228" algn="l" defTabSz="121283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41711" indent="-303228" algn="l" defTabSz="121283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48133" indent="-303228" algn="l" defTabSz="121283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54550" indent="-303228" algn="l" defTabSz="121283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28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419" algn="l" defTabSz="12128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2831" algn="l" defTabSz="12128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9254" algn="l" defTabSz="12128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5666" algn="l" defTabSz="12128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2096" algn="l" defTabSz="12128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8500" algn="l" defTabSz="12128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4921" algn="l" defTabSz="12128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1338" algn="l" defTabSz="12128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4015" tIns="72026" rIns="144015" bIns="720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23"/>
            <a:ext cx="14648974" cy="6034617"/>
          </a:xfrm>
          <a:prstGeom prst="rect">
            <a:avLst/>
          </a:prstGeom>
        </p:spPr>
        <p:txBody>
          <a:bodyPr vert="horz" lIns="144015" tIns="72026" rIns="144015" bIns="720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217"/>
            <a:ext cx="3797882" cy="486833"/>
          </a:xfrm>
          <a:prstGeom prst="rect">
            <a:avLst/>
          </a:prstGeom>
        </p:spPr>
        <p:txBody>
          <a:bodyPr vert="horz" lIns="144015" tIns="72026" rIns="144015" bIns="720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0499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40499"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217"/>
            <a:ext cx="5154269" cy="486833"/>
          </a:xfrm>
          <a:prstGeom prst="rect">
            <a:avLst/>
          </a:prstGeom>
        </p:spPr>
        <p:txBody>
          <a:bodyPr vert="horz" lIns="144015" tIns="72026" rIns="144015" bIns="720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04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217"/>
            <a:ext cx="3797882" cy="486833"/>
          </a:xfrm>
          <a:prstGeom prst="rect">
            <a:avLst/>
          </a:prstGeom>
        </p:spPr>
        <p:txBody>
          <a:bodyPr vert="horz" lIns="144015" tIns="72026" rIns="144015" bIns="720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0499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404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7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ctr" defTabSz="1440499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204" indent="-540204" algn="l" defTabSz="14404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0400" indent="-450175" algn="l" defTabSz="14404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627" indent="-360144" algn="l" defTabSz="144049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872" indent="-360144" algn="l" defTabSz="14404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41127" indent="-360144" algn="l" defTabSz="14404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61371" indent="-360144" algn="l" defTabSz="14404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681625" indent="-360144" algn="l" defTabSz="14404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01870" indent="-360144" algn="l" defTabSz="14404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22124" indent="-360144" algn="l" defTabSz="14404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404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0257" algn="l" defTabSz="14404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499" algn="l" defTabSz="14404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750" algn="l" defTabSz="14404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881004" algn="l" defTabSz="14404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01247" algn="l" defTabSz="14404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21494" algn="l" defTabSz="14404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41745" algn="l" defTabSz="14404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761991" algn="l" defTabSz="14404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304800"/>
            <a:ext cx="3806848" cy="8851504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36341" y="-1048"/>
            <a:ext cx="3146221" cy="913871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244150" cy="914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2027" y="832148"/>
            <a:ext cx="11897335" cy="1707853"/>
          </a:xfrm>
          <a:prstGeom prst="rect">
            <a:avLst/>
          </a:prstGeom>
        </p:spPr>
        <p:txBody>
          <a:bodyPr vert="horz" lIns="117150" tIns="58575" rIns="117150" bIns="58575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6665" y="2844800"/>
            <a:ext cx="11902292" cy="5181600"/>
          </a:xfrm>
          <a:prstGeom prst="rect">
            <a:avLst/>
          </a:prstGeom>
        </p:spPr>
        <p:txBody>
          <a:bodyPr vert="horz" lIns="117150" tIns="58575" rIns="117150" bIns="5857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33024" y="8173916"/>
            <a:ext cx="1530318" cy="493861"/>
          </a:xfrm>
          <a:prstGeom prst="rect">
            <a:avLst/>
          </a:prstGeom>
        </p:spPr>
        <p:txBody>
          <a:bodyPr vert="horz" lIns="117150" tIns="58575" rIns="117150" bIns="5857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788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7072" y="8181484"/>
            <a:ext cx="10172897" cy="486833"/>
          </a:xfrm>
          <a:prstGeom prst="rect">
            <a:avLst/>
          </a:prstGeom>
        </p:spPr>
        <p:txBody>
          <a:bodyPr vert="horz" lIns="117150" tIns="58575" rIns="117150" bIns="5857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788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10390" y="1050423"/>
            <a:ext cx="1041009" cy="486833"/>
          </a:xfrm>
          <a:prstGeom prst="rect">
            <a:avLst/>
          </a:prstGeom>
        </p:spPr>
        <p:txBody>
          <a:bodyPr vert="horz" lIns="117150" tIns="58575" rIns="117150" bIns="58575" rtlCol="0" anchor="ctr"/>
          <a:lstStyle>
            <a:lvl1pPr algn="r">
              <a:defRPr sz="2700">
                <a:solidFill>
                  <a:srgbClr val="FEFFFF"/>
                </a:solidFill>
              </a:defRPr>
            </a:lvl1pPr>
          </a:lstStyle>
          <a:p>
            <a:pPr defTabSz="877880">
              <a:buClr>
                <a:srgbClr val="000000"/>
              </a:buClr>
            </a:pPr>
            <a:fld id="{00000000-1234-1234-1234-123412341234}" type="slidenum">
              <a:rPr lang="en-US" kern="0" smtClean="0">
                <a:latin typeface="Arial"/>
                <a:cs typeface="Arial"/>
                <a:sym typeface="Arial"/>
              </a:rPr>
              <a:pPr defTabSz="877880">
                <a:buClr>
                  <a:srgbClr val="000000"/>
                </a:buClr>
              </a:pPr>
              <a:t>‹#›</a:t>
            </a:fld>
            <a:endParaRPr lang="en-US" kern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292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sldNum="0" hdr="0" ftr="0" dt="0"/>
  <p:txStyles>
    <p:titleStyle>
      <a:lvl1pPr algn="l" defTabSz="585716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39286" indent="-439286" algn="l" defTabSz="585716" rtl="0" eaLnBrk="1" latinLnBrk="0" hangingPunct="1">
        <a:spcBef>
          <a:spcPts val="1334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51793" indent="-366065" algn="l" defTabSz="585716" rtl="0" eaLnBrk="1" latinLnBrk="0" hangingPunct="1">
        <a:spcBef>
          <a:spcPts val="1334"/>
        </a:spcBef>
        <a:spcAft>
          <a:spcPts val="0"/>
        </a:spcAft>
        <a:buClr>
          <a:schemeClr val="accent1"/>
        </a:buClr>
        <a:buFont typeface="Wingdings 3" charset="2"/>
        <a:buChar char="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464292" indent="-292866" algn="l" defTabSz="585716" rtl="0" eaLnBrk="1" latinLnBrk="0" hangingPunct="1">
        <a:spcBef>
          <a:spcPts val="1334"/>
        </a:spcBef>
        <a:spcAft>
          <a:spcPts val="0"/>
        </a:spcAft>
        <a:buClr>
          <a:schemeClr val="accent1"/>
        </a:buClr>
        <a:buFont typeface="Wingdings 3" charset="2"/>
        <a:buChar char="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050024" indent="-292866" algn="l" defTabSz="585716" rtl="0" eaLnBrk="1" latinLnBrk="0" hangingPunct="1">
        <a:spcBef>
          <a:spcPts val="1334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635743" indent="-292866" algn="l" defTabSz="585716" rtl="0" eaLnBrk="1" latinLnBrk="0" hangingPunct="1">
        <a:spcBef>
          <a:spcPts val="1334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221451" indent="-292866" algn="l" defTabSz="585716" rtl="0" eaLnBrk="1" latinLnBrk="0" hangingPunct="1">
        <a:spcBef>
          <a:spcPts val="1334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807170" indent="-292866" algn="l" defTabSz="585716" rtl="0" eaLnBrk="1" latinLnBrk="0" hangingPunct="1">
        <a:spcBef>
          <a:spcPts val="1334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392894" indent="-292866" algn="l" defTabSz="585716" rtl="0" eaLnBrk="1" latinLnBrk="0" hangingPunct="1">
        <a:spcBef>
          <a:spcPts val="1334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978622" indent="-292866" algn="l" defTabSz="585716" rtl="0" eaLnBrk="1" latinLnBrk="0" hangingPunct="1">
        <a:spcBef>
          <a:spcPts val="1334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16" algn="l" defTabSz="585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428" algn="l" defTabSz="585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162" algn="l" defTabSz="585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875" algn="l" defTabSz="585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598" algn="l" defTabSz="585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316" algn="l" defTabSz="585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032" algn="l" defTabSz="585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754" algn="l" defTabSz="585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304800"/>
            <a:ext cx="3806848" cy="8851504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36341" y="-1048"/>
            <a:ext cx="3146221" cy="913871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244150" cy="914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2003" y="832148"/>
            <a:ext cx="11897335" cy="1707853"/>
          </a:xfrm>
          <a:prstGeom prst="rect">
            <a:avLst/>
          </a:prstGeom>
        </p:spPr>
        <p:txBody>
          <a:bodyPr vert="horz" lIns="117438" tIns="58719" rIns="117438" bIns="58719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6665" y="2844800"/>
            <a:ext cx="11902292" cy="5181600"/>
          </a:xfrm>
          <a:prstGeom prst="rect">
            <a:avLst/>
          </a:prstGeom>
        </p:spPr>
        <p:txBody>
          <a:bodyPr vert="horz" lIns="117438" tIns="58719" rIns="117438" bIns="5871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33024" y="8173916"/>
            <a:ext cx="1530318" cy="493861"/>
          </a:xfrm>
          <a:prstGeom prst="rect">
            <a:avLst/>
          </a:prstGeom>
        </p:spPr>
        <p:txBody>
          <a:bodyPr vert="horz" lIns="117438" tIns="58719" rIns="117438" bIns="58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0003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7048" y="8181460"/>
            <a:ext cx="10172897" cy="486833"/>
          </a:xfrm>
          <a:prstGeom prst="rect">
            <a:avLst/>
          </a:prstGeom>
        </p:spPr>
        <p:txBody>
          <a:bodyPr vert="horz" lIns="117438" tIns="58719" rIns="117438" bIns="58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0003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10366" y="1050423"/>
            <a:ext cx="1041009" cy="486833"/>
          </a:xfrm>
          <a:prstGeom prst="rect">
            <a:avLst/>
          </a:prstGeom>
        </p:spPr>
        <p:txBody>
          <a:bodyPr vert="horz" lIns="117438" tIns="58719" rIns="117438" bIns="58719" rtlCol="0" anchor="ctr"/>
          <a:lstStyle>
            <a:lvl1pPr algn="r">
              <a:defRPr sz="2700">
                <a:solidFill>
                  <a:srgbClr val="FEFFFF"/>
                </a:solidFill>
              </a:defRPr>
            </a:lvl1pPr>
          </a:lstStyle>
          <a:p>
            <a:pPr defTabSz="880003">
              <a:buClr>
                <a:srgbClr val="000000"/>
              </a:buClr>
            </a:pPr>
            <a:fld id="{00000000-1234-1234-1234-123412341234}" type="slidenum">
              <a:rPr lang="en-US" kern="0" smtClean="0">
                <a:latin typeface="Arial"/>
                <a:cs typeface="Arial"/>
                <a:sym typeface="Arial"/>
              </a:rPr>
              <a:pPr defTabSz="880003">
                <a:buClr>
                  <a:srgbClr val="000000"/>
                </a:buClr>
              </a:pPr>
              <a:t>‹#›</a:t>
            </a:fld>
            <a:endParaRPr lang="en-US" kern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163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hf sldNum="0" hdr="0" ftr="0" dt="0"/>
  <p:txStyles>
    <p:titleStyle>
      <a:lvl1pPr algn="l" defTabSz="587133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40345" indent="-440345" algn="l" defTabSz="587133" rtl="0" eaLnBrk="1" latinLnBrk="0" hangingPunct="1">
        <a:spcBef>
          <a:spcPts val="1334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54093" indent="-366951" algn="l" defTabSz="587133" rtl="0" eaLnBrk="1" latinLnBrk="0" hangingPunct="1">
        <a:spcBef>
          <a:spcPts val="1334"/>
        </a:spcBef>
        <a:spcAft>
          <a:spcPts val="0"/>
        </a:spcAft>
        <a:buClr>
          <a:schemeClr val="accent1"/>
        </a:buClr>
        <a:buFont typeface="Wingdings 3" charset="2"/>
        <a:buChar char="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467828" indent="-293584" algn="l" defTabSz="587133" rtl="0" eaLnBrk="1" latinLnBrk="0" hangingPunct="1">
        <a:spcBef>
          <a:spcPts val="1334"/>
        </a:spcBef>
        <a:spcAft>
          <a:spcPts val="0"/>
        </a:spcAft>
        <a:buClr>
          <a:schemeClr val="accent1"/>
        </a:buClr>
        <a:buFont typeface="Wingdings 3" charset="2"/>
        <a:buChar char="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054976" indent="-293584" algn="l" defTabSz="587133" rtl="0" eaLnBrk="1" latinLnBrk="0" hangingPunct="1">
        <a:spcBef>
          <a:spcPts val="1334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642113" indent="-293584" algn="l" defTabSz="587133" rtl="0" eaLnBrk="1" latinLnBrk="0" hangingPunct="1">
        <a:spcBef>
          <a:spcPts val="1334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229237" indent="-293584" algn="l" defTabSz="587133" rtl="0" eaLnBrk="1" latinLnBrk="0" hangingPunct="1">
        <a:spcBef>
          <a:spcPts val="1334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816371" indent="-293584" algn="l" defTabSz="587133" rtl="0" eaLnBrk="1" latinLnBrk="0" hangingPunct="1">
        <a:spcBef>
          <a:spcPts val="1334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403512" indent="-293584" algn="l" defTabSz="587133" rtl="0" eaLnBrk="1" latinLnBrk="0" hangingPunct="1">
        <a:spcBef>
          <a:spcPts val="1334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990652" indent="-293584" algn="l" defTabSz="587133" rtl="0" eaLnBrk="1" latinLnBrk="0" hangingPunct="1">
        <a:spcBef>
          <a:spcPts val="1334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1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7133" algn="l" defTabSz="5871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74259" algn="l" defTabSz="5871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61408" algn="l" defTabSz="5871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48543" algn="l" defTabSz="5871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35677" algn="l" defTabSz="5871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22805" algn="l" defTabSz="5871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9943" algn="l" defTabSz="5871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97076" algn="l" defTabSz="5871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9019" y="486931"/>
            <a:ext cx="1403860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7470" tIns="58735" rIns="117470" bIns="587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7470" tIns="58735" rIns="117470" bIns="587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513"/>
            <a:ext cx="3662244" cy="486833"/>
          </a:xfrm>
          <a:prstGeom prst="rect">
            <a:avLst/>
          </a:prstGeom>
        </p:spPr>
        <p:txBody>
          <a:bodyPr vert="horz" lIns="117470" tIns="58735" rIns="117470" bIns="58735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880358">
              <a:defRPr/>
            </a:pPr>
            <a:fld id="{94C44320-64B1-44CA-B380-0C1060DAE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0358"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8" y="8475513"/>
            <a:ext cx="5493365" cy="486833"/>
          </a:xfrm>
          <a:prstGeom prst="rect">
            <a:avLst/>
          </a:prstGeom>
        </p:spPr>
        <p:txBody>
          <a:bodyPr vert="horz" lIns="117470" tIns="58735" rIns="117470" bIns="58735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88035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513"/>
            <a:ext cx="3662244" cy="486833"/>
          </a:xfrm>
          <a:prstGeom prst="rect">
            <a:avLst/>
          </a:prstGeom>
        </p:spPr>
        <p:txBody>
          <a:bodyPr vert="horz" wrap="square" lIns="117470" tIns="58735" rIns="117470" bIns="5873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defTabSz="880358" fontAlgn="base">
              <a:spcBef>
                <a:spcPct val="0"/>
              </a:spcBef>
              <a:spcAft>
                <a:spcPct val="0"/>
              </a:spcAft>
              <a:defRPr/>
            </a:pPr>
            <a:fld id="{E2093EE8-15C5-4AC1-93C9-230D3CC4F9F6}" type="slidenum">
              <a:rPr lang="en-US" smtClean="0"/>
              <a:pPr defTabSz="88035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6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5pPr>
      <a:lvl6pPr marL="587291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6pPr>
      <a:lvl7pPr marL="1174574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7pPr>
      <a:lvl8pPr marL="176188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8pPr>
      <a:lvl9pPr marL="2349173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93664" indent="-293664" algn="l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80938" indent="-293664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468223" indent="-293664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5526" indent="-293664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642823" indent="-293664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230103" indent="-293664" algn="l" defTabSz="117457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17395" indent="-293664" algn="l" defTabSz="117457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04693" indent="-293664" algn="l" defTabSz="117457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91990" indent="-293664" algn="l" defTabSz="117457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45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7291" algn="l" defTabSz="11745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74574" algn="l" defTabSz="11745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61880" algn="l" defTabSz="11745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49173" algn="l" defTabSz="11745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36465" algn="l" defTabSz="11745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23750" algn="l" defTabSz="11745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1045" algn="l" defTabSz="11745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98336" algn="l" defTabSz="11745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9019" y="486931"/>
            <a:ext cx="1403860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309" tIns="59656" rIns="119309" bIns="596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309" tIns="59656" rIns="119309" bIns="59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360"/>
            <a:ext cx="3662244" cy="486833"/>
          </a:xfrm>
          <a:prstGeom prst="rect">
            <a:avLst/>
          </a:prstGeom>
        </p:spPr>
        <p:txBody>
          <a:bodyPr vert="horz" lIns="119309" tIns="59656" rIns="119309" bIns="5965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894043">
              <a:defRPr/>
            </a:pPr>
            <a:fld id="{94C44320-64B1-44CA-B380-0C1060DAE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94043"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8" y="8475360"/>
            <a:ext cx="5493365" cy="486833"/>
          </a:xfrm>
          <a:prstGeom prst="rect">
            <a:avLst/>
          </a:prstGeom>
        </p:spPr>
        <p:txBody>
          <a:bodyPr vert="horz" lIns="119309" tIns="59656" rIns="119309" bIns="5965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89404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360"/>
            <a:ext cx="3662244" cy="486833"/>
          </a:xfrm>
          <a:prstGeom prst="rect">
            <a:avLst/>
          </a:prstGeom>
        </p:spPr>
        <p:txBody>
          <a:bodyPr vert="horz" wrap="square" lIns="119309" tIns="59656" rIns="119309" bIns="5965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defTabSz="894043" fontAlgn="base">
              <a:spcBef>
                <a:spcPct val="0"/>
              </a:spcBef>
              <a:spcAft>
                <a:spcPct val="0"/>
              </a:spcAft>
              <a:defRPr/>
            </a:pPr>
            <a:fld id="{E2093EE8-15C5-4AC1-93C9-230D3CC4F9F6}" type="slidenum">
              <a:rPr lang="en-US" smtClean="0"/>
              <a:pPr defTabSz="89404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5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5pPr>
      <a:lvl6pPr marL="59643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6pPr>
      <a:lvl7pPr marL="1192831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7pPr>
      <a:lvl8pPr marL="178925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8pPr>
      <a:lvl9pPr marL="238567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98256" indent="-298256" algn="l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35" indent="-298256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045" indent="-298256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87465" indent="-298256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683883" indent="-298256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280294" indent="-298256" algn="l" defTabSz="119283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6710" indent="-298256" algn="l" defTabSz="119283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3141" indent="-298256" algn="l" defTabSz="119283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69558" indent="-298256" algn="l" defTabSz="119283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28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438" algn="l" defTabSz="11928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2831" algn="l" defTabSz="11928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258" algn="l" defTabSz="11928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5670" algn="l" defTabSz="11928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2096" algn="l" defTabSz="11928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09" algn="l" defTabSz="11928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4927" algn="l" defTabSz="11928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1341" algn="l" defTabSz="11928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9019" y="486931"/>
            <a:ext cx="1403860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549" tIns="59776" rIns="119549" bIns="597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549" tIns="59776" rIns="119549" bIns="597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340"/>
            <a:ext cx="3662244" cy="486833"/>
          </a:xfrm>
          <a:prstGeom prst="rect">
            <a:avLst/>
          </a:prstGeom>
        </p:spPr>
        <p:txBody>
          <a:bodyPr vert="horz" lIns="119549" tIns="59776" rIns="119549" bIns="5977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895844">
              <a:defRPr/>
            </a:pPr>
            <a:fld id="{94C44320-64B1-44CA-B380-0C1060DAE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95844"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8" y="8475340"/>
            <a:ext cx="5493365" cy="486833"/>
          </a:xfrm>
          <a:prstGeom prst="rect">
            <a:avLst/>
          </a:prstGeom>
        </p:spPr>
        <p:txBody>
          <a:bodyPr vert="horz" lIns="119549" tIns="59776" rIns="119549" bIns="5977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89584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340"/>
            <a:ext cx="3662244" cy="486833"/>
          </a:xfrm>
          <a:prstGeom prst="rect">
            <a:avLst/>
          </a:prstGeom>
        </p:spPr>
        <p:txBody>
          <a:bodyPr vert="horz" wrap="square" lIns="119549" tIns="59776" rIns="119549" bIns="597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defTabSz="895844" fontAlgn="base">
              <a:spcBef>
                <a:spcPct val="0"/>
              </a:spcBef>
              <a:spcAft>
                <a:spcPct val="0"/>
              </a:spcAft>
              <a:defRPr/>
            </a:pPr>
            <a:fld id="{E2093EE8-15C5-4AC1-93C9-230D3CC4F9F6}" type="slidenum">
              <a:rPr lang="en-US" smtClean="0"/>
              <a:pPr defTabSz="89584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1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5pPr>
      <a:lvl6pPr marL="597639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6pPr>
      <a:lvl7pPr marL="1195233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7pPr>
      <a:lvl8pPr marL="1792862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8pPr>
      <a:lvl9pPr marL="2390471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98856" indent="-298856" algn="l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6437" indent="-298856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494048" indent="-298856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91667" indent="-298856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689282" indent="-298856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286897" indent="-298856" algn="l" defTabSz="119523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84513" indent="-298856" algn="l" defTabSz="119523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82146" indent="-298856" algn="l" defTabSz="119523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9765" indent="-298856" algn="l" defTabSz="119523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52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7639" algn="l" defTabSz="11952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5233" algn="l" defTabSz="11952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2862" algn="l" defTabSz="11952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0471" algn="l" defTabSz="11952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101" algn="l" defTabSz="11952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5710" algn="l" defTabSz="11952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83331" algn="l" defTabSz="11952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80948" algn="l" defTabSz="11952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9019" y="486931"/>
            <a:ext cx="1403860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789" tIns="59896" rIns="119789" bIns="598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789" tIns="59896" rIns="119789" bIns="598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320"/>
            <a:ext cx="3662244" cy="486833"/>
          </a:xfrm>
          <a:prstGeom prst="rect">
            <a:avLst/>
          </a:prstGeom>
        </p:spPr>
        <p:txBody>
          <a:bodyPr vert="horz" lIns="119789" tIns="59896" rIns="119789" bIns="5989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897647">
              <a:defRPr/>
            </a:pPr>
            <a:fld id="{94C44320-64B1-44CA-B380-0C1060DAE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97647"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8" y="8475320"/>
            <a:ext cx="5493365" cy="486833"/>
          </a:xfrm>
          <a:prstGeom prst="rect">
            <a:avLst/>
          </a:prstGeom>
        </p:spPr>
        <p:txBody>
          <a:bodyPr vert="horz" lIns="119789" tIns="59896" rIns="119789" bIns="5989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89764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320"/>
            <a:ext cx="3662244" cy="486833"/>
          </a:xfrm>
          <a:prstGeom prst="rect">
            <a:avLst/>
          </a:prstGeom>
        </p:spPr>
        <p:txBody>
          <a:bodyPr vert="horz" wrap="square" lIns="119789" tIns="59896" rIns="119789" bIns="5989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defTabSz="897647" fontAlgn="base">
              <a:spcBef>
                <a:spcPct val="0"/>
              </a:spcBef>
              <a:spcAft>
                <a:spcPct val="0"/>
              </a:spcAft>
              <a:defRPr/>
            </a:pPr>
            <a:fld id="{E2093EE8-15C5-4AC1-93C9-230D3CC4F9F6}" type="slidenum">
              <a:rPr lang="en-US" smtClean="0"/>
              <a:pPr defTabSz="89764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5pPr>
      <a:lvl6pPr marL="59884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6pPr>
      <a:lvl7pPr marL="1197636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7pPr>
      <a:lvl8pPr marL="1796471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8pPr>
      <a:lvl9pPr marL="2395283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99457" indent="-299457" algn="l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8241" indent="-299457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497055" indent="-299457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95877" indent="-299457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694698" indent="-299457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293517" indent="-299457" algn="l" defTabSz="1197636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92334" indent="-299457" algn="l" defTabSz="1197636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91171" indent="-299457" algn="l" defTabSz="1197636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89994" indent="-299457" algn="l" defTabSz="1197636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7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8840" algn="l" defTabSz="1197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636" algn="l" defTabSz="1197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6471" algn="l" defTabSz="1197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5283" algn="l" defTabSz="1197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16" algn="l" defTabSz="1197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2931" algn="l" defTabSz="1197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1753" algn="l" defTabSz="1197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90576" algn="l" defTabSz="1197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9019" y="486931"/>
            <a:ext cx="1403860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061" tIns="60032" rIns="120061" bIns="60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061" tIns="60032" rIns="120061" bIns="60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297"/>
            <a:ext cx="3662244" cy="486833"/>
          </a:xfrm>
          <a:prstGeom prst="rect">
            <a:avLst/>
          </a:prstGeom>
        </p:spPr>
        <p:txBody>
          <a:bodyPr vert="horz" lIns="120061" tIns="60032" rIns="120061" bIns="60032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899693">
              <a:defRPr/>
            </a:pPr>
            <a:fld id="{94C44320-64B1-44CA-B380-0C1060DAE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99693"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8" y="8475297"/>
            <a:ext cx="5493365" cy="486833"/>
          </a:xfrm>
          <a:prstGeom prst="rect">
            <a:avLst/>
          </a:prstGeom>
        </p:spPr>
        <p:txBody>
          <a:bodyPr vert="horz" lIns="120061" tIns="60032" rIns="120061" bIns="60032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89969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297"/>
            <a:ext cx="3662244" cy="486833"/>
          </a:xfrm>
          <a:prstGeom prst="rect">
            <a:avLst/>
          </a:prstGeom>
        </p:spPr>
        <p:txBody>
          <a:bodyPr vert="horz" wrap="square" lIns="120061" tIns="60032" rIns="120061" bIns="6003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defTabSz="899693" fontAlgn="base">
              <a:spcBef>
                <a:spcPct val="0"/>
              </a:spcBef>
              <a:spcAft>
                <a:spcPct val="0"/>
              </a:spcAft>
              <a:defRPr/>
            </a:pPr>
            <a:fld id="{E2093EE8-15C5-4AC1-93C9-230D3CC4F9F6}" type="slidenum">
              <a:rPr lang="en-US" smtClean="0"/>
              <a:pPr defTabSz="899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1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5pPr>
      <a:lvl6pPr marL="600204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6pPr>
      <a:lvl7pPr marL="120036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7pPr>
      <a:lvl8pPr marL="1800571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8pPr>
      <a:lvl9pPr marL="240075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0139" indent="-300139" algn="l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0285" indent="-300139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00473" indent="-300139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00662" indent="-300139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00852" indent="-300139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01037" indent="-300139" algn="l" defTabSz="120036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218" indent="-300139" algn="l" defTabSz="120036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01417" indent="-300139" algn="l" defTabSz="120036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01605" indent="-300139" algn="l" defTabSz="120036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03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204" algn="l" defTabSz="12003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368" algn="l" defTabSz="12003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571" algn="l" defTabSz="12003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750" algn="l" defTabSz="12003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0952" algn="l" defTabSz="12003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1131" algn="l" defTabSz="12003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1321" algn="l" defTabSz="12003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1507" algn="l" defTabSz="12003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9019" y="486931"/>
            <a:ext cx="1403860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350" tIns="60176" rIns="120350" bIns="601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350" tIns="60176" rIns="120350" bIns="601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273"/>
            <a:ext cx="3662244" cy="486833"/>
          </a:xfrm>
          <a:prstGeom prst="rect">
            <a:avLst/>
          </a:prstGeom>
        </p:spPr>
        <p:txBody>
          <a:bodyPr vert="horz" lIns="120350" tIns="60176" rIns="120350" bIns="6017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1864">
              <a:defRPr/>
            </a:pPr>
            <a:fld id="{94C44320-64B1-44CA-B380-0C1060DAE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1864"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8" y="8475273"/>
            <a:ext cx="5493365" cy="486833"/>
          </a:xfrm>
          <a:prstGeom prst="rect">
            <a:avLst/>
          </a:prstGeom>
        </p:spPr>
        <p:txBody>
          <a:bodyPr vert="horz" lIns="120350" tIns="60176" rIns="120350" bIns="6017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186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273"/>
            <a:ext cx="3662244" cy="486833"/>
          </a:xfrm>
          <a:prstGeom prst="rect">
            <a:avLst/>
          </a:prstGeom>
        </p:spPr>
        <p:txBody>
          <a:bodyPr vert="horz" wrap="square" lIns="120350" tIns="60176" rIns="120350" bIns="601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defTabSz="901864" fontAlgn="base">
              <a:spcBef>
                <a:spcPct val="0"/>
              </a:spcBef>
              <a:spcAft>
                <a:spcPct val="0"/>
              </a:spcAft>
              <a:defRPr/>
            </a:pPr>
            <a:fld id="{E2093EE8-15C5-4AC1-93C9-230D3CC4F9F6}" type="slidenum">
              <a:rPr lang="en-US" smtClean="0"/>
              <a:pPr defTabSz="90186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6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5pPr>
      <a:lvl6pPr marL="60164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6pPr>
      <a:lvl7pPr marL="1203273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7pPr>
      <a:lvl8pPr marL="1804921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8pPr>
      <a:lvl9pPr marL="2406557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0860" indent="-300860" algn="l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2460" indent="-300860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04100" indent="-300860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05739" indent="-300860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07386" indent="-300860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09012" indent="-300860" algn="l" defTabSz="120327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10646" indent="-300860" algn="l" defTabSz="120327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12296" indent="-300860" algn="l" defTabSz="120327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13936" indent="-300860" algn="l" defTabSz="120327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32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1648" algn="l" defTabSz="12032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3273" algn="l" defTabSz="12032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4921" algn="l" defTabSz="12032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6557" algn="l" defTabSz="12032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8205" algn="l" defTabSz="12032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9830" algn="l" defTabSz="12032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11472" algn="l" defTabSz="12032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13110" algn="l" defTabSz="12032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16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27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9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8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37518" y="4339668"/>
            <a:ext cx="12819593" cy="265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902" tIns="68994" rIns="137902" bIns="689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 SỐ TRÒN CHỤC VỚI SỐ CÓ MỘT CHỮ SỐ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2" y="2057805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902" tIns="68994" rIns="137902" bIns="689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07783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678"/>
            <a:ext cx="1162752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83725" y="4160361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4"/>
            <a:ext cx="1382715" cy="165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496219" y="7483260"/>
            <a:ext cx="11646722" cy="684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902" tIns="68994" rIns="137902" bIns="6899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GV :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Nguyễn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Hải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22-zpc.zdn.vn/1632795039113054837/a194049e879c41c218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6" y="0"/>
            <a:ext cx="15469163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97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https://f22-zpc.zdn.vn/2545663412244160122/e8ec2b17be15784b2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6" y="-116417"/>
            <a:ext cx="16113447" cy="93345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2564419" y="6517217"/>
            <a:ext cx="504406" cy="4924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533" tIns="59768" rIns="119533" bIns="5976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19539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7534512" y="6428321"/>
            <a:ext cx="400557" cy="4924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533" tIns="59768" rIns="119533" bIns="5976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19539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8458344" y="6479121"/>
            <a:ext cx="417512" cy="4924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533" tIns="59768" rIns="119533" bIns="5976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19539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9823208" y="6462185"/>
            <a:ext cx="419632" cy="4924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533" tIns="59768" rIns="119533" bIns="5976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19539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83496" y="6375607"/>
            <a:ext cx="767206" cy="6561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533" tIns="59768" rIns="119533" bIns="5976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1953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GB" sz="35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24098" y="6400803"/>
            <a:ext cx="383602" cy="6582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533" tIns="59768" rIns="119533" bIns="5976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1953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GB" sz="35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284557" y="6381958"/>
            <a:ext cx="767206" cy="6561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533" tIns="59768" rIns="119533" bIns="5976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1953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GB" sz="35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679092" y="6407358"/>
            <a:ext cx="767206" cy="6561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533" tIns="59768" rIns="119533" bIns="5976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1953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en-GB" sz="35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4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f16-zpc.zdn.vn/8095402514503554698/0e0ae398759ab3c4ea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7778030" y="6917269"/>
            <a:ext cx="400559" cy="4924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773" tIns="59888" rIns="119773" bIns="5988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19779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8702069" y="6965953"/>
            <a:ext cx="419632" cy="4924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773" tIns="59888" rIns="119773" bIns="5988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19779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0069053" y="6949021"/>
            <a:ext cx="417512" cy="4924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773" tIns="59888" rIns="119773" bIns="5988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19779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57283" y="6862421"/>
            <a:ext cx="767206" cy="6561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773" tIns="59888" rIns="119773" bIns="5988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19779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GB" sz="35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50867" y="6873005"/>
            <a:ext cx="383604" cy="6561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773" tIns="59888" rIns="119773" bIns="5988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19779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GB" sz="35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528280" y="6870887"/>
            <a:ext cx="593419" cy="6561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773" tIns="59888" rIns="119773" bIns="5988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19779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GB" sz="35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888906" y="6894171"/>
            <a:ext cx="767206" cy="6561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773" tIns="59888" rIns="119773" bIns="5988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19779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en-GB" sz="35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4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f4-zpc.zdn.vn/1786228779760155450/a65e58c987c4419a18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322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507" y="-1272118"/>
            <a:ext cx="17654219" cy="1168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61882" y="1405468"/>
            <a:ext cx="7430455" cy="340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334" tIns="60168" rIns="120334" bIns="6016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03434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300" b="1" u="sng">
                <a:solidFill>
                  <a:srgbClr val="FFFF00"/>
                </a:solidFill>
                <a:latin typeface="Times New Roman" pitchFamily="18" charset="0"/>
              </a:rPr>
              <a:t>Bài 3</a:t>
            </a:r>
          </a:p>
          <a:p>
            <a:pPr defTabSz="1203434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300" b="1">
                <a:solidFill>
                  <a:srgbClr val="FFFF00"/>
                </a:solidFill>
                <a:latin typeface="Times New Roman" pitchFamily="18" charset="0"/>
              </a:rPr>
              <a:t>Tóm tắt:</a:t>
            </a:r>
          </a:p>
          <a:p>
            <a:pPr defTabSz="1203434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300" b="1">
                <a:solidFill>
                  <a:srgbClr val="FFFF00"/>
                </a:solidFill>
                <a:latin typeface="Times New Roman" pitchFamily="18" charset="0"/>
              </a:rPr>
              <a:t>1 sọt:  20kg khoai lang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197912" y="4955127"/>
            <a:ext cx="7131625" cy="94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334" tIns="60168" rIns="120334" bIns="6016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03434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300" b="1">
                <a:solidFill>
                  <a:srgbClr val="FFFF00"/>
                </a:solidFill>
                <a:latin typeface="Times New Roman" pitchFamily="18" charset="0"/>
              </a:rPr>
              <a:t>5 sọt: …kg khoai lang?</a:t>
            </a:r>
          </a:p>
        </p:txBody>
      </p:sp>
    </p:spTree>
    <p:extLst>
      <p:ext uri="{BB962C8B-B14F-4D97-AF65-F5344CB8AC3E}">
        <p14:creationId xmlns:p14="http://schemas.microsoft.com/office/powerpoint/2010/main" val="121658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662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443" y="-1272118"/>
            <a:ext cx="17654218" cy="1168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27329" y="1507067"/>
            <a:ext cx="15208484" cy="636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280" tIns="60640" rIns="121280" bIns="6064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2994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300" b="1" u="sng">
                <a:solidFill>
                  <a:srgbClr val="FFFF00"/>
                </a:solidFill>
                <a:latin typeface="Times New Roman" pitchFamily="18" charset="0"/>
              </a:rPr>
              <a:t>Bài giải:</a:t>
            </a:r>
          </a:p>
          <a:p>
            <a:pPr defTabSz="1212994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900" b="1">
                <a:solidFill>
                  <a:srgbClr val="FFFF00"/>
                </a:solidFill>
                <a:latin typeface="Times New Roman" pitchFamily="18" charset="0"/>
              </a:rPr>
              <a:t>      Năm sọt như thế có tất cả số ki – lô – gam</a:t>
            </a:r>
          </a:p>
          <a:p>
            <a:pPr defTabSz="1212994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900" b="1">
                <a:solidFill>
                  <a:srgbClr val="FFFF00"/>
                </a:solidFill>
                <a:latin typeface="Times New Roman" pitchFamily="18" charset="0"/>
              </a:rPr>
              <a:t>khoai lang là:</a:t>
            </a:r>
          </a:p>
          <a:p>
            <a:pPr algn="ctr" defTabSz="1212994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900" b="1">
                <a:solidFill>
                  <a:srgbClr val="FFFF00"/>
                </a:solidFill>
                <a:latin typeface="Times New Roman" pitchFamily="18" charset="0"/>
              </a:rPr>
              <a:t>20 x 5 = 100 (kg)</a:t>
            </a:r>
          </a:p>
          <a:p>
            <a:pPr algn="ctr" defTabSz="1212994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300" b="1">
                <a:solidFill>
                  <a:srgbClr val="FFFF00"/>
                </a:solidFill>
                <a:latin typeface="Times New Roman" pitchFamily="18" charset="0"/>
              </a:rPr>
              <a:t>                                        </a:t>
            </a:r>
            <a:r>
              <a:rPr lang="en-US" altLang="en-US" sz="5900" b="1">
                <a:solidFill>
                  <a:srgbClr val="FFFF00"/>
                </a:solidFill>
                <a:latin typeface="Times New Roman" pitchFamily="18" charset="0"/>
              </a:rPr>
              <a:t>Đáp số: 100kg khoai lang</a:t>
            </a:r>
            <a:endParaRPr lang="en-US" altLang="en-US" sz="4300" b="1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5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918" y="2895600"/>
            <a:ext cx="14859001" cy="2971800"/>
          </a:xfrm>
        </p:spPr>
        <p:txBody>
          <a:bodyPr>
            <a:noAutofit/>
          </a:bodyPr>
          <a:lstStyle/>
          <a:p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6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6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6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6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6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6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288546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51"/>
          <p:cNvGrpSpPr>
            <a:grpSpLocks/>
          </p:cNvGrpSpPr>
          <p:nvPr/>
        </p:nvGrpSpPr>
        <p:grpSpPr bwMode="auto">
          <a:xfrm>
            <a:off x="19075" y="12700"/>
            <a:ext cx="572226" cy="9144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06340">
                <a:defRPr/>
              </a:pPr>
              <a:endParaRPr lang="en-US" sz="27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2459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0634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prstClr val="black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107" y="-307982"/>
              <a:ext cx="75689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06340">
                <a:defRPr/>
              </a:pPr>
              <a:endParaRPr lang="en-US" sz="2700"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397328" y="4315884"/>
            <a:ext cx="8488012" cy="131233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0622" tIns="60312" rIns="120622" bIns="60312" anchor="ctr"/>
          <a:lstStyle/>
          <a:p>
            <a:pPr algn="ctr" defTabSz="120634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900" b="1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20 bông hoa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771" y="4724400"/>
            <a:ext cx="1057558" cy="46778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2" y="4464051"/>
            <a:ext cx="2670386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356503" y="4720169"/>
            <a:ext cx="820191" cy="516467"/>
          </a:xfrm>
          <a:prstGeom prst="rect">
            <a:avLst/>
          </a:prstGeom>
        </p:spPr>
        <p:txBody>
          <a:bodyPr wrap="none" lIns="120622" tIns="60312" rIns="120622" bIns="60312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1206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a typeface="+mn-lt"/>
                <a:cs typeface="Calibri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524487" y="7668687"/>
            <a:ext cx="8360850" cy="10689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0622" tIns="60312" rIns="120622" bIns="60312" anchor="ctr"/>
          <a:lstStyle/>
          <a:p>
            <a:pPr algn="ctr" defTabSz="120634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900" b="1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60 bông hoa</a:t>
            </a:r>
            <a:endParaRPr lang="en-US" altLang="en-US" sz="4300" b="1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19" y="6311900"/>
            <a:ext cx="1057558" cy="46778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2" y="6011336"/>
            <a:ext cx="2670386" cy="10689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31071" y="6242051"/>
            <a:ext cx="820191" cy="609600"/>
          </a:xfrm>
          <a:prstGeom prst="rect">
            <a:avLst/>
          </a:prstGeom>
        </p:spPr>
        <p:txBody>
          <a:bodyPr wrap="none" lIns="120622" tIns="60312" rIns="120622" bIns="60312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1206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a typeface="+mn-lt"/>
                <a:cs typeface="Calibri"/>
              </a:rPr>
              <a:t>B</a:t>
            </a:r>
          </a:p>
        </p:txBody>
      </p:sp>
      <p:pic>
        <p:nvPicPr>
          <p:cNvPr id="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638" y="7890933"/>
            <a:ext cx="1057558" cy="46778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2" y="7668687"/>
            <a:ext cx="2801786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1220864" y="7916333"/>
            <a:ext cx="820191" cy="516467"/>
          </a:xfrm>
          <a:prstGeom prst="rect">
            <a:avLst/>
          </a:prstGeom>
        </p:spPr>
        <p:txBody>
          <a:bodyPr wrap="none" lIns="120622" tIns="60312" rIns="120622" bIns="60312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1206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a typeface="+mn-lt"/>
                <a:cs typeface="Calibri"/>
              </a:rPr>
              <a:t>c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520249" y="6011333"/>
            <a:ext cx="8365089" cy="12890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0622" tIns="60312" rIns="120622" bIns="60312" anchor="ctr"/>
          <a:lstStyle/>
          <a:p>
            <a:pPr algn="ctr" defTabSz="120634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900" b="1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80 bông hoa</a:t>
            </a:r>
          </a:p>
        </p:txBody>
      </p:sp>
      <p:pic>
        <p:nvPicPr>
          <p:cNvPr id="24591" name="Picture 31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722" y="7300384"/>
            <a:ext cx="17293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7" name="AutoShape 27"/>
          <p:cNvSpPr>
            <a:spLocks noChangeArrowheads="1"/>
          </p:cNvSpPr>
          <p:nvPr/>
        </p:nvSpPr>
        <p:spPr bwMode="auto">
          <a:xfrm>
            <a:off x="409153" y="-78317"/>
            <a:ext cx="1996431" cy="148166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0622" tIns="60312" rIns="120622" bIns="60312" anchor="ctr"/>
          <a:lstStyle/>
          <a:p>
            <a:pPr defTabSz="120634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6588" name="WordArt 28"/>
          <p:cNvSpPr>
            <a:spLocks noChangeArrowheads="1" noChangeShapeType="1" noTextEdit="1"/>
          </p:cNvSpPr>
          <p:nvPr/>
        </p:nvSpPr>
        <p:spPr bwMode="auto">
          <a:xfrm>
            <a:off x="866816" y="277356"/>
            <a:ext cx="1135974" cy="808567"/>
          </a:xfrm>
          <a:prstGeom prst="rect">
            <a:avLst/>
          </a:prstGeom>
        </p:spPr>
        <p:txBody>
          <a:bodyPr wrap="none" lIns="120622" tIns="60312" rIns="120622" bIns="603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06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sp>
        <p:nvSpPr>
          <p:cNvPr id="24594" name="WordArt 4"/>
          <p:cNvSpPr>
            <a:spLocks noChangeArrowheads="1" noChangeShapeType="1" noTextEdit="1"/>
          </p:cNvSpPr>
          <p:nvPr/>
        </p:nvSpPr>
        <p:spPr bwMode="auto">
          <a:xfrm>
            <a:off x="4069160" y="101600"/>
            <a:ext cx="9223428" cy="812800"/>
          </a:xfrm>
          <a:prstGeom prst="rect">
            <a:avLst/>
          </a:prstGeom>
        </p:spPr>
        <p:txBody>
          <a:bodyPr wrap="none" lIns="120622" tIns="60312" rIns="120622" bIns="603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063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nhanh ai đúng</a:t>
            </a:r>
            <a:endParaRPr lang="en-US" sz="48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4595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674" y="827617"/>
            <a:ext cx="13871171" cy="12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AutoShape 51"/>
          <p:cNvSpPr>
            <a:spLocks noChangeArrowheads="1"/>
          </p:cNvSpPr>
          <p:nvPr/>
        </p:nvSpPr>
        <p:spPr bwMode="auto">
          <a:xfrm>
            <a:off x="451426" y="1409817"/>
            <a:ext cx="15770112" cy="278341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20622" tIns="60312" rIns="120622" bIns="60312" anchor="ctr"/>
          <a:lstStyle/>
          <a:p>
            <a:pPr defTabSz="1206340" fontAlgn="base">
              <a:spcBef>
                <a:spcPct val="0"/>
              </a:spcBef>
              <a:spcAft>
                <a:spcPct val="0"/>
              </a:spcAft>
            </a:pPr>
            <a:endParaRPr lang="en-US" altLang="en-US" sz="4300" b="1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4597" name="TextBox 50"/>
          <p:cNvSpPr txBox="1">
            <a:spLocks noChangeArrowheads="1"/>
          </p:cNvSpPr>
          <p:nvPr/>
        </p:nvSpPr>
        <p:spPr bwMode="auto">
          <a:xfrm>
            <a:off x="718578" y="1871140"/>
            <a:ext cx="15117351" cy="168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622" tIns="60312" rIns="120622" bIns="603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0634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51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 bó có 20 bông hoa. Hỏi 4 bó như thế có tất cả </a:t>
            </a:r>
          </a:p>
          <a:p>
            <a:pPr defTabSz="120634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1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 nhiêu bông hoa?  </a:t>
            </a:r>
            <a:endParaRPr lang="vi-VN" altLang="en-US" sz="51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27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6 7.40741E-7 L -2.77778E-6 -0.07222 " pathEditMode="relative" rAng="0" ptsTypes="AA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animBg="1"/>
      <p:bldP spid="8" grpId="0" animBg="1"/>
      <p:bldP spid="13" grpId="0" animBg="1"/>
      <p:bldP spid="15" grpId="0" animBg="1"/>
      <p:bldP spid="15" grpId="1" animBg="1"/>
      <p:bldP spid="15" grpId="2" animBg="1"/>
      <p:bldP spid="66587" grpId="0" animBg="1"/>
      <p:bldP spid="66587" grpId="1" animBg="1"/>
      <p:bldP spid="66588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51"/>
          <p:cNvGrpSpPr>
            <a:grpSpLocks/>
          </p:cNvGrpSpPr>
          <p:nvPr/>
        </p:nvGrpSpPr>
        <p:grpSpPr bwMode="auto">
          <a:xfrm>
            <a:off x="19075" y="12700"/>
            <a:ext cx="572226" cy="9144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09580">
                <a:defRPr/>
              </a:pPr>
              <a:endParaRPr lang="en-US" sz="27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2562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0958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prstClr val="black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107" y="-307982"/>
              <a:ext cx="75689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09580">
                <a:defRPr/>
              </a:pPr>
              <a:endParaRPr lang="en-US" sz="2700"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467264" y="5812368"/>
            <a:ext cx="6781933" cy="131233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0942" tIns="60472" rIns="120942" bIns="60472" anchor="ctr"/>
          <a:lstStyle/>
          <a:p>
            <a:pPr algn="ctr" defTabSz="120958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900" b="1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15 quả bóng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771" y="4724400"/>
            <a:ext cx="1057558" cy="46778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39" y="6011336"/>
            <a:ext cx="2670386" cy="10689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116900" y="6263217"/>
            <a:ext cx="820189" cy="516467"/>
          </a:xfrm>
          <a:prstGeom prst="rect">
            <a:avLst/>
          </a:prstGeom>
        </p:spPr>
        <p:txBody>
          <a:bodyPr wrap="none" lIns="120942" tIns="60472" rIns="120942" bIns="60472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12095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a typeface="+mn-lt"/>
                <a:cs typeface="Calibri"/>
              </a:rPr>
              <a:t>B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524576" y="7668687"/>
            <a:ext cx="6877303" cy="10689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0942" tIns="60472" rIns="120942" bIns="60472" anchor="ctr"/>
          <a:lstStyle/>
          <a:p>
            <a:pPr algn="ctr" defTabSz="120958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900" b="1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60 quả bóng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19" y="6311900"/>
            <a:ext cx="1057558" cy="46778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4423836"/>
            <a:ext cx="2670386" cy="10689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220838" y="4538133"/>
            <a:ext cx="820191" cy="609600"/>
          </a:xfrm>
          <a:prstGeom prst="rect">
            <a:avLst/>
          </a:prstGeom>
        </p:spPr>
        <p:txBody>
          <a:bodyPr wrap="none" lIns="120942" tIns="60472" rIns="120942" bIns="60472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12095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a typeface="+mn-lt"/>
                <a:cs typeface="Calibri"/>
              </a:rPr>
              <a:t>A</a:t>
            </a:r>
          </a:p>
        </p:txBody>
      </p:sp>
      <p:pic>
        <p:nvPicPr>
          <p:cNvPr id="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638" y="7890933"/>
            <a:ext cx="1057558" cy="46778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2" y="7668687"/>
            <a:ext cx="2801786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1220838" y="7916333"/>
            <a:ext cx="820191" cy="516467"/>
          </a:xfrm>
          <a:prstGeom prst="rect">
            <a:avLst/>
          </a:prstGeom>
        </p:spPr>
        <p:txBody>
          <a:bodyPr wrap="none" lIns="120942" tIns="60472" rIns="120942" bIns="60472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12095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a typeface="+mn-lt"/>
                <a:cs typeface="Calibri"/>
              </a:rPr>
              <a:t>c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505411" y="4199468"/>
            <a:ext cx="6781933" cy="12890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0942" tIns="60472" rIns="120942" bIns="60472" anchor="ctr"/>
          <a:lstStyle/>
          <a:p>
            <a:pPr algn="ctr" defTabSz="120958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900" b="1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50 quả bóng</a:t>
            </a:r>
          </a:p>
        </p:txBody>
      </p:sp>
      <p:pic>
        <p:nvPicPr>
          <p:cNvPr id="25615" name="Picture 31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7023" y="7465484"/>
            <a:ext cx="17293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7" name="AutoShape 27"/>
          <p:cNvSpPr>
            <a:spLocks noChangeArrowheads="1"/>
          </p:cNvSpPr>
          <p:nvPr/>
        </p:nvSpPr>
        <p:spPr bwMode="auto">
          <a:xfrm>
            <a:off x="409126" y="-158750"/>
            <a:ext cx="1996431" cy="148166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0942" tIns="60472" rIns="120942" bIns="60472" anchor="ctr"/>
          <a:lstStyle/>
          <a:p>
            <a:pPr defTabSz="120958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6588" name="WordArt 28"/>
          <p:cNvSpPr>
            <a:spLocks noChangeArrowheads="1" noChangeShapeType="1" noTextEdit="1"/>
          </p:cNvSpPr>
          <p:nvPr/>
        </p:nvSpPr>
        <p:spPr bwMode="auto">
          <a:xfrm>
            <a:off x="866816" y="277356"/>
            <a:ext cx="1135974" cy="808567"/>
          </a:xfrm>
          <a:prstGeom prst="rect">
            <a:avLst/>
          </a:prstGeom>
        </p:spPr>
        <p:txBody>
          <a:bodyPr wrap="none" lIns="120942" tIns="60472" rIns="120942" bIns="6047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095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2</a:t>
            </a:r>
          </a:p>
        </p:txBody>
      </p:sp>
      <p:sp>
        <p:nvSpPr>
          <p:cNvPr id="25618" name="WordArt 4"/>
          <p:cNvSpPr>
            <a:spLocks noChangeArrowheads="1" noChangeShapeType="1" noTextEdit="1"/>
          </p:cNvSpPr>
          <p:nvPr/>
        </p:nvSpPr>
        <p:spPr bwMode="auto">
          <a:xfrm>
            <a:off x="4069160" y="101600"/>
            <a:ext cx="9223428" cy="812800"/>
          </a:xfrm>
          <a:prstGeom prst="rect">
            <a:avLst/>
          </a:prstGeom>
        </p:spPr>
        <p:txBody>
          <a:bodyPr wrap="none" lIns="120942" tIns="60472" rIns="120942" bIns="6047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095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nhanh ai đúng</a:t>
            </a:r>
            <a:endParaRPr lang="en-US" sz="48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619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648" y="827617"/>
            <a:ext cx="13871171" cy="12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AutoShape 51"/>
          <p:cNvSpPr>
            <a:spLocks noChangeArrowheads="1"/>
          </p:cNvSpPr>
          <p:nvPr/>
        </p:nvSpPr>
        <p:spPr bwMode="auto">
          <a:xfrm>
            <a:off x="726939" y="1286933"/>
            <a:ext cx="15284780" cy="2330451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20942" tIns="60472" rIns="120942" bIns="60472" anchor="ctr"/>
          <a:lstStyle/>
          <a:p>
            <a:pPr defTabSz="1209580" fontAlgn="base">
              <a:spcBef>
                <a:spcPct val="0"/>
              </a:spcBef>
              <a:spcAft>
                <a:spcPct val="0"/>
              </a:spcAft>
            </a:pPr>
            <a:endParaRPr lang="en-US" altLang="en-US" sz="4300" b="1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621" name="TextBox 50"/>
          <p:cNvSpPr txBox="1">
            <a:spLocks noChangeArrowheads="1"/>
          </p:cNvSpPr>
          <p:nvPr/>
        </p:nvSpPr>
        <p:spPr bwMode="auto">
          <a:xfrm>
            <a:off x="599778" y="1115484"/>
            <a:ext cx="15999002" cy="168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42" tIns="60472" rIns="120942" bIns="6047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0958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51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 hộp có 10 quả bóng. Hỏi 5 hộp như thế có tất cả bao nhiêu quả bóng?</a:t>
            </a:r>
            <a:endParaRPr lang="vi-VN" altLang="en-US" sz="51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32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6 7.40741E-7 L -2.77778E-6 -0.07222 " pathEditMode="relative" rAng="0" ptsTypes="AA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animBg="1"/>
      <p:bldP spid="8" grpId="0" animBg="1"/>
      <p:bldP spid="13" grpId="0" animBg="1"/>
      <p:bldP spid="15" grpId="0" animBg="1"/>
      <p:bldP spid="15" grpId="1" animBg="1"/>
      <p:bldP spid="15" grpId="2" animBg="1"/>
      <p:bldP spid="66587" grpId="0" animBg="1"/>
      <p:bldP spid="66587" grpId="1" animBg="1"/>
      <p:bldP spid="66588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WordArt 7"/>
          <p:cNvSpPr>
            <a:spLocks noChangeArrowheads="1" noChangeShapeType="1" noTextEdit="1"/>
          </p:cNvSpPr>
          <p:nvPr/>
        </p:nvSpPr>
        <p:spPr bwMode="auto">
          <a:xfrm>
            <a:off x="3662244" y="4025304"/>
            <a:ext cx="9126544" cy="2172303"/>
          </a:xfrm>
          <a:prstGeom prst="rect">
            <a:avLst/>
          </a:prstGeom>
        </p:spPr>
        <p:txBody>
          <a:bodyPr spcFirstLastPara="1" wrap="none" lIns="117134" tIns="58567" rIns="117134" bIns="58567" fromWordArt="1">
            <a:prstTxWarp prst="textArchUp">
              <a:avLst>
                <a:gd name="adj" fmla="val 10761433"/>
              </a:avLst>
            </a:prstTxWarp>
          </a:bodyPr>
          <a:lstStyle/>
          <a:p>
            <a:pPr algn="ctr" defTabSz="117142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thầy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mạnh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khỏe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Hạnh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phúc</a:t>
            </a:r>
            <a:endParaRPr lang="en-US" sz="4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17142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chăm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ngoan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giỏi</a:t>
            </a:r>
            <a:endParaRPr lang="en-US" sz="4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344" name="Picture 12" descr="ros0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52" y="4477469"/>
            <a:ext cx="4450643" cy="34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Anh dep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460" y="-135466"/>
            <a:ext cx="16586670" cy="957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4"/>
          <p:cNvSpPr>
            <a:spLocks noChangeArrowheads="1"/>
          </p:cNvSpPr>
          <p:nvPr/>
        </p:nvSpPr>
        <p:spPr bwMode="auto">
          <a:xfrm>
            <a:off x="-135231" y="0"/>
            <a:ext cx="2635265" cy="201264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134" tIns="58567" rIns="117134" bIns="58567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171428" eaLnBrk="1" hangingPunct="1">
              <a:buClr>
                <a:srgbClr val="000000"/>
              </a:buClr>
            </a:pPr>
            <a:endParaRPr lang="vi-VN" alt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" name="AutoShape 34"/>
          <p:cNvSpPr>
            <a:spLocks noChangeArrowheads="1"/>
          </p:cNvSpPr>
          <p:nvPr/>
        </p:nvSpPr>
        <p:spPr bwMode="auto">
          <a:xfrm>
            <a:off x="13912651" y="7431316"/>
            <a:ext cx="2543831" cy="1712685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134" tIns="58567" rIns="117134" bIns="58567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171428" eaLnBrk="1" hangingPunct="1">
              <a:buClr>
                <a:srgbClr val="000000"/>
              </a:buClr>
            </a:pPr>
            <a:endParaRPr lang="vi-VN" alt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" name="AutoShape 35"/>
          <p:cNvSpPr>
            <a:spLocks noChangeArrowheads="1"/>
          </p:cNvSpPr>
          <p:nvPr/>
        </p:nvSpPr>
        <p:spPr bwMode="auto">
          <a:xfrm rot="16200000">
            <a:off x="100992" y="6576920"/>
            <a:ext cx="2171700" cy="2644954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134" tIns="58567" rIns="117134" bIns="58567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171428" eaLnBrk="1" hangingPunct="1">
              <a:buClr>
                <a:srgbClr val="000000"/>
              </a:buClr>
            </a:pPr>
            <a:endParaRPr lang="vi-VN" alt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6" name="AutoShape 35"/>
          <p:cNvSpPr>
            <a:spLocks noChangeArrowheads="1"/>
          </p:cNvSpPr>
          <p:nvPr/>
        </p:nvSpPr>
        <p:spPr bwMode="auto">
          <a:xfrm rot="16200000">
            <a:off x="14399739" y="-104693"/>
            <a:ext cx="1569660" cy="1779048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134" tIns="58567" rIns="117134" bIns="58567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171428" eaLnBrk="1" hangingPunct="1">
              <a:buClr>
                <a:srgbClr val="000000"/>
              </a:buClr>
            </a:pPr>
            <a:endParaRPr lang="vi-VN" alt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765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2118519" y="2590800"/>
            <a:ext cx="10954606" cy="110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98" tIns="60982" rIns="121998" bIns="60982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</a:pPr>
            <a:r>
              <a:rPr lang="en-US" sz="6400" b="1" dirty="0" err="1">
                <a:ln w="22225">
                  <a:noFill/>
                  <a:prstDash val="solid"/>
                </a:ln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6400" b="1" dirty="0">
                <a:ln w="22225">
                  <a:noFill/>
                  <a:prstDash val="solid"/>
                </a:ln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400" b="1" dirty="0" err="1">
                <a:ln w="22225">
                  <a:noFill/>
                  <a:prstDash val="solid"/>
                </a:ln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 sz="6400" b="1" dirty="0">
              <a:ln w="22225">
                <a:noFill/>
                <a:prstDash val="solid"/>
              </a:ln>
              <a:solidFill>
                <a:srgbClr val="FF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7" y="4953000"/>
            <a:ext cx="3911601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8332" y="-38100"/>
          <a:ext cx="2788387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5" imgW="1278331" imgH="1273759" progId="">
                  <p:embed/>
                </p:oleObj>
              </mc:Choice>
              <mc:Fallback>
                <p:oleObj name="Clip" r:id="rId5" imgW="1278331" imgH="1273759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32" y="-38100"/>
                        <a:ext cx="2788387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 descr="FSTV1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77988" y="3449638"/>
            <a:ext cx="1995488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700919" y="6324600"/>
            <a:ext cx="2575719" cy="2514600"/>
            <a:chOff x="1968" y="1152"/>
            <a:chExt cx="1829" cy="2688"/>
          </a:xfrm>
        </p:grpSpPr>
        <p:pic>
          <p:nvPicPr>
            <p:cNvPr id="9" name="Picture 7" descr="hoaho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11" name="Picture 9" descr="hoahong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0" descr="hoahong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" name="Picture 5" descr="XMSTRER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96275" y="-2229956"/>
            <a:ext cx="3406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XMSTRER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2456" y="-2406937"/>
            <a:ext cx="36772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XMSTRER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6702" y="6552217"/>
            <a:ext cx="30283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XMSTRER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93490" y="6412722"/>
            <a:ext cx="31905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15" y="0"/>
            <a:ext cx="1623906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3"/>
          <a:stretch>
            <a:fillRect/>
          </a:stretch>
        </p:blipFill>
        <p:spPr bwMode="auto">
          <a:xfrm>
            <a:off x="6207922" y="2235203"/>
            <a:ext cx="3022601" cy="281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3"/>
          <a:stretch>
            <a:fillRect/>
          </a:stretch>
        </p:blipFill>
        <p:spPr bwMode="auto">
          <a:xfrm>
            <a:off x="5053634" y="2897720"/>
            <a:ext cx="2308578" cy="2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1" r="46758" b="19983"/>
          <a:stretch>
            <a:fillRect/>
          </a:stretch>
        </p:blipFill>
        <p:spPr bwMode="auto">
          <a:xfrm>
            <a:off x="11626586" y="4495800"/>
            <a:ext cx="2607733" cy="473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>
            <a:fillRect/>
          </a:stretch>
        </p:blipFill>
        <p:spPr bwMode="auto">
          <a:xfrm>
            <a:off x="1999989" y="4286251"/>
            <a:ext cx="3053644" cy="485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975519" y="1117600"/>
            <a:ext cx="14706600" cy="4165600"/>
          </a:xfrm>
          <a:prstGeom prst="cloudCallout">
            <a:avLst>
              <a:gd name="adj1" fmla="val -32767"/>
              <a:gd name="adj2" fmla="val 62029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25620">
              <a:buClr>
                <a:srgbClr val="000000"/>
              </a:buClr>
              <a:defRPr/>
            </a:pPr>
            <a:endParaRPr lang="en-US" sz="48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207919" y="5588000"/>
            <a:ext cx="4876800" cy="2641600"/>
          </a:xfrm>
          <a:prstGeom prst="cloudCallout">
            <a:avLst>
              <a:gd name="adj1" fmla="val 69128"/>
              <a:gd name="adj2" fmla="val -4244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25620">
              <a:buClr>
                <a:srgbClr val="000000"/>
              </a:buClr>
              <a:defRPr/>
            </a:pPr>
            <a:endParaRPr lang="en-US" sz="48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0" name="Right Arrow 9">
            <a:hlinkClick r:id="rId6" action="ppaction://hlinksldjump"/>
          </p:cNvPr>
          <p:cNvSpPr/>
          <p:nvPr/>
        </p:nvSpPr>
        <p:spPr>
          <a:xfrm>
            <a:off x="10779919" y="8083550"/>
            <a:ext cx="1391356" cy="114300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25620">
              <a:buClr>
                <a:srgbClr val="000000"/>
              </a:buClr>
              <a:defRPr/>
            </a:pPr>
            <a:r>
              <a:rPr lang="en-US" sz="1867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Trở</a:t>
            </a:r>
            <a:r>
              <a:rPr lang="en-US" sz="1867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867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về</a:t>
            </a:r>
            <a:endParaRPr lang="en-US" sz="1867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75519" y="2389718"/>
            <a:ext cx="1440180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625620">
              <a:buClr>
                <a:srgbClr val="000000"/>
              </a:buClr>
            </a:pPr>
            <a:r>
              <a:rPr lang="en-US" sz="5400" b="1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Trong</a:t>
            </a:r>
            <a:r>
              <a:rPr lang="en-US" sz="5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các</a:t>
            </a:r>
            <a:r>
              <a:rPr lang="en-US" sz="5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số</a:t>
            </a:r>
            <a:r>
              <a:rPr lang="en-US" sz="5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sau</a:t>
            </a:r>
            <a:r>
              <a:rPr lang="en-US" sz="5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 ,</a:t>
            </a:r>
            <a:r>
              <a:rPr lang="en-US" sz="5400" b="1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số</a:t>
            </a:r>
            <a:r>
              <a:rPr lang="en-US" sz="5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 n </a:t>
            </a:r>
            <a:r>
              <a:rPr lang="en-US" sz="5400" b="1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ào</a:t>
            </a:r>
            <a:r>
              <a:rPr lang="en-US" sz="5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là</a:t>
            </a:r>
            <a:r>
              <a:rPr lang="en-US" sz="5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số</a:t>
            </a:r>
            <a:r>
              <a:rPr lang="en-US" sz="5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tròn</a:t>
            </a:r>
            <a:r>
              <a:rPr lang="en-US" sz="5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chục</a:t>
            </a:r>
            <a:endParaRPr lang="en-US" sz="5400" b="1" kern="0" dirty="0">
              <a:solidFill>
                <a:srgbClr val="FF0000"/>
              </a:solidFill>
              <a:latin typeface="Tahoma" pitchFamily="34" charset="0"/>
              <a:cs typeface="Tahoma" pitchFamily="34" charset="0"/>
              <a:sym typeface="Arial"/>
            </a:endParaRPr>
          </a:p>
          <a:p>
            <a:pPr algn="ctr" defTabSz="1625620">
              <a:buClr>
                <a:srgbClr val="000000"/>
              </a:buClr>
            </a:pPr>
            <a:r>
              <a:rPr lang="en-US" sz="5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Arial"/>
              </a:rPr>
              <a:t>30, 24, 45, 50,18,70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10633" y="6187020"/>
            <a:ext cx="8856133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625620">
              <a:buClr>
                <a:srgbClr val="000000"/>
              </a:buClr>
            </a:pPr>
            <a:r>
              <a:rPr lang="en-US" sz="5867" b="1" kern="0" dirty="0">
                <a:solidFill>
                  <a:prstClr val="white"/>
                </a:solidFill>
                <a:latin typeface="Tahoma" pitchFamily="34" charset="0"/>
                <a:cs typeface="Tahoma" pitchFamily="34" charset="0"/>
                <a:sym typeface="Arial"/>
              </a:rPr>
              <a:t>30,50,70</a:t>
            </a:r>
          </a:p>
        </p:txBody>
      </p:sp>
    </p:spTree>
    <p:extLst>
      <p:ext uri="{BB962C8B-B14F-4D97-AF65-F5344CB8AC3E}">
        <p14:creationId xmlns:p14="http://schemas.microsoft.com/office/powerpoint/2010/main" val="252111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" y="0"/>
            <a:ext cx="1623906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3"/>
          <a:stretch>
            <a:fillRect/>
          </a:stretch>
        </p:blipFill>
        <p:spPr bwMode="auto">
          <a:xfrm>
            <a:off x="6207922" y="2235203"/>
            <a:ext cx="3022601" cy="281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3"/>
          <a:stretch>
            <a:fillRect/>
          </a:stretch>
        </p:blipFill>
        <p:spPr bwMode="auto">
          <a:xfrm>
            <a:off x="5053634" y="2897720"/>
            <a:ext cx="2308578" cy="2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1" r="46758" b="19983"/>
          <a:stretch>
            <a:fillRect/>
          </a:stretch>
        </p:blipFill>
        <p:spPr bwMode="auto">
          <a:xfrm>
            <a:off x="11626586" y="4495800"/>
            <a:ext cx="2607733" cy="473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>
            <a:fillRect/>
          </a:stretch>
        </p:blipFill>
        <p:spPr bwMode="auto">
          <a:xfrm>
            <a:off x="1999989" y="4286251"/>
            <a:ext cx="3053644" cy="485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737519" y="0"/>
            <a:ext cx="12725400" cy="4165600"/>
          </a:xfrm>
          <a:prstGeom prst="cloudCallout">
            <a:avLst>
              <a:gd name="adj1" fmla="val -32767"/>
              <a:gd name="adj2" fmla="val 62029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25620">
              <a:buClr>
                <a:srgbClr val="000000"/>
              </a:buClr>
              <a:defRPr/>
            </a:pPr>
            <a:endParaRPr lang="en-US" sz="48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642519" y="5588000"/>
            <a:ext cx="8153400" cy="2641600"/>
          </a:xfrm>
          <a:prstGeom prst="cloudCallout">
            <a:avLst>
              <a:gd name="adj1" fmla="val 69128"/>
              <a:gd name="adj2" fmla="val -4244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tròn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chục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hàng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đơn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vị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chữ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10" name="Right Arrow 9">
            <a:hlinkClick r:id="rId6" action="ppaction://hlinksldjump"/>
          </p:cNvPr>
          <p:cNvSpPr/>
          <p:nvPr/>
        </p:nvSpPr>
        <p:spPr>
          <a:xfrm>
            <a:off x="10779919" y="8083550"/>
            <a:ext cx="1391356" cy="114300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25620">
              <a:buClr>
                <a:srgbClr val="000000"/>
              </a:buClr>
              <a:defRPr/>
            </a:pPr>
            <a:r>
              <a:rPr lang="en-US" sz="1867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Trở</a:t>
            </a:r>
            <a:r>
              <a:rPr lang="en-US" sz="1867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867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về</a:t>
            </a:r>
            <a:endParaRPr lang="en-US" sz="1867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70920" y="1272932"/>
            <a:ext cx="12344399" cy="284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625620">
              <a:buClr>
                <a:srgbClr val="000000"/>
              </a:buClr>
            </a:pP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Theo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đặc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điểm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như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nào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được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gọi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là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tròn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chục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  <a:p>
            <a:pPr algn="ctr" defTabSz="1625620">
              <a:buClr>
                <a:srgbClr val="000000"/>
              </a:buClr>
            </a:pPr>
            <a:endParaRPr lang="en-US" sz="5867" b="1" kern="0" dirty="0">
              <a:solidFill>
                <a:srgbClr val="FF0000"/>
              </a:solidFill>
              <a:latin typeface="Tahoma" pitchFamily="34" charset="0"/>
              <a:cs typeface="Tahoma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08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318" y="228680"/>
            <a:ext cx="6781802" cy="89153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25" y="0"/>
            <a:ext cx="1591071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35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99918" y="0"/>
            <a:ext cx="6623022" cy="912922"/>
            <a:chOff x="4539228" y="172432"/>
            <a:chExt cx="3513177" cy="912922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064393" y="6641353"/>
            <a:ext cx="3676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20 + 20 + 20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33319" y="7398603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" y="1600200"/>
            <a:ext cx="151638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0424319" y="1981200"/>
            <a:ext cx="4404519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652919" y="1981200"/>
            <a:ext cx="4267199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80410" y="7398603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20 x 3 =</a:t>
            </a:r>
          </a:p>
        </p:txBody>
      </p:sp>
    </p:spTree>
    <p:extLst>
      <p:ext uri="{BB962C8B-B14F-4D97-AF65-F5344CB8AC3E}">
        <p14:creationId xmlns:p14="http://schemas.microsoft.com/office/powerpoint/2010/main" val="366343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580543"/>
            <a:ext cx="1215333" cy="523220"/>
            <a:chOff x="7022644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454238" y="1041400"/>
            <a:ext cx="103990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04519" y="58674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Tính</a:t>
            </a:r>
            <a:r>
              <a:rPr lang="en-US" sz="4800" dirty="0"/>
              <a:t> </a:t>
            </a:r>
            <a:r>
              <a:rPr lang="en-US" sz="4800" dirty="0" err="1"/>
              <a:t>nhẩm</a:t>
            </a:r>
            <a:r>
              <a:rPr lang="en-US" sz="4800" dirty="0"/>
              <a:t>:</a:t>
            </a:r>
          </a:p>
          <a:p>
            <a:r>
              <a:rPr lang="en-US" sz="4800" dirty="0"/>
              <a:t>2 </a:t>
            </a:r>
            <a:r>
              <a:rPr lang="en-US" sz="4800" dirty="0" err="1"/>
              <a:t>chục</a:t>
            </a:r>
            <a:r>
              <a:rPr lang="en-US" sz="4800" dirty="0"/>
              <a:t> x 3 = 6 </a:t>
            </a:r>
            <a:r>
              <a:rPr lang="en-US" sz="4800" dirty="0" err="1"/>
              <a:t>chục</a:t>
            </a:r>
            <a:endParaRPr lang="en-US" sz="4800" dirty="0"/>
          </a:p>
          <a:p>
            <a:r>
              <a:rPr lang="en-US" sz="4800" dirty="0" err="1"/>
              <a:t>Vậy</a:t>
            </a:r>
            <a:r>
              <a:rPr lang="en-US" sz="4800" dirty="0"/>
              <a:t> 20 x 3 = 60. </a:t>
            </a: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813719" y="2133600"/>
            <a:ext cx="13335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922" y="-1272119"/>
            <a:ext cx="17654219" cy="1168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697649" y="654052"/>
            <a:ext cx="14882103" cy="554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454" tIns="58727" rIns="117454" bIns="5872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17473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itchFamily="18" charset="0"/>
              </a:rPr>
              <a:t>Muốn</a:t>
            </a:r>
            <a:r>
              <a:rPr lang="en-US" altLang="zh-CN" sz="8000" b="1" dirty="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itchFamily="18" charset="0"/>
              </a:rPr>
              <a:t>nhân</a:t>
            </a:r>
            <a:r>
              <a:rPr lang="en-US" altLang="zh-CN" sz="8000" b="1" dirty="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itchFamily="18" charset="0"/>
              </a:rPr>
              <a:t>nhẩm</a:t>
            </a:r>
            <a:r>
              <a:rPr lang="en-US" altLang="zh-CN" sz="8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itchFamily="18" charset="0"/>
              </a:rPr>
              <a:t>số</a:t>
            </a:r>
            <a:r>
              <a:rPr lang="en-US" altLang="zh-CN" sz="8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itchFamily="18" charset="0"/>
              </a:rPr>
              <a:t>tròn</a:t>
            </a:r>
            <a:r>
              <a:rPr lang="en-US" altLang="zh-CN" sz="8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itchFamily="18" charset="0"/>
              </a:rPr>
              <a:t>chục</a:t>
            </a:r>
            <a:r>
              <a:rPr lang="en-US" altLang="zh-CN" sz="8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itchFamily="18" charset="0"/>
              </a:rPr>
              <a:t>có</a:t>
            </a:r>
            <a:r>
              <a:rPr lang="en-US" altLang="zh-CN" sz="8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itchFamily="18" charset="0"/>
              </a:rPr>
              <a:t>hai</a:t>
            </a:r>
            <a:r>
              <a:rPr lang="en-US" altLang="zh-CN" sz="8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itchFamily="18" charset="0"/>
              </a:rPr>
              <a:t>chữ</a:t>
            </a:r>
            <a:r>
              <a:rPr lang="en-US" altLang="zh-CN" sz="8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itchFamily="18" charset="0"/>
              </a:rPr>
              <a:t>số</a:t>
            </a:r>
            <a:r>
              <a:rPr lang="en-US" altLang="zh-CN" sz="8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itchFamily="18" charset="0"/>
              </a:rPr>
              <a:t>với</a:t>
            </a:r>
            <a:r>
              <a:rPr lang="en-US" altLang="zh-CN" sz="96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itchFamily="18" charset="0"/>
              </a:rPr>
              <a:t>số</a:t>
            </a:r>
            <a:r>
              <a:rPr lang="en-US" altLang="zh-CN" sz="8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itchFamily="18" charset="0"/>
              </a:rPr>
              <a:t>có</a:t>
            </a:r>
            <a:r>
              <a:rPr lang="en-US" altLang="zh-CN" sz="8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itchFamily="18" charset="0"/>
              </a:rPr>
              <a:t>một</a:t>
            </a:r>
            <a:r>
              <a:rPr lang="en-US" altLang="zh-CN" sz="8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itchFamily="18" charset="0"/>
              </a:rPr>
              <a:t>chữ</a:t>
            </a:r>
            <a:r>
              <a:rPr lang="en-US" altLang="zh-CN" sz="8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itchFamily="18" charset="0"/>
              </a:rPr>
              <a:t>số</a:t>
            </a:r>
            <a:r>
              <a:rPr lang="en-US" altLang="zh-CN" sz="9600" b="1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altLang="zh-CN" sz="8000" b="1" dirty="0">
                <a:solidFill>
                  <a:schemeClr val="bg1"/>
                </a:solidFill>
                <a:latin typeface="Times New Roman" pitchFamily="18" charset="0"/>
              </a:rPr>
              <a:t>ta </a:t>
            </a:r>
            <a:r>
              <a:rPr lang="en-US" altLang="zh-CN" sz="8000" b="1" dirty="0" err="1">
                <a:solidFill>
                  <a:schemeClr val="bg1"/>
                </a:solidFill>
                <a:latin typeface="Times New Roman" pitchFamily="18" charset="0"/>
              </a:rPr>
              <a:t>chỉ</a:t>
            </a:r>
            <a:r>
              <a:rPr lang="en-US" altLang="zh-CN" sz="8000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altLang="zh-CN" sz="8000" b="1" dirty="0" err="1">
                <a:solidFill>
                  <a:schemeClr val="bg1"/>
                </a:solidFill>
                <a:latin typeface="Times New Roman" pitchFamily="18" charset="0"/>
              </a:rPr>
              <a:t>việc</a:t>
            </a:r>
            <a:r>
              <a:rPr lang="en-US" altLang="zh-CN" sz="8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prstClr val="white"/>
                </a:solidFill>
                <a:latin typeface="Times New Roman" pitchFamily="18" charset="0"/>
              </a:rPr>
              <a:t>lấy</a:t>
            </a:r>
            <a:r>
              <a:rPr lang="en-US" altLang="zh-CN" sz="80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prstClr val="white"/>
                </a:solidFill>
                <a:latin typeface="Times New Roman" pitchFamily="18" charset="0"/>
              </a:rPr>
              <a:t>số</a:t>
            </a:r>
            <a:r>
              <a:rPr lang="en-US" altLang="zh-CN" sz="80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prstClr val="white"/>
                </a:solidFill>
                <a:latin typeface="Times New Roman" pitchFamily="18" charset="0"/>
              </a:rPr>
              <a:t>chục</a:t>
            </a:r>
            <a:r>
              <a:rPr lang="en-US" altLang="zh-CN" sz="8000" b="1" dirty="0">
                <a:solidFill>
                  <a:prstClr val="white"/>
                </a:solidFill>
                <a:latin typeface="Times New Roman" pitchFamily="18" charset="0"/>
              </a:rPr>
              <a:t>   </a:t>
            </a:r>
            <a:r>
              <a:rPr lang="en-US" altLang="zh-CN" sz="8000" b="1" dirty="0" err="1">
                <a:solidFill>
                  <a:prstClr val="white"/>
                </a:solidFill>
                <a:latin typeface="Times New Roman" pitchFamily="18" charset="0"/>
              </a:rPr>
              <a:t>nhân</a:t>
            </a:r>
            <a:r>
              <a:rPr lang="en-US" altLang="zh-CN" sz="80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prstClr val="white"/>
                </a:solidFill>
                <a:latin typeface="Times New Roman" pitchFamily="18" charset="0"/>
              </a:rPr>
              <a:t>với</a:t>
            </a:r>
            <a:r>
              <a:rPr lang="en-US" altLang="zh-CN" sz="80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prstClr val="white"/>
                </a:solidFill>
                <a:latin typeface="Times New Roman" pitchFamily="18" charset="0"/>
              </a:rPr>
              <a:t>số</a:t>
            </a:r>
            <a:r>
              <a:rPr lang="en-US" altLang="zh-CN" sz="80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prstClr val="white"/>
                </a:solidFill>
                <a:latin typeface="Times New Roman" pitchFamily="18" charset="0"/>
              </a:rPr>
              <a:t>đó</a:t>
            </a:r>
            <a:r>
              <a:rPr lang="en-US" altLang="zh-CN" sz="8000" b="1" dirty="0">
                <a:solidFill>
                  <a:srgbClr val="FFFF00"/>
                </a:solidFill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3469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580543"/>
            <a:ext cx="1215333" cy="523220"/>
            <a:chOff x="7022644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4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454238" y="1041400"/>
            <a:ext cx="103990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079" t="28404" r="18571" b="25763"/>
          <a:stretch/>
        </p:blipFill>
        <p:spPr>
          <a:xfrm>
            <a:off x="-243681" y="1600200"/>
            <a:ext cx="16520319" cy="6172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39647" y="3733800"/>
            <a:ext cx="125547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97247" y="3429000"/>
            <a:ext cx="125547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91119" y="3352800"/>
            <a:ext cx="125547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= 80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996319" y="3733800"/>
            <a:ext cx="125547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= 60</a:t>
            </a:r>
          </a:p>
        </p:txBody>
      </p:sp>
    </p:spTree>
    <p:extLst>
      <p:ext uri="{BB962C8B-B14F-4D97-AF65-F5344CB8AC3E}">
        <p14:creationId xmlns:p14="http://schemas.microsoft.com/office/powerpoint/2010/main" val="65313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5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365</Words>
  <Application>Microsoft Office PowerPoint</Application>
  <PresentationFormat>Custom</PresentationFormat>
  <Paragraphs>72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3" baseType="lpstr">
      <vt:lpstr>等线</vt:lpstr>
      <vt:lpstr>.VnTime</vt:lpstr>
      <vt:lpstr>Arial</vt:lpstr>
      <vt:lpstr>Calibri</vt:lpstr>
      <vt:lpstr>Calibri Light</vt:lpstr>
      <vt:lpstr>Century Gothic</vt:lpstr>
      <vt:lpstr>Tahoma</vt:lpstr>
      <vt:lpstr>Times New Roman</vt:lpstr>
      <vt:lpstr>UTM Avo</vt:lpstr>
      <vt:lpstr>Wingdings 3</vt:lpstr>
      <vt:lpstr>Office Theme</vt:lpstr>
      <vt:lpstr>Wisp</vt:lpstr>
      <vt:lpstr>5_Wisp</vt:lpstr>
      <vt:lpstr>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Muốn nhân số tròn chục với số có một chữ số ta làm thế nào ?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LENOVO</cp:lastModifiedBy>
  <cp:revision>195</cp:revision>
  <cp:lastPrinted>2022-11-02T22:42:49Z</cp:lastPrinted>
  <dcterms:created xsi:type="dcterms:W3CDTF">2022-07-10T01:37:20Z</dcterms:created>
  <dcterms:modified xsi:type="dcterms:W3CDTF">2023-11-06T14:00:00Z</dcterms:modified>
</cp:coreProperties>
</file>