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95" r:id="rId4"/>
  </p:sldMasterIdLst>
  <p:notesMasterIdLst>
    <p:notesMasterId r:id="rId25"/>
  </p:notesMasterIdLst>
  <p:sldIdLst>
    <p:sldId id="8333" r:id="rId5"/>
    <p:sldId id="8356" r:id="rId6"/>
    <p:sldId id="8339" r:id="rId7"/>
    <p:sldId id="8341" r:id="rId8"/>
    <p:sldId id="8348" r:id="rId9"/>
    <p:sldId id="8350" r:id="rId10"/>
    <p:sldId id="8357" r:id="rId11"/>
    <p:sldId id="8358" r:id="rId12"/>
    <p:sldId id="513" r:id="rId13"/>
    <p:sldId id="8342" r:id="rId14"/>
    <p:sldId id="8344" r:id="rId15"/>
    <p:sldId id="8353" r:id="rId16"/>
    <p:sldId id="8345" r:id="rId17"/>
    <p:sldId id="325" r:id="rId18"/>
    <p:sldId id="503" r:id="rId19"/>
    <p:sldId id="8359" r:id="rId20"/>
    <p:sldId id="8360" r:id="rId21"/>
    <p:sldId id="8361" r:id="rId22"/>
    <p:sldId id="8362" r:id="rId23"/>
    <p:sldId id="8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F419-96E5-466F-BD31-CF9421BA35EE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E9940-2EDB-4F0E-BEF4-5E58C02C4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1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29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microsoft.com/office/2007/relationships/hdphoto" Target="../media/hdphoto1.wdp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69EE-6CFB-418B-B10F-87BA3B42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4A7-B438-432D-B8B5-8F152470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0CAAD-9582-4927-8AD1-0FA1AF659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6CAEB-3F90-4681-BE74-BE50CBC4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9C67B-6864-4860-B676-2653E774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5B1BA-A837-40D4-80A2-A94F546D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21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B84B-3D05-4767-91C2-48D27DF0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34E1D-A30C-4C0F-9D37-7D35CDAF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F164-E445-4059-BF16-038B7F6A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ED86E-A9C9-4C45-BA3E-CF43DCC75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77EB3-C5B5-4E57-87F7-A569BD1F6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19445-4E72-4371-A8C6-22DCAE78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22075-C98D-406F-ABCD-0D07A958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8DA89-8B11-421C-BFA5-D682031D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21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2F7C-FA65-441B-A2B7-183094F4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7BEEE-0098-4C2F-90FF-86C4E88B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F9235-A463-421F-AA58-BA8EA5C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16D27-77F2-4B80-9B92-4C9832CC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7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0C215-76FD-4216-9011-101F2F16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9DD23-E052-4DD1-B52B-B045185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0B2C-6F92-4F88-8267-38E45CBC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02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BFE4-E328-4DC8-8950-F8CF565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3D9-0FB7-492B-B7CC-4C6758A4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F103A-1166-4A78-AFF4-0B734276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02780-339F-4514-A578-F38B4376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AD376-422F-440F-B0DC-C480EE34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AA5DC-304E-4F22-9006-E105CE3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39A5-F3D4-4772-85FD-9117B78A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500FD-24F2-429D-B56D-0FE4C9090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6164-32BD-44FD-8CA0-899C66724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9F6F2-EE4E-4B36-914E-E4D4C962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4CE2-66D5-4986-AF0F-5121D26D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529ED-77E1-4CB8-BC9A-84825EEF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2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AD56-9A69-4BA4-960F-7964A720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69E86-A2AB-42F9-9A19-C64B2708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2C4A-3519-4703-9DCE-353C85A8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9A9D-1D7C-4293-8F31-4477109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D7F4-A316-406E-9ECC-1078804D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70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057E4-4EF6-4E7A-AF28-F2DD74FC5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32ACF-2F2D-4879-8F8F-062C0D99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7375-307F-4E27-AAF2-4398A594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C9913-EA67-4CFA-989F-822C0374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ED9F-F0ED-4EF9-93DE-073BC1A9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04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0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8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75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0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4303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82771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9913"/>
      </p:ext>
    </p:extLst>
  </p:cSld>
  <p:clrMapOvr>
    <a:masterClrMapping/>
  </p:clrMapOvr>
  <p:transition spd="slow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79720"/>
      </p:ext>
    </p:extLst>
  </p:cSld>
  <p:clrMapOvr>
    <a:masterClrMapping/>
  </p:clrMapOvr>
  <p:transition spd="slow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3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D62B-914D-4546-9CC9-7A6D875D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10D8-9E7E-4AE7-B620-78E0405E2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1C032-8E73-43FC-B870-03C64B7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54178-200C-4D48-A210-BB00A4E2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E023-6BA9-4230-A65C-16400C38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3590-65F6-4EAF-8395-017B3DBC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159A-7615-4092-B472-4B3D230C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2C89-74A9-4F52-A0C9-C16E977D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C7C4-36FC-4853-996B-91EB1DFB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0CCC7-9809-4F61-ADF4-D752DD32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77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11292620" y="6475015"/>
            <a:ext cx="80708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5734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7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425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10" Type="http://schemas.openxmlformats.org/officeDocument/2006/relationships/image" Target="../media/image70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png"/><Relationship Id="rId5" Type="http://schemas.microsoft.com/office/2007/relationships/hdphoto" Target="../media/hdphoto5.wdp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0F97F-8D1B-FA7C-4D8C-7783BAF052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8287" y="1797031"/>
            <a:ext cx="46089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2112651" y="173176"/>
            <a:ext cx="8974449" cy="1093649"/>
            <a:chOff x="2378637" y="880172"/>
            <a:chExt cx="7441502" cy="1167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880172"/>
              <a:ext cx="7441502" cy="1149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bẹt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65" y="0"/>
            <a:ext cx="1347333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2C7126-EF52-12C8-3723-5B43964A9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74" y="1690497"/>
            <a:ext cx="8154845" cy="422452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B20A55-0986-9411-D0C4-CED478846D32}"/>
              </a:ext>
            </a:extLst>
          </p:cNvPr>
          <p:cNvSpPr/>
          <p:nvPr/>
        </p:nvSpPr>
        <p:spPr>
          <a:xfrm>
            <a:off x="2447925" y="3467100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nhọn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7086EB-7FBE-7240-DE67-8AC66AB18E0D}"/>
              </a:ext>
            </a:extLst>
          </p:cNvPr>
          <p:cNvSpPr/>
          <p:nvPr/>
        </p:nvSpPr>
        <p:spPr>
          <a:xfrm>
            <a:off x="5438775" y="3495675"/>
            <a:ext cx="1476375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tù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CF0F29-4EBA-E9EF-AF0B-92266567248A}"/>
              </a:ext>
            </a:extLst>
          </p:cNvPr>
          <p:cNvSpPr/>
          <p:nvPr/>
        </p:nvSpPr>
        <p:spPr>
          <a:xfrm>
            <a:off x="8010525" y="3476625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vuông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6897A3-7808-086C-EAFD-35F6050EBD97}"/>
              </a:ext>
            </a:extLst>
          </p:cNvPr>
          <p:cNvSpPr/>
          <p:nvPr/>
        </p:nvSpPr>
        <p:spPr>
          <a:xfrm>
            <a:off x="2362200" y="5857875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bẹt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92E84A-B1AD-1D68-6102-C32365579513}"/>
              </a:ext>
            </a:extLst>
          </p:cNvPr>
          <p:cNvSpPr/>
          <p:nvPr/>
        </p:nvSpPr>
        <p:spPr>
          <a:xfrm>
            <a:off x="5372100" y="5905500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nhọn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519FB7-CD31-90F8-E5B3-8A73EE3EC6CA}"/>
              </a:ext>
            </a:extLst>
          </p:cNvPr>
          <p:cNvSpPr/>
          <p:nvPr/>
        </p:nvSpPr>
        <p:spPr>
          <a:xfrm>
            <a:off x="7972425" y="5915025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tù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9066E8-9C01-BBF0-109F-15405AAD3A92}"/>
              </a:ext>
            </a:extLst>
          </p:cNvPr>
          <p:cNvSpPr txBox="1"/>
          <p:nvPr/>
        </p:nvSpPr>
        <p:spPr>
          <a:xfrm>
            <a:off x="2085974" y="382911"/>
            <a:ext cx="9363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Chỉ ra cách vẽ thêm 1 đoạn thẳng để được góc theo mỗi yêu cầu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44" y="216659"/>
            <a:ext cx="1347333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8EF4C-3E1D-B668-4D95-F31D419F7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170537"/>
            <a:ext cx="9953624" cy="295222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9BA566-425C-298D-CE0F-4AA1092381A4}"/>
              </a:ext>
            </a:extLst>
          </p:cNvPr>
          <p:cNvCxnSpPr>
            <a:cxnSpLocks/>
          </p:cNvCxnSpPr>
          <p:nvPr/>
        </p:nvCxnSpPr>
        <p:spPr>
          <a:xfrm flipH="1">
            <a:off x="2876550" y="2647950"/>
            <a:ext cx="19050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E19975-A0F9-26BD-FBBA-AE539218A9D7}"/>
              </a:ext>
            </a:extLst>
          </p:cNvPr>
          <p:cNvCxnSpPr>
            <a:cxnSpLocks/>
          </p:cNvCxnSpPr>
          <p:nvPr/>
        </p:nvCxnSpPr>
        <p:spPr>
          <a:xfrm flipH="1">
            <a:off x="6048375" y="4048125"/>
            <a:ext cx="157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D0596C-8A89-72AB-6AE2-D16CB56AA089}"/>
              </a:ext>
            </a:extLst>
          </p:cNvPr>
          <p:cNvCxnSpPr>
            <a:cxnSpLocks/>
          </p:cNvCxnSpPr>
          <p:nvPr/>
        </p:nvCxnSpPr>
        <p:spPr>
          <a:xfrm flipH="1">
            <a:off x="9477375" y="4067175"/>
            <a:ext cx="157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9F2FC7-2AC7-A3E9-B2E6-18148145F000}"/>
              </a:ext>
            </a:extLst>
          </p:cNvPr>
          <p:cNvSpPr txBox="1"/>
          <p:nvPr/>
        </p:nvSpPr>
        <p:spPr>
          <a:xfrm>
            <a:off x="2038350" y="445709"/>
            <a:ext cx="9486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Hình ảnh góc được tạo ra trong mỗi hình dưới đây là góc nhọn, góc vuông, góc tù hay góc bẹt?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EFF311-7369-8245-FFBC-189DBD2CFE34}"/>
              </a:ext>
            </a:extLst>
          </p:cNvPr>
          <p:cNvSpPr/>
          <p:nvPr/>
        </p:nvSpPr>
        <p:spPr>
          <a:xfrm>
            <a:off x="1143000" y="504825"/>
            <a:ext cx="819150" cy="75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1CF6FD-577F-C8F9-5CA2-A24A328B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1756920"/>
            <a:ext cx="7639050" cy="447719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A663168-C94C-1845-92E8-CB971BA904E6}"/>
              </a:ext>
            </a:extLst>
          </p:cNvPr>
          <p:cNvSpPr/>
          <p:nvPr/>
        </p:nvSpPr>
        <p:spPr>
          <a:xfrm>
            <a:off x="3562350" y="2314575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bẹt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6B738B-37B9-C45B-2F42-122DC7738956}"/>
              </a:ext>
            </a:extLst>
          </p:cNvPr>
          <p:cNvSpPr/>
          <p:nvPr/>
        </p:nvSpPr>
        <p:spPr>
          <a:xfrm>
            <a:off x="8629650" y="2533650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nhọn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C0CF28-432C-978C-3DAE-93C6FB5C4E29}"/>
              </a:ext>
            </a:extLst>
          </p:cNvPr>
          <p:cNvSpPr/>
          <p:nvPr/>
        </p:nvSpPr>
        <p:spPr>
          <a:xfrm>
            <a:off x="1543050" y="4772025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vuông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9AD057-C70F-65A5-D851-36F59C588B9D}"/>
              </a:ext>
            </a:extLst>
          </p:cNvPr>
          <p:cNvSpPr/>
          <p:nvPr/>
        </p:nvSpPr>
        <p:spPr>
          <a:xfrm>
            <a:off x="7124700" y="4457700"/>
            <a:ext cx="1847850" cy="5238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Góc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tù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791" y="3706427"/>
            <a:ext cx="2114615" cy="305632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1914524" y="1181101"/>
            <a:ext cx="9079230" cy="2562224"/>
          </a:xfrm>
          <a:prstGeom prst="wedgeEllipseCallout">
            <a:avLst>
              <a:gd name="adj1" fmla="val -25954"/>
              <a:gd name="adj2" fmla="val 64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tiếp từng cặp 2 bạn lên trước lớp, 1 bạn dùng cánh tay, khuỷu tay để tạo hình ảnh của góc nhọn, góc tù, góc bẹt. 1 bạn khác gọi tên góc và chỉ ra đỉnh và cạnh của góc.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D5A6372-835F-4D9A-E193-77131004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65" y="3345112"/>
            <a:ext cx="4395013" cy="3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0BE85-D07A-12D5-690E-DDDF3C07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498" y="303626"/>
            <a:ext cx="1070550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E71FB3-64CA-AF1B-1065-D23ACD1CE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389" y="1882723"/>
            <a:ext cx="4791871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5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9C6903A-3276-0C1E-DAE7-F228DA85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0" y="2680607"/>
            <a:ext cx="4395013" cy="3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A10277-F912-EF7D-3628-E085CC7B6116}"/>
              </a:ext>
            </a:extLst>
          </p:cNvPr>
          <p:cNvGrpSpPr/>
          <p:nvPr/>
        </p:nvGrpSpPr>
        <p:grpSpPr>
          <a:xfrm>
            <a:off x="3370930" y="451785"/>
            <a:ext cx="8497220" cy="3729512"/>
            <a:chOff x="6898170" y="1307981"/>
            <a:chExt cx="3939869" cy="23735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A0A58B-968D-5637-E402-60101078B810}"/>
                </a:ext>
              </a:extLst>
            </p:cNvPr>
            <p:cNvGrpSpPr/>
            <p:nvPr/>
          </p:nvGrpSpPr>
          <p:grpSpPr>
            <a:xfrm>
              <a:off x="6898170" y="1307981"/>
              <a:ext cx="3939869" cy="2373588"/>
              <a:chOff x="1132673" y="1476854"/>
              <a:chExt cx="2017727" cy="1828800"/>
            </a:xfrm>
          </p:grpSpPr>
          <p:pic>
            <p:nvPicPr>
              <p:cNvPr id="6" name="图片 7">
                <a:extLst>
                  <a:ext uri="{FF2B5EF4-FFF2-40B4-BE49-F238E27FC236}">
                    <a16:creationId xmlns:a16="http://schemas.microsoft.com/office/drawing/2014/main" id="{91A8F80C-A22E-D384-CB0E-F8A603085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2673" y="1476854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B8D6CF-2C25-2DC8-8E4D-B6BE1A2C728F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E80897-321B-48E6-8DE6-42C25DF4C837}"/>
                </a:ext>
              </a:extLst>
            </p:cNvPr>
            <p:cNvSpPr/>
            <p:nvPr/>
          </p:nvSpPr>
          <p:spPr>
            <a:xfrm>
              <a:off x="7415045" y="2124036"/>
              <a:ext cx="2864598" cy="1351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i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Hãy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bẹt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3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4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ủ lạnh sanaky inverter VH-209HYN 205 lít">
            <a:extLst>
              <a:ext uri="{FF2B5EF4-FFF2-40B4-BE49-F238E27FC236}">
                <a16:creationId xmlns:a16="http://schemas.microsoft.com/office/drawing/2014/main" id="{A4234ED1-01EF-1227-436C-E4893AE4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622300"/>
            <a:ext cx="51689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C2E287E3-24B6-9BE5-D68F-EC14897B2500}"/>
              </a:ext>
            </a:extLst>
          </p:cNvPr>
          <p:cNvCxnSpPr>
            <a:cxnSpLocks/>
          </p:cNvCxnSpPr>
          <p:nvPr/>
        </p:nvCxnSpPr>
        <p:spPr>
          <a:xfrm rot="5400000">
            <a:off x="2728913" y="1319215"/>
            <a:ext cx="1304925" cy="1104900"/>
          </a:xfrm>
          <a:prstGeom prst="bentConnector3">
            <a:avLst>
              <a:gd name="adj1" fmla="val -365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D56E467-AB81-97A0-FC5C-7F441504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1166812"/>
            <a:ext cx="5295900" cy="4314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C2BBEE-963C-86AA-EE73-C7FF267679EC}"/>
              </a:ext>
            </a:extLst>
          </p:cNvPr>
          <p:cNvSpPr txBox="1"/>
          <p:nvPr/>
        </p:nvSpPr>
        <p:spPr>
          <a:xfrm>
            <a:off x="2838450" y="54483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55956-FCA0-E77C-B833-2843DBB542E4}"/>
              </a:ext>
            </a:extLst>
          </p:cNvPr>
          <p:cNvGrpSpPr/>
          <p:nvPr/>
        </p:nvGrpSpPr>
        <p:grpSpPr>
          <a:xfrm>
            <a:off x="6191250" y="1590675"/>
            <a:ext cx="666750" cy="1914525"/>
            <a:chOff x="6191250" y="1590675"/>
            <a:chExt cx="666750" cy="19145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D647963-2E42-96E3-FF41-23A106565E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1250" y="1619250"/>
              <a:ext cx="314325" cy="18859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097B26F-1668-84AB-E748-0E18B34799C2}"/>
                </a:ext>
              </a:extLst>
            </p:cNvPr>
            <p:cNvCxnSpPr>
              <a:cxnSpLocks/>
            </p:cNvCxnSpPr>
            <p:nvPr/>
          </p:nvCxnSpPr>
          <p:spPr>
            <a:xfrm>
              <a:off x="6515100" y="1590675"/>
              <a:ext cx="342900" cy="17430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8F47D22-D3A7-4C9F-043B-C8564B593349}"/>
              </a:ext>
            </a:extLst>
          </p:cNvPr>
          <p:cNvSpPr txBox="1"/>
          <p:nvPr/>
        </p:nvSpPr>
        <p:spPr>
          <a:xfrm>
            <a:off x="7277100" y="5286375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nhọn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46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y chỉ ra hình ảnh góc nhọn, góc vuông, góc tù, góc bẹt có trong thực tế  mà em biết">
            <a:extLst>
              <a:ext uri="{FF2B5EF4-FFF2-40B4-BE49-F238E27FC236}">
                <a16:creationId xmlns:a16="http://schemas.microsoft.com/office/drawing/2014/main" id="{52D071B5-EC1C-E283-FB1A-26554FCB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823913"/>
            <a:ext cx="5081587" cy="376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BA092-C239-3D4F-72EE-5BE0A2E08FA4}"/>
              </a:ext>
            </a:extLst>
          </p:cNvPr>
          <p:cNvSpPr txBox="1"/>
          <p:nvPr/>
        </p:nvSpPr>
        <p:spPr>
          <a:xfrm>
            <a:off x="5257801" y="4676775"/>
            <a:ext cx="2495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Góc</a:t>
            </a:r>
            <a:r>
              <a:rPr lang="en-US" sz="4400" dirty="0"/>
              <a:t> </a:t>
            </a:r>
            <a:r>
              <a:rPr lang="en-US" sz="4400" dirty="0" err="1"/>
              <a:t>bẹt</a:t>
            </a:r>
            <a:endParaRPr lang="en-US" sz="4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64BBFF-1438-F1D5-0043-ACC17FAEA29F}"/>
              </a:ext>
            </a:extLst>
          </p:cNvPr>
          <p:cNvCxnSpPr>
            <a:cxnSpLocks/>
          </p:cNvCxnSpPr>
          <p:nvPr/>
        </p:nvCxnSpPr>
        <p:spPr>
          <a:xfrm>
            <a:off x="6400800" y="1543050"/>
            <a:ext cx="0" cy="18192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6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DC9A-BD84-6D7A-7D27-E7116EB1DC18}"/>
              </a:ext>
            </a:extLst>
          </p:cNvPr>
          <p:cNvSpPr/>
          <p:nvPr/>
        </p:nvSpPr>
        <p:spPr>
          <a:xfrm>
            <a:off x="4581525" y="568065"/>
            <a:ext cx="2933700" cy="765436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1CF414-E7C1-5186-208A-0816CB91AC01}"/>
              </a:ext>
            </a:extLst>
          </p:cNvPr>
          <p:cNvGrpSpPr/>
          <p:nvPr/>
        </p:nvGrpSpPr>
        <p:grpSpPr>
          <a:xfrm>
            <a:off x="1234564" y="1733718"/>
            <a:ext cx="9995411" cy="2276308"/>
            <a:chOff x="542331" y="3209813"/>
            <a:chExt cx="5085471" cy="30255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BDAB9EE-5755-3AFE-B44D-6E16CB9E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331" y="3209813"/>
              <a:ext cx="5085471" cy="30255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C3C3FE-C1BF-444D-C917-2B942EE46303}"/>
                </a:ext>
              </a:extLst>
            </p:cNvPr>
            <p:cNvSpPr txBox="1"/>
            <p:nvPr/>
          </p:nvSpPr>
          <p:spPr>
            <a:xfrm>
              <a:off x="751136" y="3398511"/>
              <a:ext cx="4698410" cy="282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FFFFFF"/>
                  </a:solidFill>
                  <a:latin typeface="Calibri" panose="020F0502020204030204" pitchFamily="34" charset="0"/>
                  <a:ea typeface="字魂47号-三分行楷"/>
                  <a:cs typeface="Calibri" panose="020F0502020204030204" pitchFamily="34" charset="0"/>
                </a:rPr>
                <a:t>T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47号-三分行楷"/>
                  <a:cs typeface="Calibri" panose="020F0502020204030204" pitchFamily="34" charset="0"/>
                </a:rPr>
                <a:t>ự tìm thêm các hình ảnh trong thực tiễn cuộc sống có liên quan đến góc nhọn, góc tù, góc bẹt.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50C630D-DFC3-CA31-A696-FCE48703B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38" y="278933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>
            <a:extLst>
              <a:ext uri="{FF2B5EF4-FFF2-40B4-BE49-F238E27FC236}">
                <a16:creationId xmlns:a16="http://schemas.microsoft.com/office/drawing/2014/main" id="{5339E5AB-AB64-00BB-813E-0E0AD725C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48" y="1071906"/>
            <a:ext cx="7699452" cy="3744416"/>
          </a:xfrm>
          <a:prstGeom prst="rect">
            <a:avLst/>
          </a:prstGeom>
        </p:spPr>
      </p:pic>
      <p:sp>
        <p:nvSpPr>
          <p:cNvPr id="20" name="矩形 8">
            <a:extLst>
              <a:ext uri="{FF2B5EF4-FFF2-40B4-BE49-F238E27FC236}">
                <a16:creationId xmlns:a16="http://schemas.microsoft.com/office/drawing/2014/main" id="{206FF55B-4EB4-D64E-D280-C1B99901A4F0}"/>
              </a:ext>
            </a:extLst>
          </p:cNvPr>
          <p:cNvSpPr/>
          <p:nvPr/>
        </p:nvSpPr>
        <p:spPr>
          <a:xfrm>
            <a:off x="4375641" y="2418343"/>
            <a:ext cx="5577983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đã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học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năm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3?</a:t>
            </a:r>
            <a:endParaRPr kumimoji="0" lang="zh-CN" altLang="en-US" sz="44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7850C6-3619-12A2-E0D8-EF837D6A0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1422325" y="1434525"/>
            <a:ext cx="2397199" cy="54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>
            <a:extLst>
              <a:ext uri="{FF2B5EF4-FFF2-40B4-BE49-F238E27FC236}">
                <a16:creationId xmlns:a16="http://schemas.microsoft.com/office/drawing/2014/main" id="{D53290BE-932F-1347-C38C-351DA3E6F50A}"/>
              </a:ext>
            </a:extLst>
          </p:cNvPr>
          <p:cNvSpPr/>
          <p:nvPr/>
        </p:nvSpPr>
        <p:spPr>
          <a:xfrm>
            <a:off x="3213840" y="1876617"/>
            <a:ext cx="672075" cy="818203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C77DA2E-9A21-B7E7-ECDC-87E052945986}"/>
              </a:ext>
            </a:extLst>
          </p:cNvPr>
          <p:cNvSpPr/>
          <p:nvPr/>
        </p:nvSpPr>
        <p:spPr>
          <a:xfrm rot="15444399">
            <a:off x="8271093" y="1804017"/>
            <a:ext cx="672075" cy="818203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BC237803-338C-C2BB-4F97-CF5F292A316D}"/>
              </a:ext>
            </a:extLst>
          </p:cNvPr>
          <p:cNvSpPr/>
          <p:nvPr/>
        </p:nvSpPr>
        <p:spPr>
          <a:xfrm rot="7060823">
            <a:off x="4021713" y="57117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F20FB0F-781E-7684-9EE0-3E1F6C817C42}"/>
              </a:ext>
            </a:extLst>
          </p:cNvPr>
          <p:cNvSpPr/>
          <p:nvPr/>
        </p:nvSpPr>
        <p:spPr>
          <a:xfrm rot="14539177" flipH="1">
            <a:off x="7389782" y="546437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2F5E07F-2211-C734-D133-64A4CFA71CF3}"/>
              </a:ext>
            </a:extLst>
          </p:cNvPr>
          <p:cNvSpPr/>
          <p:nvPr/>
        </p:nvSpPr>
        <p:spPr>
          <a:xfrm>
            <a:off x="6952182" y="22901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948988-8A15-A0EA-D2D4-92738ED5270B}"/>
              </a:ext>
            </a:extLst>
          </p:cNvPr>
          <p:cNvSpPr/>
          <p:nvPr/>
        </p:nvSpPr>
        <p:spPr>
          <a:xfrm>
            <a:off x="8392342" y="22901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E5927F-DC4E-528A-0E55-FF8FE6FDD515}"/>
              </a:ext>
            </a:extLst>
          </p:cNvPr>
          <p:cNvSpPr/>
          <p:nvPr/>
        </p:nvSpPr>
        <p:spPr>
          <a:xfrm>
            <a:off x="8392342" y="4981841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525098-3D0C-CC42-020F-F21E5C2033BA}"/>
              </a:ext>
            </a:extLst>
          </p:cNvPr>
          <p:cNvSpPr/>
          <p:nvPr/>
        </p:nvSpPr>
        <p:spPr>
          <a:xfrm>
            <a:off x="7240214" y="22921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146CDC-4375-9BCF-8940-E2CC1D1FA02B}"/>
              </a:ext>
            </a:extLst>
          </p:cNvPr>
          <p:cNvSpPr/>
          <p:nvPr/>
        </p:nvSpPr>
        <p:spPr>
          <a:xfrm>
            <a:off x="7240214" y="48851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36D799-EAA0-233B-2A19-0BECA95F87A8}"/>
              </a:ext>
            </a:extLst>
          </p:cNvPr>
          <p:cNvSpPr/>
          <p:nvPr/>
        </p:nvSpPr>
        <p:spPr>
          <a:xfrm>
            <a:off x="6952182" y="497522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01BFD2-CE45-2DC3-0650-3FCD8344E00F}"/>
              </a:ext>
            </a:extLst>
          </p:cNvPr>
          <p:cNvSpPr/>
          <p:nvPr/>
        </p:nvSpPr>
        <p:spPr>
          <a:xfrm>
            <a:off x="3399788" y="49804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5E7052-3638-56EB-5D9D-30E1ED171973}"/>
              </a:ext>
            </a:extLst>
          </p:cNvPr>
          <p:cNvSpPr/>
          <p:nvPr/>
        </p:nvSpPr>
        <p:spPr>
          <a:xfrm>
            <a:off x="3399788" y="229211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7" name="矩形 8">
            <a:extLst>
              <a:ext uri="{FF2B5EF4-FFF2-40B4-BE49-F238E27FC236}">
                <a16:creationId xmlns:a16="http://schemas.microsoft.com/office/drawing/2014/main" id="{D9E395FD-4250-34DB-A1D4-3B5FF46CD9E7}"/>
              </a:ext>
            </a:extLst>
          </p:cNvPr>
          <p:cNvSpPr/>
          <p:nvPr/>
        </p:nvSpPr>
        <p:spPr>
          <a:xfrm>
            <a:off x="895350" y="5331709"/>
            <a:ext cx="10566201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800" cap="none" spc="0" normalizeH="0" baseline="0" noProof="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2B3F2F7-205C-AA7D-31BA-7B36A6923BF9}"/>
              </a:ext>
            </a:extLst>
          </p:cNvPr>
          <p:cNvSpPr/>
          <p:nvPr/>
        </p:nvSpPr>
        <p:spPr>
          <a:xfrm>
            <a:off x="3399788" y="2292119"/>
            <a:ext cx="528058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37482B-2CF1-B591-62F7-0756EC87D2F3}"/>
              </a:ext>
            </a:extLst>
          </p:cNvPr>
          <p:cNvSpPr/>
          <p:nvPr/>
        </p:nvSpPr>
        <p:spPr>
          <a:xfrm>
            <a:off x="3399788" y="2292119"/>
            <a:ext cx="384042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0" name="Flowchart: Manual Operation 59">
            <a:extLst>
              <a:ext uri="{FF2B5EF4-FFF2-40B4-BE49-F238E27FC236}">
                <a16:creationId xmlns:a16="http://schemas.microsoft.com/office/drawing/2014/main" id="{D124C44C-29C4-E5C0-CF88-006BA5878884}"/>
              </a:ext>
            </a:extLst>
          </p:cNvPr>
          <p:cNvSpPr/>
          <p:nvPr/>
        </p:nvSpPr>
        <p:spPr>
          <a:xfrm flipV="1">
            <a:off x="3404324" y="988609"/>
            <a:ext cx="5276051" cy="1248139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C028A98-5EFC-C2B9-8A2B-C5FAFC1C3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10995" y="601888"/>
            <a:ext cx="2400940" cy="1855272"/>
          </a:xfrm>
          <a:prstGeom prst="rect">
            <a:avLst/>
          </a:prstGeom>
        </p:spPr>
      </p:pic>
      <p:sp>
        <p:nvSpPr>
          <p:cNvPr id="64" name="矩形 8">
            <a:extLst>
              <a:ext uri="{FF2B5EF4-FFF2-40B4-BE49-F238E27FC236}">
                <a16:creationId xmlns:a16="http://schemas.microsoft.com/office/drawing/2014/main" id="{1E9A8009-4967-37ED-03E5-9618B5732835}"/>
              </a:ext>
            </a:extLst>
          </p:cNvPr>
          <p:cNvSpPr/>
          <p:nvPr/>
        </p:nvSpPr>
        <p:spPr>
          <a:xfrm>
            <a:off x="895350" y="5871392"/>
            <a:ext cx="10855524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còn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kumimoji="0" lang="en-US" altLang="zh-CN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800" cap="none" spc="0" normalizeH="0" baseline="0" noProof="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39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57" grpId="1"/>
      <p:bldP spid="58" grpId="0" animBg="1"/>
      <p:bldP spid="59" grpId="0" animBg="1"/>
      <p:bldP spid="60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A190A-ADE8-F883-865B-BEBFE3D2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052512"/>
            <a:ext cx="2438400" cy="117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61F1E-0689-DB9F-71B9-98E14B9C8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5" y="671512"/>
            <a:ext cx="1885950" cy="1933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58FA4-08F5-60A7-5BA2-6784B33CA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487" y="1019175"/>
            <a:ext cx="3209925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745C3-A9C8-A94E-D7A8-A3AD7DB85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87" y="2762250"/>
            <a:ext cx="2638425" cy="150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201F62-6741-FA2D-4036-D1DE88FC6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2" y="2890837"/>
            <a:ext cx="3343275" cy="14763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DC2E44-9396-9E8E-54EB-580408619B80}"/>
              </a:ext>
            </a:extLst>
          </p:cNvPr>
          <p:cNvSpPr txBox="1"/>
          <p:nvPr/>
        </p:nvSpPr>
        <p:spPr>
          <a:xfrm>
            <a:off x="1295400" y="4543425"/>
            <a:ext cx="272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Góc</a:t>
            </a:r>
            <a:r>
              <a:rPr lang="en-US" sz="4000" b="1" dirty="0"/>
              <a:t> </a:t>
            </a:r>
            <a:r>
              <a:rPr lang="en-US" sz="4000" b="1" dirty="0" err="1"/>
              <a:t>nhọn</a:t>
            </a:r>
            <a:endParaRPr lang="en-US" sz="4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8356E-A310-9609-0ED5-59665277102B}"/>
              </a:ext>
            </a:extLst>
          </p:cNvPr>
          <p:cNvSpPr txBox="1"/>
          <p:nvPr/>
        </p:nvSpPr>
        <p:spPr>
          <a:xfrm>
            <a:off x="5410200" y="4533900"/>
            <a:ext cx="272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Góc</a:t>
            </a:r>
            <a:r>
              <a:rPr lang="en-US" sz="4000" b="1" dirty="0"/>
              <a:t> </a:t>
            </a:r>
            <a:r>
              <a:rPr lang="en-US" sz="4000" b="1" dirty="0" err="1"/>
              <a:t>tù</a:t>
            </a:r>
            <a:endParaRPr lang="en-US" sz="40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D5B263-B3C9-6352-58FF-E0B37F3EE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8662" y="3429637"/>
            <a:ext cx="2900363" cy="10566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7DDA17-A599-0CB9-560B-F5CCE1C4429E}"/>
              </a:ext>
            </a:extLst>
          </p:cNvPr>
          <p:cNvSpPr txBox="1"/>
          <p:nvPr/>
        </p:nvSpPr>
        <p:spPr>
          <a:xfrm>
            <a:off x="9144000" y="4552950"/>
            <a:ext cx="239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Góc</a:t>
            </a:r>
            <a:r>
              <a:rPr lang="en-US" sz="4000" b="1" dirty="0"/>
              <a:t> </a:t>
            </a:r>
            <a:r>
              <a:rPr lang="en-US" sz="4000" b="1" dirty="0" err="1"/>
              <a:t>bẹt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19862-1EE5-72A4-277B-134A84DCC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0DED6-E04E-2BFC-5239-53A4DBA43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290FC-D53B-7209-DEF5-FE35B8A56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12E979-A4B7-F9D9-ABAD-3F275A9CF34C}"/>
              </a:ext>
            </a:extLst>
          </p:cNvPr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8A13D9-6CF1-1E2C-3541-F79D2B41D601}"/>
              </a:ext>
            </a:extLst>
          </p:cNvPr>
          <p:cNvCxnSpPr>
            <a:stCxn id="4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89785-B915-FC8A-4418-BA31177C5077}"/>
              </a:ext>
            </a:extLst>
          </p:cNvPr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C23910-A269-006A-6D8B-268F36D77441}"/>
              </a:ext>
            </a:extLst>
          </p:cNvPr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AE8717-3595-DEDD-AF2D-1622DEE73578}"/>
              </a:ext>
            </a:extLst>
          </p:cNvPr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A7C5A5-3F72-EE35-CCA8-CB8EBC630B0E}"/>
              </a:ext>
            </a:extLst>
          </p:cNvPr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D2953-1FFF-B9E8-87DA-0E785D70CC68}"/>
              </a:ext>
            </a:extLst>
          </p:cNvPr>
          <p:cNvGrpSpPr/>
          <p:nvPr/>
        </p:nvGrpSpPr>
        <p:grpSpPr>
          <a:xfrm>
            <a:off x="5248276" y="190500"/>
            <a:ext cx="2228849" cy="810224"/>
            <a:chOff x="4652806" y="2406903"/>
            <a:chExt cx="2490519" cy="10645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F688E6A-14AA-FF17-03FE-9FB583BE062B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87D550-5980-964E-15E9-9D6BDB8925F3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36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nhọn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F75C0-4E10-16C1-299C-AADB7953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AC5C6-E8D5-1DBC-71EA-D1A43DD0F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051A-EA4D-2048-91A5-B82972464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6864BA-B4F2-B6C5-C7A3-D3447257F471}"/>
              </a:ext>
            </a:extLst>
          </p:cNvPr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CA7807-9F03-3FCF-31C8-A6A70AA63426}"/>
              </a:ext>
            </a:extLst>
          </p:cNvPr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547187-5502-09CA-E830-34DCD910D521}"/>
              </a:ext>
            </a:extLst>
          </p:cNvPr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A73947-F098-5593-ED9A-F6B336FD5A74}"/>
              </a:ext>
            </a:extLst>
          </p:cNvPr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0FE772-D31A-D04F-0347-45ACF7F90624}"/>
              </a:ext>
            </a:extLst>
          </p:cNvPr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45502B-EAEA-6EE7-BFE7-25B30A22AC78}"/>
              </a:ext>
            </a:extLst>
          </p:cNvPr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91689C-E0A9-6630-DA1C-1890B947CF7C}"/>
              </a:ext>
            </a:extLst>
          </p:cNvPr>
          <p:cNvGrpSpPr/>
          <p:nvPr/>
        </p:nvGrpSpPr>
        <p:grpSpPr>
          <a:xfrm>
            <a:off x="5400676" y="5467350"/>
            <a:ext cx="2228849" cy="810224"/>
            <a:chOff x="4652806" y="2406903"/>
            <a:chExt cx="2490519" cy="10645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42D3B7-9DBD-3BD4-6F4C-CC9CF96C2FC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B3C31-73FC-B2CC-1452-083C45E68186}"/>
                </a:ext>
              </a:extLst>
            </p:cNvPr>
            <p:cNvSpPr txBox="1"/>
            <p:nvPr/>
          </p:nvSpPr>
          <p:spPr>
            <a:xfrm>
              <a:off x="4674301" y="2481758"/>
              <a:ext cx="2447527" cy="84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tù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91689C-E0A9-6630-DA1C-1890B947CF7C}"/>
              </a:ext>
            </a:extLst>
          </p:cNvPr>
          <p:cNvGrpSpPr/>
          <p:nvPr/>
        </p:nvGrpSpPr>
        <p:grpSpPr>
          <a:xfrm>
            <a:off x="5400676" y="5467350"/>
            <a:ext cx="2228849" cy="810224"/>
            <a:chOff x="4652806" y="2406903"/>
            <a:chExt cx="2490519" cy="10645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42D3B7-9DBD-3BD4-6F4C-CC9CF96C2FC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B3C31-73FC-B2CC-1452-083C45E68186}"/>
                </a:ext>
              </a:extLst>
            </p:cNvPr>
            <p:cNvSpPr txBox="1"/>
            <p:nvPr/>
          </p:nvSpPr>
          <p:spPr>
            <a:xfrm>
              <a:off x="4674301" y="2481758"/>
              <a:ext cx="2447527" cy="84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bẹt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4" descr="Những điều cần lưu ý khi thiết kế cửa sổ | Báo Dân trí">
            <a:extLst>
              <a:ext uri="{FF2B5EF4-FFF2-40B4-BE49-F238E27FC236}">
                <a16:creationId xmlns:a16="http://schemas.microsoft.com/office/drawing/2014/main" id="{579E97D6-7AB0-B220-D190-2DE008139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r="27793" b="9144"/>
          <a:stretch/>
        </p:blipFill>
        <p:spPr bwMode="auto">
          <a:xfrm>
            <a:off x="8718809" y="1811765"/>
            <a:ext cx="2764243" cy="2929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ần câu hỏi bài 2 trang 97 Vở bài tập toán 6 tập 2 | Vở bài tập Toán 6">
            <a:extLst>
              <a:ext uri="{FF2B5EF4-FFF2-40B4-BE49-F238E27FC236}">
                <a16:creationId xmlns:a16="http://schemas.microsoft.com/office/drawing/2014/main" id="{969B94C4-DE28-5D9C-7B61-C98A2E9C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4" y="1691557"/>
            <a:ext cx="3496359" cy="34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9D1AD-6FEE-5FDA-2F82-4B64567E6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1FB8C-A3D4-0CA1-056E-E26C652368ED}"/>
              </a:ext>
            </a:extLst>
          </p:cNvPr>
          <p:cNvCxnSpPr/>
          <p:nvPr/>
        </p:nvCxnSpPr>
        <p:spPr>
          <a:xfrm>
            <a:off x="2774128" y="3387987"/>
            <a:ext cx="3948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9DDD7E-006E-B12D-3956-EC8FCE530395}"/>
              </a:ext>
            </a:extLst>
          </p:cNvPr>
          <p:cNvCxnSpPr/>
          <p:nvPr/>
        </p:nvCxnSpPr>
        <p:spPr>
          <a:xfrm>
            <a:off x="2783229" y="476199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C1F0DC-6C2D-163A-1180-3219228F13F7}"/>
              </a:ext>
            </a:extLst>
          </p:cNvPr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A1C00B-74AE-AF56-F497-9F30EB27214C}"/>
              </a:ext>
            </a:extLst>
          </p:cNvPr>
          <p:cNvCxnSpPr/>
          <p:nvPr/>
        </p:nvCxnSpPr>
        <p:spPr>
          <a:xfrm flipH="1">
            <a:off x="5615947" y="2818997"/>
            <a:ext cx="1493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AAEF0C-633E-C8B7-3E80-42917C394F84}"/>
              </a:ext>
            </a:extLst>
          </p:cNvPr>
          <p:cNvCxnSpPr/>
          <p:nvPr/>
        </p:nvCxnSpPr>
        <p:spPr>
          <a:xfrm>
            <a:off x="10100931" y="4005064"/>
            <a:ext cx="20910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88702A-CD32-B2FD-0CBC-8A223C5E62F4}"/>
              </a:ext>
            </a:extLst>
          </p:cNvPr>
          <p:cNvCxnSpPr/>
          <p:nvPr/>
        </p:nvCxnSpPr>
        <p:spPr>
          <a:xfrm flipH="1">
            <a:off x="8298094" y="4005064"/>
            <a:ext cx="1800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247988" y="1059781"/>
            <a:ext cx="5856651" cy="13747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800" cap="none" spc="0" normalizeH="0" baseline="0" noProof="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</a:t>
            </a:r>
            <a:r>
              <a:rPr kumimoji="0" lang="en-US" altLang="zh-CN" sz="88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800" cap="none" spc="0" normalizeH="0" baseline="0" noProof="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luận</a:t>
            </a:r>
            <a:r>
              <a:rPr kumimoji="0" lang="en-US" altLang="zh-CN" sz="88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88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65302" y="2422202"/>
            <a:ext cx="9985276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6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kumimoji="0" lang="en-US" altLang="zh-CN" sz="6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6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kumimoji="0" lang="en-US" altLang="zh-CN" sz="6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6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tù</a:t>
            </a:r>
            <a:r>
              <a:rPr kumimoji="0" lang="en-US" altLang="zh-CN" sz="6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kumimoji="0" lang="en-US" altLang="zh-CN" sz="64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6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endParaRPr kumimoji="0" lang="zh-CN" altLang="en-US" sz="64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252</Words>
  <Application>Microsoft Office PowerPoint</Application>
  <PresentationFormat>Widescreen</PresentationFormat>
  <Paragraphs>39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宋体</vt:lpstr>
      <vt:lpstr>Arial</vt:lpstr>
      <vt:lpstr>Calibri</vt:lpstr>
      <vt:lpstr>Calibri Light</vt:lpstr>
      <vt:lpstr>Cambria</vt:lpstr>
      <vt:lpstr>Lato</vt:lpstr>
      <vt:lpstr>Pattaya</vt:lpstr>
      <vt:lpstr>UVN Bai Sau</vt:lpstr>
      <vt:lpstr>华康方圆体W7</vt:lpstr>
      <vt:lpstr>字魂47号-三分行楷</vt:lpstr>
      <vt:lpstr>思源黑体 CN Bold</vt:lpstr>
      <vt:lpstr>方正少儿简体</vt:lpstr>
      <vt:lpstr>回顾</vt:lpstr>
      <vt:lpstr>Office 主题​​</vt:lpstr>
      <vt:lpstr>Custom Design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10</cp:revision>
  <dcterms:created xsi:type="dcterms:W3CDTF">2023-09-14T08:45:47Z</dcterms:created>
  <dcterms:modified xsi:type="dcterms:W3CDTF">2023-10-11T05:22:17Z</dcterms:modified>
</cp:coreProperties>
</file>