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749" r:id="rId3"/>
    <p:sldId id="271" r:id="rId4"/>
    <p:sldId id="737" r:id="rId5"/>
    <p:sldId id="713" r:id="rId6"/>
    <p:sldId id="738" r:id="rId7"/>
    <p:sldId id="739" r:id="rId8"/>
    <p:sldId id="256" r:id="rId9"/>
    <p:sldId id="257" r:id="rId10"/>
    <p:sldId id="259" r:id="rId11"/>
    <p:sldId id="743" r:id="rId12"/>
    <p:sldId id="744" r:id="rId13"/>
    <p:sldId id="745" r:id="rId14"/>
    <p:sldId id="746" r:id="rId15"/>
    <p:sldId id="747" r:id="rId16"/>
    <p:sldId id="7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9A50D-F5CD-404A-B3FB-FF7F2D98192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140DD-6421-4FFC-BE99-E03AC9396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3087-7895-498C-A8EC-9BA96E370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C8A97-437B-42D6-A61A-9C7BD6B3A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87C75-5DE4-40E9-B2AC-18CEE3F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6CA07-BEDD-42C3-91AE-B28C0753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B59A8-5441-4198-A337-E15A0B78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4126-5989-4730-A75D-DEFDC064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E4726-7321-473B-9A96-D0D7A3EFE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EBBF3-4530-4D93-8D79-0CBF9CB7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1FAB-9ABC-40CD-AD45-1FA8611C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0F69-9E7D-4814-A32E-FA8EB894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3995B-C04B-4187-9117-F13930ABD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C306B-EA3A-4F1D-BC8C-2829E0643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A620-4BEC-4201-910F-4D0B836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8008-170F-42B8-BE82-63C4600A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A707-ABF9-441F-A2D9-F228043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0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3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19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7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3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83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4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7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1160C-C30A-46DD-A59F-A9BEA5F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0D84A-9A45-4698-ABAA-8B56B018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57082-AC3C-4F6B-8218-F8F10C2C8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B4BF1-D6C6-4D41-96D6-09A4BF35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15B81-D902-48C0-B6DD-49DC5631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96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1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66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9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5BB4-E374-4E27-A22D-249BF319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45369-E2D2-45DF-9399-25727E647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2FC7A-7365-4D0B-8A63-0059E162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BE7B9-56FB-466E-8D5B-C6048A31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D852A-EF8F-400A-A5E9-3249635A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037F-7CFA-4029-AB98-5BDAC744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7A554-B294-41F5-89EA-BDCA2F177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29BFA-26DE-4724-9649-91ED388BD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6D760-6CBF-41C9-BBEC-E2440874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F6C15-6CAB-4210-9827-0A909BA2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308E3-846D-4A1A-8D2C-EF2EE716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4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9EA0-B934-4B21-A7E2-CF25EAA4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B9742-B9FB-438F-AAE7-A8BDDEC7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3C936-EA62-4755-90B2-187A2144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2CB1C-6C0F-4048-803A-50FECD5EA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698C6-0C7D-4A30-B99D-4592721D7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758BF-F982-4409-9568-905B1796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6E455-5EBB-4C2A-B627-0B150AD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A42CA-2733-43F8-9129-F059080C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7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4AD1-5F63-4495-841D-C7A36D28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8A531-ECCB-483E-8671-4029FBB7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02312-6EC2-4502-AD9B-7C8BE7FC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FF71F-2AB3-4677-9282-932C9F7C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2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1496C-BB3E-4383-BD3B-C8770624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C3FA0-7340-4B98-BFE5-B3219D6C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4F0D4-D2B6-49F9-AC16-B9AD1D61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8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69ED-B64E-40C8-86DB-E23B088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D203-2005-4241-AA29-D83156180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24D89-80C8-49E9-BC32-C00A8221F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9C4A5-CC00-4DB7-A66B-41D1D1F5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7C7BE-AB98-40BE-9CC4-5159476C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ACA7D-0463-49F9-989B-370D8A05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9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9BEE-4213-428F-A55F-483FD62B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F72E8-B540-4BEB-A366-46EE27962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A14C5-1685-4D47-9610-9507DC9F8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C685F-CDBC-4C90-95AE-20E30667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193BE-A2DD-41B5-B4CD-17419755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CD8D5-15EA-429A-AC51-64CBCBC3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80F0D9-AE77-4350-BC6A-196EFA32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B708B-ADAF-494E-83F9-85EBA9AF5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C2279-B6CB-4A16-9EB6-3E3146925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93FC-F80E-4E0E-B1FA-64C3DC439B4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CC32-0D2A-43BD-8916-AFCA46357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E5692-70ED-4C54-8EBD-02EA184E7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C9665-91DD-4DC1-A350-CAA630F2D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1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480" y="365125"/>
            <a:ext cx="9611360" cy="3973195"/>
          </a:xfrm>
        </p:spPr>
        <p:txBody>
          <a:bodyPr>
            <a:norm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4G</a:t>
            </a:r>
          </a:p>
        </p:txBody>
      </p:sp>
    </p:spTree>
    <p:extLst>
      <p:ext uri="{BB962C8B-B14F-4D97-AF65-F5344CB8AC3E}">
        <p14:creationId xmlns:p14="http://schemas.microsoft.com/office/powerpoint/2010/main" val="208046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3ADF0-7628-44B6-91FC-34C9839B5D50}"/>
              </a:ext>
            </a:extLst>
          </p:cNvPr>
          <p:cNvSpPr txBox="1"/>
          <p:nvPr/>
        </p:nvSpPr>
        <p:spPr>
          <a:xfrm>
            <a:off x="2019869" y="1269242"/>
            <a:ext cx="840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EC6EE-D65A-4207-A810-D64AF5A4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809625"/>
            <a:ext cx="9315450" cy="15811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EBD909-C569-403A-A39C-13E7B361E488}"/>
              </a:ext>
            </a:extLst>
          </p:cNvPr>
          <p:cNvCxnSpPr>
            <a:cxnSpLocks/>
          </p:cNvCxnSpPr>
          <p:nvPr/>
        </p:nvCxnSpPr>
        <p:spPr>
          <a:xfrm flipH="1">
            <a:off x="3241307" y="2378692"/>
            <a:ext cx="2768969" cy="1050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2A0F81-357E-420B-B6D9-780E0E069500}"/>
              </a:ext>
            </a:extLst>
          </p:cNvPr>
          <p:cNvCxnSpPr/>
          <p:nvPr/>
        </p:nvCxnSpPr>
        <p:spPr>
          <a:xfrm>
            <a:off x="6010275" y="2390775"/>
            <a:ext cx="0" cy="1119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7836B-C345-4122-9CDA-2CBD80CBAF8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010275" y="2390775"/>
            <a:ext cx="2396746" cy="1038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7AB5415-CD06-423A-B1E2-6A309C7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3508992"/>
            <a:ext cx="3057525" cy="1152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DEBAA9-817F-4DFD-9797-717CE9CE2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141" y="3568214"/>
            <a:ext cx="3038475" cy="1104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649F3E-6F5C-4F78-A8D2-B7BDF17F1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857" y="3521075"/>
            <a:ext cx="30099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3ADF0-7628-44B6-91FC-34C9839B5D50}"/>
              </a:ext>
            </a:extLst>
          </p:cNvPr>
          <p:cNvSpPr txBox="1"/>
          <p:nvPr/>
        </p:nvSpPr>
        <p:spPr>
          <a:xfrm>
            <a:off x="2019869" y="1269242"/>
            <a:ext cx="840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DC741-FBDB-40ED-9DE2-E67D23B96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" y="633308"/>
            <a:ext cx="7986513" cy="4000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CB8C3-F706-48FA-A458-8F6E7F8CF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039" y="622299"/>
            <a:ext cx="3525078" cy="4323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ED327E-8183-4B48-A94B-35BF00B33BFC}"/>
              </a:ext>
            </a:extLst>
          </p:cNvPr>
          <p:cNvSpPr txBox="1"/>
          <p:nvPr/>
        </p:nvSpPr>
        <p:spPr>
          <a:xfrm>
            <a:off x="402114" y="4034486"/>
            <a:ext cx="79210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3.Những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71700" lvl="4" indent="-342900"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330D3-7DEE-4D7C-A0F8-F810EE737E68}"/>
              </a:ext>
            </a:extLst>
          </p:cNvPr>
          <p:cNvSpPr txBox="1"/>
          <p:nvPr/>
        </p:nvSpPr>
        <p:spPr>
          <a:xfrm>
            <a:off x="4710852" y="4418443"/>
            <a:ext cx="227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3925B-046F-447E-AD70-5C500D814BFE}"/>
              </a:ext>
            </a:extLst>
          </p:cNvPr>
          <p:cNvSpPr txBox="1"/>
          <p:nvPr/>
        </p:nvSpPr>
        <p:spPr>
          <a:xfrm>
            <a:off x="6157713" y="4866591"/>
            <a:ext cx="6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E2B6E9-CB5B-42B9-9D23-AFC13FC7E0A3}"/>
              </a:ext>
            </a:extLst>
          </p:cNvPr>
          <p:cNvCxnSpPr/>
          <p:nvPr/>
        </p:nvCxnSpPr>
        <p:spPr>
          <a:xfrm>
            <a:off x="861391" y="1638574"/>
            <a:ext cx="23853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3ADF0-7628-44B6-91FC-34C9839B5D50}"/>
              </a:ext>
            </a:extLst>
          </p:cNvPr>
          <p:cNvSpPr txBox="1"/>
          <p:nvPr/>
        </p:nvSpPr>
        <p:spPr>
          <a:xfrm>
            <a:off x="2019869" y="1269242"/>
            <a:ext cx="840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1021A-C6C6-48FD-8BFE-1E8D181E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48" y="823677"/>
            <a:ext cx="7208293" cy="422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BD7F6-B8B2-46D1-AA98-CA636D3C5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403" y="573917"/>
            <a:ext cx="2456597" cy="52673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2A1BFB-9B63-4D90-8214-A3BB103D3607}"/>
              </a:ext>
            </a:extLst>
          </p:cNvPr>
          <p:cNvCxnSpPr/>
          <p:nvPr/>
        </p:nvCxnSpPr>
        <p:spPr>
          <a:xfrm>
            <a:off x="2535714" y="3736916"/>
            <a:ext cx="11737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E91CE-A9CC-46AF-9B44-0905992D198E}"/>
              </a:ext>
            </a:extLst>
          </p:cNvPr>
          <p:cNvCxnSpPr/>
          <p:nvPr/>
        </p:nvCxnSpPr>
        <p:spPr>
          <a:xfrm>
            <a:off x="3902121" y="3736916"/>
            <a:ext cx="11737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7BC5D-4B68-42A7-9BAC-356B80A444BB}"/>
              </a:ext>
            </a:extLst>
          </p:cNvPr>
          <p:cNvCxnSpPr>
            <a:cxnSpLocks/>
          </p:cNvCxnSpPr>
          <p:nvPr/>
        </p:nvCxnSpPr>
        <p:spPr>
          <a:xfrm>
            <a:off x="1883391" y="4280255"/>
            <a:ext cx="27295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109A4A-2095-40F0-80D6-1140C1EA3AE4}"/>
              </a:ext>
            </a:extLst>
          </p:cNvPr>
          <p:cNvCxnSpPr>
            <a:cxnSpLocks/>
          </p:cNvCxnSpPr>
          <p:nvPr/>
        </p:nvCxnSpPr>
        <p:spPr>
          <a:xfrm>
            <a:off x="6422582" y="2549461"/>
            <a:ext cx="170369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D1A4D-549E-4458-929D-9A98B4B5C543}"/>
              </a:ext>
            </a:extLst>
          </p:cNvPr>
          <p:cNvCxnSpPr>
            <a:cxnSpLocks/>
          </p:cNvCxnSpPr>
          <p:nvPr/>
        </p:nvCxnSpPr>
        <p:spPr>
          <a:xfrm>
            <a:off x="5926144" y="3736916"/>
            <a:ext cx="9928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A3B430-0CFB-4C8B-89BB-DF3CD53C1DB0}"/>
              </a:ext>
            </a:extLst>
          </p:cNvPr>
          <p:cNvSpPr txBox="1"/>
          <p:nvPr/>
        </p:nvSpPr>
        <p:spPr>
          <a:xfrm>
            <a:off x="1702558" y="4400785"/>
            <a:ext cx="75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A63E5-83D5-4067-B8F8-120F723C22DF}"/>
              </a:ext>
            </a:extLst>
          </p:cNvPr>
          <p:cNvSpPr txBox="1"/>
          <p:nvPr/>
        </p:nvSpPr>
        <p:spPr>
          <a:xfrm>
            <a:off x="1476925" y="4494383"/>
            <a:ext cx="673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182A3-A068-40D7-8CC8-1637589D1627}"/>
              </a:ext>
            </a:extLst>
          </p:cNvPr>
          <p:cNvSpPr txBox="1"/>
          <p:nvPr/>
        </p:nvSpPr>
        <p:spPr>
          <a:xfrm>
            <a:off x="1621808" y="5199138"/>
            <a:ext cx="7129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3ADF0-7628-44B6-91FC-34C9839B5D50}"/>
              </a:ext>
            </a:extLst>
          </p:cNvPr>
          <p:cNvSpPr txBox="1"/>
          <p:nvPr/>
        </p:nvSpPr>
        <p:spPr>
          <a:xfrm>
            <a:off x="2019869" y="1269242"/>
            <a:ext cx="840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AD9DE-B58B-4D85-B8F6-EFE1F508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028" y="1201003"/>
            <a:ext cx="8407022" cy="80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41154B-538C-4E95-8F2A-760AA7D34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27" y="2232848"/>
            <a:ext cx="8563546" cy="12058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18EC3A-D272-4DAC-9B5C-064CF5C7A71C}"/>
              </a:ext>
            </a:extLst>
          </p:cNvPr>
          <p:cNvCxnSpPr/>
          <p:nvPr/>
        </p:nvCxnSpPr>
        <p:spPr>
          <a:xfrm>
            <a:off x="3339548" y="2948608"/>
            <a:ext cx="12589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AA5573-A21F-4CFF-8FE6-775098FCA868}"/>
              </a:ext>
            </a:extLst>
          </p:cNvPr>
          <p:cNvCxnSpPr/>
          <p:nvPr/>
        </p:nvCxnSpPr>
        <p:spPr>
          <a:xfrm>
            <a:off x="4863548" y="2955235"/>
            <a:ext cx="1113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696CC4-DD16-498A-B4F1-F94D471BBF99}"/>
              </a:ext>
            </a:extLst>
          </p:cNvPr>
          <p:cNvCxnSpPr/>
          <p:nvPr/>
        </p:nvCxnSpPr>
        <p:spPr>
          <a:xfrm>
            <a:off x="6248400" y="2928730"/>
            <a:ext cx="1113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81383E-D4BD-4109-8396-FA5083EE5CB7}"/>
              </a:ext>
            </a:extLst>
          </p:cNvPr>
          <p:cNvCxnSpPr>
            <a:cxnSpLocks/>
          </p:cNvCxnSpPr>
          <p:nvPr/>
        </p:nvCxnSpPr>
        <p:spPr>
          <a:xfrm>
            <a:off x="7639878" y="2895600"/>
            <a:ext cx="5897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2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3ADF0-7628-44B6-91FC-34C9839B5D50}"/>
              </a:ext>
            </a:extLst>
          </p:cNvPr>
          <p:cNvSpPr txBox="1"/>
          <p:nvPr/>
        </p:nvSpPr>
        <p:spPr>
          <a:xfrm>
            <a:off x="2019869" y="1269242"/>
            <a:ext cx="840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E39D0-6AC8-47EC-B1B0-04790E1950AF}"/>
              </a:ext>
            </a:extLst>
          </p:cNvPr>
          <p:cNvSpPr txBox="1"/>
          <p:nvPr/>
        </p:nvSpPr>
        <p:spPr>
          <a:xfrm>
            <a:off x="2729948" y="1484243"/>
            <a:ext cx="72886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0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7AF7F-B12D-47CC-A147-DC7ADB2F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65" y="371061"/>
            <a:ext cx="8600661" cy="5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4" y="-8835"/>
            <a:ext cx="12205749" cy="583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22248" y="-222322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34111" y="207261"/>
            <a:ext cx="928636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671955" y="8761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23004" y="5060676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675895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</a:rPr>
              <a:t>hóa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" y="0"/>
            <a:ext cx="12187925" cy="5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10334976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….”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30693" y="4314336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Pháo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81641" y="5116405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lớn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17128" y="426765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Bông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hoa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" y="-14082"/>
            <a:ext cx="12229330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624179" y="430626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4022" y="5144685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8219527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7" y="23329"/>
            <a:ext cx="12306713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-27960" y="422983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12304" y="1050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09165" y="390180"/>
            <a:ext cx="8983609" cy="1834156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AutoNum type="alphaLcPeriod"/>
            </a:pP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708098" y="120076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438647" y="1244231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872364" y="4344175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 b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63830" y="439916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6218810" y="4721824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990340" y="4683805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32FF7-BA82-4B32-A3E8-E2A3A17D51E7}"/>
              </a:ext>
            </a:extLst>
          </p:cNvPr>
          <p:cNvSpPr txBox="1"/>
          <p:nvPr/>
        </p:nvSpPr>
        <p:spPr>
          <a:xfrm>
            <a:off x="1828800" y="2016353"/>
            <a:ext cx="789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8CD92-51D2-4088-895F-D9361AA47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257" y="319314"/>
            <a:ext cx="7678057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D664C1-4605-48DA-9F75-2F5FEB8C8236}"/>
              </a:ext>
            </a:extLst>
          </p:cNvPr>
          <p:cNvSpPr txBox="1">
            <a:spLocks/>
          </p:cNvSpPr>
          <p:nvPr/>
        </p:nvSpPr>
        <p:spPr>
          <a:xfrm>
            <a:off x="948662" y="146851"/>
            <a:ext cx="4326934" cy="6003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br>
              <a:rPr lang="en-US" sz="2800" dirty="0"/>
            </a:br>
            <a:r>
              <a:rPr lang="vi-VN" sz="2800" dirty="0"/>
              <a:t>Chị mây vừa kéo đến</a:t>
            </a:r>
            <a:endParaRPr lang="en-US" sz="2800" dirty="0"/>
          </a:p>
          <a:p>
            <a:pPr algn="l"/>
            <a:r>
              <a:rPr lang="vi-VN" sz="2800" dirty="0"/>
              <a:t>Trăng sao trốn cả rồi</a:t>
            </a:r>
            <a:br>
              <a:rPr lang="vi-VN" sz="2800" dirty="0"/>
            </a:br>
            <a:r>
              <a:rPr lang="vi-VN" sz="2800" dirty="0"/>
              <a:t>Đất nóng lòng chờ đợi</a:t>
            </a:r>
            <a:br>
              <a:rPr lang="vi-VN" sz="2800" dirty="0"/>
            </a:br>
            <a:br>
              <a:rPr lang="vi-VN" sz="2800" dirty="0"/>
            </a:br>
            <a:br>
              <a:rPr lang="vi-VN" sz="2800" dirty="0"/>
            </a:br>
            <a:r>
              <a:rPr lang="vi-VN" sz="2800" dirty="0"/>
              <a:t>Mưa! Mưa xuống thật rồi!</a:t>
            </a:r>
            <a:br>
              <a:rPr lang="vi-VN" sz="2800" dirty="0"/>
            </a:br>
            <a:r>
              <a:rPr lang="vi-VN" sz="2800" dirty="0"/>
              <a:t>Đất hả hê uống nước</a:t>
            </a:r>
            <a:br>
              <a:rPr lang="vi-VN" sz="2800" dirty="0"/>
            </a:br>
            <a:r>
              <a:rPr lang="vi-VN" sz="2800" dirty="0"/>
              <a:t>Ông sấm vỗ tay cười</a:t>
            </a:r>
            <a:br>
              <a:rPr lang="vi-VN" sz="2800" dirty="0"/>
            </a:br>
            <a:r>
              <a:rPr lang="vi-VN" sz="2800" dirty="0"/>
              <a:t>Làm bé bừng tỉnh giấc.</a:t>
            </a:r>
            <a:br>
              <a:rPr lang="vi-VN" sz="2800" dirty="0"/>
            </a:br>
            <a:br>
              <a:rPr lang="vi-VN" sz="2800" dirty="0"/>
            </a:br>
            <a:r>
              <a:rPr lang="vi-VN" sz="2800" dirty="0"/>
              <a:t>Chớp bỗng lòe chói mắt</a:t>
            </a:r>
            <a:br>
              <a:rPr lang="vi-VN" sz="2800" dirty="0"/>
            </a:br>
            <a:r>
              <a:rPr lang="vi-VN" sz="2800" dirty="0"/>
              <a:t>Soi sáng khắp ruộng vườn</a:t>
            </a:r>
            <a:br>
              <a:rPr lang="vi-VN" sz="2800" dirty="0"/>
            </a:br>
            <a:r>
              <a:rPr lang="vi-VN" sz="2800" dirty="0"/>
              <a:t>Ơ! Ông trời bật lửa</a:t>
            </a:r>
            <a:br>
              <a:rPr lang="vi-VN" sz="2800" dirty="0"/>
            </a:br>
            <a:r>
              <a:rPr lang="vi-VN" sz="2800" dirty="0"/>
              <a:t>Xem lúa vừa trổ bông.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B2F10-B7F4-49F4-BD4E-2827A4F7B7AA}"/>
              </a:ext>
            </a:extLst>
          </p:cNvPr>
          <p:cNvSpPr txBox="1"/>
          <p:nvPr/>
        </p:nvSpPr>
        <p:spPr>
          <a:xfrm>
            <a:off x="5295266" y="146850"/>
            <a:ext cx="584439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2A959-06D9-4EEE-85A4-F79502D2CE5B}"/>
              </a:ext>
            </a:extLst>
          </p:cNvPr>
          <p:cNvSpPr txBox="1"/>
          <p:nvPr/>
        </p:nvSpPr>
        <p:spPr>
          <a:xfrm>
            <a:off x="5362224" y="1490553"/>
            <a:ext cx="592060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43364-D17B-4114-A807-8CAA1BD4595D}"/>
              </a:ext>
            </a:extLst>
          </p:cNvPr>
          <p:cNvSpPr txBox="1"/>
          <p:nvPr/>
        </p:nvSpPr>
        <p:spPr>
          <a:xfrm>
            <a:off x="5332357" y="1030852"/>
            <a:ext cx="595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8E7BE-A3EA-4CDE-A34C-DAA085B57A56}"/>
              </a:ext>
            </a:extLst>
          </p:cNvPr>
          <p:cNvSpPr txBox="1"/>
          <p:nvPr/>
        </p:nvSpPr>
        <p:spPr>
          <a:xfrm>
            <a:off x="5295266" y="146850"/>
            <a:ext cx="59968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38A44-77AA-4A51-B861-1030C1D9097F}"/>
              </a:ext>
            </a:extLst>
          </p:cNvPr>
          <p:cNvSpPr txBox="1"/>
          <p:nvPr/>
        </p:nvSpPr>
        <p:spPr>
          <a:xfrm>
            <a:off x="5319243" y="2375226"/>
            <a:ext cx="596106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đợi,hả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F9EFC-1290-4071-8E07-6A70EA90E54D}"/>
              </a:ext>
            </a:extLst>
          </p:cNvPr>
          <p:cNvCxnSpPr/>
          <p:nvPr/>
        </p:nvCxnSpPr>
        <p:spPr>
          <a:xfrm>
            <a:off x="1086678" y="1106293"/>
            <a:ext cx="437322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B92A11-1CD8-4242-ACA5-0C9905B107AB}"/>
              </a:ext>
            </a:extLst>
          </p:cNvPr>
          <p:cNvCxnSpPr>
            <a:cxnSpLocks/>
          </p:cNvCxnSpPr>
          <p:nvPr/>
        </p:nvCxnSpPr>
        <p:spPr>
          <a:xfrm>
            <a:off x="1524000" y="5703543"/>
            <a:ext cx="556591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B38434-4482-4ABD-B046-7D1A20916F96}"/>
              </a:ext>
            </a:extLst>
          </p:cNvPr>
          <p:cNvCxnSpPr>
            <a:cxnSpLocks/>
          </p:cNvCxnSpPr>
          <p:nvPr/>
        </p:nvCxnSpPr>
        <p:spPr>
          <a:xfrm>
            <a:off x="1086678" y="3807747"/>
            <a:ext cx="437322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D0A19D-2FA8-4356-9C91-7B5847E56E5C}"/>
              </a:ext>
            </a:extLst>
          </p:cNvPr>
          <p:cNvCxnSpPr>
            <a:cxnSpLocks/>
          </p:cNvCxnSpPr>
          <p:nvPr/>
        </p:nvCxnSpPr>
        <p:spPr>
          <a:xfrm>
            <a:off x="2761262" y="5691728"/>
            <a:ext cx="955343" cy="81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FC6E48-9A19-44DF-8F15-7BFF17D64515}"/>
              </a:ext>
            </a:extLst>
          </p:cNvPr>
          <p:cNvCxnSpPr>
            <a:cxnSpLocks/>
          </p:cNvCxnSpPr>
          <p:nvPr/>
        </p:nvCxnSpPr>
        <p:spPr>
          <a:xfrm>
            <a:off x="2982704" y="1095859"/>
            <a:ext cx="11006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153B74-2691-4968-A149-4E33B86E8393}"/>
              </a:ext>
            </a:extLst>
          </p:cNvPr>
          <p:cNvCxnSpPr>
            <a:cxnSpLocks/>
          </p:cNvCxnSpPr>
          <p:nvPr/>
        </p:nvCxnSpPr>
        <p:spPr>
          <a:xfrm>
            <a:off x="2487352" y="1482984"/>
            <a:ext cx="14883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2693F8-6224-46D8-9736-14C7DCB17557}"/>
              </a:ext>
            </a:extLst>
          </p:cNvPr>
          <p:cNvCxnSpPr>
            <a:cxnSpLocks/>
          </p:cNvCxnSpPr>
          <p:nvPr/>
        </p:nvCxnSpPr>
        <p:spPr>
          <a:xfrm flipV="1">
            <a:off x="1775787" y="1828214"/>
            <a:ext cx="2223201" cy="124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8D5E03-1029-4201-8C12-38861030BB7A}"/>
              </a:ext>
            </a:extLst>
          </p:cNvPr>
          <p:cNvCxnSpPr>
            <a:cxnSpLocks/>
          </p:cNvCxnSpPr>
          <p:nvPr/>
        </p:nvCxnSpPr>
        <p:spPr>
          <a:xfrm>
            <a:off x="1647795" y="3428999"/>
            <a:ext cx="21971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EFA890-D665-43B4-9099-FA20F91D0390}"/>
              </a:ext>
            </a:extLst>
          </p:cNvPr>
          <p:cNvCxnSpPr>
            <a:cxnSpLocks/>
          </p:cNvCxnSpPr>
          <p:nvPr/>
        </p:nvCxnSpPr>
        <p:spPr>
          <a:xfrm>
            <a:off x="2487352" y="3807747"/>
            <a:ext cx="14466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D7FC9C3-2684-4448-9867-7B1165208382}"/>
              </a:ext>
            </a:extLst>
          </p:cNvPr>
          <p:cNvSpPr txBox="1"/>
          <p:nvPr/>
        </p:nvSpPr>
        <p:spPr>
          <a:xfrm>
            <a:off x="991806" y="1843354"/>
            <a:ext cx="33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10C9B-F2A2-49D5-8C41-710ED39FCD79}"/>
              </a:ext>
            </a:extLst>
          </p:cNvPr>
          <p:cNvSpPr txBox="1"/>
          <p:nvPr/>
        </p:nvSpPr>
        <p:spPr>
          <a:xfrm>
            <a:off x="5285316" y="4122722"/>
            <a:ext cx="599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3.Câu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CCB7B3-F990-4FA9-B8DD-166A6A305FC0}"/>
              </a:ext>
            </a:extLst>
          </p:cNvPr>
          <p:cNvSpPr txBox="1"/>
          <p:nvPr/>
        </p:nvSpPr>
        <p:spPr>
          <a:xfrm>
            <a:off x="5850934" y="5100137"/>
            <a:ext cx="432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76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40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652</Words>
  <Application>Microsoft Office PowerPoint</Application>
  <PresentationFormat>Widescreen</PresentationFormat>
  <Paragraphs>152</Paragraphs>
  <Slides>15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Wingdings 2</vt:lpstr>
      <vt:lpstr>Office Theme</vt:lpstr>
      <vt:lpstr>1_Office Theme</vt:lpstr>
      <vt:lpstr>Lớp: 4G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43</cp:revision>
  <dcterms:created xsi:type="dcterms:W3CDTF">2023-08-19T12:23:14Z</dcterms:created>
  <dcterms:modified xsi:type="dcterms:W3CDTF">2025-01-05T04:59:28Z</dcterms:modified>
</cp:coreProperties>
</file>