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586" r:id="rId2"/>
    <p:sldId id="570" r:id="rId3"/>
    <p:sldId id="258" r:id="rId4"/>
    <p:sldId id="259" r:id="rId5"/>
    <p:sldId id="260" r:id="rId6"/>
    <p:sldId id="571" r:id="rId7"/>
    <p:sldId id="588" r:id="rId8"/>
    <p:sldId id="589" r:id="rId9"/>
    <p:sldId id="398" r:id="rId10"/>
    <p:sldId id="573" r:id="rId11"/>
    <p:sldId id="400" r:id="rId12"/>
    <p:sldId id="576" r:id="rId13"/>
    <p:sldId id="395" r:id="rId14"/>
    <p:sldId id="281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FF"/>
    <a:srgbClr val="FCD5B5"/>
    <a:srgbClr val="F8CBAD"/>
    <a:srgbClr val="00FF00"/>
    <a:srgbClr val="006600"/>
    <a:srgbClr val="FFFFCC"/>
    <a:srgbClr val="51B416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274" autoAdjust="0"/>
  </p:normalViewPr>
  <p:slideViewPr>
    <p:cSldViewPr snapToGrid="0">
      <p:cViewPr varScale="1">
        <p:scale>
          <a:sx n="87" d="100"/>
          <a:sy n="87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537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6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UTM Avo" panose="02040603050506020204" pitchFamily="18" charset="0"/>
                <a:sym typeface="+mn-ea"/>
              </a:rPr>
              <a:t>Bài</a:t>
            </a:r>
            <a:r>
              <a:rPr lang="en-US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dirty="0" err="1">
                <a:latin typeface="UTM Avo" panose="02040603050506020204" pitchFamily="18" charset="0"/>
                <a:sym typeface="+mn-ea"/>
              </a:rPr>
              <a:t>giảng</a:t>
            </a:r>
            <a:r>
              <a:rPr lang="en-US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dirty="0" err="1">
                <a:latin typeface="UTM Avo" panose="02040603050506020204" pitchFamily="18" charset="0"/>
                <a:sym typeface="+mn-ea"/>
              </a:rPr>
              <a:t>thiết</a:t>
            </a:r>
            <a:r>
              <a:rPr lang="en-US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dirty="0" err="1">
                <a:latin typeface="UTM Avo" panose="02040603050506020204" pitchFamily="18" charset="0"/>
                <a:sym typeface="+mn-ea"/>
              </a:rPr>
              <a:t>kế</a:t>
            </a:r>
            <a:r>
              <a:rPr lang="en-US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dirty="0" err="1">
                <a:latin typeface="UTM Avo" panose="02040603050506020204" pitchFamily="18" charset="0"/>
                <a:sym typeface="+mn-ea"/>
              </a:rPr>
              <a:t>bởi</a:t>
            </a:r>
            <a:r>
              <a:rPr lang="en-US" dirty="0">
                <a:latin typeface="UTM Avo" panose="02040603050506020204" pitchFamily="18" charset="0"/>
                <a:sym typeface="+mn-ea"/>
              </a:rPr>
              <a:t>: </a:t>
            </a:r>
            <a:r>
              <a:rPr lang="en-US" dirty="0" err="1">
                <a:latin typeface="UTM Avo" panose="02040603050506020204" pitchFamily="18" charset="0"/>
                <a:sym typeface="+mn-ea"/>
              </a:rPr>
              <a:t>Hương</a:t>
            </a:r>
            <a:r>
              <a:rPr lang="en-US" dirty="0">
                <a:latin typeface="UTM Avo" panose="02040603050506020204" pitchFamily="18" charset="0"/>
                <a:sym typeface="+mn-ea"/>
              </a:rPr>
              <a:t> </a:t>
            </a:r>
            <a:r>
              <a:rPr lang="en-US" dirty="0" err="1">
                <a:latin typeface="UTM Avo" panose="02040603050506020204" pitchFamily="18" charset="0"/>
                <a:sym typeface="+mn-ea"/>
              </a:rPr>
              <a:t>Thảo</a:t>
            </a:r>
            <a:r>
              <a:rPr lang="en-US" dirty="0">
                <a:latin typeface="UTM Avo" panose="02040603050506020204" pitchFamily="18" charset="0"/>
                <a:sym typeface="+mn-ea"/>
              </a:rPr>
              <a:t> - tranthao121006@gmail.com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>
                <a:latin typeface="UTM Avo" panose="02040603050506020204" pitchFamily="18" charset="0"/>
              </a:rPr>
              <a:pPr/>
              <a:t>2</a:t>
            </a:fld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GV</a:t>
            </a:r>
            <a:r>
              <a:rPr lang="en-SG" baseline="0" dirty="0" smtClean="0"/>
              <a:t> </a:t>
            </a:r>
            <a:r>
              <a:rPr lang="en-SG" baseline="0" dirty="0" err="1" smtClean="0"/>
              <a:t>bấm</a:t>
            </a:r>
            <a:r>
              <a:rPr lang="en-SG" baseline="0" dirty="0" smtClean="0"/>
              <a:t> </a:t>
            </a:r>
            <a:r>
              <a:rPr lang="en-SG" baseline="0" dirty="0" err="1" smtClean="0"/>
              <a:t>vào</a:t>
            </a:r>
            <a:r>
              <a:rPr lang="en-SG" baseline="0" dirty="0" smtClean="0"/>
              <a:t> </a:t>
            </a:r>
            <a:r>
              <a:rPr lang="en-SG" baseline="0" dirty="0" err="1" smtClean="0"/>
              <a:t>từng</a:t>
            </a:r>
            <a:r>
              <a:rPr lang="en-SG" baseline="0" dirty="0" smtClean="0"/>
              <a:t> </a:t>
            </a:r>
            <a:r>
              <a:rPr lang="en-SG" baseline="0" dirty="0" err="1" smtClean="0"/>
              <a:t>quả</a:t>
            </a:r>
            <a:r>
              <a:rPr lang="en-SG" baseline="0" dirty="0" smtClean="0"/>
              <a:t> </a:t>
            </a:r>
            <a:r>
              <a:rPr lang="en-SG" baseline="0" dirty="0" err="1" smtClean="0"/>
              <a:t>trứng</a:t>
            </a:r>
            <a:r>
              <a:rPr lang="en-SG" baseline="0" dirty="0" smtClean="0"/>
              <a:t> ở </a:t>
            </a:r>
            <a:r>
              <a:rPr lang="en-SG" baseline="0" dirty="0" err="1" smtClean="0"/>
              <a:t>dưới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để</a:t>
            </a:r>
            <a:r>
              <a:rPr lang="en-SG" baseline="0" dirty="0" smtClean="0"/>
              <a:t> </a:t>
            </a:r>
            <a:r>
              <a:rPr lang="en-SG" baseline="0" dirty="0" err="1" smtClean="0"/>
              <a:t>đến</a:t>
            </a:r>
            <a:r>
              <a:rPr lang="en-SG" baseline="0" dirty="0" smtClean="0"/>
              <a:t> slide </a:t>
            </a:r>
            <a:r>
              <a:rPr lang="en-SG" baseline="0" dirty="0" err="1" smtClean="0"/>
              <a:t>câu</a:t>
            </a:r>
            <a:r>
              <a:rPr lang="en-SG" baseline="0" dirty="0" smtClean="0"/>
              <a:t> </a:t>
            </a:r>
            <a:r>
              <a:rPr lang="en-SG" baseline="0" dirty="0" err="1" smtClean="0"/>
              <a:t>hỏi</a:t>
            </a:r>
            <a:r>
              <a:rPr lang="en-SG" baseline="0" dirty="0" smtClean="0"/>
              <a:t> &gt;&gt; </a:t>
            </a:r>
            <a:r>
              <a:rPr lang="en-SG" baseline="0" dirty="0" err="1" smtClean="0"/>
              <a:t>sau</a:t>
            </a:r>
            <a:r>
              <a:rPr lang="en-SG" baseline="0" dirty="0" smtClean="0"/>
              <a:t> </a:t>
            </a:r>
            <a:r>
              <a:rPr lang="en-SG" baseline="0" dirty="0" err="1" smtClean="0"/>
              <a:t>khi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trả</a:t>
            </a:r>
            <a:r>
              <a:rPr lang="en-SG" baseline="0" dirty="0" smtClean="0"/>
              <a:t> </a:t>
            </a:r>
            <a:r>
              <a:rPr lang="en-SG" baseline="0" dirty="0" err="1" smtClean="0"/>
              <a:t>lời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xong</a:t>
            </a:r>
            <a:r>
              <a:rPr lang="en-SG" baseline="0" dirty="0" smtClean="0"/>
              <a:t> </a:t>
            </a:r>
            <a:r>
              <a:rPr lang="en-SG" baseline="0" dirty="0" err="1" smtClean="0"/>
              <a:t>ấn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vào</a:t>
            </a:r>
            <a:r>
              <a:rPr lang="en-SG" baseline="0" dirty="0" smtClean="0"/>
              <a:t> </a:t>
            </a:r>
            <a:r>
              <a:rPr lang="en-SG" baseline="0" dirty="0" err="1" smtClean="0"/>
              <a:t>mũi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tên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để</a:t>
            </a:r>
            <a:r>
              <a:rPr lang="en-SG" baseline="0" dirty="0" smtClean="0"/>
              <a:t> </a:t>
            </a:r>
            <a:r>
              <a:rPr lang="en-SG" baseline="0" dirty="0" err="1" smtClean="0"/>
              <a:t>về</a:t>
            </a:r>
            <a:r>
              <a:rPr lang="en-SG" baseline="0" dirty="0" smtClean="0"/>
              <a:t> </a:t>
            </a:r>
            <a:r>
              <a:rPr lang="en-SG" baseline="0" dirty="0" err="1" smtClean="0"/>
              <a:t>lại</a:t>
            </a:r>
            <a:r>
              <a:rPr lang="en-SG" baseline="0" dirty="0" smtClean="0"/>
              <a:t> slide </a:t>
            </a:r>
            <a:r>
              <a:rPr lang="en-SG" baseline="0" dirty="0" err="1" smtClean="0"/>
              <a:t>câu</a:t>
            </a:r>
            <a:r>
              <a:rPr lang="en-SG" baseline="0" dirty="0" smtClean="0"/>
              <a:t> </a:t>
            </a:r>
            <a:r>
              <a:rPr lang="en-SG" baseline="0" dirty="0" err="1" smtClean="0"/>
              <a:t>hỏi</a:t>
            </a:r>
            <a:r>
              <a:rPr lang="en-SG" baseline="0" dirty="0" smtClean="0"/>
              <a:t> &gt;&gt; </a:t>
            </a:r>
            <a:r>
              <a:rPr lang="en-SG" baseline="0" dirty="0" err="1" smtClean="0"/>
              <a:t>sau</a:t>
            </a:r>
            <a:r>
              <a:rPr lang="en-SG" baseline="0" dirty="0" smtClean="0"/>
              <a:t> </a:t>
            </a:r>
            <a:r>
              <a:rPr lang="en-SG" baseline="0" dirty="0" err="1" smtClean="0"/>
              <a:t>khi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kết</a:t>
            </a:r>
            <a:r>
              <a:rPr lang="en-SG" baseline="0" dirty="0" smtClean="0"/>
              <a:t> </a:t>
            </a:r>
            <a:r>
              <a:rPr lang="en-SG" baseline="0" dirty="0" err="1" smtClean="0"/>
              <a:t>thúc</a:t>
            </a:r>
            <a:r>
              <a:rPr lang="en-SG" baseline="0" dirty="0" smtClean="0"/>
              <a:t> </a:t>
            </a:r>
            <a:r>
              <a:rPr lang="en-SG" baseline="0" dirty="0" err="1" smtClean="0"/>
              <a:t>ấn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vào</a:t>
            </a:r>
            <a:r>
              <a:rPr lang="en-SG" baseline="0" dirty="0" smtClean="0"/>
              <a:t> </a:t>
            </a:r>
            <a:r>
              <a:rPr lang="en-SG" baseline="0" dirty="0" err="1" smtClean="0"/>
              <a:t>cô</a:t>
            </a:r>
            <a:r>
              <a:rPr lang="en-SG" baseline="0" dirty="0" smtClean="0"/>
              <a:t> </a:t>
            </a:r>
            <a:r>
              <a:rPr lang="en-SG" baseline="0" dirty="0" err="1" smtClean="0"/>
              <a:t>gái</a:t>
            </a:r>
            <a:r>
              <a:rPr lang="en-SG" baseline="0" dirty="0" smtClean="0"/>
              <a:t> </a:t>
            </a:r>
            <a:r>
              <a:rPr lang="en-SG" baseline="0" dirty="0" err="1" smtClean="0"/>
              <a:t>cầm</a:t>
            </a:r>
            <a:r>
              <a:rPr lang="en-SG" baseline="0" dirty="0" smtClean="0"/>
              <a:t> </a:t>
            </a:r>
            <a:r>
              <a:rPr lang="en-SG" baseline="0" dirty="0" err="1" smtClean="0"/>
              <a:t>giỏ</a:t>
            </a:r>
            <a:r>
              <a:rPr lang="en-SG" baseline="0" dirty="0" smtClean="0"/>
              <a:t> </a:t>
            </a:r>
            <a:r>
              <a:rPr lang="en-SG" baseline="0" dirty="0" err="1" smtClean="0"/>
              <a:t>trứng</a:t>
            </a:r>
            <a:r>
              <a:rPr lang="en-SG" baseline="0" dirty="0" smtClean="0"/>
              <a:t> </a:t>
            </a:r>
            <a:r>
              <a:rPr lang="en-SG" baseline="0" dirty="0" err="1" smtClean="0"/>
              <a:t>để</a:t>
            </a:r>
            <a:r>
              <a:rPr lang="en-SG" baseline="0" dirty="0" smtClean="0"/>
              <a:t> </a:t>
            </a:r>
            <a:r>
              <a:rPr lang="en-SG" baseline="0" dirty="0" err="1" smtClean="0"/>
              <a:t>chuyển</a:t>
            </a:r>
            <a:r>
              <a:rPr lang="en-SG" baseline="0" dirty="0" smtClean="0"/>
              <a:t> slide </a:t>
            </a:r>
            <a:r>
              <a:rPr lang="en-SG" baseline="0" dirty="0" err="1" smtClean="0"/>
              <a:t>tiếp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05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9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9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6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5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7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66" r:id="rId4"/>
    <p:sldLayoutId id="2147483767" r:id="rId5"/>
    <p:sldLayoutId id="21474837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microsoft.com/office/2007/relationships/hdphoto" Target="../media/hdphoto10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image" Target="../media/image8.jp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9.wdp"/><Relationship Id="rId3" Type="http://schemas.openxmlformats.org/officeDocument/2006/relationships/image" Target="../media/image7.png"/><Relationship Id="rId21" Type="http://schemas.openxmlformats.org/officeDocument/2006/relationships/image" Target="../media/image15.png"/><Relationship Id="rId7" Type="http://schemas.microsoft.com/office/2007/relationships/hdphoto" Target="../media/hdphoto7.wdp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slide" Target="slide8.xml"/><Relationship Id="rId15" Type="http://schemas.microsoft.com/office/2007/relationships/hdphoto" Target="../media/hdphoto8.wdp"/><Relationship Id="rId23" Type="http://schemas.openxmlformats.org/officeDocument/2006/relationships/slide" Target="slide7.xml"/><Relationship Id="rId10" Type="http://schemas.openxmlformats.org/officeDocument/2006/relationships/slide" Target="slide5.xml"/><Relationship Id="rId19" Type="http://schemas.openxmlformats.org/officeDocument/2006/relationships/image" Target="../media/image20.gif"/><Relationship Id="rId4" Type="http://schemas.openxmlformats.org/officeDocument/2006/relationships/image" Target="../media/image16.jpg"/><Relationship Id="rId9" Type="http://schemas.microsoft.com/office/2007/relationships/hdphoto" Target="../media/hdphoto2.wdp"/><Relationship Id="rId14" Type="http://schemas.openxmlformats.org/officeDocument/2006/relationships/image" Target="../media/image18.png"/><Relationship Id="rId22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jp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jp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jp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6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" y="188"/>
            <a:ext cx="12191332" cy="68576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 t="48009"/>
          <a:stretch>
            <a:fillRect/>
          </a:stretch>
        </p:blipFill>
        <p:spPr>
          <a:xfrm>
            <a:off x="334" y="3292451"/>
            <a:ext cx="12191332" cy="35653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1980393"/>
            <a:ext cx="12419486" cy="1448607"/>
            <a:chOff x="-41236" y="1078553"/>
            <a:chExt cx="13098676" cy="1527828"/>
          </a:xfrm>
        </p:grpSpPr>
        <p:sp>
          <p:nvSpPr>
            <p:cNvPr id="7" name="Rectangle 6"/>
            <p:cNvSpPr/>
            <p:nvPr/>
          </p:nvSpPr>
          <p:spPr>
            <a:xfrm>
              <a:off x="-41236" y="1836902"/>
              <a:ext cx="12858045" cy="769479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172" b="1" dirty="0" smtClean="0">
                  <a:ln/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4172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207501" y="1078553"/>
              <a:ext cx="12849939" cy="65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747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747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747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747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747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747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747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747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747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2655" b="1" i="1" kern="2000" dirty="0" err="1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Thứ</a:t>
              </a:r>
              <a:r>
                <a:rPr lang="en-US" altLang="zh-CN" sz="2655" b="1" i="1" kern="2000" dirty="0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655" b="1" i="1" kern="2000" dirty="0" err="1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Tư</a:t>
              </a:r>
              <a:r>
                <a:rPr lang="en-US" altLang="zh-CN" sz="2655" b="1" i="1" kern="2000" dirty="0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, </a:t>
              </a:r>
              <a:r>
                <a:rPr lang="en-US" altLang="zh-CN" sz="2655" b="1" i="1" kern="2000" dirty="0" err="1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ngày</a:t>
              </a:r>
              <a:r>
                <a:rPr lang="en-US" altLang="zh-CN" sz="2655" b="1" i="1" kern="2000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655" b="1" i="1" kern="2000" smtClean="0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06 </a:t>
              </a:r>
              <a:r>
                <a:rPr lang="en-US" altLang="zh-CN" sz="2655" b="1" i="1" kern="2000" dirty="0" err="1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tháng</a:t>
              </a:r>
              <a:r>
                <a:rPr lang="en-US" altLang="zh-CN" sz="2655" b="1" i="1" kern="2000" dirty="0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655" b="1" i="1" kern="2000" dirty="0" smtClean="0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11 </a:t>
              </a:r>
              <a:r>
                <a:rPr lang="en-US" altLang="zh-CN" sz="2655" b="1" i="1" kern="2000" dirty="0" err="1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năm</a:t>
              </a:r>
              <a:r>
                <a:rPr lang="en-US" altLang="zh-CN" sz="2655" b="1" i="1" kern="2000" dirty="0"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2024</a:t>
              </a:r>
              <a:endParaRPr lang="zh-CN" altLang="en-US" sz="2655" b="1" i="1" kern="2000" dirty="0"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65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37799" y="173025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/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100 –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8909E7A-7ADD-450C-95A3-F7F1EDEAC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01919"/>
              </p:ext>
            </p:extLst>
          </p:nvPr>
        </p:nvGraphicFramePr>
        <p:xfrm>
          <a:off x="1027156" y="1133416"/>
          <a:ext cx="3543889" cy="47782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0548">
                  <a:extLst>
                    <a:ext uri="{9D8B030D-6E8A-4147-A177-3AD203B41FA5}">
                      <a16:colId xmlns:a16="http://schemas.microsoft.com/office/drawing/2014/main" val="2721636771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62378497"/>
                    </a:ext>
                  </a:extLst>
                </a:gridCol>
              </a:tblGrid>
              <a:tr h="666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</a:rPr>
                        <a:t>Chục</a:t>
                      </a: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</a:rPr>
                        <a:t>Đơn</a:t>
                      </a:r>
                      <a:r>
                        <a:rPr lang="en-US" sz="24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UTM Avo" panose="02040603050506020204" pitchFamily="18" charset="0"/>
                        </a:rPr>
                        <a:t>vị</a:t>
                      </a:r>
                      <a:endParaRPr lang="en-US" sz="24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358609"/>
                  </a:ext>
                </a:extLst>
              </a:tr>
              <a:tr h="205566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07493"/>
                  </a:ext>
                </a:extLst>
              </a:tr>
              <a:tr h="2055660"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UTM Avo" panose="02040603050506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67517"/>
                  </a:ext>
                </a:extLst>
              </a:tr>
            </a:tbl>
          </a:graphicData>
        </a:graphic>
      </p:graphicFrame>
      <p:sp>
        <p:nvSpPr>
          <p:cNvPr id="70" name="Rectangle 69">
            <a:extLst>
              <a:ext uri="{FF2B5EF4-FFF2-40B4-BE49-F238E27FC236}">
                <a16:creationId xmlns:a16="http://schemas.microsoft.com/office/drawing/2014/main" id="{A0F2869F-5D1F-423F-A1B4-75008B764482}"/>
              </a:ext>
            </a:extLst>
          </p:cNvPr>
          <p:cNvSpPr/>
          <p:nvPr/>
        </p:nvSpPr>
        <p:spPr>
          <a:xfrm>
            <a:off x="3371389" y="1795973"/>
            <a:ext cx="1191816" cy="4125757"/>
          </a:xfrm>
          <a:prstGeom prst="rect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5FA831-600B-4B41-8BC6-00015D2597FC}"/>
              </a:ext>
            </a:extLst>
          </p:cNvPr>
          <p:cNvSpPr/>
          <p:nvPr/>
        </p:nvSpPr>
        <p:spPr>
          <a:xfrm>
            <a:off x="1046206" y="1785953"/>
            <a:ext cx="2329042" cy="4125757"/>
          </a:xfrm>
          <a:prstGeom prst="rect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4E36C2D-FCE6-4243-A328-738E043F4570}"/>
              </a:ext>
            </a:extLst>
          </p:cNvPr>
          <p:cNvSpPr/>
          <p:nvPr/>
        </p:nvSpPr>
        <p:spPr>
          <a:xfrm>
            <a:off x="3752221" y="4128037"/>
            <a:ext cx="468136" cy="7869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0E902A-EA79-4CEF-B61D-A80334227033}"/>
              </a:ext>
            </a:extLst>
          </p:cNvPr>
          <p:cNvSpPr/>
          <p:nvPr/>
        </p:nvSpPr>
        <p:spPr>
          <a:xfrm>
            <a:off x="3776614" y="1972046"/>
            <a:ext cx="468136" cy="15010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EE337D-9EB7-460E-B6D7-D26D952C2317}"/>
              </a:ext>
            </a:extLst>
          </p:cNvPr>
          <p:cNvGrpSpPr/>
          <p:nvPr/>
        </p:nvGrpSpPr>
        <p:grpSpPr>
          <a:xfrm>
            <a:off x="4216293" y="334250"/>
            <a:ext cx="3248912" cy="663437"/>
            <a:chOff x="168284" y="3609357"/>
            <a:chExt cx="3413739" cy="886586"/>
          </a:xfrm>
          <a:solidFill>
            <a:srgbClr val="FFFF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FD7B71-9E54-4627-8FEA-3737FCEED790}"/>
                </a:ext>
              </a:extLst>
            </p:cNvPr>
            <p:cNvSpPr/>
            <p:nvPr/>
          </p:nvSpPr>
          <p:spPr>
            <a:xfrm>
              <a:off x="168284" y="3638943"/>
              <a:ext cx="3413739" cy="85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4F2794-3720-4C46-A22D-5E08A2D4BA8D}"/>
                </a:ext>
              </a:extLst>
            </p:cNvPr>
            <p:cNvSpPr txBox="1"/>
            <p:nvPr/>
          </p:nvSpPr>
          <p:spPr>
            <a:xfrm>
              <a:off x="541034" y="3609357"/>
              <a:ext cx="2792069" cy="86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37 + 25 = 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47D7173-180A-4677-B982-86494619D8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2722" b="1978"/>
          <a:stretch/>
        </p:blipFill>
        <p:spPr>
          <a:xfrm>
            <a:off x="1318565" y="1984442"/>
            <a:ext cx="352499" cy="1679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4D16BA-5552-485D-8932-E9911C84E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rcRect t="3090" b="1979"/>
          <a:stretch/>
        </p:blipFill>
        <p:spPr>
          <a:xfrm>
            <a:off x="1711219" y="1990928"/>
            <a:ext cx="352499" cy="1673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FD8F18-0BD2-41E6-9E15-F46E1DD66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rcRect t="3090" b="1979"/>
          <a:stretch/>
        </p:blipFill>
        <p:spPr>
          <a:xfrm>
            <a:off x="2146066" y="1990928"/>
            <a:ext cx="352499" cy="1673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44AC00-B507-4FA3-AC78-E880F7206E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rcRect t="2576" r="5174" b="2015"/>
          <a:stretch/>
        </p:blipFill>
        <p:spPr>
          <a:xfrm>
            <a:off x="1278411" y="4079131"/>
            <a:ext cx="334258" cy="16815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95389E-5562-4C62-A3B3-7EA8B21736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8333" l="6250" r="87500">
                        <a14:foregroundMark x1="47917" y1="8750" x2="47917" y2="8750"/>
                        <a14:foregroundMark x1="43750" y1="5000" x2="43750" y2="5000"/>
                        <a14:foregroundMark x1="68750" y1="95833" x2="68750" y2="95833"/>
                        <a14:foregroundMark x1="54167" y1="2083" x2="54167" y2="2083"/>
                        <a14:foregroundMark x1="50000" y1="3333" x2="68750" y2="3333"/>
                        <a14:foregroundMark x1="25000" y1="97500" x2="54167" y2="98333"/>
                      </a14:backgroundRemoval>
                    </a14:imgEffect>
                  </a14:imgLayer>
                </a14:imgProps>
              </a:ext>
            </a:extLst>
          </a:blip>
          <a:srcRect l="1" t="3184" r="-39077" b="2016"/>
          <a:stretch/>
        </p:blipFill>
        <p:spPr>
          <a:xfrm>
            <a:off x="1671064" y="4089861"/>
            <a:ext cx="490245" cy="16708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945BF3-150D-41C2-9881-A5E95C03E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1" b="94388" l="9091" r="89091">
                        <a14:foregroundMark x1="63636" y1="36735" x2="63636" y2="36735"/>
                        <a14:foregroundMark x1="49091" y1="14286" x2="49091" y2="14286"/>
                        <a14:foregroundMark x1="40000" y1="89796" x2="40000" y2="89796"/>
                        <a14:foregroundMark x1="40000" y1="94388" x2="40000" y2="94388"/>
                        <a14:backgroundMark x1="41818" y1="510" x2="70909" y2="1020"/>
                        <a14:backgroundMark x1="30909" y1="1020" x2="54545" y2="10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8130" y="2040635"/>
            <a:ext cx="457378" cy="14109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3D9638-D442-47CC-A391-7A5CB534B0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14" l="9375" r="89063">
                        <a14:foregroundMark x1="71875" y1="6696" x2="71875" y2="6696"/>
                        <a14:foregroundMark x1="46875" y1="70089" x2="46875" y2="70089"/>
                        <a14:foregroundMark x1="42188" y1="98214" x2="42188" y2="98214"/>
                      </a14:backgroundRemoval>
                    </a14:imgEffect>
                  </a14:imgLayer>
                </a14:imgProps>
              </a:ext>
            </a:extLst>
          </a:blip>
          <a:srcRect t="59828"/>
          <a:stretch/>
        </p:blipFill>
        <p:spPr>
          <a:xfrm>
            <a:off x="3798130" y="5155690"/>
            <a:ext cx="331431" cy="465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866B90-D277-4E00-ADAD-9ADE710813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14" l="9375" r="89063">
                        <a14:foregroundMark x1="71875" y1="6696" x2="71875" y2="6696"/>
                        <a14:foregroundMark x1="46875" y1="70089" x2="46875" y2="70089"/>
                        <a14:foregroundMark x1="42188" y1="98214" x2="42188" y2="98214"/>
                      </a14:backgroundRemoval>
                    </a14:imgEffect>
                  </a14:imgLayer>
                </a14:imgProps>
              </a:ext>
            </a:extLst>
          </a:blip>
          <a:srcRect b="39329"/>
          <a:stretch/>
        </p:blipFill>
        <p:spPr>
          <a:xfrm>
            <a:off x="3787372" y="4500742"/>
            <a:ext cx="352499" cy="74852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C1465E2-7A9D-4C8D-BF87-4BA8447C55D4}"/>
              </a:ext>
            </a:extLst>
          </p:cNvPr>
          <p:cNvSpPr txBox="1"/>
          <p:nvPr/>
        </p:nvSpPr>
        <p:spPr>
          <a:xfrm>
            <a:off x="5670427" y="1066780"/>
            <a:ext cx="55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Hướng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FAF2509-E8C7-4078-ADA4-2E6E9D6B73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53" r="25356" b="39854"/>
          <a:stretch/>
        </p:blipFill>
        <p:spPr>
          <a:xfrm>
            <a:off x="4732779" y="1659095"/>
            <a:ext cx="7032930" cy="413212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4B2E84E-42EA-4487-8F27-0B4487A2C72B}"/>
              </a:ext>
            </a:extLst>
          </p:cNvPr>
          <p:cNvSpPr txBox="1"/>
          <p:nvPr/>
        </p:nvSpPr>
        <p:spPr>
          <a:xfrm>
            <a:off x="5419596" y="1978297"/>
            <a:ext cx="67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617FAF-A2CC-47B6-9552-804817C278BC}"/>
              </a:ext>
            </a:extLst>
          </p:cNvPr>
          <p:cNvSpPr txBox="1"/>
          <p:nvPr/>
        </p:nvSpPr>
        <p:spPr>
          <a:xfrm>
            <a:off x="5377096" y="2577440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E055D2-4CAF-43B4-92B3-1708654CDEFB}"/>
              </a:ext>
            </a:extLst>
          </p:cNvPr>
          <p:cNvSpPr txBox="1"/>
          <p:nvPr/>
        </p:nvSpPr>
        <p:spPr>
          <a:xfrm>
            <a:off x="5154121" y="216619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41D51A-0734-48ED-98CC-BD230920D347}"/>
              </a:ext>
            </a:extLst>
          </p:cNvPr>
          <p:cNvCxnSpPr/>
          <p:nvPr/>
        </p:nvCxnSpPr>
        <p:spPr>
          <a:xfrm>
            <a:off x="5178185" y="3054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DE409A2-A645-4E1D-9E57-5A53711EB10D}"/>
              </a:ext>
            </a:extLst>
          </p:cNvPr>
          <p:cNvSpPr txBox="1"/>
          <p:nvPr/>
        </p:nvSpPr>
        <p:spPr>
          <a:xfrm>
            <a:off x="4935212" y="3759660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</a:rPr>
              <a:t>Đặt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tính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B64E3C-ACD7-4FB2-B73E-C9AE2A8970B2}"/>
              </a:ext>
            </a:extLst>
          </p:cNvPr>
          <p:cNvSpPr txBox="1"/>
          <p:nvPr/>
        </p:nvSpPr>
        <p:spPr>
          <a:xfrm>
            <a:off x="7804610" y="198762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3874DB-178E-4D5E-93F2-993EF0488208}"/>
              </a:ext>
            </a:extLst>
          </p:cNvPr>
          <p:cNvSpPr txBox="1"/>
          <p:nvPr/>
        </p:nvSpPr>
        <p:spPr>
          <a:xfrm>
            <a:off x="7762110" y="258676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939343-F996-4C32-B7BC-271FE8AD58B3}"/>
              </a:ext>
            </a:extLst>
          </p:cNvPr>
          <p:cNvSpPr txBox="1"/>
          <p:nvPr/>
        </p:nvSpPr>
        <p:spPr>
          <a:xfrm>
            <a:off x="7539135" y="217551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4E042C-A7FF-4DD3-9CE5-BE87AAC02818}"/>
              </a:ext>
            </a:extLst>
          </p:cNvPr>
          <p:cNvCxnSpPr/>
          <p:nvPr/>
        </p:nvCxnSpPr>
        <p:spPr>
          <a:xfrm>
            <a:off x="7563199" y="306337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2CB9EF7-0AD8-4FAC-A141-D21AB7D02A3E}"/>
              </a:ext>
            </a:extLst>
          </p:cNvPr>
          <p:cNvSpPr txBox="1"/>
          <p:nvPr/>
        </p:nvSpPr>
        <p:spPr>
          <a:xfrm>
            <a:off x="8068260" y="19865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E12029-128D-44E3-9354-9D16EE77DA01}"/>
              </a:ext>
            </a:extLst>
          </p:cNvPr>
          <p:cNvSpPr txBox="1"/>
          <p:nvPr/>
        </p:nvSpPr>
        <p:spPr>
          <a:xfrm>
            <a:off x="8055501" y="2591409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0C67B0-078D-4E6F-879C-70B339F6BFA8}"/>
              </a:ext>
            </a:extLst>
          </p:cNvPr>
          <p:cNvSpPr txBox="1"/>
          <p:nvPr/>
        </p:nvSpPr>
        <p:spPr>
          <a:xfrm>
            <a:off x="8027639" y="317202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4D05F9-485E-4C58-8527-BD6030386733}"/>
              </a:ext>
            </a:extLst>
          </p:cNvPr>
          <p:cNvSpPr txBox="1"/>
          <p:nvPr/>
        </p:nvSpPr>
        <p:spPr>
          <a:xfrm>
            <a:off x="7600401" y="2731909"/>
            <a:ext cx="45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96DF2B-198D-45CC-B8BA-9EAE05FAA97C}"/>
              </a:ext>
            </a:extLst>
          </p:cNvPr>
          <p:cNvSpPr txBox="1"/>
          <p:nvPr/>
        </p:nvSpPr>
        <p:spPr>
          <a:xfrm>
            <a:off x="6556051" y="3638331"/>
            <a:ext cx="29691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UTM Avo" panose="02040603050506020204" pitchFamily="18" charset="0"/>
              </a:rPr>
              <a:t>7 </a:t>
            </a:r>
            <a:r>
              <a:rPr lang="en-US" sz="2400" b="1" dirty="0" err="1">
                <a:latin typeface="UTM Avo" panose="02040603050506020204" pitchFamily="18" charset="0"/>
              </a:rPr>
              <a:t>cộng</a:t>
            </a:r>
            <a:r>
              <a:rPr lang="en-US" sz="2400" b="1" dirty="0">
                <a:latin typeface="UTM Avo" panose="02040603050506020204" pitchFamily="18" charset="0"/>
              </a:rPr>
              <a:t> 5 </a:t>
            </a:r>
            <a:r>
              <a:rPr lang="en-US" sz="2400" b="1" dirty="0" err="1">
                <a:latin typeface="UTM Avo" panose="02040603050506020204" pitchFamily="18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</a:rPr>
              <a:t> 12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latin typeface="UTM Avo" panose="02040603050506020204" pitchFamily="18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</a:rPr>
              <a:t> 2, </a:t>
            </a:r>
            <a:r>
              <a:rPr lang="en-US" sz="2400" b="1" dirty="0" err="1">
                <a:latin typeface="UTM Avo" panose="02040603050506020204" pitchFamily="18" charset="0"/>
              </a:rPr>
              <a:t>nhớ</a:t>
            </a:r>
            <a:r>
              <a:rPr lang="en-US" sz="24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E34DD6-87EB-45EE-94B2-5B74BBDC65C3}"/>
              </a:ext>
            </a:extLst>
          </p:cNvPr>
          <p:cNvSpPr txBox="1"/>
          <p:nvPr/>
        </p:nvSpPr>
        <p:spPr>
          <a:xfrm>
            <a:off x="10496718" y="199362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BFF280-7C05-4328-8077-6DECEF042E40}"/>
              </a:ext>
            </a:extLst>
          </p:cNvPr>
          <p:cNvSpPr txBox="1"/>
          <p:nvPr/>
        </p:nvSpPr>
        <p:spPr>
          <a:xfrm>
            <a:off x="10490359" y="255576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9571E9-D958-4359-A377-6E40D483B11B}"/>
              </a:ext>
            </a:extLst>
          </p:cNvPr>
          <p:cNvSpPr txBox="1"/>
          <p:nvPr/>
        </p:nvSpPr>
        <p:spPr>
          <a:xfrm>
            <a:off x="9967706" y="214425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89E5FA-CB89-448C-BCE0-3B42318A2DC7}"/>
              </a:ext>
            </a:extLst>
          </p:cNvPr>
          <p:cNvSpPr txBox="1"/>
          <p:nvPr/>
        </p:nvSpPr>
        <p:spPr>
          <a:xfrm>
            <a:off x="10204066" y="19865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9F28E6-720C-4835-965A-6FF1A8A6322D}"/>
              </a:ext>
            </a:extLst>
          </p:cNvPr>
          <p:cNvSpPr txBox="1"/>
          <p:nvPr/>
        </p:nvSpPr>
        <p:spPr>
          <a:xfrm>
            <a:off x="10160361" y="2569775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D7AAF5-BA81-4E3F-A930-E6B58304F488}"/>
              </a:ext>
            </a:extLst>
          </p:cNvPr>
          <p:cNvSpPr txBox="1"/>
          <p:nvPr/>
        </p:nvSpPr>
        <p:spPr>
          <a:xfrm>
            <a:off x="10458048" y="317240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79B59FC-24C2-49F5-AB57-3B8C48BE6E5B}"/>
              </a:ext>
            </a:extLst>
          </p:cNvPr>
          <p:cNvCxnSpPr/>
          <p:nvPr/>
        </p:nvCxnSpPr>
        <p:spPr>
          <a:xfrm>
            <a:off x="10008283" y="30540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CB70530-A41E-4E95-9D83-F3138833648D}"/>
              </a:ext>
            </a:extLst>
          </p:cNvPr>
          <p:cNvSpPr txBox="1"/>
          <p:nvPr/>
        </p:nvSpPr>
        <p:spPr>
          <a:xfrm>
            <a:off x="10192286" y="316528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BB36BF9-ADD5-4A11-A002-6EC270A03AC7}"/>
              </a:ext>
            </a:extLst>
          </p:cNvPr>
          <p:cNvSpPr txBox="1"/>
          <p:nvPr/>
        </p:nvSpPr>
        <p:spPr>
          <a:xfrm>
            <a:off x="9525177" y="3644449"/>
            <a:ext cx="26595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UTM Avo" panose="02040603050506020204" pitchFamily="18" charset="0"/>
              </a:rPr>
              <a:t>3 </a:t>
            </a:r>
            <a:r>
              <a:rPr lang="en-US" sz="2400" b="1" dirty="0" err="1">
                <a:latin typeface="UTM Avo" panose="02040603050506020204" pitchFamily="18" charset="0"/>
              </a:rPr>
              <a:t>cộng</a:t>
            </a:r>
            <a:r>
              <a:rPr lang="en-US" sz="2400" b="1" dirty="0">
                <a:latin typeface="UTM Avo" panose="02040603050506020204" pitchFamily="18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</a:rPr>
              <a:t> 5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latin typeface="UTM Avo" panose="02040603050506020204" pitchFamily="18" charset="0"/>
              </a:rPr>
              <a:t>thêm</a:t>
            </a:r>
            <a:r>
              <a:rPr lang="en-US" sz="2400" b="1" dirty="0">
                <a:latin typeface="UTM Avo" panose="02040603050506020204" pitchFamily="18" charset="0"/>
              </a:rPr>
              <a:t> 1 </a:t>
            </a:r>
            <a:r>
              <a:rPr lang="en-US" sz="2400" b="1" dirty="0" err="1">
                <a:latin typeface="UTM Avo" panose="02040603050506020204" pitchFamily="18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</a:rPr>
              <a:t> 6,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latin typeface="UTM Avo" panose="02040603050506020204" pitchFamily="18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</a:rPr>
              <a:t> 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116647-C698-46B2-9FC1-7A08BBBD9D5F}"/>
              </a:ext>
            </a:extLst>
          </p:cNvPr>
          <p:cNvSpPr/>
          <p:nvPr/>
        </p:nvSpPr>
        <p:spPr>
          <a:xfrm>
            <a:off x="4807148" y="3919614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316E0C9-CB08-4B2B-BF8F-9B3C386169C9}"/>
              </a:ext>
            </a:extLst>
          </p:cNvPr>
          <p:cNvSpPr/>
          <p:nvPr/>
        </p:nvSpPr>
        <p:spPr>
          <a:xfrm>
            <a:off x="6427206" y="392381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96B5EB-D8E5-4FC9-87ED-87758D451BFB}"/>
              </a:ext>
            </a:extLst>
          </p:cNvPr>
          <p:cNvSpPr/>
          <p:nvPr/>
        </p:nvSpPr>
        <p:spPr>
          <a:xfrm>
            <a:off x="9413906" y="3904994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8FAED7-DE55-4F48-8FB2-BD8E9928A13C}"/>
              </a:ext>
            </a:extLst>
          </p:cNvPr>
          <p:cNvGrpSpPr/>
          <p:nvPr/>
        </p:nvGrpSpPr>
        <p:grpSpPr>
          <a:xfrm>
            <a:off x="5060708" y="5609621"/>
            <a:ext cx="2893040" cy="585559"/>
            <a:chOff x="168284" y="3638943"/>
            <a:chExt cx="3039813" cy="869836"/>
          </a:xfrm>
          <a:solidFill>
            <a:srgbClr val="C00000"/>
          </a:solidFill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DEFCFC4-F8E4-45C0-A083-B354540C79AA}"/>
                </a:ext>
              </a:extLst>
            </p:cNvPr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A16C3E-8FF1-416F-B0AE-E58CC302BFDD}"/>
                </a:ext>
              </a:extLst>
            </p:cNvPr>
            <p:cNvSpPr txBox="1"/>
            <p:nvPr/>
          </p:nvSpPr>
          <p:spPr>
            <a:xfrm>
              <a:off x="526419" y="3731546"/>
              <a:ext cx="2663858" cy="7772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37 + 25 = 62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8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0052 -0.054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48148E-6 L -0.08985 0.138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689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5463 L -0.08984 -0.0324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8828 0.00694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6" grpId="0" animBg="1"/>
      <p:bldP spid="35" grpId="0" animBg="1"/>
      <p:bldP spid="35" grpId="1" animBg="1"/>
      <p:bldP spid="33" grpId="0" animBg="1"/>
      <p:bldP spid="33" grpId="1" animBg="1"/>
      <p:bldP spid="42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4" grpId="0"/>
      <p:bldP spid="54" grpId="1"/>
      <p:bldP spid="55" grpId="0"/>
      <p:bldP spid="55" grpId="1"/>
      <p:bldP spid="56" grpId="0"/>
      <p:bldP spid="57" grpId="0"/>
      <p:bldP spid="57" grpId="1"/>
      <p:bldP spid="57" grpId="2"/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  <p:bldP spid="66" grpId="0"/>
      <p:bldP spid="67" grpId="0"/>
      <p:bldP spid="6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61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0" y="0"/>
            <a:ext cx="12192000" cy="642823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51652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985105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86740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988375" y="2130014"/>
            <a:ext cx="1545307" cy="218380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773214" y="842189"/>
            <a:ext cx="3047179" cy="626040"/>
            <a:chOff x="-4632537" y="241997"/>
            <a:chExt cx="3200393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4632537" y="241997"/>
              <a:ext cx="3200393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        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4529578" y="280955"/>
              <a:ext cx="1623134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b="1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 1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84666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38595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811961" y="253690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568868" y="227529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15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22797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293016" y="249837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066464" y="233018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47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820393" y="341641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93759" y="259179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580648" y="2297613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334577" y="338383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238544" y="255922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619753" y="3713518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702047" y="3713518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215787" y="3781152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07250" y="3644426"/>
            <a:ext cx="626178" cy="11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25" grpId="0"/>
      <p:bldP spid="27" grpId="0"/>
      <p:bldP spid="28" grpId="0"/>
      <p:bldP spid="30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015"/>
            <a:ext cx="12192000" cy="6646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757833" y="352186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1994C-A53F-4AD8-B8C6-C1E286761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732"/>
            <a:ext cx="12192000" cy="6461725"/>
          </a:xfrm>
          <a:prstGeom prst="rect">
            <a:avLst/>
          </a:prstGeom>
        </p:spPr>
      </p:pic>
      <p:pic>
        <p:nvPicPr>
          <p:cNvPr id="4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4438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315" l="9429" r="98714">
                        <a14:foregroundMark x1="23000" y1="15833" x2="45143" y2="5370"/>
                        <a14:foregroundMark x1="49429" y1="44259" x2="51714" y2="73611"/>
                        <a14:foregroundMark x1="35571" y1="67407" x2="63286" y2="69722"/>
                        <a14:foregroundMark x1="41857" y1="70833" x2="59286" y2="72685"/>
                        <a14:foregroundMark x1="59000" y1="78704" x2="59286" y2="88148"/>
                        <a14:foregroundMark x1="42143" y1="78889" x2="40857" y2="87870"/>
                        <a14:foregroundMark x1="40857" y1="87870" x2="40857" y2="87870"/>
                        <a14:foregroundMark x1="26571" y1="7315" x2="35857" y2="3426"/>
                        <a14:foregroundMark x1="44478" y1="4851" x2="66112" y2="8490"/>
                        <a14:foregroundMark x1="39334" y1="22712" x2="43873" y2="26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87" y="1425956"/>
            <a:ext cx="2743200" cy="376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1371584" y="4546794"/>
            <a:ext cx="1752600" cy="210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 flipH="1">
            <a:off x="5410200" y="3276600"/>
            <a:ext cx="1600200" cy="1917802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4941666" y="4757550"/>
            <a:ext cx="338891" cy="436852"/>
          </a:xfrm>
          <a:prstGeom prst="rect">
            <a:avLst/>
          </a:prstGeom>
        </p:spPr>
      </p:pic>
      <p:pic>
        <p:nvPicPr>
          <p:cNvPr id="9" name="Picture 8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5579905" y="5822921"/>
            <a:ext cx="440826" cy="568252"/>
          </a:xfrm>
          <a:prstGeom prst="rect">
            <a:avLst/>
          </a:prstGeom>
        </p:spPr>
      </p:pic>
      <p:pic>
        <p:nvPicPr>
          <p:cNvPr id="10" name="Picture 9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6709949" y="5807775"/>
            <a:ext cx="440826" cy="568252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9747273" y="4143343"/>
            <a:ext cx="312980" cy="403451"/>
          </a:xfrm>
          <a:prstGeom prst="rect">
            <a:avLst/>
          </a:prstGeom>
        </p:spPr>
      </p:pic>
      <p:pic>
        <p:nvPicPr>
          <p:cNvPr id="12" name="Picture 11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4189740" y="5822921"/>
            <a:ext cx="440826" cy="568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106186"/>
            <a:ext cx="1625600" cy="10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15FFD-E0F4-4385-9225-3D621F3BE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15191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315" l="9429" r="98714">
                        <a14:foregroundMark x1="23000" y1="15833" x2="45143" y2="5370"/>
                        <a14:foregroundMark x1="49429" y1="44259" x2="51714" y2="73611"/>
                        <a14:foregroundMark x1="35571" y1="67407" x2="63286" y2="69722"/>
                        <a14:foregroundMark x1="41857" y1="70833" x2="59286" y2="72685"/>
                        <a14:foregroundMark x1="59000" y1="78704" x2="59286" y2="88148"/>
                        <a14:foregroundMark x1="42143" y1="78889" x2="40857" y2="87870"/>
                        <a14:foregroundMark x1="40857" y1="87870" x2="40857" y2="87870"/>
                        <a14:foregroundMark x1="26571" y1="7315" x2="35857" y2="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162" y="1466850"/>
            <a:ext cx="4697409" cy="564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 flipH="1">
            <a:off x="6532419" y="3069553"/>
            <a:ext cx="1515853" cy="1816714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7190187" y="5846939"/>
            <a:ext cx="440826" cy="56825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8310478" y="5832977"/>
            <a:ext cx="462488" cy="596176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6093256" y="5861996"/>
            <a:ext cx="417466" cy="538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88" y="2657980"/>
            <a:ext cx="975113" cy="771020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-76200"/>
            <a:ext cx="1625600" cy="1006827"/>
          </a:xfrm>
          <a:prstGeom prst="rect">
            <a:avLst/>
          </a:prstGeom>
        </p:spPr>
      </p:pic>
      <p:pic>
        <p:nvPicPr>
          <p:cNvPr id="14" name="Picture 13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40571" y1="75956" x2="62286" y2="8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24454" b="16667"/>
          <a:stretch/>
        </p:blipFill>
        <p:spPr>
          <a:xfrm>
            <a:off x="9221187" y="5803959"/>
            <a:ext cx="462488" cy="5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1.48148E-6 C 0.0039 -0.0169 0.00703 -0.03379 0.01198 -0.05046 C 0.01328 -0.05926 0.01445 -0.06643 0.01666 -0.07477 C 0.01588 -0.10162 0.01588 -0.1287 0.0151 -0.15555 C 0.01484 -0.16342 0.01106 -0.17222 0.00898 -0.17963 C 0.00703 -0.18657 0.00273 -0.2 0.00273 -0.19977 C 0.00065 -0.21574 -0.00586 -0.22893 -0.00795 -0.24444 C -0.0099 -0.25879 -0.00795 -0.25301 -0.01263 -0.2625 C -0.0142 -0.27106 -0.0168 -0.27731 -0.02045 -0.28472 C -0.02383 -0.30092 -0.02865 -0.31504 -0.0375 -0.32731 C -0.04115 -0.34167 -0.03581 -0.3243 -0.04349 -0.33935 C -0.04662 -0.34514 -0.04857 -0.35324 -0.05144 -0.35949 C -0.05808 -0.37384 -0.06354 -0.38356 -0.0668 -0.4 C -0.06472 -0.41435 -0.06576 -0.41875 -0.07305 -0.42824 C -0.07565 -0.43819 -0.07917 -0.43518 -0.08373 -0.44236 C -0.08867 -0.45023 -0.08529 -0.45301 -0.09297 -0.45648 C -0.09779 -0.47454 -0.11706 -0.48217 -0.13008 -0.48472 C -0.13972 -0.48912 -0.14948 -0.49097 -0.15964 -0.49282 C -0.16875 -0.49213 -0.17826 -0.49213 -0.18737 -0.49074 C -0.21459 -0.4868 -0.2405 -0.47106 -0.26615 -0.46065 C -0.27071 -0.45648 -0.27461 -0.45463 -0.27995 -0.45254 C -0.28438 -0.44676 -0.29102 -0.44305 -0.29688 -0.44028 C -0.29779 -0.43912 -0.30261 -0.43356 -0.30313 -0.43217 C -0.30404 -0.43032 -0.30365 -0.42778 -0.30469 -0.42616 C -0.30795 -0.42083 -0.31211 -0.4169 -0.3155 -0.41204 C -0.31914 -0.39861 -0.31862 -0.39213 -0.32019 -0.37569 C -0.32162 -0.36065 -0.32722 -0.3456 -0.33086 -0.33125 C -0.33308 -0.32315 -0.33542 -0.31504 -0.33711 -0.30694 C -0.33841 -0.30162 -0.34037 -0.29074 -0.34037 -0.29051 C -0.34089 -0.28542 -0.34089 -0.28009 -0.3418 -0.27477 C -0.34245 -0.2706 -0.34492 -0.2625 -0.34492 -0.26227 C -0.34297 -0.22963 -0.34336 -0.22754 -0.34336 -0.25648 " pathEditMode="relative" rAng="0" ptsTypes="AAAAAAAAAAAAAAAAAAAAAAAAAAAAAA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6065 C -0.00456 -0.07523 -0.00013 -0.08796 0.00482 -0.10185 C 0.01341 -0.15347 0.03125 -0.21782 0.00143 -0.26134 C -0.00169 -0.27176 -0.00768 -0.27917 -0.0138 -0.28819 C -0.01497 -0.28958 -0.01575 -0.2912 -0.0168 -0.29282 C -0.01797 -0.29444 -0.02005 -0.29745 -0.02005 -0.29722 C -0.02187 -0.30324 -0.02422 -0.30417 -0.02786 -0.30879 C -0.03359 -0.31643 -0.03789 -0.3243 -0.04336 -0.33217 C -0.04622 -0.3412 -0.05364 -0.34606 -0.06042 -0.35116 C -0.06862 -0.36389 -0.05703 -0.34838 -0.06966 -0.35764 C -0.0845 -0.36852 -0.06588 -0.36111 -0.07904 -0.36551 C -0.08893 -0.37315 -0.09935 -0.37893 -0.11029 -0.38426 C -0.1138 -0.38842 -0.11745 -0.39051 -0.12279 -0.39236 C -0.13073 -0.40092 -0.15104 -0.40741 -0.16289 -0.40972 C -0.17331 -0.41412 -0.1832 -0.41458 -0.19388 -0.41759 C -0.21237 -0.42292 -0.2306 -0.42917 -0.24974 -0.43171 C -0.25963 -0.43588 -0.26862 -0.43819 -0.27917 -0.43981 C -0.31042 -0.45208 -0.3431 -0.44352 -0.37695 -0.44282 C -0.38607 -0.43912 -0.39375 -0.43495 -0.40338 -0.43333 C -0.41354 -0.42824 -0.422 -0.41991 -0.43294 -0.41597 C -0.4401 -0.40926 -0.45469 -0.39838 -0.4638 -0.3956 C -0.46914 -0.39004 -0.47383 -0.38518 -0.48112 -0.38287 C -0.4957 -0.37268 -0.4957 -0.36412 -0.50443 -0.35116 C -0.50833 -0.33842 -0.50286 -0.3537 -0.50911 -0.34352 C -0.51419 -0.33472 -0.50586 -0.34167 -0.5151 -0.33542 C -0.51914 -0.32963 -0.5207 -0.32245 -0.52448 -0.31643 C -0.52617 -0.31389 -0.52904 -0.3125 -0.53073 -0.31018 C -0.53997 -0.29722 -0.55052 -0.28125 -0.5556 -0.26597 C -0.55612 -0.26088 -0.55677 -0.25023 -0.55677 -0.25 L -0.5556 -0.26134 " pathEditMode="relative" rAng="0" ptsTypes="AAAAA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8704 C 0.00261 -0.11852 0.00651 -0.15231 -0.00286 -0.18241 C -0.00442 -0.20486 -0.00794 -0.22592 -0.01679 -0.24583 C -0.01927 -0.25139 -0.02018 -0.25787 -0.02265 -0.26342 C -0.02317 -0.26481 -0.02474 -0.26528 -0.02552 -0.26667 C -0.02799 -0.27083 -0.02995 -0.27523 -0.03242 -0.2794 C -0.03763 -0.28842 -0.04205 -0.29768 -0.04531 -0.3081 C -0.04635 -0.31134 -0.05234 -0.31574 -0.05234 -0.31574 C -0.05416 -0.32292 -0.05768 -0.32847 -0.06224 -0.33333 C -0.06862 -0.34768 -0.07968 -0.35509 -0.09192 -0.3618 C -0.09791 -0.36898 -0.10573 -0.37037 -0.11315 -0.37454 C -0.12552 -0.38148 -0.13659 -0.38588 -0.14987 -0.38889 C -0.1694 -0.39954 -0.19127 -0.40185 -0.21224 -0.40648 C -0.28008 -0.40509 -0.26692 -0.41273 -0.29843 -0.40185 C -0.30377 -0.39745 -0.30872 -0.39236 -0.3138 -0.38727 C -0.31562 -0.38565 -0.31758 -0.38403 -0.31966 -0.38264 C -0.32135 -0.38125 -0.3237 -0.38079 -0.32513 -0.3794 C -0.32812 -0.37685 -0.33242 -0.37014 -0.33646 -0.36829 C -0.3401 -0.36667 -0.34427 -0.3662 -0.34791 -0.36504 C -0.35091 -0.36273 -0.35508 -0.3618 -0.35768 -0.35879 C -0.35872 -0.35764 -0.3582 -0.35555 -0.35911 -0.35393 C -0.35963 -0.35278 -0.3608 -0.35162 -0.36198 -0.35069 C -0.36653 -0.34676 -0.36862 -0.34629 -0.37187 -0.3412 C -0.37396 -0.33842 -0.37565 -0.33495 -0.3776 -0.33194 C -0.37942 -0.3287 -0.3845 -0.32384 -0.3845 -0.32361 C -0.3862 -0.31852 -0.3888 -0.31643 -0.39023 -0.31111 C -0.39075 -0.30208 -0.39036 -0.29305 -0.39166 -0.28403 C -0.39179 -0.28264 -0.39388 -0.28241 -0.39466 -0.28079 C -0.39674 -0.27592 -0.39713 -0.27037 -0.39883 -0.26504 C -0.40169 -0.25509 -0.40169 -0.26366 -0.40169 -0.25856 " pathEditMode="relative" rAng="0" ptsTypes="AAAAAAAAAAAAAAAAAAAAAAAAAAAA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6065 C -0.00456 -0.07523 -0.00013 -0.08796 0.00482 -0.10185 C 0.01341 -0.15347 0.03125 -0.21782 0.00143 -0.26134 C -0.00169 -0.27176 -0.00768 -0.27917 -0.0138 -0.28819 C -0.01497 -0.28958 -0.01575 -0.2912 -0.0168 -0.29282 C -0.01797 -0.29444 -0.02005 -0.29745 -0.02005 -0.29722 C -0.02187 -0.30324 -0.02422 -0.30417 -0.02786 -0.30879 C -0.03359 -0.31643 -0.03789 -0.3243 -0.04336 -0.33217 C -0.04622 -0.3412 -0.05364 -0.34606 -0.06042 -0.35116 C -0.06862 -0.36389 -0.05703 -0.34838 -0.06966 -0.35764 C -0.0845 -0.36852 -0.06588 -0.36111 -0.07904 -0.36551 C -0.08893 -0.37315 -0.09935 -0.37893 -0.11029 -0.38426 C -0.1138 -0.38842 -0.11745 -0.39051 -0.12279 -0.39236 C -0.13073 -0.40092 -0.15104 -0.40741 -0.16289 -0.40972 C -0.17331 -0.41412 -0.1832 -0.41458 -0.19388 -0.41759 C -0.21237 -0.42292 -0.2306 -0.42917 -0.24974 -0.43171 C -0.25963 -0.43588 -0.26862 -0.43819 -0.27917 -0.43981 C -0.31042 -0.45208 -0.3431 -0.44352 -0.37695 -0.44282 C -0.38607 -0.43912 -0.39375 -0.43495 -0.40338 -0.43333 C -0.41354 -0.42824 -0.422 -0.41991 -0.43294 -0.41597 C -0.4401 -0.40926 -0.45469 -0.39838 -0.4638 -0.3956 C -0.46914 -0.39004 -0.47383 -0.38518 -0.48112 -0.38287 C -0.4957 -0.37268 -0.4957 -0.36412 -0.50443 -0.35116 C -0.50833 -0.33842 -0.50286 -0.3537 -0.50911 -0.34352 C -0.51419 -0.33472 -0.50586 -0.34167 -0.5151 -0.33542 C -0.51914 -0.32963 -0.5207 -0.32245 -0.52448 -0.31643 C -0.52617 -0.31389 -0.52904 -0.3125 -0.53073 -0.31018 C -0.53997 -0.29722 -0.55052 -0.28125 -0.5556 -0.26597 C -0.55612 -0.26088 -0.55677 -0.25023 -0.55677 -0.25 L -0.5556 -0.26134 " pathEditMode="relative" rAng="0" ptsTypes="A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49B25D-908B-4C51-8ECD-7285BDD7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71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949036" y="4051836"/>
            <a:ext cx="1752600" cy="21004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276600" y="4648200"/>
            <a:ext cx="3905250" cy="1628775"/>
          </a:xfrm>
          <a:prstGeom prst="cloudCallout">
            <a:avLst>
              <a:gd name="adj1" fmla="val -64213"/>
              <a:gd name="adj2" fmla="val -352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1307618" y="5765424"/>
            <a:ext cx="762000" cy="7057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18" y="34636"/>
            <a:ext cx="1625600" cy="10068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37E8513-0E1E-429B-B519-9B5F3426C585}"/>
              </a:ext>
            </a:extLst>
          </p:cNvPr>
          <p:cNvGrpSpPr/>
          <p:nvPr/>
        </p:nvGrpSpPr>
        <p:grpSpPr>
          <a:xfrm>
            <a:off x="3276600" y="310861"/>
            <a:ext cx="5667375" cy="2895600"/>
            <a:chOff x="4921386" y="34636"/>
            <a:chExt cx="5667375" cy="2895600"/>
          </a:xfrm>
        </p:grpSpPr>
        <p:sp>
          <p:nvSpPr>
            <p:cNvPr id="5" name="Cloud Callout 4"/>
            <p:cNvSpPr/>
            <p:nvPr/>
          </p:nvSpPr>
          <p:spPr>
            <a:xfrm>
              <a:off x="4921386" y="34636"/>
              <a:ext cx="5667375" cy="2895600"/>
            </a:xfrm>
            <a:prstGeom prst="cloudCallout">
              <a:avLst>
                <a:gd name="adj1" fmla="val -59784"/>
                <a:gd name="adj2" fmla="val 12486"/>
              </a:avLst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6330E4-0FF1-48DA-946E-F1CD3351457B}"/>
                </a:ext>
              </a:extLst>
            </p:cNvPr>
            <p:cNvSpPr txBox="1"/>
            <p:nvPr/>
          </p:nvSpPr>
          <p:spPr>
            <a:xfrm>
              <a:off x="6316075" y="1044356"/>
              <a:ext cx="21710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UTM Avo" panose="02040603050506020204" pitchFamily="18" charset="0"/>
                </a:rPr>
                <a:t>7 + 5 = ?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0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6BEAFA-1D48-4178-A7CD-BD655E42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0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304800" y="4495800"/>
            <a:ext cx="1752600" cy="2100450"/>
          </a:xfrm>
          <a:prstGeom prst="rect">
            <a:avLst/>
          </a:prstGeom>
        </p:spPr>
      </p:pic>
      <p:sp>
        <p:nvSpPr>
          <p:cNvPr id="6" name="Right Arrow 5">
            <a:hlinkClick r:id="rId6" action="ppaction://hlinksldjump"/>
          </p:cNvPr>
          <p:cNvSpPr/>
          <p:nvPr/>
        </p:nvSpPr>
        <p:spPr>
          <a:xfrm>
            <a:off x="11295139" y="5714541"/>
            <a:ext cx="762000" cy="7057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625600" cy="1006827"/>
          </a:xfrm>
          <a:prstGeom prst="rect">
            <a:avLst/>
          </a:prstGeom>
        </p:spPr>
      </p:pic>
      <p:sp>
        <p:nvSpPr>
          <p:cNvPr id="11" name="Cloud Callout 7">
            <a:extLst>
              <a:ext uri="{FF2B5EF4-FFF2-40B4-BE49-F238E27FC236}">
                <a16:creationId xmlns:a16="http://schemas.microsoft.com/office/drawing/2014/main" id="{51BF473D-A4BF-48DF-B7FA-18C78246B2A2}"/>
              </a:ext>
            </a:extLst>
          </p:cNvPr>
          <p:cNvSpPr/>
          <p:nvPr/>
        </p:nvSpPr>
        <p:spPr>
          <a:xfrm>
            <a:off x="3276600" y="4648200"/>
            <a:ext cx="3905250" cy="1628775"/>
          </a:xfrm>
          <a:prstGeom prst="cloudCallout">
            <a:avLst>
              <a:gd name="adj1" fmla="val -64213"/>
              <a:gd name="adj2" fmla="val -352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341CB8-C7F9-4A36-99C1-00AE86EC56FB}"/>
              </a:ext>
            </a:extLst>
          </p:cNvPr>
          <p:cNvGrpSpPr/>
          <p:nvPr/>
        </p:nvGrpSpPr>
        <p:grpSpPr>
          <a:xfrm>
            <a:off x="4238625" y="314325"/>
            <a:ext cx="5667375" cy="2895600"/>
            <a:chOff x="4921386" y="34636"/>
            <a:chExt cx="5667375" cy="2895600"/>
          </a:xfrm>
        </p:grpSpPr>
        <p:sp>
          <p:nvSpPr>
            <p:cNvPr id="13" name="Cloud Callout 4">
              <a:extLst>
                <a:ext uri="{FF2B5EF4-FFF2-40B4-BE49-F238E27FC236}">
                  <a16:creationId xmlns:a16="http://schemas.microsoft.com/office/drawing/2014/main" id="{51D257AC-F647-4E8D-937B-55853FFC84D4}"/>
                </a:ext>
              </a:extLst>
            </p:cNvPr>
            <p:cNvSpPr/>
            <p:nvPr/>
          </p:nvSpPr>
          <p:spPr>
            <a:xfrm>
              <a:off x="4921386" y="34636"/>
              <a:ext cx="5667375" cy="2895600"/>
            </a:xfrm>
            <a:prstGeom prst="cloudCallout">
              <a:avLst>
                <a:gd name="adj1" fmla="val -68692"/>
                <a:gd name="adj2" fmla="val 14460"/>
              </a:avLst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283AC7-197A-4980-BEDF-FCF4BCE10A21}"/>
                </a:ext>
              </a:extLst>
            </p:cNvPr>
            <p:cNvSpPr txBox="1"/>
            <p:nvPr/>
          </p:nvSpPr>
          <p:spPr>
            <a:xfrm>
              <a:off x="6401459" y="1167249"/>
              <a:ext cx="2763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UTM Avo" panose="02040603050506020204" pitchFamily="18" charset="0"/>
                </a:rPr>
                <a:t>44 + 25 = ?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5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2FAF0C-53FF-4C6B-88D9-6D3483BC7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5104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800600" y="152400"/>
            <a:ext cx="5694218" cy="2895600"/>
          </a:xfrm>
          <a:prstGeom prst="cloudCallout">
            <a:avLst>
              <a:gd name="adj1" fmla="val 8451"/>
              <a:gd name="adj2" fmla="val 83868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smtClean="0">
                <a:solidFill>
                  <a:prstClr val="whit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 – 3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-6927" y="3733800"/>
            <a:ext cx="1752600" cy="21004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133600" y="3962400"/>
            <a:ext cx="3219450" cy="1619250"/>
          </a:xfrm>
          <a:prstGeom prst="cloudCallout">
            <a:avLst>
              <a:gd name="adj1" fmla="val -63957"/>
              <a:gd name="adj2" fmla="val -151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6" action="ppaction://hlinksldjump"/>
          </p:cNvPr>
          <p:cNvSpPr/>
          <p:nvPr/>
        </p:nvSpPr>
        <p:spPr>
          <a:xfrm>
            <a:off x="11307618" y="5673772"/>
            <a:ext cx="762000" cy="7057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18" y="0"/>
            <a:ext cx="1625600" cy="10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2FAF0C-53FF-4C6B-88D9-6D3483BC7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104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800600" y="152400"/>
            <a:ext cx="5694218" cy="2895600"/>
          </a:xfrm>
          <a:prstGeom prst="cloudCallout">
            <a:avLst>
              <a:gd name="adj1" fmla="val 8451"/>
              <a:gd name="adj2" fmla="val 83868"/>
            </a:avLst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smtClean="0">
                <a:solidFill>
                  <a:prstClr val="white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70 + 20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8083" l="2077" r="100000">
                        <a14:foregroundMark x1="30192" y1="33546" x2="28275" y2="72364"/>
                        <a14:foregroundMark x1="17093" y1="69489" x2="35623" y2="67891"/>
                        <a14:foregroundMark x1="11342" y1="50799" x2="26358" y2="57668"/>
                        <a14:foregroundMark x1="61342" y1="27636" x2="60703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67" r="55112" b="19905"/>
          <a:stretch/>
        </p:blipFill>
        <p:spPr>
          <a:xfrm>
            <a:off x="-6927" y="3733800"/>
            <a:ext cx="1752600" cy="21004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133600" y="3962400"/>
            <a:ext cx="3219450" cy="1619250"/>
          </a:xfrm>
          <a:prstGeom prst="cloudCallout">
            <a:avLst>
              <a:gd name="adj1" fmla="val -63957"/>
              <a:gd name="adj2" fmla="val -151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11307618" y="5673772"/>
            <a:ext cx="762000" cy="7057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18" y="0"/>
            <a:ext cx="1625600" cy="10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0" y="429768"/>
            <a:ext cx="12192000" cy="642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" y="429767"/>
            <a:ext cx="11955637" cy="56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1228871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200</Words>
  <Application>Microsoft Office PowerPoint</Application>
  <PresentationFormat>Widescreen</PresentationFormat>
  <Paragraphs>62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Arial-Rounded</vt:lpstr>
      <vt:lpstr>方正姚体</vt:lpstr>
      <vt:lpstr>UTM Avo</vt:lpstr>
      <vt:lpstr>Arial</vt:lpstr>
      <vt:lpstr>Calibri</vt:lpstr>
      <vt:lpstr>Cambria Math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29: Phép cộng (có nhớ) trong phạm vi 100 – Tiết 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Phan-Thi-Ly</cp:lastModifiedBy>
  <cp:revision>561</cp:revision>
  <dcterms:created xsi:type="dcterms:W3CDTF">2021-02-20T02:56:00Z</dcterms:created>
  <dcterms:modified xsi:type="dcterms:W3CDTF">2024-11-06T08:35:17Z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