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69" r:id="rId4"/>
    <p:sldId id="270" r:id="rId5"/>
    <p:sldId id="271" r:id="rId6"/>
    <p:sldId id="272" r:id="rId7"/>
    <p:sldId id="256" r:id="rId8"/>
    <p:sldId id="260" r:id="rId9"/>
    <p:sldId id="262" r:id="rId10"/>
    <p:sldId id="263" r:id="rId11"/>
    <p:sldId id="265" r:id="rId12"/>
    <p:sldId id="264" r:id="rId13"/>
    <p:sldId id="266" r:id="rId14"/>
    <p:sldId id="26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09D3C-F4B0-4293-9473-CAFC50C2A51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8C1F3-94BA-405D-9A2C-C5178B92F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9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5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5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9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716535FE-BF08-0A0A-4A9D-A83CFEF68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650" y="6105465"/>
            <a:ext cx="992350" cy="743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6E3AE2-FDC0-95E1-856A-FD4A4699DAE2}"/>
              </a:ext>
            </a:extLst>
          </p:cNvPr>
          <p:cNvSpPr txBox="1"/>
          <p:nvPr userDrawn="1"/>
        </p:nvSpPr>
        <p:spPr>
          <a:xfrm>
            <a:off x="5011527" y="6491026"/>
            <a:ext cx="6382833" cy="29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48" dirty="0"/>
              <a:t>Design by: Nga Nguyễn – TH Mai Động - 0964298488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9CB87C6-DC19-E4FD-CBC6-46397AE5F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" y="-6082"/>
            <a:ext cx="12173726" cy="68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1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4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5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5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1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9919-57B5-47F6-8AE0-CCB7416EE87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11366-32EF-492E-A903-2115FB8B0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DDAAF-369A-6D10-A914-DBDBF1717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55" y="1658738"/>
            <a:ext cx="4192453" cy="31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ốc kỳ Việt Na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64" y="1450124"/>
            <a:ext cx="6248400" cy="415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655" y="1903345"/>
            <a:ext cx="47302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Quốc kì Việt Nam là lá cờ đỏ sao </a:t>
            </a:r>
            <a:r>
              <a:rPr lang="nl-NL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vàng,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khung hình chữ nhật, chiều rộng bằng 2/3 chiều dài, nền cờ màu đỏ, ở giữa có ngôi sao vàng 5 cánh.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ENQUAN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0"/>
            <a:ext cx="4747845" cy="8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3" t="33927" r="38252" b="5982"/>
          <a:stretch/>
        </p:blipFill>
        <p:spPr bwMode="auto">
          <a:xfrm>
            <a:off x="6263145" y="0"/>
            <a:ext cx="5928855" cy="67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886" y="1129913"/>
            <a:ext cx="5802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Nêu tên bài hát và tác giả của Quốc ca Việt Nam.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884" y="2476501"/>
            <a:ext cx="5747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+ Quốc ca Việt Nam là </a:t>
            </a:r>
            <a:r>
              <a:rPr lang="nl-NL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 “Tiến quân ca” do cố nhạc sĩ Văn Cao sáng tác.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17801-109D-C771-C51A-A4536ED95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8" y="4315531"/>
            <a:ext cx="1999586" cy="24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1481" r="11244" b="25556"/>
          <a:stretch/>
        </p:blipFill>
        <p:spPr bwMode="auto">
          <a:xfrm>
            <a:off x="5469825" y="760616"/>
            <a:ext cx="6487052" cy="57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719" y="1625598"/>
            <a:ext cx="486140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93887-51CF-7EFA-3A6B-A64A96C6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00" y="2241442"/>
            <a:ext cx="10777769" cy="12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77ECA-988E-2534-DFD3-23EDA6049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14" y="2705195"/>
            <a:ext cx="8562373" cy="14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12" y="0"/>
            <a:ext cx="922889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41" y="236114"/>
            <a:ext cx="5195019" cy="652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2" y="0"/>
            <a:ext cx="9347978" cy="69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20" y="101600"/>
            <a:ext cx="9012099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64" y="114355"/>
            <a:ext cx="8979036" cy="6743645"/>
          </a:xfrm>
        </p:spPr>
      </p:pic>
    </p:spTree>
    <p:extLst>
      <p:ext uri="{BB962C8B-B14F-4D97-AF65-F5344CB8AC3E}">
        <p14:creationId xmlns:p14="http://schemas.microsoft.com/office/powerpoint/2010/main" val="18995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4">
            <a:extLst>
              <a:ext uri="{FF2B5EF4-FFF2-40B4-BE49-F238E27FC236}">
                <a16:creationId xmlns:a16="http://schemas.microsoft.com/office/drawing/2014/main" id="{EB1F965E-6466-EC18-0EF4-5D72C8E6A983}"/>
              </a:ext>
            </a:extLst>
          </p:cNvPr>
          <p:cNvGrpSpPr/>
          <p:nvPr/>
        </p:nvGrpSpPr>
        <p:grpSpPr>
          <a:xfrm>
            <a:off x="404446" y="2911778"/>
            <a:ext cx="4879730" cy="1836068"/>
            <a:chOff x="297366" y="2792219"/>
            <a:chExt cx="3925136" cy="1555502"/>
          </a:xfrm>
        </p:grpSpPr>
        <p:grpSp>
          <p:nvGrpSpPr>
            <p:cNvPr id="18" name="Nhóm 11">
              <a:extLst>
                <a:ext uri="{FF2B5EF4-FFF2-40B4-BE49-F238E27FC236}">
                  <a16:creationId xmlns:a16="http://schemas.microsoft.com/office/drawing/2014/main" id="{22C34948-091F-743A-3DAE-DF78A6E2003B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21" name="Hình Bầu dục 9">
                <a:extLst>
                  <a:ext uri="{FF2B5EF4-FFF2-40B4-BE49-F238E27FC236}">
                    <a16:creationId xmlns:a16="http://schemas.microsoft.com/office/drawing/2014/main" id="{0589E55D-DF8A-3BE7-CF13-7463955EFF28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2" name="Hình chữ nhật 7">
                <a:extLst>
                  <a:ext uri="{FF2B5EF4-FFF2-40B4-BE49-F238E27FC236}">
                    <a16:creationId xmlns:a16="http://schemas.microsoft.com/office/drawing/2014/main" id="{952BE13F-79D0-2408-4F34-385D93BFC5E0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Hình Bầu dục 8">
                <a:extLst>
                  <a:ext uri="{FF2B5EF4-FFF2-40B4-BE49-F238E27FC236}">
                    <a16:creationId xmlns:a16="http://schemas.microsoft.com/office/drawing/2014/main" id="{E36C4DAD-A7ED-7A9C-8294-51E96326853E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Hình Bầu dục 10">
                <a:extLst>
                  <a:ext uri="{FF2B5EF4-FFF2-40B4-BE49-F238E27FC236}">
                    <a16:creationId xmlns:a16="http://schemas.microsoft.com/office/drawing/2014/main" id="{9BFBD4C7-F75E-BD7F-BE88-4F9609E2573B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9" name="Hộp Văn bản 12">
              <a:extLst>
                <a:ext uri="{FF2B5EF4-FFF2-40B4-BE49-F238E27FC236}">
                  <a16:creationId xmlns:a16="http://schemas.microsoft.com/office/drawing/2014/main" id="{A339B84E-1696-70A7-DBB6-C231C44B7E6A}"/>
                </a:ext>
              </a:extLst>
            </p:cNvPr>
            <p:cNvSpPr txBox="1"/>
            <p:nvPr/>
          </p:nvSpPr>
          <p:spPr>
            <a:xfrm>
              <a:off x="2887655" y="3192601"/>
              <a:ext cx="647700" cy="7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HP-087" panose="020B0803050302020204" pitchFamily="34" charset="0"/>
                </a:rPr>
                <a:t>1</a:t>
              </a:r>
              <a:endParaRPr lang="en-US" sz="4000" dirty="0">
                <a:solidFill>
                  <a:schemeClr val="bg1"/>
                </a:solidFill>
                <a:latin typeface="HP-087" panose="020B0803050302020204" pitchFamily="34" charset="0"/>
              </a:endParaRPr>
            </a:p>
          </p:txBody>
        </p:sp>
        <p:sp>
          <p:nvSpPr>
            <p:cNvPr id="20" name="Hộp Văn bản 13">
              <a:extLst>
                <a:ext uri="{FF2B5EF4-FFF2-40B4-BE49-F238E27FC236}">
                  <a16:creationId xmlns:a16="http://schemas.microsoft.com/office/drawing/2014/main" id="{CC10CC55-4DA3-A2D5-45C7-F0B182CAC350}"/>
                </a:ext>
              </a:extLst>
            </p:cNvPr>
            <p:cNvSpPr txBox="1"/>
            <p:nvPr/>
          </p:nvSpPr>
          <p:spPr>
            <a:xfrm>
              <a:off x="1250655" y="3182898"/>
              <a:ext cx="1485250" cy="7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solidFill>
                    <a:srgbClr val="9900CC"/>
                  </a:solidFill>
                  <a:latin typeface="HP-087" panose="020B0803050302020204" pitchFamily="34" charset="0"/>
                </a:rPr>
                <a:t>Bài</a:t>
              </a:r>
              <a:r>
                <a:rPr lang="en-US" sz="6000" dirty="0">
                  <a:solidFill>
                    <a:srgbClr val="9900CC"/>
                  </a:solidFill>
                  <a:latin typeface="HP-087" panose="020B0803050302020204" pitchFamily="34" charset="0"/>
                </a:rPr>
                <a:t> </a:t>
              </a:r>
              <a:endParaRPr lang="en-US" sz="4000" dirty="0">
                <a:solidFill>
                  <a:srgbClr val="9900CC"/>
                </a:solidFill>
                <a:latin typeface="HP-087" panose="020B08030503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EC906D5-D113-0A45-3E09-71898B3AB01D}"/>
              </a:ext>
            </a:extLst>
          </p:cNvPr>
          <p:cNvSpPr txBox="1"/>
          <p:nvPr/>
        </p:nvSpPr>
        <p:spPr>
          <a:xfrm>
            <a:off x="198498" y="4835889"/>
            <a:ext cx="8258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9900CC"/>
                </a:solidFill>
                <a:latin typeface="HP001 Kieu 2 5H" panose="020B0603050302020204" pitchFamily="34" charset="0"/>
              </a:rPr>
              <a:t>Em</a:t>
            </a:r>
            <a:r>
              <a:rPr lang="en-US" sz="4000" dirty="0" smtClean="0">
                <a:solidFill>
                  <a:srgbClr val="9900CC"/>
                </a:solidFill>
                <a:latin typeface="HP001 Kieu 2 5H" panose="020B0603050302020204" pitchFamily="34" charset="0"/>
              </a:rPr>
              <a:t> </a:t>
            </a:r>
            <a:r>
              <a:rPr lang="en-US" sz="4000" dirty="0" err="1" smtClean="0">
                <a:solidFill>
                  <a:srgbClr val="9900CC"/>
                </a:solidFill>
                <a:latin typeface="HP001 Kieu 2 5H" panose="020B0603050302020204" pitchFamily="34" charset="0"/>
              </a:rPr>
              <a:t>khám</a:t>
            </a:r>
            <a:r>
              <a:rPr lang="en-US" sz="4000" dirty="0" smtClean="0">
                <a:solidFill>
                  <a:srgbClr val="9900CC"/>
                </a:solidFill>
                <a:latin typeface="HP001 Kieu 2 5H" panose="020B0603050302020204" pitchFamily="34" charset="0"/>
              </a:rPr>
              <a:t> </a:t>
            </a:r>
            <a:r>
              <a:rPr lang="en-US" sz="4000" dirty="0" err="1" smtClean="0">
                <a:solidFill>
                  <a:srgbClr val="9900CC"/>
                </a:solidFill>
                <a:latin typeface="HP001 Kieu 2 5H" panose="020B0603050302020204" pitchFamily="34" charset="0"/>
              </a:rPr>
              <a:t>pha</a:t>
            </a:r>
            <a:r>
              <a:rPr lang="en-US" sz="4000" dirty="0" smtClean="0">
                <a:solidFill>
                  <a:srgbClr val="9900CC"/>
                </a:solidFill>
                <a:latin typeface="HP001 Kieu 2 5H" panose="020B0603050302020204" pitchFamily="34" charset="0"/>
              </a:rPr>
              <a:t>́ </a:t>
            </a:r>
            <a:r>
              <a:rPr lang="en-US" sz="4000" dirty="0" err="1" smtClean="0">
                <a:solidFill>
                  <a:srgbClr val="9900CC"/>
                </a:solidFill>
                <a:latin typeface="HP001 Kieu 2 5H" panose="020B0603050302020204" pitchFamily="34" charset="0"/>
              </a:rPr>
              <a:t>đất</a:t>
            </a:r>
            <a:r>
              <a:rPr lang="en-US" sz="4000" dirty="0" smtClean="0">
                <a:solidFill>
                  <a:srgbClr val="9900CC"/>
                </a:solidFill>
                <a:latin typeface="HP001 Kieu 2 5H" panose="020B0603050302020204" pitchFamily="34" charset="0"/>
              </a:rPr>
              <a:t> </a:t>
            </a:r>
            <a:r>
              <a:rPr lang="en-US" sz="4000" dirty="0" err="1" smtClean="0">
                <a:solidFill>
                  <a:srgbClr val="9900CC"/>
                </a:solidFill>
                <a:latin typeface="HP001 Kieu 2 5H" panose="020B0603050302020204" pitchFamily="34" charset="0"/>
              </a:rPr>
              <a:t>nước</a:t>
            </a:r>
            <a:endParaRPr lang="en-US" sz="4000" dirty="0" smtClean="0">
              <a:solidFill>
                <a:srgbClr val="9900CC"/>
              </a:solidFill>
              <a:latin typeface="HP001 Kieu 2 5H" panose="020B06030503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9900CC"/>
                </a:solidFill>
                <a:latin typeface="HP001 Kieu 2 5H" panose="020B0603050302020204" pitchFamily="34" charset="0"/>
              </a:rPr>
              <a:t>Việt</a:t>
            </a:r>
            <a:r>
              <a:rPr lang="en-US" sz="4000" dirty="0" smtClean="0">
                <a:solidFill>
                  <a:srgbClr val="9900CC"/>
                </a:solidFill>
                <a:latin typeface="HP001 Kieu 2 5H" panose="020B0603050302020204" pitchFamily="34" charset="0"/>
              </a:rPr>
              <a:t> Nam</a:t>
            </a:r>
            <a:endParaRPr lang="en-US" sz="4000" dirty="0">
              <a:solidFill>
                <a:srgbClr val="9900CC"/>
              </a:solidFill>
              <a:latin typeface="HP001 Kieu 2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0DB92-4A11-FA8D-4775-EFAF79C3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48" y="612250"/>
            <a:ext cx="4311892" cy="1491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796" y="612250"/>
            <a:ext cx="4965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</a:t>
            </a:r>
            <a:r>
              <a:rPr lang="nl-NL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CHO ĐÚNG</a:t>
            </a:r>
            <a:endParaRPr lang="en-US" sz="4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461" y="2604367"/>
            <a:ext cx="4833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nl-NL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 hiệu của nước ta là gì?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365651"/>
            <a:ext cx="5500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 hoà xã hội </a:t>
            </a:r>
            <a:endParaRPr lang="nl-NL" sz="3600" b="1" dirty="0" smtClean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nl-NL" sz="36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</a:t>
            </a:r>
            <a:r>
              <a:rPr lang="nl-NL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 Việt Nam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0800" y="-28674"/>
            <a:ext cx="947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Kể chuyện theo tranh và trả lời câu hỏi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13" y="1370602"/>
            <a:ext cx="6065397" cy="51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t="36666" r="14314" b="35753"/>
          <a:stretch/>
        </p:blipFill>
        <p:spPr bwMode="auto">
          <a:xfrm>
            <a:off x="223087" y="2001598"/>
            <a:ext cx="11968913" cy="275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8975" y="5049715"/>
            <a:ext cx="3804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</a:p>
        </p:txBody>
      </p:sp>
      <p:sp>
        <p:nvSpPr>
          <p:cNvPr id="9" name="Rectangle 8"/>
          <p:cNvSpPr/>
          <p:nvPr/>
        </p:nvSpPr>
        <p:spPr>
          <a:xfrm>
            <a:off x="4061566" y="5052645"/>
            <a:ext cx="4124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85638" y="5018936"/>
            <a:ext cx="3804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8312" y="498326"/>
            <a:ext cx="93351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lang="nl-NL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 thảo luận </a:t>
            </a:r>
            <a:endParaRPr lang="nl-NL" sz="3200" b="1" dirty="0" smtClean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nl-NL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</a:t>
            </a:r>
            <a:r>
              <a:rPr lang="nl-NL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lang="nl-NL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 </a:t>
            </a:r>
            <a:r>
              <a:rPr lang="nl-NL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 nước Việt </a:t>
            </a:r>
            <a:r>
              <a:rPr lang="nl-NL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nl-NL" sz="32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mô tả Quốc kì đó</a:t>
            </a:r>
            <a:endParaRPr lang="en-US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162</Words>
  <Application>Microsoft Office PowerPoint</Application>
  <PresentationFormat>Widescreen</PresentationFormat>
  <Paragraphs>19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Kieu 2 5H</vt:lpstr>
      <vt:lpstr>HP-087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FPT</cp:lastModifiedBy>
  <cp:revision>18</cp:revision>
  <dcterms:created xsi:type="dcterms:W3CDTF">2022-08-21T13:30:37Z</dcterms:created>
  <dcterms:modified xsi:type="dcterms:W3CDTF">2022-08-31T03:52:25Z</dcterms:modified>
</cp:coreProperties>
</file>