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0"/>
  </p:notesMasterIdLst>
  <p:sldIdLst>
    <p:sldId id="459" r:id="rId3"/>
    <p:sldId id="269" r:id="rId4"/>
    <p:sldId id="460" r:id="rId5"/>
    <p:sldId id="461" r:id="rId6"/>
    <p:sldId id="462" r:id="rId7"/>
    <p:sldId id="463" r:id="rId8"/>
    <p:sldId id="464" r:id="rId9"/>
    <p:sldId id="257" r:id="rId10"/>
    <p:sldId id="435" r:id="rId11"/>
    <p:sldId id="444" r:id="rId12"/>
    <p:sldId id="467" r:id="rId13"/>
    <p:sldId id="445" r:id="rId14"/>
    <p:sldId id="423" r:id="rId15"/>
    <p:sldId id="447" r:id="rId16"/>
    <p:sldId id="468" r:id="rId17"/>
    <p:sldId id="469" r:id="rId18"/>
    <p:sldId id="470" r:id="rId19"/>
    <p:sldId id="425" r:id="rId20"/>
    <p:sldId id="473" r:id="rId21"/>
    <p:sldId id="471" r:id="rId22"/>
    <p:sldId id="452" r:id="rId23"/>
    <p:sldId id="465" r:id="rId24"/>
    <p:sldId id="450" r:id="rId25"/>
    <p:sldId id="475" r:id="rId26"/>
    <p:sldId id="437" r:id="rId27"/>
    <p:sldId id="474" r:id="rId28"/>
    <p:sldId id="476" r:id="rId29"/>
    <p:sldId id="477" r:id="rId30"/>
    <p:sldId id="478" r:id="rId31"/>
    <p:sldId id="481" r:id="rId32"/>
    <p:sldId id="479" r:id="rId33"/>
    <p:sldId id="427" r:id="rId34"/>
    <p:sldId id="455" r:id="rId35"/>
    <p:sldId id="458" r:id="rId36"/>
    <p:sldId id="267" r:id="rId37"/>
    <p:sldId id="472" r:id="rId38"/>
    <p:sldId id="2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6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8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66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12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185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35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391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177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8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35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749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06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77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34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4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849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884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305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42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97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6/10/2024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567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4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491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4" r:id="rId19"/>
    <p:sldLayoutId id="214748369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slide" Target="slide35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0" y="2007624"/>
            <a:ext cx="11809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MỘT SỐ THẬP PHÂN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TỰ NHIÊN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8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2061" t="7366" r="39358" b="19375"/>
          <a:stretch/>
        </p:blipFill>
        <p:spPr>
          <a:xfrm rot="16200000">
            <a:off x="3781151" y="-2670811"/>
            <a:ext cx="4914901" cy="11758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9854" y="1300766"/>
            <a:ext cx="3979571" cy="1275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99513" y="1300765"/>
            <a:ext cx="4134677" cy="1680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883" y="5647362"/>
            <a:ext cx="2176298" cy="1033218"/>
          </a:xfrm>
          <a:prstGeom prst="rect">
            <a:avLst/>
          </a:prstGeom>
        </p:spPr>
      </p:pic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644680" y="5563282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1421956" y="546481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882093" y="442859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639434" y="636049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51527" y="824249"/>
            <a:ext cx="5120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3,9 : 3 =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05970" y="2272232"/>
            <a:ext cx="2001402" cy="1373347"/>
            <a:chOff x="2453687" y="3040609"/>
            <a:chExt cx="2001402" cy="1373347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3228622" y="3194756"/>
              <a:ext cx="11289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7948" y="3581915"/>
              <a:ext cx="12171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453687" y="3070393"/>
              <a:ext cx="10498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3,9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11327" y="3040609"/>
              <a:ext cx="880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31460" y="2714541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84845" y="2676579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34459" y="2726025"/>
            <a:ext cx="22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22123" y="3174985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92924" y="3194411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754145" y="3194411"/>
            <a:ext cx="6332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986546" y="2719643"/>
            <a:ext cx="33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30202" y="3705328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761185" y="4244575"/>
            <a:ext cx="819720" cy="1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39906" y="4336412"/>
            <a:ext cx="32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61437" y="3723278"/>
            <a:ext cx="516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3,9 : 3 = 1,3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4171" y="1777565"/>
            <a:ext cx="338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261036" y="2726025"/>
            <a:ext cx="24900" cy="448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39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7" grpId="0"/>
      <p:bldP spid="28" grpId="0"/>
      <p:bldP spid="30" grpId="0"/>
      <p:bldP spid="31" grpId="0"/>
      <p:bldP spid="36" grpId="0"/>
      <p:bldP spid="40" grpId="0"/>
      <p:bldP spid="45" grpId="0"/>
      <p:bldP spid="5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161804" y="2040835"/>
            <a:ext cx="10575701" cy="24004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435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81" y="2151822"/>
            <a:ext cx="9730547" cy="153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2278" y="1309960"/>
            <a:ext cx="594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4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9"/>
          <a:stretch/>
        </p:blipFill>
        <p:spPr bwMode="auto">
          <a:xfrm>
            <a:off x="1469264" y="1406695"/>
            <a:ext cx="9730547" cy="8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1230"/>
          <a:stretch/>
        </p:blipFill>
        <p:spPr>
          <a:xfrm>
            <a:off x="1653071" y="2801178"/>
            <a:ext cx="10349947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161" y="687108"/>
            <a:ext cx="594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4"/>
          <a:stretch/>
        </p:blipFill>
        <p:spPr bwMode="auto">
          <a:xfrm>
            <a:off x="1230726" y="1567389"/>
            <a:ext cx="9730547" cy="78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753369"/>
            <a:ext cx="594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3692"/>
          <a:stretch/>
        </p:blipFill>
        <p:spPr>
          <a:xfrm>
            <a:off x="981902" y="2796208"/>
            <a:ext cx="10627001" cy="29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161804" y="2040835"/>
            <a:ext cx="10575701" cy="24004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586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ộng Powerpoint đẹ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937" y="4303947"/>
            <a:ext cx="1030743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luôn học tốt!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2" descr="Ảnh động Powerpoint C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54" y="1672914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Powerpoint C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42" y="-86735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động Powerpoint C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791" y="278213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 động Powerpoint C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00" y="1458314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5" y="5333075"/>
            <a:ext cx="3294104" cy="1762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7" y="5816127"/>
            <a:ext cx="8021152" cy="2202998"/>
          </a:xfrm>
          <a:prstGeom prst="rect">
            <a:avLst/>
          </a:prstGeom>
        </p:spPr>
      </p:pic>
      <p:pic>
        <p:nvPicPr>
          <p:cNvPr id="1028" name="Picture 4" descr="Ảnh động Powerpoint CT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48" y="5282473"/>
            <a:ext cx="7143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Ảnh động Powerpoint CT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23" y="4866349"/>
            <a:ext cx="800100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Powerpoint C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403" y="1271340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Ảnh động Powerpoint C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84" y="1271340"/>
            <a:ext cx="1493117" cy="14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0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2" y="158260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382073" y="2094512"/>
            <a:ext cx="118099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MỘT SỐ THẬP PHÂN CHO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TỰ NHIÊN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86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0" y="87922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0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161804" y="2040835"/>
            <a:ext cx="10575701" cy="24004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9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400627" y="833842"/>
            <a:ext cx="642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1910" t="11077" r="7935" b="61698"/>
          <a:stretch/>
        </p:blipFill>
        <p:spPr>
          <a:xfrm rot="16200000">
            <a:off x="260253" y="1737360"/>
            <a:ext cx="3896752" cy="3629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25359" t="39269" r="14268" b="2799"/>
          <a:stretch/>
        </p:blipFill>
        <p:spPr>
          <a:xfrm rot="16200000">
            <a:off x="6042074" y="-316525"/>
            <a:ext cx="3910823" cy="77231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12272" t="11077" r="71203" b="57143"/>
          <a:stretch/>
        </p:blipFill>
        <p:spPr>
          <a:xfrm rot="16200000">
            <a:off x="2410482" y="3960200"/>
            <a:ext cx="1070457" cy="42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93" y="792653"/>
            <a:ext cx="10410490" cy="1602817"/>
          </a:xfrm>
          <a:prstGeom prst="rect">
            <a:avLst/>
          </a:prstGeom>
        </p:spPr>
      </p:pic>
      <p:pic>
        <p:nvPicPr>
          <p:cNvPr id="1026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11" y="2807794"/>
            <a:ext cx="9818063" cy="33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538" y="645845"/>
            <a:ext cx="11384924" cy="1221592"/>
          </a:xfrm>
        </p:spPr>
        <p:txBody>
          <a:bodyPr>
            <a:normAutofit fontScale="90000"/>
          </a:bodyPr>
          <a:lstStyle/>
          <a:p>
            <a:r>
              <a:rPr lang="vi-VN" sz="3600" b="1" dirty="0">
                <a:latin typeface="+mj-lt"/>
              </a:rPr>
              <a:t>Bài 3: </a:t>
            </a:r>
            <a:r>
              <a:rPr lang="vi-VN" sz="3600" dirty="0">
                <a:latin typeface="+mj-lt"/>
              </a:rPr>
              <a:t>Hươu cao cổ mẹ cao 4,24 m. Hươu cao cổ mẹ cao gấp 2 lần hươu cao cổ con. Hỏi hươu cao cổ con cao bao nhiêu mét?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890" y="2008635"/>
            <a:ext cx="6488220" cy="42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391" y="265494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cổ con cao số mét là: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4,24 : 2 = 2,12 (m)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số: 2,12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án lớp 5 Cánh diều Bài 33: Chia một số thập phân cho một số tự nhiên | Giải Toán lớp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3" y="1262447"/>
            <a:ext cx="10317617" cy="41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010" y="206525"/>
            <a:ext cx="4816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Bài</a:t>
            </a:r>
            <a:r>
              <a:rPr lang="en-US" sz="3200" dirty="0" smtClean="0"/>
              <a:t> 4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33536" y="677672"/>
            <a:ext cx="3378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822761" y="2372706"/>
            <a:ext cx="32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55" name="5-Point Star 54">
            <a:hlinkClick r:id="rId2" action="ppaction://hlinksldjump"/>
          </p:cNvPr>
          <p:cNvSpPr/>
          <p:nvPr/>
        </p:nvSpPr>
        <p:spPr>
          <a:xfrm>
            <a:off x="3111621" y="2897773"/>
            <a:ext cx="1734819" cy="1425187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559216" y="264354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5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5-Point Star 56">
            <a:hlinkClick r:id="rId3" action="ppaction://hlinksldjump"/>
          </p:cNvPr>
          <p:cNvSpPr/>
          <p:nvPr/>
        </p:nvSpPr>
        <p:spPr>
          <a:xfrm>
            <a:off x="7882759" y="3081916"/>
            <a:ext cx="1792862" cy="151999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952241" y="2300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5-Point Star 60">
            <a:hlinkClick r:id="rId3" action="ppaction://hlinksldjump"/>
          </p:cNvPr>
          <p:cNvSpPr/>
          <p:nvPr/>
        </p:nvSpPr>
        <p:spPr>
          <a:xfrm>
            <a:off x="9345834" y="677655"/>
            <a:ext cx="1605870" cy="1024536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666610" y="68494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5-Point Star 64">
            <a:hlinkClick r:id="rId4" action="ppaction://hlinksldjump"/>
          </p:cNvPr>
          <p:cNvSpPr/>
          <p:nvPr/>
        </p:nvSpPr>
        <p:spPr>
          <a:xfrm>
            <a:off x="1001743" y="1150501"/>
            <a:ext cx="1722791" cy="208384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914748" y="5081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5-Point Star 66">
            <a:hlinkClick r:id="rId3" action="ppaction://hlinksldjump"/>
          </p:cNvPr>
          <p:cNvSpPr/>
          <p:nvPr/>
        </p:nvSpPr>
        <p:spPr>
          <a:xfrm>
            <a:off x="5395174" y="1005198"/>
            <a:ext cx="1432205" cy="1638349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60" grpId="0"/>
      <p:bldP spid="61" grpId="0" animBg="1"/>
      <p:bldP spid="61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2010" y="206525"/>
            <a:ext cx="4816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Bài</a:t>
            </a:r>
            <a:r>
              <a:rPr lang="en-US" sz="3200" dirty="0" smtClean="0"/>
              <a:t> 4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33536" y="677672"/>
            <a:ext cx="3378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99" y="1262448"/>
            <a:ext cx="11352400" cy="1699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44" y="3433290"/>
            <a:ext cx="10697000" cy="26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7" y="1270012"/>
            <a:ext cx="10869769" cy="1796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912" y="591287"/>
            <a:ext cx="337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31" y="3288531"/>
            <a:ext cx="10251583" cy="291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5400" b="1" i="0" u="none" strike="noStrik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b="1" i="0" u="none" strike="noStrike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endParaRPr sz="5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0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1.48148E-6 L -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5193812"/>
            <a:ext cx="1928563" cy="1614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68" y="4668504"/>
            <a:ext cx="1312137" cy="2196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9954" y="565322"/>
            <a:ext cx="10191481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5: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Dũng tập nhảy trong 5 tuần, mỗi tuần tập 5 ngày, thời gian tập mỗi ngày là như nhau. Tổng thời gian luyện tập là 37,5 giờ. Hỏi Dũng đã luyện tập bao nhiêu giờ mỗi ngày?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323" y="2395872"/>
            <a:ext cx="5137006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5193812"/>
            <a:ext cx="1928563" cy="1614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68" y="4668504"/>
            <a:ext cx="1312137" cy="21960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9100" y="1094658"/>
            <a:ext cx="9994006" cy="42165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Open Sans"/>
              </a:rPr>
              <a:t>Bài</a:t>
            </a:r>
            <a:r>
              <a:rPr lang="en-US" sz="2800" b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Open Sans"/>
              </a:rPr>
              <a:t>giải</a:t>
            </a:r>
            <a:endParaRPr lang="en-US" sz="2800" b="1" dirty="0" smtClean="0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× 5 = 25 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37,5 : 25 = 1,5 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1,5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512512" y="2858267"/>
            <a:ext cx="756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38B33-CBF3-5F66-61B3-0373990B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61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451A86-C778-2C22-630C-5452002C8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47" y="2378671"/>
            <a:ext cx="7680788" cy="4320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BE921E-0871-705A-6A74-44F88D016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907" y="2811585"/>
            <a:ext cx="6911163" cy="38875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6661E3-3BEA-54FD-B505-6B6382E97FD9}"/>
              </a:ext>
            </a:extLst>
          </p:cNvPr>
          <p:cNvGrpSpPr/>
          <p:nvPr/>
        </p:nvGrpSpPr>
        <p:grpSpPr>
          <a:xfrm>
            <a:off x="-1896051" y="1121589"/>
            <a:ext cx="10831344" cy="4561152"/>
            <a:chOff x="1794414" y="1553101"/>
            <a:chExt cx="10831344" cy="456115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60A4DD-03C4-3A83-A23A-AB97953FACBC}"/>
                </a:ext>
              </a:extLst>
            </p:cNvPr>
            <p:cNvSpPr txBox="1"/>
            <p:nvPr/>
          </p:nvSpPr>
          <p:spPr>
            <a:xfrm>
              <a:off x="1794414" y="1553101"/>
              <a:ext cx="10747413" cy="311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</a:t>
              </a:r>
            </a:p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E1D7F2-45B0-BEF8-A0B3-F29D59A33D19}"/>
                </a:ext>
              </a:extLst>
            </p:cNvPr>
            <p:cNvSpPr txBox="1"/>
            <p:nvPr/>
          </p:nvSpPr>
          <p:spPr>
            <a:xfrm>
              <a:off x="4053507" y="2999233"/>
              <a:ext cx="8572251" cy="3115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1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2422396" y="2860858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317841" y="6193284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434107" y="1063906"/>
            <a:ext cx="6915955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548,4 : 10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9931" y="3892907"/>
            <a:ext cx="4712133" cy="1439743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548,4 : </a:t>
            </a:r>
            <a:r>
              <a:rPr lang="en-US" sz="3200" b="1" dirty="0" smtClean="0">
                <a:solidFill>
                  <a:schemeClr val="tx1"/>
                </a:solidFill>
              </a:rPr>
              <a:t>10 = 54,84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You are given 3 candies</a:t>
            </a:r>
          </a:p>
        </p:txBody>
      </p:sp>
    </p:spTree>
    <p:extLst>
      <p:ext uri="{BB962C8B-B14F-4D97-AF65-F5344CB8AC3E}">
        <p14:creationId xmlns:p14="http://schemas.microsoft.com/office/powerpoint/2010/main" val="100523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action="ppaction://hlinksldjump"/>
              </a:rPr>
              <a:t>HOME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459865" y="1128936"/>
            <a:ext cx="7446135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60,7 : 10  ….. </a:t>
            </a:r>
            <a:r>
              <a:rPr lang="en-US" sz="4800" b="1" dirty="0" smtClean="0">
                <a:solidFill>
                  <a:srgbClr val="002060"/>
                </a:solidFill>
              </a:rPr>
              <a:t> 60,7 </a:t>
            </a:r>
            <a:r>
              <a:rPr lang="en-US" sz="4800" b="1" dirty="0">
                <a:solidFill>
                  <a:srgbClr val="002060"/>
                </a:solidFill>
              </a:rPr>
              <a:t>X 0,1 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2558" y="3925422"/>
            <a:ext cx="5763542" cy="1439743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rgbClr val="002060"/>
                </a:solidFill>
              </a:rPr>
              <a:t>60,7 : 10  ….. 60,7 X 0,1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  <p:sp>
        <p:nvSpPr>
          <p:cNvPr id="3" name="Equal 2"/>
          <p:cNvSpPr/>
          <p:nvPr/>
        </p:nvSpPr>
        <p:spPr>
          <a:xfrm>
            <a:off x="5911403" y="4314423"/>
            <a:ext cx="605307" cy="47651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128936"/>
            <a:ext cx="7415901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898,45 : 100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3861" y="3834737"/>
            <a:ext cx="5738192" cy="1439743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8,9845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5 candies</a:t>
            </a:r>
          </a:p>
        </p:txBody>
      </p:sp>
    </p:spTree>
    <p:extLst>
      <p:ext uri="{BB962C8B-B14F-4D97-AF65-F5344CB8AC3E}">
        <p14:creationId xmlns:p14="http://schemas.microsoft.com/office/powerpoint/2010/main" val="32167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03822" y="1128936"/>
            <a:ext cx="795527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765,3 : 1000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8507" y="3834737"/>
            <a:ext cx="5889772" cy="1439743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0,7653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8 candies</a:t>
            </a:r>
          </a:p>
        </p:txBody>
      </p:sp>
    </p:spTree>
    <p:extLst>
      <p:ext uri="{BB962C8B-B14F-4D97-AF65-F5344CB8AC3E}">
        <p14:creationId xmlns:p14="http://schemas.microsoft.com/office/powerpoint/2010/main" val="23282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225083" y="2148301"/>
            <a:ext cx="118099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MỘT SỐ THẬP PHÂN CHO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TỰ NHIÊN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28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533</Words>
  <Application>Microsoft Office PowerPoint</Application>
  <PresentationFormat>Widescreen</PresentationFormat>
  <Paragraphs>90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宋体</vt:lpstr>
      <vt:lpstr>Arial</vt:lpstr>
      <vt:lpstr>Calibri</vt:lpstr>
      <vt:lpstr>Calibri Light</vt:lpstr>
      <vt:lpstr>等线</vt:lpstr>
      <vt:lpstr>Open Sans</vt:lpstr>
      <vt:lpstr>SVN-Poky's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 Hươu cao cổ mẹ cao 4,24 m. Hươu cao cổ mẹ cao gấp 2 lần hươu cao cổ con. Hỏi hươu cao cổ con cao bao nhiêu mét?</vt:lpstr>
      <vt:lpstr>Bài giải  Hươu cao cổ con cao số mét là: 4,24 : 2 = 2,12 (m)             Đáp số: 2,12 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Admin</cp:lastModifiedBy>
  <cp:revision>108</cp:revision>
  <dcterms:created xsi:type="dcterms:W3CDTF">2023-08-27T06:50:35Z</dcterms:created>
  <dcterms:modified xsi:type="dcterms:W3CDTF">2024-10-06T11:06:22Z</dcterms:modified>
</cp:coreProperties>
</file>