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42" r:id="rId2"/>
    <p:sldId id="332" r:id="rId3"/>
    <p:sldId id="357" r:id="rId4"/>
    <p:sldId id="349" r:id="rId5"/>
    <p:sldId id="356" r:id="rId6"/>
    <p:sldId id="466" r:id="rId7"/>
    <p:sldId id="350" r:id="rId8"/>
    <p:sldId id="456" r:id="rId9"/>
    <p:sldId id="463" r:id="rId10"/>
    <p:sldId id="457" r:id="rId11"/>
    <p:sldId id="458" r:id="rId12"/>
    <p:sldId id="459" r:id="rId13"/>
    <p:sldId id="352" r:id="rId14"/>
    <p:sldId id="354" r:id="rId15"/>
    <p:sldId id="464" r:id="rId16"/>
    <p:sldId id="460" r:id="rId17"/>
    <p:sldId id="461" r:id="rId18"/>
    <p:sldId id="462" r:id="rId19"/>
    <p:sldId id="465" r:id="rId20"/>
    <p:sldId id="45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47475-110E-460E-959B-901C9063CF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92D593-9524-4948-B1F7-247CCD4293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8DADCD-E955-4329-80F0-BE57AB449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A5722-652F-42EC-B147-074AAD4C13BE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0D7CA6-CE29-4D2E-8730-F9F18FD1D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7DDC22-41CF-40FF-915C-2AF15897B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C9651-854F-47E0-A24B-3F5F1B12A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58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3B451-F1C6-4FA2-AF1E-DB979E67A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70ACD0-B50E-415A-9961-599CEC7AD7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448197-6E83-4BEF-BC1B-47FC25038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A5722-652F-42EC-B147-074AAD4C13BE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8CE5F2-FECA-42C1-91B2-521BCD936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985566-87F7-49AE-AE03-C0B44BA9B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C9651-854F-47E0-A24B-3F5F1B12A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638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E0B351-63DF-4D82-AC23-25D76A05D3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FD9FC0-4971-487F-B8D7-F810120709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AFCFD9-ECE9-4DB0-AE9E-F6ACB67D6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A5722-652F-42EC-B147-074AAD4C13BE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0E7302-8D6F-4D5F-A8AA-68FD30AB7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3F7217-8D05-4158-BC52-610149746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C9651-854F-47E0-A24B-3F5F1B12A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562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180E8-33D7-4B9D-A537-4DFBEA731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C2547E-3020-4207-A94C-A1C9E27276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82544C-46CF-4902-8BB3-8BE03328A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A5722-652F-42EC-B147-074AAD4C13BE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1F3A8-7140-4EA8-BD9E-E45FA63CF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FC90AD-9CAF-4720-9AF6-438791453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C9651-854F-47E0-A24B-3F5F1B12A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297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12B56-7644-4ED5-B239-8DDFA90CF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85E51F-C2D8-4C0F-B4D0-0B9A863A1C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038C67-EBC6-41A8-A167-EAA3D4D72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A5722-652F-42EC-B147-074AAD4C13BE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0AF604-826D-4841-9941-09A74C5CA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741E29-7A1F-4CFC-A1CC-584F3B7D8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C9651-854F-47E0-A24B-3F5F1B12A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763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0432-C089-4F49-9FB5-DFCBF3C93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7E0885-5B4D-40DC-A999-202D4E0463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75948E-DD67-4FAE-81C6-D25485AD1E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E5F082-CAAC-4E14-A8D4-863BFBD88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A5722-652F-42EC-B147-074AAD4C13BE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5D2E21-6275-437A-9A80-BF6990490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831E36-6CF1-46DC-BB3A-A9C9A45B6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C9651-854F-47E0-A24B-3F5F1B12A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817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48C8D-CE83-4EDB-A4FB-9D0B96D05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C4284C-0471-43FD-A382-2A6407DD68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CBF40D-18AD-4ADF-8615-8BE2922A9B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1B5701-3E5D-4708-A23D-E0836E8D68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9ABD08-CC80-4060-8625-2A6FD34CC8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81ADC3-D184-496C-8285-D968736C3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A5722-652F-42EC-B147-074AAD4C13BE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8E2CAF-2578-4782-8394-E058284C2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EEB045-F886-4575-B430-F5ECF005E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C9651-854F-47E0-A24B-3F5F1B12A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043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EE86D-925F-4DB7-910E-B8995BB86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4C0DCE-9857-4F6C-AACA-8BBBAD7D0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A5722-652F-42EC-B147-074AAD4C13BE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5D562D-EB24-4651-8D96-8100F541C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DB2AB3-1DCC-478E-B7C4-058E3F320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C9651-854F-47E0-A24B-3F5F1B12A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993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C77484-EAC0-4270-A4D3-341E6060D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A5722-652F-42EC-B147-074AAD4C13BE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107868-89DB-4CDF-8289-9B550B4E0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E79FDB-9AC9-4F01-B1C8-4E32C7CFC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C9651-854F-47E0-A24B-3F5F1B12A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056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D76A5-E747-4E33-8992-E7863447C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48684A-4EC1-48A1-B21B-A9B79D33BF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6DA1FB-132B-420C-AB1F-5C2030CE16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3285FF-4BE5-4417-B4B5-93C5384EC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A5722-652F-42EC-B147-074AAD4C13BE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5C3419-44EF-4370-ADEC-C4BED4E1F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7061AE-C6F7-4ACB-B562-024D18F0F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C9651-854F-47E0-A24B-3F5F1B12A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431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D4D89-59C4-4683-A336-E6C544B94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D22E2E1-9110-44A5-A4BC-1378E8C8AC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03F981-0E45-4E71-87A1-AF9680EAA9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BF349B-946E-4565-B39D-28B5C2FBE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A5722-652F-42EC-B147-074AAD4C13BE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57093B-F20B-4937-8D17-914C2FF2A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24C1F8-977F-4092-85EF-84EC4A779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C9651-854F-47E0-A24B-3F5F1B12A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717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FCB978-3AA5-4F36-9332-DFD7AB161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BB9E6-E52E-495A-B090-CFBA3D3908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7802C2-B48E-4C34-839A-700E12AA50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AA5722-652F-42EC-B147-074AAD4C13BE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817134-25CA-48C7-86E8-54DC52E1E1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615FE7-E2E2-4D8C-812D-9A53ED8DDF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9C9651-854F-47E0-A24B-3F5F1B12A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450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13" Type="http://schemas.openxmlformats.org/officeDocument/2006/relationships/image" Target="../media/image10.gif"/><Relationship Id="rId3" Type="http://schemas.openxmlformats.org/officeDocument/2006/relationships/hyperlink" Target="http://www.taochu.com/" TargetMode="External"/><Relationship Id="rId7" Type="http://schemas.openxmlformats.org/officeDocument/2006/relationships/image" Target="../media/image4.gif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Rung%20chu&#244;ng%20v&#224;ng%202009-2010\Rung%20chuong%20vang%20lop%205\Lien%20Khuc%20Nho%20On%20Thay%20Co.mp3" TargetMode="External"/><Relationship Id="rId6" Type="http://schemas.openxmlformats.org/officeDocument/2006/relationships/image" Target="../media/image3.gif"/><Relationship Id="rId11" Type="http://schemas.openxmlformats.org/officeDocument/2006/relationships/image" Target="../media/image8.gif"/><Relationship Id="rId5" Type="http://schemas.openxmlformats.org/officeDocument/2006/relationships/image" Target="../media/image2.gif"/><Relationship Id="rId10" Type="http://schemas.openxmlformats.org/officeDocument/2006/relationships/image" Target="../media/image7.gif"/><Relationship Id="rId4" Type="http://schemas.openxmlformats.org/officeDocument/2006/relationships/image" Target="../media/image1.gi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emf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emf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4" descr="c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093" y="1722225"/>
            <a:ext cx="1354137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5" descr="h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333" y="1531938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6" descr="m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368" y="1398588"/>
            <a:ext cx="1139825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7" descr="a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992" y="1410925"/>
            <a:ext cx="1600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8" descr="o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216" y="1123665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9" descr="u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578" y="16074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0" descr="n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633" y="1766119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1" descr="g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6838" y="1862932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82"/>
          <p:cNvSpPr>
            <a:spLocks noChangeArrowheads="1"/>
          </p:cNvSpPr>
          <p:nvPr/>
        </p:nvSpPr>
        <p:spPr bwMode="auto">
          <a:xfrm rot="827097">
            <a:off x="4211357" y="411012"/>
            <a:ext cx="674687" cy="1568450"/>
          </a:xfrm>
          <a:prstGeom prst="rect">
            <a:avLst/>
          </a:prstGeom>
          <a:noFill/>
          <a:ln>
            <a:noFill/>
          </a:ln>
          <a:effectLst/>
        </p:spPr>
        <p:txBody>
          <a:bodyPr lIns="91436" tIns="45718" rIns="91436" bIns="45718">
            <a:spAutoFit/>
          </a:bodyPr>
          <a:lstStyle/>
          <a:p>
            <a:pPr algn="ctr" defTabSz="91435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600" dirty="0">
                <a:solidFill>
                  <a:srgbClr val="FF6600"/>
                </a:solidFill>
                <a:latin typeface="VNI-Korin" pitchFamily="2" charset="0"/>
                <a:cs typeface="Arial" pitchFamily="34" charset="0"/>
              </a:rPr>
              <a:t>-</a:t>
            </a:r>
          </a:p>
        </p:txBody>
      </p:sp>
      <p:sp>
        <p:nvSpPr>
          <p:cNvPr id="13" name="Rectangle 83"/>
          <p:cNvSpPr>
            <a:spLocks noChangeArrowheads="1"/>
          </p:cNvSpPr>
          <p:nvPr/>
        </p:nvSpPr>
        <p:spPr bwMode="auto">
          <a:xfrm rot="827097">
            <a:off x="7510371" y="502619"/>
            <a:ext cx="674688" cy="1568450"/>
          </a:xfrm>
          <a:prstGeom prst="rect">
            <a:avLst/>
          </a:prstGeom>
          <a:noFill/>
          <a:ln>
            <a:noFill/>
          </a:ln>
          <a:effectLst/>
        </p:spPr>
        <p:txBody>
          <a:bodyPr lIns="91436" tIns="45718" rIns="91436" bIns="45718">
            <a:spAutoFit/>
          </a:bodyPr>
          <a:lstStyle/>
          <a:p>
            <a:pPr algn="ctr" defTabSz="91435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600">
                <a:solidFill>
                  <a:srgbClr val="FF6600"/>
                </a:solidFill>
                <a:latin typeface="VNI-Korin" pitchFamily="2" charset="0"/>
                <a:cs typeface="Arial" pitchFamily="34" charset="0"/>
              </a:rPr>
              <a:t>-</a:t>
            </a:r>
          </a:p>
        </p:txBody>
      </p:sp>
      <p:sp>
        <p:nvSpPr>
          <p:cNvPr id="14" name="Rectangle 84"/>
          <p:cNvSpPr>
            <a:spLocks noChangeArrowheads="1"/>
          </p:cNvSpPr>
          <p:nvPr/>
        </p:nvSpPr>
        <p:spPr bwMode="auto">
          <a:xfrm rot="827097">
            <a:off x="7678354" y="1280510"/>
            <a:ext cx="674688" cy="923925"/>
          </a:xfrm>
          <a:prstGeom prst="rect">
            <a:avLst/>
          </a:prstGeom>
          <a:noFill/>
          <a:ln>
            <a:noFill/>
          </a:ln>
          <a:effectLst/>
        </p:spPr>
        <p:txBody>
          <a:bodyPr lIns="91436" tIns="45718" rIns="91436" bIns="45718">
            <a:spAutoFit/>
          </a:bodyPr>
          <a:lstStyle/>
          <a:p>
            <a:pPr algn="ctr" defTabSz="91435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dirty="0">
                <a:solidFill>
                  <a:srgbClr val="3333CC"/>
                </a:solidFill>
                <a:latin typeface="VNI-Korin" pitchFamily="2" charset="0"/>
                <a:cs typeface="Arial" pitchFamily="34" charset="0"/>
              </a:rPr>
              <a:t>?</a:t>
            </a:r>
          </a:p>
        </p:txBody>
      </p:sp>
      <p:pic>
        <p:nvPicPr>
          <p:cNvPr id="15" name="Lien Khuc Nho On Thay Co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7675" y="82216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1" descr="DSTARS-P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650" y="115889"/>
            <a:ext cx="80010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 descr="DSTARS-P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0" y="0"/>
            <a:ext cx="800100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1" descr="DSTARS-P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0"/>
            <a:ext cx="800100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1" descr="DSTARS-P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5949950"/>
            <a:ext cx="800100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1" descr="DSTARS-P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3" y="692150"/>
            <a:ext cx="800100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1" descr="DSTARS-P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692150"/>
            <a:ext cx="800100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1" descr="DSTARS-P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2703" y="5963575"/>
            <a:ext cx="800100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1"/>
          <p:cNvSpPr txBox="1">
            <a:spLocks noChangeArrowheads="1"/>
          </p:cNvSpPr>
          <p:nvPr/>
        </p:nvSpPr>
        <p:spPr bwMode="auto">
          <a:xfrm>
            <a:off x="2097737" y="381809"/>
            <a:ext cx="75612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002060"/>
                </a:solidFill>
              </a:rPr>
              <a:t>PHÒNG GIÁO DỤC HUYỆN CAN LỘC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448176" y="47117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34" name="TextBox 1">
            <a:extLst>
              <a:ext uri="{FF2B5EF4-FFF2-40B4-BE49-F238E27FC236}">
                <a16:creationId xmlns:a16="http://schemas.microsoft.com/office/drawing/2014/main" id="{EAAE3054-2C9A-4F48-A91C-3D0AD49D0C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2139" y="4813921"/>
            <a:ext cx="84962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800" b="1" i="1">
                <a:solidFill>
                  <a:srgbClr val="0070C0"/>
                </a:solidFill>
                <a:latin typeface="HP001 4 hàng" panose="020B0603050302020204" pitchFamily="34" charset="0"/>
              </a:rPr>
              <a:t>Giáo viên: Trần Thị Nhàn</a:t>
            </a:r>
            <a:endParaRPr lang="en-US" sz="4800" b="1" i="1" dirty="0">
              <a:solidFill>
                <a:srgbClr val="0070C0"/>
              </a:solidFill>
              <a:latin typeface="HP001 4 hàng" panose="020B0603050302020204" pitchFamily="34" charset="0"/>
            </a:endParaRPr>
          </a:p>
        </p:txBody>
      </p:sp>
      <p:sp>
        <p:nvSpPr>
          <p:cNvPr id="35" name="TextBox 1">
            <a:extLst>
              <a:ext uri="{FF2B5EF4-FFF2-40B4-BE49-F238E27FC236}">
                <a16:creationId xmlns:a16="http://schemas.microsoft.com/office/drawing/2014/main" id="{AB742580-B14C-40BA-8832-C51962952D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487012"/>
            <a:ext cx="121920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6600" b="1">
                <a:solidFill>
                  <a:srgbClr val="FF0000"/>
                </a:solidFill>
                <a:latin typeface="HP001 4 hàng" panose="020B0603050302020204" pitchFamily="34" charset="0"/>
              </a:rPr>
              <a:t>Thầy cô về dự giờ- thăm lớp 2B</a:t>
            </a:r>
            <a:endParaRPr lang="en-US" sz="66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804297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u--4-2024-12-14T14_10_33Z">
            <a:hlinkClick r:id="" action="ppaction://media"/>
            <a:extLst>
              <a:ext uri="{FF2B5EF4-FFF2-40B4-BE49-F238E27FC236}">
                <a16:creationId xmlns:a16="http://schemas.microsoft.com/office/drawing/2014/main" id="{26283FDE-E357-4FC2-BC62-F5B1D83DE7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8990" y="0"/>
            <a:ext cx="1042238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532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u--4-2024-12-14T14_11_44Z">
            <a:hlinkClick r:id="" action="ppaction://media"/>
            <a:extLst>
              <a:ext uri="{FF2B5EF4-FFF2-40B4-BE49-F238E27FC236}">
                <a16:creationId xmlns:a16="http://schemas.microsoft.com/office/drawing/2014/main" id="{F1FA3FDB-A80F-4357-91E8-EB5DC6835B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7049" y="0"/>
            <a:ext cx="1048452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941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u--4-2024-12-14T14_12_43Z">
            <a:hlinkClick r:id="" action="ppaction://media"/>
            <a:extLst>
              <a:ext uri="{FF2B5EF4-FFF2-40B4-BE49-F238E27FC236}">
                <a16:creationId xmlns:a16="http://schemas.microsoft.com/office/drawing/2014/main" id="{098F8E6D-51BD-42D7-9256-FD5C125BF3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8990" y="0"/>
            <a:ext cx="10626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750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447A9-5042-4669-BD97-4CF67FA86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B0F0"/>
                </a:solidFill>
                <a:latin typeface="HP001 4 hàng" panose="020B0603050302020204" pitchFamily="34" charset="0"/>
              </a:rPr>
              <a:t>2. Món quà chia sẻ: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0C8D549-9123-4357-BB18-C09D511DA1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2975" y="1690688"/>
            <a:ext cx="9676660" cy="5074096"/>
          </a:xfrm>
        </p:spPr>
      </p:pic>
    </p:spTree>
    <p:extLst>
      <p:ext uri="{BB962C8B-B14F-4D97-AF65-F5344CB8AC3E}">
        <p14:creationId xmlns:p14="http://schemas.microsoft.com/office/powerpoint/2010/main" val="4834583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6">
            <a:extLst>
              <a:ext uri="{FF2B5EF4-FFF2-40B4-BE49-F238E27FC236}">
                <a16:creationId xmlns:a16="http://schemas.microsoft.com/office/drawing/2014/main" id="{ABF7F392-D1D0-4E17-ADC0-98E8C2A42F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4" y="0"/>
            <a:ext cx="1212985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43E9065-7518-48F2-A867-C6556CCB393A}"/>
              </a:ext>
            </a:extLst>
          </p:cNvPr>
          <p:cNvGrpSpPr>
            <a:grpSpLocks/>
          </p:cNvGrpSpPr>
          <p:nvPr/>
        </p:nvGrpSpPr>
        <p:grpSpPr bwMode="auto">
          <a:xfrm>
            <a:off x="3140870" y="2434828"/>
            <a:ext cx="5910263" cy="2022872"/>
            <a:chOff x="2156178" y="2103034"/>
            <a:chExt cx="7879644" cy="2697566"/>
          </a:xfrm>
        </p:grpSpPr>
        <p:pic>
          <p:nvPicPr>
            <p:cNvPr id="17419" name="Picture 13">
              <a:extLst>
                <a:ext uri="{FF2B5EF4-FFF2-40B4-BE49-F238E27FC236}">
                  <a16:creationId xmlns:a16="http://schemas.microsoft.com/office/drawing/2014/main" id="{F65943C1-EC58-4D8F-BCAE-2C8E127A41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6178" y="2103034"/>
              <a:ext cx="7879644" cy="2697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20" name="TextBox 16">
              <a:extLst>
                <a:ext uri="{FF2B5EF4-FFF2-40B4-BE49-F238E27FC236}">
                  <a16:creationId xmlns:a16="http://schemas.microsoft.com/office/drawing/2014/main" id="{A5311BC6-17CE-4D0D-AD03-2D3D545EEA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25358" y="2645921"/>
              <a:ext cx="5137699" cy="1611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rgbClr val="7F7F7F"/>
                  </a:solidFill>
                  <a:latin typeface="#9Slide02 Noi dung dai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7F7F7F"/>
                  </a:solidFill>
                  <a:latin typeface="#9Slide02 Noi dung dai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7F7F7F"/>
                  </a:solidFill>
                  <a:latin typeface="#9Slide02 Noi dung dai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rgbClr val="7F7F7F"/>
                  </a:solidFill>
                  <a:latin typeface="#9Slide02 Noi dung dai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rgbClr val="7F7F7F"/>
                  </a:solidFill>
                  <a:latin typeface="#9Slide02 Noi dung dai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rgbClr val="7F7F7F"/>
                  </a:solidFill>
                  <a:latin typeface="#9Slide02 Noi dung dai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rgbClr val="7F7F7F"/>
                  </a:solidFill>
                  <a:latin typeface="#9Slide02 Noi dung dai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rgbClr val="7F7F7F"/>
                  </a:solidFill>
                  <a:latin typeface="#9Slide02 Noi dung dai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rgbClr val="7F7F7F"/>
                  </a:solidFill>
                  <a:latin typeface="#9Slide02 Noi dung dai"/>
                </a:defRPr>
              </a:lvl9pPr>
            </a:lstStyle>
            <a:p>
              <a:pPr algn="ctr" eaLnBrk="1" hangingPunct="1">
                <a:lnSpc>
                  <a:spcPct val="119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6600" b="1">
                  <a:solidFill>
                    <a:srgbClr val="FF0000"/>
                  </a:solidFill>
                  <a:latin typeface="HP001 4 hàng" panose="020B0603050302020204" pitchFamily="34" charset="0"/>
                </a:rPr>
                <a:t>Vận dụng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DAC17E40-02E8-4892-9A59-3922B9EDC0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050" y="1885951"/>
            <a:ext cx="1543050" cy="3977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EF1E7AB-4FAB-4707-83E3-04C634E451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572" y="2678907"/>
            <a:ext cx="3051572" cy="2665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4F2A2C7-0B52-45FE-8D50-D5E8681117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799" y="1359695"/>
            <a:ext cx="448865" cy="440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3FE48B4-0E6D-4DED-A22A-A7E9FA54F4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40825">
            <a:off x="4330303" y="4868467"/>
            <a:ext cx="833438" cy="817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1A3D3D5-36D7-473A-ADD1-96734F79FE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6844">
            <a:off x="9352360" y="1359694"/>
            <a:ext cx="833438" cy="817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B4B98F1-4AC1-49FC-AFB6-74CE10B845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9158">
            <a:off x="9074945" y="5313760"/>
            <a:ext cx="389335" cy="382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5455414-34FA-4AD3-8D49-239BF15599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9158">
            <a:off x="1416845" y="4354116"/>
            <a:ext cx="38933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62473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1473BC4-3F28-45B4-817E-E2C715EEB9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703" y="0"/>
            <a:ext cx="109017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907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2B35B47-8515-4BD1-AD29-1608CF7A40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524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B838059-D7C6-4366-88D4-EBB2D1A4CA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004C38-90A6-4099-A99D-6E9722EAD5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289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DC5E1AA-7126-4ED0-ACC6-DC09DCEC68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87791"/>
          </a:xfrm>
        </p:spPr>
      </p:pic>
    </p:spTree>
    <p:extLst>
      <p:ext uri="{BB962C8B-B14F-4D97-AF65-F5344CB8AC3E}">
        <p14:creationId xmlns:p14="http://schemas.microsoft.com/office/powerpoint/2010/main" val="1941930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C0FDE2-3DD7-48D0-90A2-115260972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67755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6143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6">
            <a:extLst>
              <a:ext uri="{FF2B5EF4-FFF2-40B4-BE49-F238E27FC236}">
                <a16:creationId xmlns:a16="http://schemas.microsoft.com/office/drawing/2014/main" id="{ABF7F392-D1D0-4E17-ADC0-98E8C2A42F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4" y="0"/>
            <a:ext cx="1212985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43E9065-7518-48F2-A867-C6556CCB393A}"/>
              </a:ext>
            </a:extLst>
          </p:cNvPr>
          <p:cNvGrpSpPr>
            <a:grpSpLocks/>
          </p:cNvGrpSpPr>
          <p:nvPr/>
        </p:nvGrpSpPr>
        <p:grpSpPr bwMode="auto">
          <a:xfrm>
            <a:off x="3140870" y="2434828"/>
            <a:ext cx="5910263" cy="2022872"/>
            <a:chOff x="2156178" y="2103034"/>
            <a:chExt cx="7879644" cy="2697566"/>
          </a:xfrm>
        </p:grpSpPr>
        <p:pic>
          <p:nvPicPr>
            <p:cNvPr id="17419" name="Picture 13">
              <a:extLst>
                <a:ext uri="{FF2B5EF4-FFF2-40B4-BE49-F238E27FC236}">
                  <a16:creationId xmlns:a16="http://schemas.microsoft.com/office/drawing/2014/main" id="{F65943C1-EC58-4D8F-BCAE-2C8E127A41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6178" y="2103034"/>
              <a:ext cx="7879644" cy="2697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20" name="TextBox 16">
              <a:extLst>
                <a:ext uri="{FF2B5EF4-FFF2-40B4-BE49-F238E27FC236}">
                  <a16:creationId xmlns:a16="http://schemas.microsoft.com/office/drawing/2014/main" id="{A5311BC6-17CE-4D0D-AD03-2D3D545EEA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67749" y="2645921"/>
              <a:ext cx="4252920" cy="1758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rgbClr val="7F7F7F"/>
                  </a:solidFill>
                  <a:latin typeface="#9Slide02 Noi dung dai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7F7F7F"/>
                  </a:solidFill>
                  <a:latin typeface="#9Slide02 Noi dung dai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7F7F7F"/>
                  </a:solidFill>
                  <a:latin typeface="#9Slide02 Noi dung dai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rgbClr val="7F7F7F"/>
                  </a:solidFill>
                  <a:latin typeface="#9Slide02 Noi dung dai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rgbClr val="7F7F7F"/>
                  </a:solidFill>
                  <a:latin typeface="#9Slide02 Noi dung dai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rgbClr val="7F7F7F"/>
                  </a:solidFill>
                  <a:latin typeface="#9Slide02 Noi dung dai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rgbClr val="7F7F7F"/>
                  </a:solidFill>
                  <a:latin typeface="#9Slide02 Noi dung dai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rgbClr val="7F7F7F"/>
                  </a:solidFill>
                  <a:latin typeface="#9Slide02 Noi dung dai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rgbClr val="7F7F7F"/>
                  </a:solidFill>
                  <a:latin typeface="#9Slide02 Noi dung dai"/>
                </a:defRPr>
              </a:lvl9pPr>
            </a:lstStyle>
            <a:p>
              <a:pPr algn="ctr" eaLnBrk="1" hangingPunct="1">
                <a:lnSpc>
                  <a:spcPct val="119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7200" b="1">
                  <a:solidFill>
                    <a:srgbClr val="FF0000"/>
                  </a:solidFill>
                  <a:latin typeface="HP001 4 hàng" panose="020B0603050302020204" pitchFamily="34" charset="0"/>
                </a:rPr>
                <a:t>Mở đầu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DAC17E40-02E8-4892-9A59-3922B9EDC0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050" y="1885951"/>
            <a:ext cx="1543050" cy="3977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EF1E7AB-4FAB-4707-83E3-04C634E451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572" y="2678907"/>
            <a:ext cx="3051572" cy="2665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4F2A2C7-0B52-45FE-8D50-D5E8681117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799" y="1359695"/>
            <a:ext cx="448865" cy="440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3FE48B4-0E6D-4DED-A22A-A7E9FA54F4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40825">
            <a:off x="4330303" y="4868467"/>
            <a:ext cx="833438" cy="817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1A3D3D5-36D7-473A-ADD1-96734F79FE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6844">
            <a:off x="9352360" y="1359694"/>
            <a:ext cx="833438" cy="817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B4B98F1-4AC1-49FC-AFB6-74CE10B845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9158">
            <a:off x="9074945" y="5313760"/>
            <a:ext cx="389335" cy="382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5455414-34FA-4AD3-8D49-239BF15599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9158">
            <a:off x="1416845" y="4354116"/>
            <a:ext cx="38933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animal-14[1]">
            <a:extLst>
              <a:ext uri="{FF2B5EF4-FFF2-40B4-BE49-F238E27FC236}">
                <a16:creationId xmlns:a16="http://schemas.microsoft.com/office/drawing/2014/main" id="{D2369C57-AC13-4BF9-AA2D-4403F6B234C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1685377" y="4412226"/>
            <a:ext cx="561412" cy="672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animal-14[1]">
            <a:extLst>
              <a:ext uri="{FF2B5EF4-FFF2-40B4-BE49-F238E27FC236}">
                <a16:creationId xmlns:a16="http://schemas.microsoft.com/office/drawing/2014/main" id="{9DEE3277-23D1-4E24-9FF4-B54B5355CD7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6647" flipH="1">
            <a:off x="9624732" y="1219036"/>
            <a:ext cx="1013157" cy="121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animal-14[1]">
            <a:extLst>
              <a:ext uri="{FF2B5EF4-FFF2-40B4-BE49-F238E27FC236}">
                <a16:creationId xmlns:a16="http://schemas.microsoft.com/office/drawing/2014/main" id="{16C8791B-38D3-4217-B3CC-F23650B6BA3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74967" flipH="1">
            <a:off x="10639307" y="903843"/>
            <a:ext cx="402102" cy="481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animal-14[1]">
            <a:extLst>
              <a:ext uri="{FF2B5EF4-FFF2-40B4-BE49-F238E27FC236}">
                <a16:creationId xmlns:a16="http://schemas.microsoft.com/office/drawing/2014/main" id="{D85E243B-7ADA-4A24-851B-E805AEF597C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6647" flipH="1">
            <a:off x="11316623" y="1813398"/>
            <a:ext cx="435621" cy="521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16B9F4-332F-4B2C-ADB3-79BD2B5A31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22" y="0"/>
            <a:ext cx="1220639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9255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ẦU VÀ BÍ (1)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78C65FB6-77B3-4AF9-BBA7-E6C999A574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2560" r="12752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634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20732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63BC44-9D26-4A90-9D19-560885C6DD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3864" y="2992482"/>
            <a:ext cx="5311806" cy="3865518"/>
          </a:xfrm>
          <a:prstGeom prst="rect">
            <a:avLst/>
          </a:prstGeom>
        </p:spPr>
      </p:pic>
      <p:sp>
        <p:nvSpPr>
          <p:cNvPr id="7" name="06 NK PowerSkills">
            <a:extLst>
              <a:ext uri="{FF2B5EF4-FFF2-40B4-BE49-F238E27FC236}">
                <a16:creationId xmlns:a16="http://schemas.microsoft.com/office/drawing/2014/main" id="{A381DB68-EE4A-4FF9-ADF5-B5E4652871BC}"/>
              </a:ext>
            </a:extLst>
          </p:cNvPr>
          <p:cNvSpPr txBox="1"/>
          <p:nvPr/>
        </p:nvSpPr>
        <p:spPr>
          <a:xfrm>
            <a:off x="1825841" y="619661"/>
            <a:ext cx="8540318" cy="1775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800" b="1" u="sng">
                <a:solidFill>
                  <a:srgbClr val="FF000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</a:rPr>
              <a:t>Hoạt động trải Nghiệm</a:t>
            </a:r>
            <a:endParaRPr lang="en-US" sz="4800" b="1">
              <a:solidFill>
                <a:srgbClr val="FF0000"/>
              </a:solidFill>
              <a:effectLst/>
              <a:latin typeface="HP001 4 hàng" panose="020B0603050302020204" pitchFamily="34" charset="0"/>
              <a:ea typeface="Calibri" panose="020F050202020403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800" b="1">
                <a:solidFill>
                  <a:srgbClr val="00B0F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</a:rPr>
              <a:t>Kết nối “Vòng tay yêu thương”</a:t>
            </a:r>
            <a:endParaRPr lang="en-US" sz="4800" b="1">
              <a:effectLst/>
              <a:latin typeface="HP001 4 hàng" panose="020B0603050302020204" pitchFamily="34" charset="0"/>
              <a:ea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B14C11-B9A3-48AB-95E5-2513D66B8A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788" y="2992482"/>
            <a:ext cx="5775664" cy="386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861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131488201989">
            <a:hlinkClick r:id="" action="ppaction://media"/>
            <a:extLst>
              <a:ext uri="{FF2B5EF4-FFF2-40B4-BE49-F238E27FC236}">
                <a16:creationId xmlns:a16="http://schemas.microsoft.com/office/drawing/2014/main" id="{16A921E0-9103-4254-BE03-34E56F81AA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717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878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4D549D-6C03-45A7-8426-7A033163CB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8485" y="0"/>
            <a:ext cx="97565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5346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2308E-5DBB-4F5D-9E3D-144CD94DE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38051"/>
          </a:xfrm>
        </p:spPr>
        <p:txBody>
          <a:bodyPr>
            <a:normAutofit/>
          </a:bodyPr>
          <a:lstStyle/>
          <a:p>
            <a:r>
              <a:rPr lang="en-US" sz="2800">
                <a:solidFill>
                  <a:srgbClr val="00B0F0"/>
                </a:solidFill>
                <a:latin typeface="HP001 4 hàng" panose="020B0603050302020204" pitchFamily="34" charset="0"/>
              </a:rPr>
              <a:t>1. Những việc làm kết nối “Vòng tay yêu thương”: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BA636E4-528F-44E3-A9C4-2BF587C4E4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5219" y="905523"/>
            <a:ext cx="9516863" cy="5770485"/>
          </a:xfrm>
        </p:spPr>
      </p:pic>
    </p:spTree>
    <p:extLst>
      <p:ext uri="{BB962C8B-B14F-4D97-AF65-F5344CB8AC3E}">
        <p14:creationId xmlns:p14="http://schemas.microsoft.com/office/powerpoint/2010/main" val="13436578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24153A-8210-44FA-953A-B9BFD49C5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2074" y="822892"/>
            <a:ext cx="10146437" cy="4351338"/>
          </a:xfrm>
        </p:spPr>
        <p:txBody>
          <a:bodyPr>
            <a:normAutofit/>
          </a:bodyPr>
          <a:lstStyle/>
          <a:p>
            <a:pPr marL="914400" lvl="2" indent="0">
              <a:buNone/>
            </a:pPr>
            <a:r>
              <a:rPr lang="en-US" sz="4800" u="sng">
                <a:solidFill>
                  <a:srgbClr val="C00000"/>
                </a:solidFill>
                <a:latin typeface="HP001 4 hàng" panose="020B0603050302020204" pitchFamily="34" charset="0"/>
              </a:rPr>
              <a:t>Thảo luận:</a:t>
            </a:r>
          </a:p>
          <a:p>
            <a:r>
              <a:rPr lang="en-US" sz="3200">
                <a:solidFill>
                  <a:srgbClr val="0070C0"/>
                </a:solidFill>
                <a:latin typeface="HP001 4 hàng" panose="020B0603050302020204" pitchFamily="34" charset="0"/>
              </a:rPr>
              <a:t>- Các bạn nhỏ trong mỗi bức tranh đang làm gì?</a:t>
            </a:r>
          </a:p>
          <a:p>
            <a:r>
              <a:rPr lang="en-US" sz="3200">
                <a:solidFill>
                  <a:srgbClr val="0070C0"/>
                </a:solidFill>
                <a:latin typeface="HP001 4 hàng" panose="020B0603050302020204" pitchFamily="34" charset="0"/>
              </a:rPr>
              <a:t>- Ý nghĩa của những việc làm đó?</a:t>
            </a:r>
          </a:p>
        </p:txBody>
      </p:sp>
    </p:spTree>
    <p:extLst>
      <p:ext uri="{BB962C8B-B14F-4D97-AF65-F5344CB8AC3E}">
        <p14:creationId xmlns:p14="http://schemas.microsoft.com/office/powerpoint/2010/main" val="27904512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136486565339">
            <a:hlinkClick r:id="" action="ppaction://media"/>
            <a:extLst>
              <a:ext uri="{FF2B5EF4-FFF2-40B4-BE49-F238E27FC236}">
                <a16:creationId xmlns:a16="http://schemas.microsoft.com/office/drawing/2014/main" id="{01A7313E-246B-4DE6-94AB-3945E5FFAE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4299" y="0"/>
            <a:ext cx="10058400" cy="692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739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1065</TotalTime>
  <Words>83</Words>
  <Application>Microsoft Office PowerPoint</Application>
  <PresentationFormat>Widescreen</PresentationFormat>
  <Paragraphs>15</Paragraphs>
  <Slides>20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HP001 4 hàng</vt:lpstr>
      <vt:lpstr>VNI-Korin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Những việc làm kết nối “Vòng tay yêu thương”: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Món quà chia sẻ: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26</cp:revision>
  <dcterms:created xsi:type="dcterms:W3CDTF">2024-12-14T11:07:35Z</dcterms:created>
  <dcterms:modified xsi:type="dcterms:W3CDTF">2024-12-17T00:24:10Z</dcterms:modified>
</cp:coreProperties>
</file>