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68" r:id="rId4"/>
    <p:sldId id="269" r:id="rId5"/>
    <p:sldId id="271" r:id="rId6"/>
    <p:sldId id="272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92" r:id="rId16"/>
    <p:sldId id="285" r:id="rId17"/>
    <p:sldId id="286" r:id="rId18"/>
    <p:sldId id="287" r:id="rId19"/>
    <p:sldId id="288" r:id="rId20"/>
    <p:sldId id="289" r:id="rId21"/>
    <p:sldId id="294" r:id="rId22"/>
    <p:sldId id="29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CD"/>
    <a:srgbClr val="D9A2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3B860-F418-4B24-973D-81AA77BD3731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B6B6B-3F3B-4FC1-A2A5-312B93528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6B6B-3F3B-4FC1-A2A5-312B93528A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6581-D177-4DF3-B447-5C080C60543B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14282" y="928670"/>
            <a:ext cx="8715404" cy="3643338"/>
          </a:xfrm>
          <a:prstGeom prst="cloud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Tiết</a:t>
            </a:r>
            <a:r>
              <a:rPr lang="en-US" dirty="0">
                <a:solidFill>
                  <a:srgbClr val="00B050"/>
                </a:solidFill>
              </a:rPr>
              <a:t> 1</a:t>
            </a:r>
          </a:p>
        </p:txBody>
      </p:sp>
      <p:pic>
        <p:nvPicPr>
          <p:cNvPr id="4" name="Picture 3" descr="Graphi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214554"/>
            <a:ext cx="7568802" cy="11321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1285860"/>
            <a:ext cx="8143932" cy="38576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Nhiệm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vụ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Sử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dụng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nam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châm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que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tính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để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sắp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xếp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lặp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lại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đối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xứng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xen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kẽ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Vẽ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ảnh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thiên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nhiên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theo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ý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thích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Quan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sát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bạn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chia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sẻ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ý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tưởng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sắp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xếp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sự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lặp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lại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796892"/>
            <a:ext cx="6572296" cy="106047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 descr="IMG_1628998504816_1628999502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2357430"/>
            <a:ext cx="8215338" cy="340404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596" y="1285860"/>
            <a:ext cx="8358246" cy="37147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3.Cảm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nhận,chia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sẻ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về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3697295"/>
          </a:xfrm>
        </p:spPr>
        <p:txBody>
          <a:bodyPr/>
          <a:lstStyle/>
          <a:p>
            <a:endParaRPr lang="en-US" dirty="0"/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những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ảnh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sự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lặp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lại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chấm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nét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ở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bằng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cách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rgbClr val="C00000"/>
                </a:solidFill>
              </a:rPr>
              <a:t>đối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xứng</a:t>
            </a:r>
            <a:r>
              <a:rPr lang="en-US" dirty="0">
                <a:solidFill>
                  <a:srgbClr val="C00000"/>
                </a:solidFill>
              </a:rPr>
              <a:t>, xen </a:t>
            </a:r>
            <a:r>
              <a:rPr lang="en-US" dirty="0" err="1">
                <a:solidFill>
                  <a:srgbClr val="C00000"/>
                </a:solidFill>
              </a:rPr>
              <a:t>kẽ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1643042" y="714356"/>
            <a:ext cx="7215238" cy="4714908"/>
          </a:xfrm>
          <a:prstGeom prst="plaqu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20200829_181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025" y="1571612"/>
            <a:ext cx="2686383" cy="4143404"/>
          </a:xfrm>
          <a:prstGeom prst="rect">
            <a:avLst/>
          </a:prstGeom>
        </p:spPr>
      </p:pic>
      <p:pic>
        <p:nvPicPr>
          <p:cNvPr id="7" name="Content Placeholder 6" descr="20200419_22453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6200000">
            <a:off x="1836808" y="1408188"/>
            <a:ext cx="3241548" cy="42291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42910" y="357166"/>
            <a:ext cx="8215370" cy="485778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Untitled_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000108"/>
            <a:ext cx="3603086" cy="2571768"/>
          </a:xfrm>
          <a:prstGeom prst="rect">
            <a:avLst/>
          </a:prstGeom>
        </p:spPr>
      </p:pic>
      <p:pic>
        <p:nvPicPr>
          <p:cNvPr id="5" name="Picture 4" descr="2020-03-15 10.35.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071545"/>
            <a:ext cx="2569084" cy="2665909"/>
          </a:xfrm>
          <a:prstGeom prst="rect">
            <a:avLst/>
          </a:prstGeom>
        </p:spPr>
      </p:pic>
      <p:pic>
        <p:nvPicPr>
          <p:cNvPr id="6" name="Picture 5" descr="2020-03-14 22.18.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3857628"/>
            <a:ext cx="3334512" cy="251764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571876"/>
            <a:ext cx="6400800" cy="1752600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Tiết</a:t>
            </a:r>
            <a:r>
              <a:rPr lang="en-US" dirty="0">
                <a:solidFill>
                  <a:srgbClr val="00B050"/>
                </a:solidFill>
              </a:rPr>
              <a:t> 2</a:t>
            </a:r>
          </a:p>
        </p:txBody>
      </p:sp>
      <p:pic>
        <p:nvPicPr>
          <p:cNvPr id="4" name="Picture 3" descr="Graphi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928802"/>
            <a:ext cx="7568802" cy="1132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928670"/>
            <a:ext cx="6643734" cy="100012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lặp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lặp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43240" y="857232"/>
            <a:ext cx="4572032" cy="50720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20200419_224552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85728"/>
            <a:ext cx="4320540" cy="2953512"/>
          </a:xfrm>
          <a:prstGeom prst="rect">
            <a:avLst/>
          </a:prstGeom>
        </p:spPr>
      </p:pic>
      <p:pic>
        <p:nvPicPr>
          <p:cNvPr id="6" name="Content Placeholder 5" descr="20200417_215847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3504" y="3429000"/>
            <a:ext cx="2857520" cy="3212592"/>
          </a:xfrm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-03-12 11.21.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143116"/>
            <a:ext cx="3905278" cy="2928958"/>
          </a:xfrm>
        </p:spPr>
      </p:pic>
      <p:pic>
        <p:nvPicPr>
          <p:cNvPr id="6" name="Picture 5" descr="2020-03-11 11.11.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9" y="2285992"/>
            <a:ext cx="3757002" cy="321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85720" y="332656"/>
            <a:ext cx="7643866" cy="5500726"/>
          </a:xfrm>
          <a:prstGeom prst="cloudCallout">
            <a:avLst>
              <a:gd name="adj1" fmla="val -16968"/>
              <a:gd name="adj2" fmla="val 4083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2.Thực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11420"/>
            <a:ext cx="7454632" cy="365758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spcBef>
                <a:spcPts val="0"/>
              </a:spcBef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1đã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ts val="3000"/>
              </a:lnSpc>
              <a:spcBef>
                <a:spcPts val="0"/>
              </a:spcBef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14282" y="1142984"/>
            <a:ext cx="7715304" cy="407196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442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1.Quan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43182"/>
            <a:ext cx="7929618" cy="2428892"/>
          </a:xfrm>
        </p:spPr>
        <p:txBody>
          <a:bodyPr/>
          <a:lstStyle/>
          <a:p>
            <a:pPr algn="ctr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Quan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sát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minh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họa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SGK</a:t>
            </a:r>
          </a:p>
          <a:p>
            <a:pPr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Trả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lời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câu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hỏi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Mỗi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dưới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đây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những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màu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sắc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giống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_5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285860"/>
            <a:ext cx="5500725" cy="418394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00417_224623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1285860"/>
            <a:ext cx="5470506" cy="4108092"/>
          </a:xfr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086460" cy="12858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3.Cảm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chia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sẻ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1857364"/>
            <a:ext cx="6072230" cy="3811583"/>
          </a:xfrm>
        </p:spPr>
        <p:txBody>
          <a:bodyPr/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Nhóm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được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bằng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Trên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nhóm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những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ảnh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gì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0" y="214314"/>
            <a:ext cx="7643834" cy="5786454"/>
          </a:xfrm>
          <a:prstGeom prst="cloudCallout">
            <a:avLst>
              <a:gd name="adj1" fmla="val -15207"/>
              <a:gd name="adj2" fmla="val 3551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85724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6500858" cy="342902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lặp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lặp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mĩ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ài 5- ảnh Thanh Tha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214686"/>
            <a:ext cx="8053254" cy="29289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 descr="Untitled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214686"/>
            <a:ext cx="3968442" cy="3286148"/>
          </a:xfrm>
          <a:prstGeom prst="rect">
            <a:avLst/>
          </a:prstGeom>
        </p:spPr>
      </p:pic>
      <p:pic>
        <p:nvPicPr>
          <p:cNvPr id="7" name="Content Placeholder 6" descr="tải xuốn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8" y="2214554"/>
            <a:ext cx="4005683" cy="3000396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3084_SKD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500174"/>
            <a:ext cx="5572163" cy="3711061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357167"/>
            <a:ext cx="7858180" cy="321471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Chúng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thể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bắt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gặp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sự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lặp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lại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chấm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nét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màu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lặp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lại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trên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một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đối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tượng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nhiều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thức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lặp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lại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khác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nhau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57158" y="500042"/>
            <a:ext cx="7500990" cy="5286412"/>
          </a:xfrm>
          <a:prstGeom prst="cloudCallout">
            <a:avLst>
              <a:gd name="adj1" fmla="val -22114"/>
              <a:gd name="adj2" fmla="val 3429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442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2.Thực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1"/>
            <a:ext cx="7500990" cy="2928958"/>
          </a:xfrm>
          <a:ln>
            <a:noFill/>
          </a:ln>
        </p:spPr>
        <p:txBody>
          <a:bodyPr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dirty="0" err="1">
                <a:solidFill>
                  <a:srgbClr val="002060"/>
                </a:solidFill>
              </a:rPr>
              <a:t>Quan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minh </a:t>
            </a:r>
            <a:r>
              <a:rPr lang="en-US" dirty="0" err="1">
                <a:solidFill>
                  <a:srgbClr val="002060"/>
                </a:solidFill>
              </a:rPr>
              <a:t>họa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trong</a:t>
            </a:r>
            <a:r>
              <a:rPr lang="en-US" dirty="0">
                <a:solidFill>
                  <a:srgbClr val="002060"/>
                </a:solidFill>
              </a:rPr>
              <a:t> SGK</a:t>
            </a:r>
          </a:p>
          <a:p>
            <a:pPr algn="ctr">
              <a:buNone/>
            </a:pPr>
            <a:r>
              <a:rPr lang="en-US" dirty="0" err="1">
                <a:solidFill>
                  <a:srgbClr val="002060"/>
                </a:solidFill>
              </a:rPr>
              <a:t>Trả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câu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hỏi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nào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để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tạo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sự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lặp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lại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chấm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nét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Lặp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xứng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IMG_1628998506158_162899861358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75796" y="2071678"/>
            <a:ext cx="7339608" cy="3669804"/>
          </a:xfr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4500594" cy="84615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Lặp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kẽ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IMG_1628998504816_1628999502006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735456"/>
            <a:ext cx="7697504" cy="3550932"/>
          </a:xfr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327</Words>
  <Application>Microsoft Office PowerPoint</Application>
  <PresentationFormat>On-screen Show (4:3)</PresentationFormat>
  <Paragraphs>41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Gill Sans MT</vt:lpstr>
      <vt:lpstr>Times New Roman</vt:lpstr>
      <vt:lpstr>Office Theme</vt:lpstr>
      <vt:lpstr>PowerPoint Presentation</vt:lpstr>
      <vt:lpstr>1.Quan sát nhận biết</vt:lpstr>
      <vt:lpstr>PowerPoint Presentation</vt:lpstr>
      <vt:lpstr>PowerPoint Presentation</vt:lpstr>
      <vt:lpstr>PowerPoint Presentation</vt:lpstr>
      <vt:lpstr>PowerPoint Presentation</vt:lpstr>
      <vt:lpstr>2.Thực hành sáng tạo</vt:lpstr>
      <vt:lpstr>Lặp lại đối xứng</vt:lpstr>
      <vt:lpstr>Lặp lại xen kẽ</vt:lpstr>
      <vt:lpstr>PowerPoint Presentation</vt:lpstr>
      <vt:lpstr>Tạo sản phẩm cá nhân</vt:lpstr>
      <vt:lpstr>3.Cảm nhận,chia sẻ về sp</vt:lpstr>
      <vt:lpstr>PowerPoint Presentation</vt:lpstr>
      <vt:lpstr>PowerPoint Presentation</vt:lpstr>
      <vt:lpstr>PowerPoint Presentation</vt:lpstr>
      <vt:lpstr>1. Quan sát nhận biết</vt:lpstr>
      <vt:lpstr>PowerPoint Presentation</vt:lpstr>
      <vt:lpstr>PowerPoint Presentation</vt:lpstr>
      <vt:lpstr>2.Thực hành sáng tạo</vt:lpstr>
      <vt:lpstr>PowerPoint Presentation</vt:lpstr>
      <vt:lpstr>PowerPoint Presentation</vt:lpstr>
      <vt:lpstr>3.Cảm nhận, chia sẻ</vt:lpstr>
      <vt:lpstr>Tổng kết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Admin</cp:lastModifiedBy>
  <cp:revision>46</cp:revision>
  <dcterms:created xsi:type="dcterms:W3CDTF">2021-08-15T09:56:10Z</dcterms:created>
  <dcterms:modified xsi:type="dcterms:W3CDTF">2021-11-05T03:16:26Z</dcterms:modified>
</cp:coreProperties>
</file>