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6" r:id="rId3"/>
    <p:sldId id="283" r:id="rId4"/>
    <p:sldId id="282" r:id="rId5"/>
    <p:sldId id="287" r:id="rId6"/>
    <p:sldId id="288" r:id="rId7"/>
    <p:sldId id="289" r:id="rId8"/>
    <p:sldId id="290" r:id="rId9"/>
    <p:sldId id="284" r:id="rId10"/>
    <p:sldId id="285" r:id="rId11"/>
    <p:sldId id="258" r:id="rId12"/>
    <p:sldId id="291" r:id="rId13"/>
    <p:sldId id="292" r:id="rId14"/>
    <p:sldId id="293" r:id="rId15"/>
    <p:sldId id="295" r:id="rId16"/>
    <p:sldId id="296" r:id="rId17"/>
    <p:sldId id="297" r:id="rId18"/>
    <p:sldId id="259" r:id="rId19"/>
    <p:sldId id="271" r:id="rId20"/>
    <p:sldId id="266" r:id="rId21"/>
    <p:sldId id="299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512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B6C-E247-42A8-BFC3-B10CCDB9DBE4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00B1-D2AA-4372-833F-350DB9796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B6C-E247-42A8-BFC3-B10CCDB9DBE4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00B1-D2AA-4372-833F-350DB9796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B6C-E247-42A8-BFC3-B10CCDB9DBE4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00B1-D2AA-4372-833F-350DB9796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B6C-E247-42A8-BFC3-B10CCDB9DBE4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00B1-D2AA-4372-833F-350DB9796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B6C-E247-42A8-BFC3-B10CCDB9DBE4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00B1-D2AA-4372-833F-350DB9796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B6C-E247-42A8-BFC3-B10CCDB9DBE4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00B1-D2AA-4372-833F-350DB9796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B6C-E247-42A8-BFC3-B10CCDB9DBE4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00B1-D2AA-4372-833F-350DB9796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B6C-E247-42A8-BFC3-B10CCDB9DBE4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00B1-D2AA-4372-833F-350DB9796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B6C-E247-42A8-BFC3-B10CCDB9DBE4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00B1-D2AA-4372-833F-350DB9796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B6C-E247-42A8-BFC3-B10CCDB9DBE4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00B1-D2AA-4372-833F-350DB9796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B6C-E247-42A8-BFC3-B10CCDB9DBE4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00B1-D2AA-4372-833F-350DB9796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9B6C-E247-42A8-BFC3-B10CCDB9DBE4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D00B1-D2AA-4372-833F-350DB9796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Dễ Thương, Siêu Cute, Tuyệt Đẹp">
            <a:extLst>
              <a:ext uri="{FF2B5EF4-FFF2-40B4-BE49-F238E27FC236}">
                <a16:creationId xmlns:a16="http://schemas.microsoft.com/office/drawing/2014/main" id="{1956CDFD-0527-F938-4A2F-02E01937B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160549C-50AC-933C-603F-01ABE307A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551847" cy="388843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AFFD372-E199-6D71-8CE9-52A5912366A9}"/>
              </a:ext>
            </a:extLst>
          </p:cNvPr>
          <p:cNvSpPr/>
          <p:nvPr/>
        </p:nvSpPr>
        <p:spPr>
          <a:xfrm>
            <a:off x="5508104" y="3752428"/>
            <a:ext cx="1946275" cy="64928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409310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ook illustration by Barbara Reid Effie, Summerhill Press, 1990">
            <a:extLst>
              <a:ext uri="{FF2B5EF4-FFF2-40B4-BE49-F238E27FC236}">
                <a16:creationId xmlns:a16="http://schemas.microsoft.com/office/drawing/2014/main" id="{81433D8E-F9C4-49A7-E660-8182C68BB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722" y="3439818"/>
            <a:ext cx="3918187" cy="310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Студия &quot;ПЕРЕМЕНА&quot;. Наши шедевры.">
            <a:extLst>
              <a:ext uri="{FF2B5EF4-FFF2-40B4-BE49-F238E27FC236}">
                <a16:creationId xmlns:a16="http://schemas.microsoft.com/office/drawing/2014/main" id="{0D6BF781-72B3-CA59-C457-44CD127F0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010" y="548680"/>
            <a:ext cx="4353610" cy="254575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9A490F97-E284-7EDE-22E9-8E5B572C5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2" y="1124744"/>
            <a:ext cx="3918187" cy="450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401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E1D4CFD-71FB-AACD-5C4F-79D040B0EB61}"/>
              </a:ext>
            </a:extLst>
          </p:cNvPr>
          <p:cNvSpPr/>
          <p:nvPr/>
        </p:nvSpPr>
        <p:spPr>
          <a:xfrm>
            <a:off x="683568" y="1340768"/>
            <a:ext cx="6660740" cy="43204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5200" algn="just">
              <a:defRPr/>
            </a:pP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252000" algn="just">
              <a:buFont typeface="Wingdings" panose="05000000000000000000" pitchFamily="2" charset="2"/>
              <a:buChar char="§"/>
              <a:defRPr/>
            </a:pP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252000" algn="just">
              <a:buFont typeface="Wingdings" panose="05000000000000000000" pitchFamily="2" charset="2"/>
              <a:buChar char="§"/>
              <a:defRPr/>
            </a:pP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252000" algn="just">
              <a:buFont typeface="Wingdings" panose="05000000000000000000" pitchFamily="2" charset="2"/>
              <a:buChar char="§"/>
              <a:defRPr/>
            </a:pP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Dễ Thương, Siêu Cute, Tuyệt Đẹp">
            <a:extLst>
              <a:ext uri="{FF2B5EF4-FFF2-40B4-BE49-F238E27FC236}">
                <a16:creationId xmlns:a16="http://schemas.microsoft.com/office/drawing/2014/main" id="{36DBE3E9-B62A-CD01-4E8D-3EB8706C9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BEF361A-63F9-7C69-7453-634B06434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551847" cy="388843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46AA8B-E9C7-B0AB-3385-351582797DF1}"/>
              </a:ext>
            </a:extLst>
          </p:cNvPr>
          <p:cNvSpPr/>
          <p:nvPr/>
        </p:nvSpPr>
        <p:spPr>
          <a:xfrm>
            <a:off x="5436096" y="3752428"/>
            <a:ext cx="1946275" cy="64928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2682660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8ECF100-0249-667C-9FF5-44F9CB770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73" y="0"/>
            <a:ext cx="8255447" cy="104360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6C55EAD-DA13-69ED-74D4-36DEA8DEBA9F}"/>
              </a:ext>
            </a:extLst>
          </p:cNvPr>
          <p:cNvSpPr txBox="1">
            <a:spLocks/>
          </p:cNvSpPr>
          <p:nvPr/>
        </p:nvSpPr>
        <p:spPr>
          <a:xfrm>
            <a:off x="225673" y="836713"/>
            <a:ext cx="8692654" cy="20162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dẹt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  <p:pic>
        <p:nvPicPr>
          <p:cNvPr id="7170" name="Picture 2" descr="This contains an image of: Karenina Mansell's favorites">
            <a:extLst>
              <a:ext uri="{FF2B5EF4-FFF2-40B4-BE49-F238E27FC236}">
                <a16:creationId xmlns:a16="http://schemas.microsoft.com/office/drawing/2014/main" id="{8AADF9EE-961A-057D-FF53-39267141A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016" y="2723786"/>
            <a:ext cx="2708334" cy="36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Пластилинография | OK.RU">
            <a:extLst>
              <a:ext uri="{FF2B5EF4-FFF2-40B4-BE49-F238E27FC236}">
                <a16:creationId xmlns:a16="http://schemas.microsoft.com/office/drawing/2014/main" id="{F8D82ED9-A92C-EA64-BA39-A6370F1D2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80" y="3689650"/>
            <a:ext cx="2619275" cy="26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Дети и родители">
            <a:extLst>
              <a:ext uri="{FF2B5EF4-FFF2-40B4-BE49-F238E27FC236}">
                <a16:creationId xmlns:a16="http://schemas.microsoft.com/office/drawing/2014/main" id="{5F83E5F0-8EA5-159F-3670-57753172F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48" y="3689649"/>
            <a:ext cx="2619275" cy="26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883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8FEF136-FFBE-9C87-83EB-F40DF783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73" y="0"/>
            <a:ext cx="8255447" cy="104360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C9AFBE-0F54-3B25-52D2-6D370BF23F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6"/>
          <a:stretch/>
        </p:blipFill>
        <p:spPr>
          <a:xfrm>
            <a:off x="133920" y="2121361"/>
            <a:ext cx="8783151" cy="453650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113123E-7CB3-FB65-8E9B-ACB04DF32B01}"/>
              </a:ext>
            </a:extLst>
          </p:cNvPr>
          <p:cNvSpPr txBox="1">
            <a:spLocks/>
          </p:cNvSpPr>
          <p:nvPr/>
        </p:nvSpPr>
        <p:spPr>
          <a:xfrm>
            <a:off x="179169" y="1043608"/>
            <a:ext cx="8692654" cy="8640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vẽ, in,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538710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509198-BCBC-3CCC-8ABC-99B8D5FF1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0"/>
            <a:ext cx="9074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FF6C26-1B5B-3D65-101E-AC9F36BD7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2200333"/>
            <a:ext cx="4585766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Nhiệm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vụ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121CFE-6776-5D33-49F2-3549B75EE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682" y="2924944"/>
            <a:ext cx="6336704" cy="322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>
              <a:lnSpc>
                <a:spcPts val="32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altLang="vi-VN" sz="29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thiên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vẽ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nặn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in.</a:t>
            </a:r>
          </a:p>
          <a:p>
            <a:pPr algn="just">
              <a:lnSpc>
                <a:spcPts val="32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Lưu</a:t>
            </a:r>
            <a:r>
              <a:rPr lang="en-US" altLang="vi-VN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ý: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2,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nặn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, vẽ;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3: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in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chi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. </a:t>
            </a:r>
          </a:p>
          <a:p>
            <a:pPr algn="just">
              <a:lnSpc>
                <a:spcPts val="32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Quan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sẻ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trao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84982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Dễ Thương, Siêu Cute, Tuyệt Đẹp">
            <a:extLst>
              <a:ext uri="{FF2B5EF4-FFF2-40B4-BE49-F238E27FC236}">
                <a16:creationId xmlns:a16="http://schemas.microsoft.com/office/drawing/2014/main" id="{114562C3-7BD3-50F4-3721-B4F1E179D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E85B4FD-C987-FB73-92A3-88BFC35BC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6632"/>
            <a:ext cx="8424936" cy="403244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863691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Dễ Thương, Siêu Cute, Tuyệt Đẹp">
            <a:extLst>
              <a:ext uri="{FF2B5EF4-FFF2-40B4-BE49-F238E27FC236}">
                <a16:creationId xmlns:a16="http://schemas.microsoft.com/office/drawing/2014/main" id="{3F7955D5-74DC-F309-F3AD-A2E4ED68C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93" y="2589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4F2BE7C-976C-4EBC-8BC7-0CBC20386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27" y="214536"/>
            <a:ext cx="8551847" cy="388843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402D0B-F984-38FE-C381-F555C217EC27}"/>
              </a:ext>
            </a:extLst>
          </p:cNvPr>
          <p:cNvSpPr/>
          <p:nvPr/>
        </p:nvSpPr>
        <p:spPr>
          <a:xfrm>
            <a:off x="5417503" y="3778324"/>
            <a:ext cx="1946275" cy="64928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</a:t>
            </a:r>
          </a:p>
        </p:txBody>
      </p:sp>
    </p:spTree>
    <p:extLst>
      <p:ext uri="{BB962C8B-B14F-4D97-AF65-F5344CB8AC3E}">
        <p14:creationId xmlns:p14="http://schemas.microsoft.com/office/powerpoint/2010/main" val="2445197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4E6A222C-CCC3-D6FF-0949-3711E00B8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6552" y="620688"/>
            <a:ext cx="8255447" cy="104360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8F6C541-2847-F919-6748-BDE945D381A4}"/>
              </a:ext>
            </a:extLst>
          </p:cNvPr>
          <p:cNvSpPr txBox="1">
            <a:spLocks/>
          </p:cNvSpPr>
          <p:nvPr/>
        </p:nvSpPr>
        <p:spPr>
          <a:xfrm>
            <a:off x="539552" y="1916832"/>
            <a:ext cx="6624736" cy="41044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vẽ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in? </a:t>
            </a:r>
          </a:p>
          <a:p>
            <a:pPr marL="457200" indent="-457200" algn="just">
              <a:buFontTx/>
              <a:buChar char="-"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1196752"/>
            <a:ext cx="6692280" cy="4128051"/>
          </a:xfrm>
        </p:spPr>
        <p:txBody>
          <a:bodyPr>
            <a:noAutofit/>
          </a:bodyPr>
          <a:lstStyle/>
          <a:p>
            <a:pPr algn="l"/>
            <a:b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2.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b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chuản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b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vẽ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C5920EE-A0B1-CBCA-E7C5-FB329372B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73" y="0"/>
            <a:ext cx="8255447" cy="104360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F7FB9B-4413-72E7-1F14-6681A701B48A}"/>
              </a:ext>
            </a:extLst>
          </p:cNvPr>
          <p:cNvSpPr txBox="1">
            <a:spLocks/>
          </p:cNvSpPr>
          <p:nvPr/>
        </p:nvSpPr>
        <p:spPr>
          <a:xfrm>
            <a:off x="225673" y="6057852"/>
            <a:ext cx="8692654" cy="6806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17E6423-0CFD-62B7-7847-DD17A371D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4" y="802446"/>
            <a:ext cx="7238152" cy="525310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784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0A3BEC8-872C-E873-9DDD-25C19EDB5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6DBFE1A-B619-98DB-9C7C-B412A4191397}"/>
              </a:ext>
            </a:extLst>
          </p:cNvPr>
          <p:cNvSpPr txBox="1">
            <a:spLocks/>
          </p:cNvSpPr>
          <p:nvPr/>
        </p:nvSpPr>
        <p:spPr>
          <a:xfrm>
            <a:off x="107504" y="1417638"/>
            <a:ext cx="9133656" cy="5165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vẽ, in,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vẽ, in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  <a:p>
            <a:pPr algn="l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hay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Dễ Thương, Siêu Cute, Tuyệt Đẹp">
            <a:extLst>
              <a:ext uri="{FF2B5EF4-FFF2-40B4-BE49-F238E27FC236}">
                <a16:creationId xmlns:a16="http://schemas.microsoft.com/office/drawing/2014/main" id="{F3449E57-99B3-EFC2-DBE1-51A25987C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93" y="2589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7D9B89E4-A2EC-BC32-5B1D-8FAC9812D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2" y="332656"/>
            <a:ext cx="9036496" cy="379802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802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ECEA533-7973-6AE8-0935-1610B3EB8C59}"/>
              </a:ext>
            </a:extLst>
          </p:cNvPr>
          <p:cNvSpPr/>
          <p:nvPr/>
        </p:nvSpPr>
        <p:spPr>
          <a:xfrm>
            <a:off x="827584" y="260648"/>
            <a:ext cx="7488832" cy="3624263"/>
          </a:xfrm>
          <a:prstGeom prst="roundRect">
            <a:avLst/>
          </a:prstGeom>
          <a:solidFill>
            <a:srgbClr val="FFFFC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4400"/>
              </a:lnSpc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17: </a:t>
            </a:r>
          </a:p>
          <a:p>
            <a:pPr algn="ctr">
              <a:lnSpc>
                <a:spcPts val="4400"/>
              </a:lnSpc>
              <a:defRPr/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NHAU ÔN TẬP HỌC KÌ 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is contains an image of: ">
            <a:extLst>
              <a:ext uri="{FF2B5EF4-FFF2-40B4-BE49-F238E27FC236}">
                <a16:creationId xmlns:a16="http://schemas.microsoft.com/office/drawing/2014/main" id="{3D6AFD29-80EF-3846-B1F5-92A9BEA0D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676" y="980728"/>
            <a:ext cx="4150323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is contains an image of: Яндекс Картинки: поиск изображений в интернете, поиск по изображению">
            <a:extLst>
              <a:ext uri="{FF2B5EF4-FFF2-40B4-BE49-F238E27FC236}">
                <a16:creationId xmlns:a16="http://schemas.microsoft.com/office/drawing/2014/main" id="{939DCAA1-205C-79AA-00C7-34A972D14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6" y="2564904"/>
            <a:ext cx="414874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CC4094A-7A1F-B2AE-A1E8-1DD9786B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15" y="512845"/>
            <a:ext cx="4522003" cy="104360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074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7CD744B0-F222-7A17-4195-4DAA36995A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8" t="-1" r="9940" b="8065"/>
          <a:stretch/>
        </p:blipFill>
        <p:spPr>
          <a:xfrm>
            <a:off x="185843" y="1556792"/>
            <a:ext cx="3279399" cy="4347110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702F3D25-3744-F444-7719-AFACFAC3C4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866" y="1841844"/>
            <a:ext cx="5336291" cy="377700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D2C0194-863A-E7BD-4891-894794A5F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32294"/>
            <a:ext cx="8255447" cy="104360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39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F924C3F-19F0-D065-A447-3566FB3B9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2656"/>
            <a:ext cx="8255447" cy="104360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BF53559-8A00-B818-1F62-4DA915019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03649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62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F038753-4F57-8DFE-522C-16FA19520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255447" cy="104360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7A7CC3B-98F7-8FE9-776D-22C236C8AA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3"/>
          <a:stretch/>
        </p:blipFill>
        <p:spPr>
          <a:xfrm>
            <a:off x="493017" y="1044489"/>
            <a:ext cx="8183439" cy="561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01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BF7F7E-09D8-8406-3D93-591A0AF10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9074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4D9063-2730-2064-2AD4-29CAD12E8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2492896"/>
            <a:ext cx="3649662" cy="554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Nhiệm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vụ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6E03EB-9030-059B-4748-E8A4D7246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3284984"/>
            <a:ext cx="5328592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>
              <a:lnSpc>
                <a:spcPts val="32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altLang="vi-VN" sz="29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vi-VN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vi-VN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vi-VN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nặn</a:t>
            </a:r>
            <a:r>
              <a:rPr lang="en-US" altLang="vi-VN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vi-VN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vi-VN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vi-VN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thiên</a:t>
            </a:r>
            <a:r>
              <a:rPr lang="en-US" altLang="vi-VN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vi-VN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vi-VN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vi-VN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vi-VN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. </a:t>
            </a:r>
          </a:p>
          <a:p>
            <a:pPr algn="just">
              <a:lnSpc>
                <a:spcPts val="32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altLang="vi-VN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Quan </a:t>
            </a:r>
            <a:r>
              <a:rPr lang="en-US" altLang="vi-VN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vi-VN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vi-VN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vi-VN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vi-VN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sẻ</a:t>
            </a:r>
            <a:r>
              <a:rPr lang="en-US" altLang="vi-VN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trao</a:t>
            </a:r>
            <a:r>
              <a:rPr lang="en-US" altLang="vi-VN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vi-VN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vi-VN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83180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F337E9-F044-CF0C-8CD4-FB241DB31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538988"/>
            <a:ext cx="6048375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3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vi-VN" sz="29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29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9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9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9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vi-VN" sz="29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9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vi-VN" sz="29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9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tham</a:t>
            </a:r>
            <a:r>
              <a:rPr lang="en-US" altLang="vi-VN" sz="29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9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khảo</a:t>
            </a:r>
            <a:endParaRPr lang="en-US" altLang="vi-VN" sz="29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95E6D7D1-22C6-D586-D9A0-E900419E7A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1"/>
          <a:stretch/>
        </p:blipFill>
        <p:spPr>
          <a:xfrm>
            <a:off x="568055" y="1700808"/>
            <a:ext cx="8007890" cy="4248472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8076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This contains an image of: ">
            <a:extLst>
              <a:ext uri="{FF2B5EF4-FFF2-40B4-BE49-F238E27FC236}">
                <a16:creationId xmlns:a16="http://schemas.microsoft.com/office/drawing/2014/main" id="{0C9BDEAE-C860-5B6D-F1DA-E45453A85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11" y="1610641"/>
            <a:ext cx="3444816" cy="497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6E03EB-9030-059B-4748-E8A4D7246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2" y="620688"/>
            <a:ext cx="6048375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3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vi-VN" sz="29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29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9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9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9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vi-VN" sz="29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9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vi-VN" sz="29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9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tham</a:t>
            </a:r>
            <a:r>
              <a:rPr lang="en-US" altLang="vi-VN" sz="29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9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khảo</a:t>
            </a:r>
            <a:endParaRPr lang="en-US" altLang="vi-VN" sz="29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4" descr="This contains an image of: Картины из пластилина">
            <a:extLst>
              <a:ext uri="{FF2B5EF4-FFF2-40B4-BE49-F238E27FC236}">
                <a16:creationId xmlns:a16="http://schemas.microsoft.com/office/drawing/2014/main" id="{988A230C-F578-0941-2FAC-E65A1F463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211" y="1597022"/>
            <a:ext cx="3705953" cy="495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298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575</Words>
  <Application>Microsoft Office PowerPoint</Application>
  <PresentationFormat>On-screen Show (4:3)</PresentationFormat>
  <Paragraphs>48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Office Theme</vt:lpstr>
      <vt:lpstr>PowerPoint Presentation</vt:lpstr>
      <vt:lpstr>1. Quan sát, nhận biết</vt:lpstr>
      <vt:lpstr>1. Quan sát, nhận biết</vt:lpstr>
      <vt:lpstr>1. Quan sát, nhận biết</vt:lpstr>
      <vt:lpstr>2. Thực hành, sáng tạo</vt:lpstr>
      <vt:lpstr>2. Thực hành, sáng tạo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Quan sát, nhận biết</vt:lpstr>
      <vt:lpstr>2. Thực hành, sáng tạo</vt:lpstr>
      <vt:lpstr>PowerPoint Presentation</vt:lpstr>
      <vt:lpstr>PowerPoint Presentation</vt:lpstr>
      <vt:lpstr>PowerPoint Presentation</vt:lpstr>
      <vt:lpstr>1. Quan sát, nhận biết</vt:lpstr>
      <vt:lpstr>               2. Thực hành, sáng tạo Nhiệm vụ của nhóm em: - Hoàn thành sản phẩm và chuản bị trưng bày - Có thể tạo thêm hình ảnh yêu thích cho sản phẩm bằng cách vẽ hoặc in, nặn.  </vt:lpstr>
      <vt:lpstr>3. Cảm nhận, chia sẻ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Đồ vật trong gia đình</dc:title>
  <dc:creator>acer</dc:creator>
  <cp:lastModifiedBy>Dong Nguyen</cp:lastModifiedBy>
  <cp:revision>43</cp:revision>
  <dcterms:created xsi:type="dcterms:W3CDTF">2022-08-08T14:16:58Z</dcterms:created>
  <dcterms:modified xsi:type="dcterms:W3CDTF">2023-01-27T06:51:40Z</dcterms:modified>
</cp:coreProperties>
</file>