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5143500" cx="9144000"/>
  <p:notesSz cx="9144000" cy="6858000"/>
  <p:embeddedFontLst>
    <p:embeddedFont>
      <p:font typeface="Roboto Black"/>
      <p:bold r:id="rId21"/>
      <p:boldItalic r:id="rId22"/>
    </p:embeddedFont>
    <p:embeddedFont>
      <p:font typeface="Roboto"/>
      <p:regular r:id="rId23"/>
      <p:bold r:id="rId24"/>
      <p:italic r:id="rId25"/>
      <p:boldItalic r:id="rId26"/>
    </p:embeddedFont>
    <p:embeddedFont>
      <p:font typeface="Montserrat Black"/>
      <p:bold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9" roundtripDataSignature="AMtx7mie8q6kmunU6F0x33gpSkubso9Zt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RobotoBlack-boldItalic.fntdata"/><Relationship Id="rId21" Type="http://schemas.openxmlformats.org/officeDocument/2006/relationships/font" Target="fonts/RobotoBlack-bold.fntdata"/><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Roboto-boldItalic.fntdata"/><Relationship Id="rId25" Type="http://schemas.openxmlformats.org/officeDocument/2006/relationships/font" Target="fonts/Roboto-italic.fntdata"/><Relationship Id="rId28" Type="http://schemas.openxmlformats.org/officeDocument/2006/relationships/font" Target="fonts/MontserratBlack-boldItalic.fntdata"/><Relationship Id="rId27" Type="http://schemas.openxmlformats.org/officeDocument/2006/relationships/font" Target="fonts/MontserratBlack-bold.fntdata"/><Relationship Id="rId5" Type="http://schemas.openxmlformats.org/officeDocument/2006/relationships/slide" Target="slides/slide1.xml"/><Relationship Id="rId6" Type="http://schemas.openxmlformats.org/officeDocument/2006/relationships/slide" Target="slides/slide2.xml"/><Relationship Id="rId29" Type="http://customschemas.google.com/relationships/presentationmetadata" Target="meta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962400" cy="3444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180013" y="0"/>
            <a:ext cx="3962400" cy="3444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14400" y="3300413"/>
            <a:ext cx="7315200" cy="270033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13513"/>
            <a:ext cx="3962400" cy="3444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180013" y="6513513"/>
            <a:ext cx="3962400" cy="3444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7" name="Shape 767"/>
        <p:cNvGrpSpPr/>
        <p:nvPr/>
      </p:nvGrpSpPr>
      <p:grpSpPr>
        <a:xfrm>
          <a:off x="0" y="0"/>
          <a:ext cx="0" cy="0"/>
          <a:chOff x="0" y="0"/>
          <a:chExt cx="0" cy="0"/>
        </a:xfrm>
      </p:grpSpPr>
      <p:sp>
        <p:nvSpPr>
          <p:cNvPr id="768" name="Google Shape;768;p1: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9" name="Google Shape;769;p1: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8" name="Shape 848"/>
        <p:cNvGrpSpPr/>
        <p:nvPr/>
      </p:nvGrpSpPr>
      <p:grpSpPr>
        <a:xfrm>
          <a:off x="0" y="0"/>
          <a:ext cx="0" cy="0"/>
          <a:chOff x="0" y="0"/>
          <a:chExt cx="0" cy="0"/>
        </a:xfrm>
      </p:grpSpPr>
      <p:sp>
        <p:nvSpPr>
          <p:cNvPr id="849" name="Google Shape;849;p10: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0" name="Google Shape;850;p10: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6" name="Shape 856"/>
        <p:cNvGrpSpPr/>
        <p:nvPr/>
      </p:nvGrpSpPr>
      <p:grpSpPr>
        <a:xfrm>
          <a:off x="0" y="0"/>
          <a:ext cx="0" cy="0"/>
          <a:chOff x="0" y="0"/>
          <a:chExt cx="0" cy="0"/>
        </a:xfrm>
      </p:grpSpPr>
      <p:sp>
        <p:nvSpPr>
          <p:cNvPr id="857" name="Google Shape;857;p11: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8" name="Google Shape;858;p11: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4" name="Shape 864"/>
        <p:cNvGrpSpPr/>
        <p:nvPr/>
      </p:nvGrpSpPr>
      <p:grpSpPr>
        <a:xfrm>
          <a:off x="0" y="0"/>
          <a:ext cx="0" cy="0"/>
          <a:chOff x="0" y="0"/>
          <a:chExt cx="0" cy="0"/>
        </a:xfrm>
      </p:grpSpPr>
      <p:sp>
        <p:nvSpPr>
          <p:cNvPr id="865" name="Google Shape;865;p12: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6" name="Google Shape;866;p12: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2" name="Shape 872"/>
        <p:cNvGrpSpPr/>
        <p:nvPr/>
      </p:nvGrpSpPr>
      <p:grpSpPr>
        <a:xfrm>
          <a:off x="0" y="0"/>
          <a:ext cx="0" cy="0"/>
          <a:chOff x="0" y="0"/>
          <a:chExt cx="0" cy="0"/>
        </a:xfrm>
      </p:grpSpPr>
      <p:sp>
        <p:nvSpPr>
          <p:cNvPr id="873" name="Google Shape;873;p13: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4" name="Google Shape;874;p13: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3" name="Shape 883"/>
        <p:cNvGrpSpPr/>
        <p:nvPr/>
      </p:nvGrpSpPr>
      <p:grpSpPr>
        <a:xfrm>
          <a:off x="0" y="0"/>
          <a:ext cx="0" cy="0"/>
          <a:chOff x="0" y="0"/>
          <a:chExt cx="0" cy="0"/>
        </a:xfrm>
      </p:grpSpPr>
      <p:sp>
        <p:nvSpPr>
          <p:cNvPr id="884" name="Google Shape;884;p14: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5" name="Google Shape;885;p14: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0" name="Shape 890"/>
        <p:cNvGrpSpPr/>
        <p:nvPr/>
      </p:nvGrpSpPr>
      <p:grpSpPr>
        <a:xfrm>
          <a:off x="0" y="0"/>
          <a:ext cx="0" cy="0"/>
          <a:chOff x="0" y="0"/>
          <a:chExt cx="0" cy="0"/>
        </a:xfrm>
      </p:grpSpPr>
      <p:sp>
        <p:nvSpPr>
          <p:cNvPr id="891" name="Google Shape;891;p15: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2" name="Google Shape;892;p15: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1" name="Shape 901"/>
        <p:cNvGrpSpPr/>
        <p:nvPr/>
      </p:nvGrpSpPr>
      <p:grpSpPr>
        <a:xfrm>
          <a:off x="0" y="0"/>
          <a:ext cx="0" cy="0"/>
          <a:chOff x="0" y="0"/>
          <a:chExt cx="0" cy="0"/>
        </a:xfrm>
      </p:grpSpPr>
      <p:sp>
        <p:nvSpPr>
          <p:cNvPr id="902" name="Google Shape;902;p16: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3" name="Google Shape;903;p16: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6" name="Shape 776"/>
        <p:cNvGrpSpPr/>
        <p:nvPr/>
      </p:nvGrpSpPr>
      <p:grpSpPr>
        <a:xfrm>
          <a:off x="0" y="0"/>
          <a:ext cx="0" cy="0"/>
          <a:chOff x="0" y="0"/>
          <a:chExt cx="0" cy="0"/>
        </a:xfrm>
      </p:grpSpPr>
      <p:sp>
        <p:nvSpPr>
          <p:cNvPr id="777" name="Google Shape;777;p2: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8" name="Google Shape;778;p2: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5" name="Shape 785"/>
        <p:cNvGrpSpPr/>
        <p:nvPr/>
      </p:nvGrpSpPr>
      <p:grpSpPr>
        <a:xfrm>
          <a:off x="0" y="0"/>
          <a:ext cx="0" cy="0"/>
          <a:chOff x="0" y="0"/>
          <a:chExt cx="0" cy="0"/>
        </a:xfrm>
      </p:grpSpPr>
      <p:sp>
        <p:nvSpPr>
          <p:cNvPr id="786" name="Google Shape;786;p3: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7" name="Google Shape;787;p3: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2" name="Shape 792"/>
        <p:cNvGrpSpPr/>
        <p:nvPr/>
      </p:nvGrpSpPr>
      <p:grpSpPr>
        <a:xfrm>
          <a:off x="0" y="0"/>
          <a:ext cx="0" cy="0"/>
          <a:chOff x="0" y="0"/>
          <a:chExt cx="0" cy="0"/>
        </a:xfrm>
      </p:grpSpPr>
      <p:sp>
        <p:nvSpPr>
          <p:cNvPr id="793" name="Google Shape;793;p4: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4" name="Google Shape;794;p4: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9" name="Shape 799"/>
        <p:cNvGrpSpPr/>
        <p:nvPr/>
      </p:nvGrpSpPr>
      <p:grpSpPr>
        <a:xfrm>
          <a:off x="0" y="0"/>
          <a:ext cx="0" cy="0"/>
          <a:chOff x="0" y="0"/>
          <a:chExt cx="0" cy="0"/>
        </a:xfrm>
      </p:grpSpPr>
      <p:sp>
        <p:nvSpPr>
          <p:cNvPr id="800" name="Google Shape;800;p5: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1" name="Google Shape;801;p5: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0" name="Shape 810"/>
        <p:cNvGrpSpPr/>
        <p:nvPr/>
      </p:nvGrpSpPr>
      <p:grpSpPr>
        <a:xfrm>
          <a:off x="0" y="0"/>
          <a:ext cx="0" cy="0"/>
          <a:chOff x="0" y="0"/>
          <a:chExt cx="0" cy="0"/>
        </a:xfrm>
      </p:grpSpPr>
      <p:sp>
        <p:nvSpPr>
          <p:cNvPr id="811" name="Google Shape;811;p6: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2" name="Google Shape;812;p6: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8" name="Shape 818"/>
        <p:cNvGrpSpPr/>
        <p:nvPr/>
      </p:nvGrpSpPr>
      <p:grpSpPr>
        <a:xfrm>
          <a:off x="0" y="0"/>
          <a:ext cx="0" cy="0"/>
          <a:chOff x="0" y="0"/>
          <a:chExt cx="0" cy="0"/>
        </a:xfrm>
      </p:grpSpPr>
      <p:sp>
        <p:nvSpPr>
          <p:cNvPr id="819" name="Google Shape;819;p7: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0" name="Google Shape;820;p7: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8" name="Shape 828"/>
        <p:cNvGrpSpPr/>
        <p:nvPr/>
      </p:nvGrpSpPr>
      <p:grpSpPr>
        <a:xfrm>
          <a:off x="0" y="0"/>
          <a:ext cx="0" cy="0"/>
          <a:chOff x="0" y="0"/>
          <a:chExt cx="0" cy="0"/>
        </a:xfrm>
      </p:grpSpPr>
      <p:sp>
        <p:nvSpPr>
          <p:cNvPr id="829" name="Google Shape;829;p8: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0" name="Google Shape;830;p8: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8" name="Shape 838"/>
        <p:cNvGrpSpPr/>
        <p:nvPr/>
      </p:nvGrpSpPr>
      <p:grpSpPr>
        <a:xfrm>
          <a:off x="0" y="0"/>
          <a:ext cx="0" cy="0"/>
          <a:chOff x="0" y="0"/>
          <a:chExt cx="0" cy="0"/>
        </a:xfrm>
      </p:grpSpPr>
      <p:sp>
        <p:nvSpPr>
          <p:cNvPr id="839" name="Google Shape;839;p9: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0" name="Google Shape;840;p9: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6.png"/><Relationship Id="rId3"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png"/><Relationship Id="rId4" Type="http://schemas.openxmlformats.org/officeDocument/2006/relationships/image" Target="../media/image14.png"/><Relationship Id="rId5" Type="http://schemas.openxmlformats.org/officeDocument/2006/relationships/image" Target="../media/image1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19.png"/><Relationship Id="rId4" Type="http://schemas.openxmlformats.org/officeDocument/2006/relationships/image" Target="../media/image23.png"/><Relationship Id="rId5" Type="http://schemas.openxmlformats.org/officeDocument/2006/relationships/image" Target="../media/image17.png"/><Relationship Id="rId6" Type="http://schemas.openxmlformats.org/officeDocument/2006/relationships/image" Target="../media/image2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22.png"/><Relationship Id="rId4" Type="http://schemas.openxmlformats.org/officeDocument/2006/relationships/image" Target="../media/image14.png"/><Relationship Id="rId5" Type="http://schemas.openxmlformats.org/officeDocument/2006/relationships/image" Target="../media/image26.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png"/><Relationship Id="rId3" Type="http://schemas.openxmlformats.org/officeDocument/2006/relationships/image" Target="../media/image25.png"/><Relationship Id="rId4" Type="http://schemas.openxmlformats.org/officeDocument/2006/relationships/image" Target="../media/image28.png"/><Relationship Id="rId5" Type="http://schemas.openxmlformats.org/officeDocument/2006/relationships/image" Target="../media/image24.png"/><Relationship Id="rId6" Type="http://schemas.openxmlformats.org/officeDocument/2006/relationships/image" Target="../media/image29.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6.png"/><Relationship Id="rId3" Type="http://schemas.openxmlformats.org/officeDocument/2006/relationships/image" Target="../media/image3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đầu">
  <p:cSld name="Slide đầu">
    <p:bg>
      <p:bgPr>
        <a:blipFill>
          <a:blip r:embed="rId2">
            <a:alphaModFix/>
          </a:blip>
          <a:stretch>
            <a:fillRect/>
          </a:stretch>
        </a:blipFill>
      </p:bgPr>
    </p:bg>
    <p:spTree>
      <p:nvGrpSpPr>
        <p:cNvPr id="16" name="Shape 16"/>
        <p:cNvGrpSpPr/>
        <p:nvPr/>
      </p:nvGrpSpPr>
      <p:grpSpPr>
        <a:xfrm>
          <a:off x="0" y="0"/>
          <a:ext cx="0" cy="0"/>
          <a:chOff x="0" y="0"/>
          <a:chExt cx="0" cy="0"/>
        </a:xfrm>
      </p:grpSpPr>
      <p:sp>
        <p:nvSpPr>
          <p:cNvPr id="17" name="Google Shape;17;p18"/>
          <p:cNvSpPr txBox="1"/>
          <p:nvPr>
            <p:ph type="ctrTitle"/>
          </p:nvPr>
        </p:nvSpPr>
        <p:spPr>
          <a:xfrm>
            <a:off x="2775519" y="2486012"/>
            <a:ext cx="3703320" cy="102108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0070C0"/>
              </a:buClr>
              <a:buSzPts val="4800"/>
              <a:buFont typeface="Roboto"/>
              <a:buNone/>
              <a:defRPr b="1" sz="4800">
                <a:solidFill>
                  <a:srgbClr val="0070C0"/>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18"/>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8"/>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8"/>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1" name="Google Shape;21;p18"/>
          <p:cNvSpPr txBox="1"/>
          <p:nvPr>
            <p:ph idx="1" type="body"/>
          </p:nvPr>
        </p:nvSpPr>
        <p:spPr>
          <a:xfrm>
            <a:off x="3919933" y="1763047"/>
            <a:ext cx="1414491" cy="66516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FFFFFF"/>
              </a:buClr>
              <a:buSzPts val="3600"/>
              <a:buNone/>
              <a:defRPr b="1" sz="3600" cap="none">
                <a:solidFill>
                  <a:srgbClr val="FFFFFF"/>
                </a:solidFill>
                <a:latin typeface="Calibri"/>
                <a:ea typeface="Calibri"/>
                <a:cs typeface="Calibri"/>
                <a:sym typeface="Calibri"/>
              </a:defRPr>
            </a:lvl1pPr>
            <a:lvl2pPr indent="-457200" lvl="1" marL="914400" algn="l">
              <a:lnSpc>
                <a:spcPct val="90000"/>
              </a:lnSpc>
              <a:spcBef>
                <a:spcPts val="375"/>
              </a:spcBef>
              <a:spcAft>
                <a:spcPts val="0"/>
              </a:spcAft>
              <a:buClr>
                <a:srgbClr val="FFFFFF"/>
              </a:buClr>
              <a:buSzPts val="3600"/>
              <a:buChar char="•"/>
              <a:defRPr b="1" sz="3600" cap="none">
                <a:solidFill>
                  <a:srgbClr val="FFFFFF"/>
                </a:solidFill>
                <a:latin typeface="Calibri"/>
                <a:ea typeface="Calibri"/>
                <a:cs typeface="Calibri"/>
                <a:sym typeface="Calibri"/>
              </a:defRPr>
            </a:lvl2pPr>
            <a:lvl3pPr indent="-457200" lvl="2" marL="1371600" algn="l">
              <a:lnSpc>
                <a:spcPct val="90000"/>
              </a:lnSpc>
              <a:spcBef>
                <a:spcPts val="375"/>
              </a:spcBef>
              <a:spcAft>
                <a:spcPts val="0"/>
              </a:spcAft>
              <a:buClr>
                <a:srgbClr val="FFFFFF"/>
              </a:buClr>
              <a:buSzPts val="3600"/>
              <a:buChar char="•"/>
              <a:defRPr b="1" sz="3600" cap="none">
                <a:solidFill>
                  <a:srgbClr val="FFFFFF"/>
                </a:solidFill>
                <a:latin typeface="Calibri"/>
                <a:ea typeface="Calibri"/>
                <a:cs typeface="Calibri"/>
                <a:sym typeface="Calibri"/>
              </a:defRPr>
            </a:lvl3pPr>
            <a:lvl4pPr indent="-457200" lvl="3" marL="1828800" algn="l">
              <a:lnSpc>
                <a:spcPct val="90000"/>
              </a:lnSpc>
              <a:spcBef>
                <a:spcPts val="375"/>
              </a:spcBef>
              <a:spcAft>
                <a:spcPts val="0"/>
              </a:spcAft>
              <a:buClr>
                <a:srgbClr val="FFFFFF"/>
              </a:buClr>
              <a:buSzPts val="3600"/>
              <a:buChar char="•"/>
              <a:defRPr b="1" sz="3600" cap="none">
                <a:solidFill>
                  <a:srgbClr val="FFFFFF"/>
                </a:solidFill>
                <a:latin typeface="Calibri"/>
                <a:ea typeface="Calibri"/>
                <a:cs typeface="Calibri"/>
                <a:sym typeface="Calibri"/>
              </a:defRPr>
            </a:lvl4pPr>
            <a:lvl5pPr indent="-457200" lvl="4" marL="2286000" algn="l">
              <a:lnSpc>
                <a:spcPct val="90000"/>
              </a:lnSpc>
              <a:spcBef>
                <a:spcPts val="375"/>
              </a:spcBef>
              <a:spcAft>
                <a:spcPts val="0"/>
              </a:spcAft>
              <a:buClr>
                <a:srgbClr val="FFFFFF"/>
              </a:buClr>
              <a:buSzPts val="3600"/>
              <a:buChar char="•"/>
              <a:defRPr b="1" sz="3600" cap="none">
                <a:solidFill>
                  <a:srgbClr val="FFFFFF"/>
                </a:solidFill>
                <a:latin typeface="Calibri"/>
                <a:ea typeface="Calibri"/>
                <a:cs typeface="Calibri"/>
                <a:sym typeface="Calibri"/>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ận dụng" type="blank">
  <p:cSld name="BLANK">
    <p:bg>
      <p:bgPr>
        <a:blipFill>
          <a:blip r:embed="rId2">
            <a:alphaModFix/>
          </a:blip>
          <a:stretch>
            <a:fillRect/>
          </a:stretch>
        </a:blipFill>
      </p:bgPr>
    </p:bg>
    <p:spTree>
      <p:nvGrpSpPr>
        <p:cNvPr id="147" name="Shape 147"/>
        <p:cNvGrpSpPr/>
        <p:nvPr/>
      </p:nvGrpSpPr>
      <p:grpSpPr>
        <a:xfrm>
          <a:off x="0" y="0"/>
          <a:ext cx="0" cy="0"/>
          <a:chOff x="0" y="0"/>
          <a:chExt cx="0" cy="0"/>
        </a:xfrm>
      </p:grpSpPr>
      <p:sp>
        <p:nvSpPr>
          <p:cNvPr id="148" name="Google Shape;148;p27"/>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9" name="Google Shape;149;p27"/>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27"/>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51" name="Google Shape;151;p27"/>
          <p:cNvSpPr/>
          <p:nvPr/>
        </p:nvSpPr>
        <p:spPr>
          <a:xfrm>
            <a:off x="0" y="30257"/>
            <a:ext cx="1477106" cy="937846"/>
          </a:xfrm>
          <a:prstGeom prst="ellipse">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2" name="Google Shape;152;p27"/>
          <p:cNvSpPr/>
          <p:nvPr/>
        </p:nvSpPr>
        <p:spPr>
          <a:xfrm>
            <a:off x="2467362" y="312271"/>
            <a:ext cx="4256293"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5400" u="none" cap="none" strike="noStrike">
                <a:solidFill>
                  <a:srgbClr val="FFBF53"/>
                </a:solidFill>
                <a:latin typeface="Montserrat Black"/>
                <a:ea typeface="Montserrat Black"/>
                <a:cs typeface="Montserrat Black"/>
                <a:sym typeface="Montserrat Black"/>
              </a:rPr>
              <a:t>VẬN DỤNG</a:t>
            </a:r>
            <a:endParaRPr/>
          </a:p>
        </p:txBody>
      </p:sp>
      <p:grpSp>
        <p:nvGrpSpPr>
          <p:cNvPr id="153" name="Google Shape;153;p27"/>
          <p:cNvGrpSpPr/>
          <p:nvPr/>
        </p:nvGrpSpPr>
        <p:grpSpPr>
          <a:xfrm rot="1266358">
            <a:off x="6470065" y="96889"/>
            <a:ext cx="827534" cy="626010"/>
            <a:chOff x="2297236" y="-57083"/>
            <a:chExt cx="909339" cy="604844"/>
          </a:xfrm>
        </p:grpSpPr>
        <p:sp>
          <p:nvSpPr>
            <p:cNvPr id="154" name="Google Shape;154;p27"/>
            <p:cNvSpPr/>
            <p:nvPr/>
          </p:nvSpPr>
          <p:spPr>
            <a:xfrm>
              <a:off x="2567253" y="-18940"/>
              <a:ext cx="220013" cy="327798"/>
            </a:xfrm>
            <a:custGeom>
              <a:rect b="b" l="l" r="r" t="t"/>
              <a:pathLst>
                <a:path extrusionOk="0" h="18670" w="13523">
                  <a:moveTo>
                    <a:pt x="2888" y="17932"/>
                  </a:moveTo>
                  <a:cubicBezTo>
                    <a:pt x="2888" y="17932"/>
                    <a:pt x="-7682" y="8558"/>
                    <a:pt x="11620" y="0"/>
                  </a:cubicBezTo>
                  <a:cubicBezTo>
                    <a:pt x="11620" y="0"/>
                    <a:pt x="12998" y="3260"/>
                    <a:pt x="13458" y="6928"/>
                  </a:cubicBezTo>
                  <a:cubicBezTo>
                    <a:pt x="13917" y="10596"/>
                    <a:pt x="12079" y="21599"/>
                    <a:pt x="2888" y="17932"/>
                  </a:cubicBezTo>
                  <a:close/>
                </a:path>
              </a:pathLst>
            </a:custGeom>
            <a:solidFill>
              <a:srgbClr val="F07474"/>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55" name="Google Shape;155;p27"/>
            <p:cNvSpPr/>
            <p:nvPr/>
          </p:nvSpPr>
          <p:spPr>
            <a:xfrm>
              <a:off x="2297236" y="89956"/>
              <a:ext cx="197790" cy="310019"/>
            </a:xfrm>
            <a:custGeom>
              <a:rect b="b" l="l" r="r" t="t"/>
              <a:pathLst>
                <a:path extrusionOk="0" h="20641" w="16246">
                  <a:moveTo>
                    <a:pt x="14468" y="19252"/>
                  </a:moveTo>
                  <a:cubicBezTo>
                    <a:pt x="14468" y="19252"/>
                    <a:pt x="21257" y="11739"/>
                    <a:pt x="8296" y="5165"/>
                  </a:cubicBezTo>
                  <a:cubicBezTo>
                    <a:pt x="1508" y="1408"/>
                    <a:pt x="274" y="0"/>
                    <a:pt x="274" y="0"/>
                  </a:cubicBezTo>
                  <a:cubicBezTo>
                    <a:pt x="274" y="0"/>
                    <a:pt x="-343" y="6573"/>
                    <a:pt x="274" y="8921"/>
                  </a:cubicBezTo>
                  <a:cubicBezTo>
                    <a:pt x="274" y="11269"/>
                    <a:pt x="-343" y="17843"/>
                    <a:pt x="5828" y="20191"/>
                  </a:cubicBezTo>
                  <a:cubicBezTo>
                    <a:pt x="10148" y="21600"/>
                    <a:pt x="14468" y="19252"/>
                    <a:pt x="14468" y="19252"/>
                  </a:cubicBezTo>
                  <a:close/>
                </a:path>
              </a:pathLst>
            </a:custGeom>
            <a:solidFill>
              <a:srgbClr val="02B3C5"/>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56" name="Google Shape;156;p27"/>
            <p:cNvSpPr/>
            <p:nvPr/>
          </p:nvSpPr>
          <p:spPr>
            <a:xfrm>
              <a:off x="2650591" y="372195"/>
              <a:ext cx="321131" cy="175566"/>
            </a:xfrm>
            <a:custGeom>
              <a:rect b="b" l="l" r="r" t="t"/>
              <a:pathLst>
                <a:path extrusionOk="0" h="11814" w="19743">
                  <a:moveTo>
                    <a:pt x="900" y="3077"/>
                  </a:moveTo>
                  <a:cubicBezTo>
                    <a:pt x="900" y="3077"/>
                    <a:pt x="12389" y="-7002"/>
                    <a:pt x="19742" y="9318"/>
                  </a:cubicBezTo>
                  <a:cubicBezTo>
                    <a:pt x="19742" y="9318"/>
                    <a:pt x="11011" y="14598"/>
                    <a:pt x="2279" y="9798"/>
                  </a:cubicBezTo>
                  <a:cubicBezTo>
                    <a:pt x="-1857" y="7878"/>
                    <a:pt x="900" y="4038"/>
                    <a:pt x="900" y="3077"/>
                  </a:cubicBezTo>
                  <a:close/>
                </a:path>
              </a:pathLst>
            </a:custGeom>
            <a:solidFill>
              <a:srgbClr val="FFBF53"/>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57" name="Google Shape;157;p27"/>
            <p:cNvSpPr/>
            <p:nvPr/>
          </p:nvSpPr>
          <p:spPr>
            <a:xfrm>
              <a:off x="3027162" y="-57083"/>
              <a:ext cx="179413" cy="202042"/>
            </a:xfrm>
            <a:custGeom>
              <a:rect b="b" l="l" r="r" t="t"/>
              <a:pathLst>
                <a:path extrusionOk="0" h="19110" w="11653">
                  <a:moveTo>
                    <a:pt x="8112" y="946"/>
                  </a:moveTo>
                  <a:cubicBezTo>
                    <a:pt x="3863" y="-2490"/>
                    <a:pt x="-2510" y="3400"/>
                    <a:pt x="1030" y="19110"/>
                  </a:cubicBezTo>
                  <a:cubicBezTo>
                    <a:pt x="1030" y="19110"/>
                    <a:pt x="19090" y="10273"/>
                    <a:pt x="8112" y="946"/>
                  </a:cubicBezTo>
                  <a:close/>
                </a:path>
              </a:pathLst>
            </a:custGeom>
            <a:gradFill>
              <a:gsLst>
                <a:gs pos="0">
                  <a:srgbClr val="FFFFFF"/>
                </a:gs>
                <a:gs pos="100000">
                  <a:srgbClr val="D9D9D9"/>
                </a:gs>
              </a:gsLst>
              <a:lin ang="5400000" scaled="0"/>
            </a:gradFill>
            <a:ln cap="flat" cmpd="sng" w="12700">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bg>
      <p:bgPr>
        <a:blipFill>
          <a:blip r:embed="rId2">
            <a:alphaModFix/>
          </a:blip>
          <a:stretch>
            <a:fillRect/>
          </a:stretch>
        </a:blipFill>
      </p:bgPr>
    </p:bg>
    <p:spTree>
      <p:nvGrpSpPr>
        <p:cNvPr id="158" name="Shape 158"/>
        <p:cNvGrpSpPr/>
        <p:nvPr/>
      </p:nvGrpSpPr>
      <p:grpSpPr>
        <a:xfrm>
          <a:off x="0" y="0"/>
          <a:ext cx="0" cy="0"/>
          <a:chOff x="0" y="0"/>
          <a:chExt cx="0" cy="0"/>
        </a:xfrm>
      </p:grpSpPr>
      <p:sp>
        <p:nvSpPr>
          <p:cNvPr id="159" name="Google Shape;159;p28"/>
          <p:cNvSpPr txBox="1"/>
          <p:nvPr>
            <p:ph type="title"/>
          </p:nvPr>
        </p:nvSpPr>
        <p:spPr>
          <a:xfrm>
            <a:off x="1040130" y="567507"/>
            <a:ext cx="7475220"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4400"/>
              <a:buFont typeface="Roboto"/>
              <a:buNone/>
              <a:defRPr>
                <a:solidFill>
                  <a:srgbClr val="094D8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0" name="Google Shape;160;p28"/>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1" name="Google Shape;161;p28"/>
          <p:cNvSpPr txBox="1"/>
          <p:nvPr>
            <p:ph idx="11" type="ftr"/>
          </p:nvPr>
        </p:nvSpPr>
        <p:spPr>
          <a:xfrm>
            <a:off x="3747055"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2" name="Google Shape;162;p28"/>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63" name="Google Shape;163;p28"/>
          <p:cNvSpPr txBox="1"/>
          <p:nvPr>
            <p:ph idx="1" type="body"/>
          </p:nvPr>
        </p:nvSpPr>
        <p:spPr>
          <a:xfrm>
            <a:off x="1125538" y="1676400"/>
            <a:ext cx="7389812" cy="275431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rgbClr val="002060"/>
              </a:buClr>
              <a:buSzPts val="1800"/>
              <a:buChar char="•"/>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ustom Layout">
  <p:cSld name="12_Custom Layout">
    <p:spTree>
      <p:nvGrpSpPr>
        <p:cNvPr id="164" name="Shape 164"/>
        <p:cNvGrpSpPr/>
        <p:nvPr/>
      </p:nvGrpSpPr>
      <p:grpSpPr>
        <a:xfrm>
          <a:off x="0" y="0"/>
          <a:ext cx="0" cy="0"/>
          <a:chOff x="0" y="0"/>
          <a:chExt cx="0" cy="0"/>
        </a:xfrm>
      </p:grpSpPr>
      <p:sp>
        <p:nvSpPr>
          <p:cNvPr id="165" name="Google Shape;165;p29"/>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6" name="Google Shape;166;p29"/>
          <p:cNvSpPr txBox="1"/>
          <p:nvPr>
            <p:ph idx="10" type="dt"/>
          </p:nvPr>
        </p:nvSpPr>
        <p:spPr>
          <a:xfrm>
            <a:off x="825425"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29"/>
          <p:cNvSpPr txBox="1"/>
          <p:nvPr>
            <p:ph idx="11" type="ftr"/>
          </p:nvPr>
        </p:nvSpPr>
        <p:spPr>
          <a:xfrm>
            <a:off x="3225725"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8" name="Google Shape;168;p29"/>
          <p:cNvSpPr txBox="1"/>
          <p:nvPr>
            <p:ph idx="12" type="sldNum"/>
          </p:nvPr>
        </p:nvSpPr>
        <p:spPr>
          <a:xfrm>
            <a:off x="6654725"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169" name="Google Shape;169;p29"/>
          <p:cNvGrpSpPr/>
          <p:nvPr/>
        </p:nvGrpSpPr>
        <p:grpSpPr>
          <a:xfrm>
            <a:off x="5699610" y="1280371"/>
            <a:ext cx="3053499" cy="2950026"/>
            <a:chOff x="5699610" y="1280371"/>
            <a:chExt cx="3053499" cy="2950026"/>
          </a:xfrm>
        </p:grpSpPr>
        <p:pic>
          <p:nvPicPr>
            <p:cNvPr descr="A picture containing vector graphics&#10;&#10;Description automatically generated" id="170" name="Google Shape;170;p29"/>
            <p:cNvPicPr preferRelativeResize="0"/>
            <p:nvPr/>
          </p:nvPicPr>
          <p:blipFill rotWithShape="1">
            <a:blip r:embed="rId2">
              <a:alphaModFix/>
            </a:blip>
            <a:srcRect b="0" l="0" r="0" t="0"/>
            <a:stretch/>
          </p:blipFill>
          <p:spPr>
            <a:xfrm>
              <a:off x="6246618" y="1280371"/>
              <a:ext cx="1731079" cy="1822714"/>
            </a:xfrm>
            <a:prstGeom prst="rect">
              <a:avLst/>
            </a:prstGeom>
            <a:noFill/>
            <a:ln>
              <a:noFill/>
            </a:ln>
          </p:spPr>
        </p:pic>
        <p:grpSp>
          <p:nvGrpSpPr>
            <p:cNvPr id="171" name="Google Shape;171;p29"/>
            <p:cNvGrpSpPr/>
            <p:nvPr/>
          </p:nvGrpSpPr>
          <p:grpSpPr>
            <a:xfrm>
              <a:off x="5699610" y="2407683"/>
              <a:ext cx="3053499" cy="1822714"/>
              <a:chOff x="7610476" y="3308806"/>
              <a:chExt cx="2311400" cy="1735138"/>
            </a:xfrm>
          </p:grpSpPr>
          <p:sp>
            <p:nvSpPr>
              <p:cNvPr id="172" name="Google Shape;172;p29"/>
              <p:cNvSpPr/>
              <p:nvPr/>
            </p:nvSpPr>
            <p:spPr>
              <a:xfrm>
                <a:off x="7610476" y="3308806"/>
                <a:ext cx="2311400" cy="1735138"/>
              </a:xfrm>
              <a:custGeom>
                <a:rect b="b" l="l" r="r" t="t"/>
                <a:pathLst>
                  <a:path extrusionOk="0" h="1853" w="2809">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0070C0"/>
              </a:solid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73" name="Google Shape;173;p29"/>
              <p:cNvSpPr/>
              <p:nvPr/>
            </p:nvSpPr>
            <p:spPr>
              <a:xfrm>
                <a:off x="7727137" y="3437548"/>
                <a:ext cx="2058292" cy="1501594"/>
              </a:xfrm>
              <a:custGeom>
                <a:rect b="b" l="l" r="r" t="t"/>
                <a:pathLst>
                  <a:path extrusionOk="0" h="1853" w="2809">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FFFFFF"/>
              </a:solidFill>
              <a:ln>
                <a:noFill/>
              </a:ln>
            </p:spPr>
            <p:txBody>
              <a:bodyPr anchorCtr="0" anchor="ctr" bIns="45700" lIns="108000" spcFirstLastPara="1" rIns="108000" wrap="square" tIns="45700">
                <a:noAutofit/>
              </a:bodyPr>
              <a:lstStyle/>
              <a:p>
                <a:pPr indent="0" lvl="0" marL="0" marR="0" rtl="0" algn="ctr">
                  <a:lnSpc>
                    <a:spcPct val="120000"/>
                  </a:lnSpc>
                  <a:spcBef>
                    <a:spcPts val="0"/>
                  </a:spcBef>
                  <a:spcAft>
                    <a:spcPts val="0"/>
                  </a:spcAft>
                  <a:buNone/>
                </a:pPr>
                <a:r>
                  <a:rPr b="0" i="0" lang="en-US" sz="1800" u="none" cap="none" strike="noStrike">
                    <a:solidFill>
                      <a:srgbClr val="333333"/>
                    </a:solidFill>
                    <a:latin typeface="Calibri"/>
                    <a:ea typeface="Calibri"/>
                    <a:cs typeface="Calibri"/>
                    <a:sym typeface="Calibri"/>
                  </a:rPr>
                  <a:t> </a:t>
                </a:r>
                <a:endParaRPr b="0" i="0" sz="2400" u="none" cap="none" strike="noStrike">
                  <a:solidFill>
                    <a:srgbClr val="2BC3B5"/>
                  </a:solidFill>
                  <a:latin typeface="Calibri"/>
                  <a:ea typeface="Calibri"/>
                  <a:cs typeface="Calibri"/>
                  <a:sym typeface="Calibri"/>
                </a:endParaRPr>
              </a:p>
            </p:txBody>
          </p:sp>
        </p:grpSp>
      </p:grpSp>
      <p:grpSp>
        <p:nvGrpSpPr>
          <p:cNvPr id="174" name="Google Shape;174;p29"/>
          <p:cNvGrpSpPr/>
          <p:nvPr/>
        </p:nvGrpSpPr>
        <p:grpSpPr>
          <a:xfrm>
            <a:off x="3024605" y="1936594"/>
            <a:ext cx="2514306" cy="2659189"/>
            <a:chOff x="2991598" y="1952101"/>
            <a:chExt cx="2514306" cy="2659189"/>
          </a:xfrm>
        </p:grpSpPr>
        <p:pic>
          <p:nvPicPr>
            <p:cNvPr descr="Icon&#10;&#10;Description automatically generated" id="175" name="Google Shape;175;p29"/>
            <p:cNvPicPr preferRelativeResize="0"/>
            <p:nvPr/>
          </p:nvPicPr>
          <p:blipFill rotWithShape="1">
            <a:blip r:embed="rId3">
              <a:alphaModFix/>
            </a:blip>
            <a:srcRect b="870" l="0" r="49134" t="7536"/>
            <a:stretch/>
          </p:blipFill>
          <p:spPr>
            <a:xfrm>
              <a:off x="3600721" y="1952101"/>
              <a:ext cx="1313890" cy="1361005"/>
            </a:xfrm>
            <a:prstGeom prst="rect">
              <a:avLst/>
            </a:prstGeom>
            <a:noFill/>
            <a:ln>
              <a:noFill/>
            </a:ln>
          </p:spPr>
        </p:pic>
        <p:grpSp>
          <p:nvGrpSpPr>
            <p:cNvPr id="176" name="Google Shape;176;p29"/>
            <p:cNvGrpSpPr/>
            <p:nvPr/>
          </p:nvGrpSpPr>
          <p:grpSpPr>
            <a:xfrm>
              <a:off x="2991598" y="2788577"/>
              <a:ext cx="2514306" cy="1822713"/>
              <a:chOff x="5010151" y="3332163"/>
              <a:chExt cx="2309813" cy="1733550"/>
            </a:xfrm>
          </p:grpSpPr>
          <p:sp>
            <p:nvSpPr>
              <p:cNvPr id="177" name="Google Shape;177;p29"/>
              <p:cNvSpPr/>
              <p:nvPr/>
            </p:nvSpPr>
            <p:spPr>
              <a:xfrm>
                <a:off x="5024439" y="3446463"/>
                <a:ext cx="2281237" cy="1428750"/>
              </a:xfrm>
              <a:custGeom>
                <a:rect b="b" l="l" r="r" t="t"/>
                <a:pathLst>
                  <a:path extrusionOk="0" h="1853" w="2809">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8" name="Google Shape;178;p29"/>
              <p:cNvSpPr/>
              <p:nvPr/>
            </p:nvSpPr>
            <p:spPr>
              <a:xfrm>
                <a:off x="5010151" y="3332163"/>
                <a:ext cx="2309813" cy="1733550"/>
              </a:xfrm>
              <a:custGeom>
                <a:rect b="b" l="l" r="r" t="t"/>
                <a:pathLst>
                  <a:path extrusionOk="0" h="1853" w="2809">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FFC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9" name="Google Shape;179;p29"/>
              <p:cNvSpPr/>
              <p:nvPr/>
            </p:nvSpPr>
            <p:spPr>
              <a:xfrm>
                <a:off x="5116514" y="3451225"/>
                <a:ext cx="2097087" cy="1493838"/>
              </a:xfrm>
              <a:custGeom>
                <a:rect b="b" l="l" r="r" t="t"/>
                <a:pathLst>
                  <a:path extrusionOk="0" h="1853" w="2809">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FFFFFF"/>
              </a:solidFill>
              <a:ln>
                <a:noFill/>
              </a:ln>
            </p:spPr>
            <p:txBody>
              <a:bodyPr anchorCtr="0" anchor="ctr" bIns="45700" lIns="108000" spcFirstLastPara="1" rIns="108000" wrap="square" tIns="45700">
                <a:noAutofit/>
              </a:bodyPr>
              <a:lstStyle/>
              <a:p>
                <a:pPr indent="0" lvl="0" marL="0" marR="0" rtl="0" algn="ctr">
                  <a:lnSpc>
                    <a:spcPct val="120000"/>
                  </a:lnSpc>
                  <a:spcBef>
                    <a:spcPts val="0"/>
                  </a:spcBef>
                  <a:spcAft>
                    <a:spcPts val="0"/>
                  </a:spcAft>
                  <a:buNone/>
                </a:pPr>
                <a:r>
                  <a:t/>
                </a:r>
                <a:endParaRPr b="0" sz="1800" u="none">
                  <a:solidFill>
                    <a:srgbClr val="333333"/>
                  </a:solidFill>
                  <a:latin typeface="Calibri"/>
                  <a:ea typeface="Calibri"/>
                  <a:cs typeface="Calibri"/>
                  <a:sym typeface="Calibri"/>
                </a:endParaRPr>
              </a:p>
            </p:txBody>
          </p:sp>
        </p:grpSp>
      </p:grpSp>
      <p:grpSp>
        <p:nvGrpSpPr>
          <p:cNvPr id="180" name="Google Shape;180;p29"/>
          <p:cNvGrpSpPr/>
          <p:nvPr/>
        </p:nvGrpSpPr>
        <p:grpSpPr>
          <a:xfrm>
            <a:off x="388304" y="2407683"/>
            <a:ext cx="2313700" cy="2180033"/>
            <a:chOff x="388304" y="2407683"/>
            <a:chExt cx="2313700" cy="2180033"/>
          </a:xfrm>
        </p:grpSpPr>
        <p:pic>
          <p:nvPicPr>
            <p:cNvPr descr="A picture containing icon&#10;&#10;Description automatically generated" id="181" name="Google Shape;181;p29"/>
            <p:cNvPicPr preferRelativeResize="0"/>
            <p:nvPr/>
          </p:nvPicPr>
          <p:blipFill rotWithShape="1">
            <a:blip r:embed="rId4">
              <a:alphaModFix/>
            </a:blip>
            <a:srcRect b="0" l="0" r="50990" t="0"/>
            <a:stretch/>
          </p:blipFill>
          <p:spPr>
            <a:xfrm>
              <a:off x="784441" y="2407683"/>
              <a:ext cx="1313890" cy="1181390"/>
            </a:xfrm>
            <a:prstGeom prst="rect">
              <a:avLst/>
            </a:prstGeom>
            <a:noFill/>
            <a:ln>
              <a:noFill/>
            </a:ln>
          </p:spPr>
        </p:pic>
        <p:grpSp>
          <p:nvGrpSpPr>
            <p:cNvPr id="182" name="Google Shape;182;p29"/>
            <p:cNvGrpSpPr/>
            <p:nvPr/>
          </p:nvGrpSpPr>
          <p:grpSpPr>
            <a:xfrm>
              <a:off x="388304" y="3216752"/>
              <a:ext cx="2313700" cy="1370964"/>
              <a:chOff x="537154" y="1562101"/>
              <a:chExt cx="2309813" cy="1733550"/>
            </a:xfrm>
          </p:grpSpPr>
          <p:sp>
            <p:nvSpPr>
              <p:cNvPr id="183" name="Google Shape;183;p29"/>
              <p:cNvSpPr/>
              <p:nvPr/>
            </p:nvSpPr>
            <p:spPr>
              <a:xfrm>
                <a:off x="537154" y="1562101"/>
                <a:ext cx="2309813" cy="1733550"/>
              </a:xfrm>
              <a:custGeom>
                <a:rect b="b" l="l" r="r" t="t"/>
                <a:pathLst>
                  <a:path extrusionOk="0" h="1853" w="2809">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5CA14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4" name="Google Shape;184;p29"/>
              <p:cNvSpPr/>
              <p:nvPr/>
            </p:nvSpPr>
            <p:spPr>
              <a:xfrm>
                <a:off x="643516" y="1681957"/>
                <a:ext cx="2097087" cy="1493838"/>
              </a:xfrm>
              <a:custGeom>
                <a:rect b="b" l="l" r="r" t="t"/>
                <a:pathLst>
                  <a:path extrusionOk="0" h="1853" w="2809">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FFFFFF"/>
              </a:solidFill>
              <a:ln>
                <a:noFill/>
              </a:ln>
            </p:spPr>
            <p:txBody>
              <a:bodyPr anchorCtr="0" anchor="ctr" bIns="45700" lIns="108000" spcFirstLastPara="1" rIns="108000" wrap="square" tIns="45700">
                <a:noAutofit/>
              </a:bodyPr>
              <a:lstStyle/>
              <a:p>
                <a:pPr indent="0" lvl="0" marL="0" marR="0" rtl="0" algn="l">
                  <a:lnSpc>
                    <a:spcPct val="120000"/>
                  </a:lnSpc>
                  <a:spcBef>
                    <a:spcPts val="0"/>
                  </a:spcBef>
                  <a:spcAft>
                    <a:spcPts val="0"/>
                  </a:spcAft>
                  <a:buNone/>
                </a:pPr>
                <a:r>
                  <a:t/>
                </a:r>
                <a:endParaRPr b="0" sz="2400" u="none">
                  <a:solidFill>
                    <a:srgbClr val="007FCD"/>
                  </a:solidFill>
                  <a:latin typeface="Calibri"/>
                  <a:ea typeface="Calibri"/>
                  <a:cs typeface="Calibri"/>
                  <a:sym typeface="Calibri"/>
                </a:endParaRPr>
              </a:p>
            </p:txBody>
          </p:sp>
        </p:grpSp>
      </p:grpSp>
      <p:sp>
        <p:nvSpPr>
          <p:cNvPr id="185" name="Google Shape;185;p29"/>
          <p:cNvSpPr txBox="1"/>
          <p:nvPr>
            <p:ph idx="1" type="body"/>
          </p:nvPr>
        </p:nvSpPr>
        <p:spPr>
          <a:xfrm>
            <a:off x="647180" y="3528192"/>
            <a:ext cx="1747838" cy="86995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2400"/>
              <a:buNone/>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86" name="Google Shape;186;p29"/>
          <p:cNvSpPr txBox="1"/>
          <p:nvPr>
            <p:ph idx="2" type="body"/>
          </p:nvPr>
        </p:nvSpPr>
        <p:spPr>
          <a:xfrm>
            <a:off x="3365790" y="3299964"/>
            <a:ext cx="1747838" cy="86995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2400"/>
              <a:buNone/>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87" name="Google Shape;187;p29"/>
          <p:cNvSpPr txBox="1"/>
          <p:nvPr>
            <p:ph idx="3" type="body"/>
          </p:nvPr>
        </p:nvSpPr>
        <p:spPr>
          <a:xfrm>
            <a:off x="6175124" y="2936543"/>
            <a:ext cx="2089200" cy="86995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2400"/>
              <a:buNone/>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80"/>
                                        </p:tgtEl>
                                        <p:attrNameLst>
                                          <p:attrName>style.visibility</p:attrName>
                                        </p:attrNameLst>
                                      </p:cBhvr>
                                      <p:to>
                                        <p:strVal val="visible"/>
                                      </p:to>
                                    </p:set>
                                    <p:anim calcmode="lin" valueType="num">
                                      <p:cBhvr additive="base">
                                        <p:cTn dur="500"/>
                                        <p:tgtEl>
                                          <p:spTgt spid="18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5">
                                            <p:txEl>
                                              <p:pRg end="0" st="0"/>
                                            </p:txEl>
                                          </p:spTgt>
                                        </p:tgtEl>
                                        <p:attrNameLst>
                                          <p:attrName>style.visibility</p:attrName>
                                        </p:attrNameLst>
                                      </p:cBhvr>
                                      <p:to>
                                        <p:strVal val="visible"/>
                                      </p:to>
                                    </p:set>
                                    <p:anim calcmode="lin" valueType="num">
                                      <p:cBhvr additive="base">
                                        <p:cTn dur="500"/>
                                        <p:tgtEl>
                                          <p:spTgt spid="185">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5">
                                            <p:txEl>
                                              <p:pRg end="1" st="1"/>
                                            </p:txEl>
                                          </p:spTgt>
                                        </p:tgtEl>
                                        <p:attrNameLst>
                                          <p:attrName>style.visibility</p:attrName>
                                        </p:attrNameLst>
                                      </p:cBhvr>
                                      <p:to>
                                        <p:strVal val="visible"/>
                                      </p:to>
                                    </p:set>
                                    <p:anim calcmode="lin" valueType="num">
                                      <p:cBhvr additive="base">
                                        <p:cTn dur="500"/>
                                        <p:tgtEl>
                                          <p:spTgt spid="185">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5">
                                            <p:txEl>
                                              <p:pRg end="2" st="2"/>
                                            </p:txEl>
                                          </p:spTgt>
                                        </p:tgtEl>
                                        <p:attrNameLst>
                                          <p:attrName>style.visibility</p:attrName>
                                        </p:attrNameLst>
                                      </p:cBhvr>
                                      <p:to>
                                        <p:strVal val="visible"/>
                                      </p:to>
                                    </p:set>
                                    <p:anim calcmode="lin" valueType="num">
                                      <p:cBhvr additive="base">
                                        <p:cTn dur="500"/>
                                        <p:tgtEl>
                                          <p:spTgt spid="185">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5">
                                            <p:txEl>
                                              <p:pRg end="3" st="3"/>
                                            </p:txEl>
                                          </p:spTgt>
                                        </p:tgtEl>
                                        <p:attrNameLst>
                                          <p:attrName>style.visibility</p:attrName>
                                        </p:attrNameLst>
                                      </p:cBhvr>
                                      <p:to>
                                        <p:strVal val="visible"/>
                                      </p:to>
                                    </p:set>
                                    <p:anim calcmode="lin" valueType="num">
                                      <p:cBhvr additive="base">
                                        <p:cTn dur="500"/>
                                        <p:tgtEl>
                                          <p:spTgt spid="185">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5">
                                            <p:txEl>
                                              <p:pRg end="4" st="4"/>
                                            </p:txEl>
                                          </p:spTgt>
                                        </p:tgtEl>
                                        <p:attrNameLst>
                                          <p:attrName>style.visibility</p:attrName>
                                        </p:attrNameLst>
                                      </p:cBhvr>
                                      <p:to>
                                        <p:strVal val="visible"/>
                                      </p:to>
                                    </p:set>
                                    <p:anim calcmode="lin" valueType="num">
                                      <p:cBhvr additive="base">
                                        <p:cTn dur="500"/>
                                        <p:tgtEl>
                                          <p:spTgt spid="185">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5">
                                            <p:txEl>
                                              <p:pRg end="5" st="5"/>
                                            </p:txEl>
                                          </p:spTgt>
                                        </p:tgtEl>
                                        <p:attrNameLst>
                                          <p:attrName>style.visibility</p:attrName>
                                        </p:attrNameLst>
                                      </p:cBhvr>
                                      <p:to>
                                        <p:strVal val="visible"/>
                                      </p:to>
                                    </p:set>
                                    <p:anim calcmode="lin" valueType="num">
                                      <p:cBhvr additive="base">
                                        <p:cTn dur="500"/>
                                        <p:tgtEl>
                                          <p:spTgt spid="185">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5">
                                            <p:txEl>
                                              <p:pRg end="6" st="6"/>
                                            </p:txEl>
                                          </p:spTgt>
                                        </p:tgtEl>
                                        <p:attrNameLst>
                                          <p:attrName>style.visibility</p:attrName>
                                        </p:attrNameLst>
                                      </p:cBhvr>
                                      <p:to>
                                        <p:strVal val="visible"/>
                                      </p:to>
                                    </p:set>
                                    <p:anim calcmode="lin" valueType="num">
                                      <p:cBhvr additive="base">
                                        <p:cTn dur="500"/>
                                        <p:tgtEl>
                                          <p:spTgt spid="185">
                                            <p:txEl>
                                              <p:pRg end="6" st="6"/>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5">
                                            <p:txEl>
                                              <p:pRg end="7" st="7"/>
                                            </p:txEl>
                                          </p:spTgt>
                                        </p:tgtEl>
                                        <p:attrNameLst>
                                          <p:attrName>style.visibility</p:attrName>
                                        </p:attrNameLst>
                                      </p:cBhvr>
                                      <p:to>
                                        <p:strVal val="visible"/>
                                      </p:to>
                                    </p:set>
                                    <p:anim calcmode="lin" valueType="num">
                                      <p:cBhvr additive="base">
                                        <p:cTn dur="500"/>
                                        <p:tgtEl>
                                          <p:spTgt spid="185">
                                            <p:txEl>
                                              <p:pRg end="7" st="7"/>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5">
                                            <p:txEl>
                                              <p:pRg end="8" st="8"/>
                                            </p:txEl>
                                          </p:spTgt>
                                        </p:tgtEl>
                                        <p:attrNameLst>
                                          <p:attrName>style.visibility</p:attrName>
                                        </p:attrNameLst>
                                      </p:cBhvr>
                                      <p:to>
                                        <p:strVal val="visible"/>
                                      </p:to>
                                    </p:set>
                                    <p:anim calcmode="lin" valueType="num">
                                      <p:cBhvr additive="base">
                                        <p:cTn dur="500"/>
                                        <p:tgtEl>
                                          <p:spTgt spid="185">
                                            <p:txEl>
                                              <p:pRg end="8" st="8"/>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74"/>
                                        </p:tgtEl>
                                        <p:attrNameLst>
                                          <p:attrName>style.visibility</p:attrName>
                                        </p:attrNameLst>
                                      </p:cBhvr>
                                      <p:to>
                                        <p:strVal val="visible"/>
                                      </p:to>
                                    </p:set>
                                    <p:anim calcmode="lin" valueType="num">
                                      <p:cBhvr additive="base">
                                        <p:cTn dur="500"/>
                                        <p:tgtEl>
                                          <p:spTgt spid="17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6">
                                            <p:txEl>
                                              <p:pRg end="0" st="0"/>
                                            </p:txEl>
                                          </p:spTgt>
                                        </p:tgtEl>
                                        <p:attrNameLst>
                                          <p:attrName>style.visibility</p:attrName>
                                        </p:attrNameLst>
                                      </p:cBhvr>
                                      <p:to>
                                        <p:strVal val="visible"/>
                                      </p:to>
                                    </p:set>
                                    <p:anim calcmode="lin" valueType="num">
                                      <p:cBhvr additive="base">
                                        <p:cTn dur="500"/>
                                        <p:tgtEl>
                                          <p:spTgt spid="186">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6">
                                            <p:txEl>
                                              <p:pRg end="1" st="1"/>
                                            </p:txEl>
                                          </p:spTgt>
                                        </p:tgtEl>
                                        <p:attrNameLst>
                                          <p:attrName>style.visibility</p:attrName>
                                        </p:attrNameLst>
                                      </p:cBhvr>
                                      <p:to>
                                        <p:strVal val="visible"/>
                                      </p:to>
                                    </p:set>
                                    <p:anim calcmode="lin" valueType="num">
                                      <p:cBhvr additive="base">
                                        <p:cTn dur="500"/>
                                        <p:tgtEl>
                                          <p:spTgt spid="186">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6">
                                            <p:txEl>
                                              <p:pRg end="2" st="2"/>
                                            </p:txEl>
                                          </p:spTgt>
                                        </p:tgtEl>
                                        <p:attrNameLst>
                                          <p:attrName>style.visibility</p:attrName>
                                        </p:attrNameLst>
                                      </p:cBhvr>
                                      <p:to>
                                        <p:strVal val="visible"/>
                                      </p:to>
                                    </p:set>
                                    <p:anim calcmode="lin" valueType="num">
                                      <p:cBhvr additive="base">
                                        <p:cTn dur="500"/>
                                        <p:tgtEl>
                                          <p:spTgt spid="186">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6">
                                            <p:txEl>
                                              <p:pRg end="3" st="3"/>
                                            </p:txEl>
                                          </p:spTgt>
                                        </p:tgtEl>
                                        <p:attrNameLst>
                                          <p:attrName>style.visibility</p:attrName>
                                        </p:attrNameLst>
                                      </p:cBhvr>
                                      <p:to>
                                        <p:strVal val="visible"/>
                                      </p:to>
                                    </p:set>
                                    <p:anim calcmode="lin" valueType="num">
                                      <p:cBhvr additive="base">
                                        <p:cTn dur="500"/>
                                        <p:tgtEl>
                                          <p:spTgt spid="186">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6">
                                            <p:txEl>
                                              <p:pRg end="4" st="4"/>
                                            </p:txEl>
                                          </p:spTgt>
                                        </p:tgtEl>
                                        <p:attrNameLst>
                                          <p:attrName>style.visibility</p:attrName>
                                        </p:attrNameLst>
                                      </p:cBhvr>
                                      <p:to>
                                        <p:strVal val="visible"/>
                                      </p:to>
                                    </p:set>
                                    <p:anim calcmode="lin" valueType="num">
                                      <p:cBhvr additive="base">
                                        <p:cTn dur="500"/>
                                        <p:tgtEl>
                                          <p:spTgt spid="186">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6">
                                            <p:txEl>
                                              <p:pRg end="5" st="5"/>
                                            </p:txEl>
                                          </p:spTgt>
                                        </p:tgtEl>
                                        <p:attrNameLst>
                                          <p:attrName>style.visibility</p:attrName>
                                        </p:attrNameLst>
                                      </p:cBhvr>
                                      <p:to>
                                        <p:strVal val="visible"/>
                                      </p:to>
                                    </p:set>
                                    <p:anim calcmode="lin" valueType="num">
                                      <p:cBhvr additive="base">
                                        <p:cTn dur="500"/>
                                        <p:tgtEl>
                                          <p:spTgt spid="186">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6">
                                            <p:txEl>
                                              <p:pRg end="6" st="6"/>
                                            </p:txEl>
                                          </p:spTgt>
                                        </p:tgtEl>
                                        <p:attrNameLst>
                                          <p:attrName>style.visibility</p:attrName>
                                        </p:attrNameLst>
                                      </p:cBhvr>
                                      <p:to>
                                        <p:strVal val="visible"/>
                                      </p:to>
                                    </p:set>
                                    <p:anim calcmode="lin" valueType="num">
                                      <p:cBhvr additive="base">
                                        <p:cTn dur="500"/>
                                        <p:tgtEl>
                                          <p:spTgt spid="186">
                                            <p:txEl>
                                              <p:pRg end="6" st="6"/>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6">
                                            <p:txEl>
                                              <p:pRg end="7" st="7"/>
                                            </p:txEl>
                                          </p:spTgt>
                                        </p:tgtEl>
                                        <p:attrNameLst>
                                          <p:attrName>style.visibility</p:attrName>
                                        </p:attrNameLst>
                                      </p:cBhvr>
                                      <p:to>
                                        <p:strVal val="visible"/>
                                      </p:to>
                                    </p:set>
                                    <p:anim calcmode="lin" valueType="num">
                                      <p:cBhvr additive="base">
                                        <p:cTn dur="500"/>
                                        <p:tgtEl>
                                          <p:spTgt spid="186">
                                            <p:txEl>
                                              <p:pRg end="7" st="7"/>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6">
                                            <p:txEl>
                                              <p:pRg end="8" st="8"/>
                                            </p:txEl>
                                          </p:spTgt>
                                        </p:tgtEl>
                                        <p:attrNameLst>
                                          <p:attrName>style.visibility</p:attrName>
                                        </p:attrNameLst>
                                      </p:cBhvr>
                                      <p:to>
                                        <p:strVal val="visible"/>
                                      </p:to>
                                    </p:set>
                                    <p:anim calcmode="lin" valueType="num">
                                      <p:cBhvr additive="base">
                                        <p:cTn dur="500"/>
                                        <p:tgtEl>
                                          <p:spTgt spid="186">
                                            <p:txEl>
                                              <p:pRg end="8" st="8"/>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7">
                                            <p:txEl>
                                              <p:pRg end="0" st="0"/>
                                            </p:txEl>
                                          </p:spTgt>
                                        </p:tgtEl>
                                        <p:attrNameLst>
                                          <p:attrName>style.visibility</p:attrName>
                                        </p:attrNameLst>
                                      </p:cBhvr>
                                      <p:to>
                                        <p:strVal val="visible"/>
                                      </p:to>
                                    </p:set>
                                    <p:anim calcmode="lin" valueType="num">
                                      <p:cBhvr additive="base">
                                        <p:cTn dur="500"/>
                                        <p:tgtEl>
                                          <p:spTgt spid="187">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7">
                                            <p:txEl>
                                              <p:pRg end="1" st="1"/>
                                            </p:txEl>
                                          </p:spTgt>
                                        </p:tgtEl>
                                        <p:attrNameLst>
                                          <p:attrName>style.visibility</p:attrName>
                                        </p:attrNameLst>
                                      </p:cBhvr>
                                      <p:to>
                                        <p:strVal val="visible"/>
                                      </p:to>
                                    </p:set>
                                    <p:anim calcmode="lin" valueType="num">
                                      <p:cBhvr additive="base">
                                        <p:cTn dur="500"/>
                                        <p:tgtEl>
                                          <p:spTgt spid="187">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7">
                                            <p:txEl>
                                              <p:pRg end="2" st="2"/>
                                            </p:txEl>
                                          </p:spTgt>
                                        </p:tgtEl>
                                        <p:attrNameLst>
                                          <p:attrName>style.visibility</p:attrName>
                                        </p:attrNameLst>
                                      </p:cBhvr>
                                      <p:to>
                                        <p:strVal val="visible"/>
                                      </p:to>
                                    </p:set>
                                    <p:anim calcmode="lin" valueType="num">
                                      <p:cBhvr additive="base">
                                        <p:cTn dur="500"/>
                                        <p:tgtEl>
                                          <p:spTgt spid="187">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7">
                                            <p:txEl>
                                              <p:pRg end="3" st="3"/>
                                            </p:txEl>
                                          </p:spTgt>
                                        </p:tgtEl>
                                        <p:attrNameLst>
                                          <p:attrName>style.visibility</p:attrName>
                                        </p:attrNameLst>
                                      </p:cBhvr>
                                      <p:to>
                                        <p:strVal val="visible"/>
                                      </p:to>
                                    </p:set>
                                    <p:anim calcmode="lin" valueType="num">
                                      <p:cBhvr additive="base">
                                        <p:cTn dur="500"/>
                                        <p:tgtEl>
                                          <p:spTgt spid="187">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7">
                                            <p:txEl>
                                              <p:pRg end="4" st="4"/>
                                            </p:txEl>
                                          </p:spTgt>
                                        </p:tgtEl>
                                        <p:attrNameLst>
                                          <p:attrName>style.visibility</p:attrName>
                                        </p:attrNameLst>
                                      </p:cBhvr>
                                      <p:to>
                                        <p:strVal val="visible"/>
                                      </p:to>
                                    </p:set>
                                    <p:anim calcmode="lin" valueType="num">
                                      <p:cBhvr additive="base">
                                        <p:cTn dur="500"/>
                                        <p:tgtEl>
                                          <p:spTgt spid="187">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7">
                                            <p:txEl>
                                              <p:pRg end="5" st="5"/>
                                            </p:txEl>
                                          </p:spTgt>
                                        </p:tgtEl>
                                        <p:attrNameLst>
                                          <p:attrName>style.visibility</p:attrName>
                                        </p:attrNameLst>
                                      </p:cBhvr>
                                      <p:to>
                                        <p:strVal val="visible"/>
                                      </p:to>
                                    </p:set>
                                    <p:anim calcmode="lin" valueType="num">
                                      <p:cBhvr additive="base">
                                        <p:cTn dur="500"/>
                                        <p:tgtEl>
                                          <p:spTgt spid="187">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7">
                                            <p:txEl>
                                              <p:pRg end="6" st="6"/>
                                            </p:txEl>
                                          </p:spTgt>
                                        </p:tgtEl>
                                        <p:attrNameLst>
                                          <p:attrName>style.visibility</p:attrName>
                                        </p:attrNameLst>
                                      </p:cBhvr>
                                      <p:to>
                                        <p:strVal val="visible"/>
                                      </p:to>
                                    </p:set>
                                    <p:anim calcmode="lin" valueType="num">
                                      <p:cBhvr additive="base">
                                        <p:cTn dur="500"/>
                                        <p:tgtEl>
                                          <p:spTgt spid="187">
                                            <p:txEl>
                                              <p:pRg end="6" st="6"/>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7">
                                            <p:txEl>
                                              <p:pRg end="7" st="7"/>
                                            </p:txEl>
                                          </p:spTgt>
                                        </p:tgtEl>
                                        <p:attrNameLst>
                                          <p:attrName>style.visibility</p:attrName>
                                        </p:attrNameLst>
                                      </p:cBhvr>
                                      <p:to>
                                        <p:strVal val="visible"/>
                                      </p:to>
                                    </p:set>
                                    <p:anim calcmode="lin" valueType="num">
                                      <p:cBhvr additive="base">
                                        <p:cTn dur="500"/>
                                        <p:tgtEl>
                                          <p:spTgt spid="187">
                                            <p:txEl>
                                              <p:pRg end="7" st="7"/>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7">
                                            <p:txEl>
                                              <p:pRg end="8" st="8"/>
                                            </p:txEl>
                                          </p:spTgt>
                                        </p:tgtEl>
                                        <p:attrNameLst>
                                          <p:attrName>style.visibility</p:attrName>
                                        </p:attrNameLst>
                                      </p:cBhvr>
                                      <p:to>
                                        <p:strVal val="visible"/>
                                      </p:to>
                                    </p:set>
                                    <p:anim calcmode="lin" valueType="num">
                                      <p:cBhvr additive="base">
                                        <p:cTn dur="500"/>
                                        <p:tgtEl>
                                          <p:spTgt spid="187">
                                            <p:txEl>
                                              <p:pRg end="8" st="8"/>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69"/>
                                        </p:tgtEl>
                                        <p:attrNameLst>
                                          <p:attrName>style.visibility</p:attrName>
                                        </p:attrNameLst>
                                      </p:cBhvr>
                                      <p:to>
                                        <p:strVal val="visible"/>
                                      </p:to>
                                    </p:set>
                                    <p:anim calcmode="lin" valueType="num">
                                      <p:cBhvr additive="base">
                                        <p:cTn dur="500"/>
                                        <p:tgtEl>
                                          <p:spTgt spid="16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88" name="Shape 188"/>
        <p:cNvGrpSpPr/>
        <p:nvPr/>
      </p:nvGrpSpPr>
      <p:grpSpPr>
        <a:xfrm>
          <a:off x="0" y="0"/>
          <a:ext cx="0" cy="0"/>
          <a:chOff x="0" y="0"/>
          <a:chExt cx="0" cy="0"/>
        </a:xfrm>
      </p:grpSpPr>
      <p:sp>
        <p:nvSpPr>
          <p:cNvPr id="189" name="Google Shape;189;p30"/>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0" name="Google Shape;190;p30"/>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1" name="Google Shape;191;p30"/>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2" name="Google Shape;192;p30"/>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193" name="Google Shape;193;p30"/>
          <p:cNvGrpSpPr/>
          <p:nvPr/>
        </p:nvGrpSpPr>
        <p:grpSpPr>
          <a:xfrm>
            <a:off x="1288883" y="1970677"/>
            <a:ext cx="3008160" cy="558403"/>
            <a:chOff x="1384299" y="984716"/>
            <a:chExt cx="3008160" cy="558403"/>
          </a:xfrm>
        </p:grpSpPr>
        <p:sp>
          <p:nvSpPr>
            <p:cNvPr id="194" name="Google Shape;194;p30"/>
            <p:cNvSpPr/>
            <p:nvPr/>
          </p:nvSpPr>
          <p:spPr>
            <a:xfrm flipH="1">
              <a:off x="1414226" y="984716"/>
              <a:ext cx="2951402" cy="475059"/>
            </a:xfrm>
            <a:custGeom>
              <a:rect b="b" l="l" r="r" t="t"/>
              <a:pathLst>
                <a:path extrusionOk="0" h="633569" w="4539922">
                  <a:moveTo>
                    <a:pt x="2957680" y="34"/>
                  </a:moveTo>
                  <a:cubicBezTo>
                    <a:pt x="2717115" y="165"/>
                    <a:pt x="2497073" y="643"/>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FD8CB1"/>
            </a:solidFill>
            <a:ln>
              <a:noFill/>
            </a:ln>
          </p:spPr>
          <p:txBody>
            <a:bodyPr anchorCtr="1" anchor="ctr" bIns="45700" lIns="91425" spcFirstLastPara="1" rIns="91425" wrap="square" tIns="45700">
              <a:normAutofit/>
            </a:bodyPr>
            <a:lstStyle/>
            <a:p>
              <a:pPr indent="0" lvl="0" marL="0" marR="0" rtl="0" algn="ctr">
                <a:lnSpc>
                  <a:spcPct val="80000"/>
                </a:lnSpc>
                <a:spcBef>
                  <a:spcPts val="0"/>
                </a:spcBef>
                <a:spcAft>
                  <a:spcPts val="0"/>
                </a:spcAft>
                <a:buClr>
                  <a:schemeClr val="dk1"/>
                </a:buClr>
                <a:buSzPts val="2945"/>
                <a:buFont typeface="Calibri"/>
                <a:buNone/>
              </a:pPr>
              <a:r>
                <a:t/>
              </a:r>
              <a:endParaRPr sz="2945">
                <a:solidFill>
                  <a:schemeClr val="lt1"/>
                </a:solidFill>
                <a:latin typeface="Roboto"/>
                <a:ea typeface="Roboto"/>
                <a:cs typeface="Roboto"/>
                <a:sym typeface="Roboto"/>
              </a:endParaRPr>
            </a:p>
          </p:txBody>
        </p:sp>
        <p:sp>
          <p:nvSpPr>
            <p:cNvPr id="195" name="Google Shape;195;p30"/>
            <p:cNvSpPr/>
            <p:nvPr/>
          </p:nvSpPr>
          <p:spPr>
            <a:xfrm flipH="1">
              <a:off x="1384299" y="1002575"/>
              <a:ext cx="179561" cy="540544"/>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FEB0CA"/>
                </a:gs>
                <a:gs pos="100000">
                  <a:srgbClr val="FC5A90"/>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014">
                <a:solidFill>
                  <a:srgbClr val="000000"/>
                </a:solidFill>
                <a:latin typeface="Roboto"/>
                <a:ea typeface="Roboto"/>
                <a:cs typeface="Roboto"/>
                <a:sym typeface="Roboto"/>
              </a:endParaRPr>
            </a:p>
          </p:txBody>
        </p:sp>
        <p:sp>
          <p:nvSpPr>
            <p:cNvPr id="196" name="Google Shape;196;p30"/>
            <p:cNvSpPr/>
            <p:nvPr/>
          </p:nvSpPr>
          <p:spPr>
            <a:xfrm>
              <a:off x="4226313" y="1002575"/>
              <a:ext cx="166146" cy="540544"/>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FEB0CA"/>
                </a:gs>
                <a:gs pos="100000">
                  <a:srgbClr val="FC5A90"/>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014">
                <a:solidFill>
                  <a:srgbClr val="000000"/>
                </a:solidFill>
                <a:latin typeface="Roboto"/>
                <a:ea typeface="Roboto"/>
                <a:cs typeface="Roboto"/>
                <a:sym typeface="Roboto"/>
              </a:endParaRPr>
            </a:p>
          </p:txBody>
        </p:sp>
      </p:grpSp>
      <p:grpSp>
        <p:nvGrpSpPr>
          <p:cNvPr id="197" name="Google Shape;197;p30"/>
          <p:cNvGrpSpPr/>
          <p:nvPr/>
        </p:nvGrpSpPr>
        <p:grpSpPr>
          <a:xfrm>
            <a:off x="1288883" y="3045539"/>
            <a:ext cx="3008160" cy="559594"/>
            <a:chOff x="1384299" y="1757431"/>
            <a:chExt cx="3008160" cy="559594"/>
          </a:xfrm>
        </p:grpSpPr>
        <p:sp>
          <p:nvSpPr>
            <p:cNvPr id="198" name="Google Shape;198;p30"/>
            <p:cNvSpPr/>
            <p:nvPr/>
          </p:nvSpPr>
          <p:spPr>
            <a:xfrm flipH="1">
              <a:off x="1414226" y="1757431"/>
              <a:ext cx="2951402" cy="475060"/>
            </a:xfrm>
            <a:custGeom>
              <a:rect b="b" l="l" r="r" t="t"/>
              <a:pathLst>
                <a:path extrusionOk="0" h="633569" w="4539922">
                  <a:moveTo>
                    <a:pt x="2957680" y="34"/>
                  </a:moveTo>
                  <a:cubicBezTo>
                    <a:pt x="2717115" y="165"/>
                    <a:pt x="2497073" y="643"/>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5CD2EA"/>
            </a:solidFill>
            <a:ln>
              <a:noFill/>
            </a:ln>
          </p:spPr>
          <p:txBody>
            <a:bodyPr anchorCtr="1" anchor="ctr"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800"/>
                <a:buFont typeface="Calibri"/>
                <a:buNone/>
              </a:pPr>
              <a:r>
                <a:t/>
              </a:r>
              <a:endParaRPr sz="1800">
                <a:solidFill>
                  <a:schemeClr val="lt1"/>
                </a:solidFill>
                <a:latin typeface="Roboto"/>
                <a:ea typeface="Roboto"/>
                <a:cs typeface="Roboto"/>
                <a:sym typeface="Roboto"/>
              </a:endParaRPr>
            </a:p>
          </p:txBody>
        </p:sp>
        <p:sp>
          <p:nvSpPr>
            <p:cNvPr id="199" name="Google Shape;199;p30"/>
            <p:cNvSpPr/>
            <p:nvPr/>
          </p:nvSpPr>
          <p:spPr>
            <a:xfrm flipH="1">
              <a:off x="1384299" y="1776481"/>
              <a:ext cx="179561" cy="540544"/>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B1EAF5"/>
                </a:gs>
                <a:gs pos="100000">
                  <a:srgbClr val="14859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014">
                <a:solidFill>
                  <a:srgbClr val="000000"/>
                </a:solidFill>
                <a:latin typeface="Roboto"/>
                <a:ea typeface="Roboto"/>
                <a:cs typeface="Roboto"/>
                <a:sym typeface="Roboto"/>
              </a:endParaRPr>
            </a:p>
          </p:txBody>
        </p:sp>
        <p:sp>
          <p:nvSpPr>
            <p:cNvPr id="200" name="Google Shape;200;p30"/>
            <p:cNvSpPr/>
            <p:nvPr/>
          </p:nvSpPr>
          <p:spPr>
            <a:xfrm>
              <a:off x="4226313" y="1776481"/>
              <a:ext cx="166146" cy="540544"/>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B1EAF5"/>
                </a:gs>
                <a:gs pos="100000">
                  <a:srgbClr val="14859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014">
                <a:solidFill>
                  <a:srgbClr val="000000"/>
                </a:solidFill>
                <a:latin typeface="Roboto"/>
                <a:ea typeface="Roboto"/>
                <a:cs typeface="Roboto"/>
                <a:sym typeface="Roboto"/>
              </a:endParaRPr>
            </a:p>
          </p:txBody>
        </p:sp>
      </p:grpSp>
      <p:grpSp>
        <p:nvGrpSpPr>
          <p:cNvPr id="201" name="Google Shape;201;p30"/>
          <p:cNvGrpSpPr/>
          <p:nvPr/>
        </p:nvGrpSpPr>
        <p:grpSpPr>
          <a:xfrm>
            <a:off x="4656123" y="1970676"/>
            <a:ext cx="3008159" cy="559593"/>
            <a:chOff x="4751539" y="984715"/>
            <a:chExt cx="3008159" cy="559593"/>
          </a:xfrm>
        </p:grpSpPr>
        <p:sp>
          <p:nvSpPr>
            <p:cNvPr id="202" name="Google Shape;202;p30"/>
            <p:cNvSpPr/>
            <p:nvPr/>
          </p:nvSpPr>
          <p:spPr>
            <a:xfrm flipH="1">
              <a:off x="4781466" y="984715"/>
              <a:ext cx="2951402" cy="475060"/>
            </a:xfrm>
            <a:custGeom>
              <a:rect b="b" l="l" r="r" t="t"/>
              <a:pathLst>
                <a:path extrusionOk="0" h="633569" w="4539922">
                  <a:moveTo>
                    <a:pt x="2957680" y="34"/>
                  </a:moveTo>
                  <a:cubicBezTo>
                    <a:pt x="2717115" y="165"/>
                    <a:pt x="2497073" y="643"/>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92D050"/>
            </a:solidFill>
            <a:ln>
              <a:noFill/>
            </a:ln>
          </p:spPr>
          <p:txBody>
            <a:bodyPr anchorCtr="1" anchor="ctr"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800"/>
                <a:buFont typeface="Calibri"/>
                <a:buNone/>
              </a:pPr>
              <a:r>
                <a:t/>
              </a:r>
              <a:endParaRPr sz="1800">
                <a:solidFill>
                  <a:schemeClr val="lt1"/>
                </a:solidFill>
                <a:latin typeface="Roboto"/>
                <a:ea typeface="Roboto"/>
                <a:cs typeface="Roboto"/>
                <a:sym typeface="Roboto"/>
              </a:endParaRPr>
            </a:p>
          </p:txBody>
        </p:sp>
        <p:sp>
          <p:nvSpPr>
            <p:cNvPr id="203" name="Google Shape;203;p30"/>
            <p:cNvSpPr/>
            <p:nvPr/>
          </p:nvSpPr>
          <p:spPr>
            <a:xfrm flipH="1">
              <a:off x="4751539" y="1002574"/>
              <a:ext cx="179561" cy="541734"/>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C7E6A4"/>
                </a:gs>
                <a:gs pos="100000">
                  <a:srgbClr val="6CA62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014">
                <a:solidFill>
                  <a:srgbClr val="000000"/>
                </a:solidFill>
                <a:latin typeface="Roboto"/>
                <a:ea typeface="Roboto"/>
                <a:cs typeface="Roboto"/>
                <a:sym typeface="Roboto"/>
              </a:endParaRPr>
            </a:p>
          </p:txBody>
        </p:sp>
        <p:sp>
          <p:nvSpPr>
            <p:cNvPr id="204" name="Google Shape;204;p30"/>
            <p:cNvSpPr/>
            <p:nvPr/>
          </p:nvSpPr>
          <p:spPr>
            <a:xfrm>
              <a:off x="7593552" y="1002574"/>
              <a:ext cx="166146" cy="541734"/>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C7E6A4"/>
                </a:gs>
                <a:gs pos="100000">
                  <a:srgbClr val="6CA62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014">
                <a:solidFill>
                  <a:srgbClr val="000000"/>
                </a:solidFill>
                <a:latin typeface="Roboto"/>
                <a:ea typeface="Roboto"/>
                <a:cs typeface="Roboto"/>
                <a:sym typeface="Roboto"/>
              </a:endParaRPr>
            </a:p>
          </p:txBody>
        </p:sp>
      </p:grpSp>
      <p:grpSp>
        <p:nvGrpSpPr>
          <p:cNvPr id="205" name="Google Shape;205;p30"/>
          <p:cNvGrpSpPr/>
          <p:nvPr/>
        </p:nvGrpSpPr>
        <p:grpSpPr>
          <a:xfrm>
            <a:off x="4656123" y="3045538"/>
            <a:ext cx="3008159" cy="559595"/>
            <a:chOff x="4751539" y="1757430"/>
            <a:chExt cx="3008159" cy="559595"/>
          </a:xfrm>
        </p:grpSpPr>
        <p:sp>
          <p:nvSpPr>
            <p:cNvPr id="206" name="Google Shape;206;p30"/>
            <p:cNvSpPr/>
            <p:nvPr/>
          </p:nvSpPr>
          <p:spPr>
            <a:xfrm flipH="1">
              <a:off x="4781466" y="1757430"/>
              <a:ext cx="2951402" cy="475059"/>
            </a:xfrm>
            <a:custGeom>
              <a:rect b="b" l="l" r="r" t="t"/>
              <a:pathLst>
                <a:path extrusionOk="0" h="633569" w="4539922">
                  <a:moveTo>
                    <a:pt x="2957680" y="34"/>
                  </a:moveTo>
                  <a:cubicBezTo>
                    <a:pt x="2717115" y="165"/>
                    <a:pt x="2497073" y="644"/>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EAB800"/>
            </a:solidFill>
            <a:ln>
              <a:noFill/>
            </a:ln>
          </p:spPr>
          <p:txBody>
            <a:bodyPr anchorCtr="1" anchor="ctr"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800"/>
                <a:buFont typeface="Calibri"/>
                <a:buNone/>
              </a:pPr>
              <a:r>
                <a:t/>
              </a:r>
              <a:endParaRPr sz="1800">
                <a:solidFill>
                  <a:schemeClr val="lt1"/>
                </a:solidFill>
                <a:latin typeface="Roboto"/>
                <a:ea typeface="Roboto"/>
                <a:cs typeface="Roboto"/>
                <a:sym typeface="Roboto"/>
              </a:endParaRPr>
            </a:p>
          </p:txBody>
        </p:sp>
        <p:sp>
          <p:nvSpPr>
            <p:cNvPr id="207" name="Google Shape;207;p30"/>
            <p:cNvSpPr/>
            <p:nvPr/>
          </p:nvSpPr>
          <p:spPr>
            <a:xfrm flipH="1">
              <a:off x="4751539" y="1776481"/>
              <a:ext cx="179561" cy="540544"/>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FFEA9B"/>
                </a:gs>
                <a:gs pos="100000">
                  <a:srgbClr val="DAAB00"/>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014">
                <a:solidFill>
                  <a:srgbClr val="000000"/>
                </a:solidFill>
                <a:latin typeface="Roboto"/>
                <a:ea typeface="Roboto"/>
                <a:cs typeface="Roboto"/>
                <a:sym typeface="Roboto"/>
              </a:endParaRPr>
            </a:p>
          </p:txBody>
        </p:sp>
        <p:sp>
          <p:nvSpPr>
            <p:cNvPr id="208" name="Google Shape;208;p30"/>
            <p:cNvSpPr/>
            <p:nvPr/>
          </p:nvSpPr>
          <p:spPr>
            <a:xfrm>
              <a:off x="7593552" y="1776481"/>
              <a:ext cx="166146" cy="540544"/>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FFEA9B"/>
                </a:gs>
                <a:gs pos="100000">
                  <a:srgbClr val="DAAB00"/>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014">
                <a:solidFill>
                  <a:srgbClr val="000000"/>
                </a:solidFill>
                <a:latin typeface="Roboto"/>
                <a:ea typeface="Roboto"/>
                <a:cs typeface="Roboto"/>
                <a:sym typeface="Roboto"/>
              </a:endParaRPr>
            </a:p>
          </p:txBody>
        </p:sp>
      </p:grpSp>
      <p:sp>
        <p:nvSpPr>
          <p:cNvPr id="209" name="Google Shape;209;p30"/>
          <p:cNvSpPr txBox="1"/>
          <p:nvPr>
            <p:ph idx="1" type="body"/>
          </p:nvPr>
        </p:nvSpPr>
        <p:spPr>
          <a:xfrm>
            <a:off x="1487601" y="2049663"/>
            <a:ext cx="2624138" cy="4572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000"/>
              <a:buNone/>
              <a:defRPr sz="20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10" name="Google Shape;210;p30"/>
          <p:cNvSpPr txBox="1"/>
          <p:nvPr>
            <p:ph idx="2" type="body"/>
          </p:nvPr>
        </p:nvSpPr>
        <p:spPr>
          <a:xfrm>
            <a:off x="4969639" y="2027096"/>
            <a:ext cx="2624138" cy="4572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000"/>
              <a:buNone/>
              <a:defRPr sz="20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11" name="Google Shape;211;p30"/>
          <p:cNvSpPr txBox="1"/>
          <p:nvPr>
            <p:ph idx="3" type="body"/>
          </p:nvPr>
        </p:nvSpPr>
        <p:spPr>
          <a:xfrm>
            <a:off x="1527070" y="3106666"/>
            <a:ext cx="2624138" cy="4572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000"/>
              <a:buNone/>
              <a:defRPr sz="20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12" name="Google Shape;212;p30"/>
          <p:cNvSpPr txBox="1"/>
          <p:nvPr>
            <p:ph idx="4" type="body"/>
          </p:nvPr>
        </p:nvSpPr>
        <p:spPr>
          <a:xfrm>
            <a:off x="4991748" y="3131921"/>
            <a:ext cx="2624138" cy="4572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000"/>
              <a:buNone/>
              <a:defRPr sz="20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1000"/>
                                        <p:tgtEl>
                                          <p:spTgt spid="193"/>
                                        </p:tgtEl>
                                      </p:cBhvr>
                                    </p:animEffect>
                                  </p:childTnLst>
                                </p:cTn>
                              </p:par>
                              <p:par>
                                <p:cTn fill="hold" nodeType="withEffect" presetClass="entr" presetID="10" presetSubtype="0">
                                  <p:stCondLst>
                                    <p:cond delay="0"/>
                                  </p:stCondLst>
                                  <p:childTnLst>
                                    <p:set>
                                      <p:cBhvr>
                                        <p:cTn dur="1" fill="hold">
                                          <p:stCondLst>
                                            <p:cond delay="0"/>
                                          </p:stCondLst>
                                        </p:cTn>
                                        <p:tgtEl>
                                          <p:spTgt spid="209">
                                            <p:txEl>
                                              <p:pRg end="0" st="0"/>
                                            </p:txEl>
                                          </p:spTgt>
                                        </p:tgtEl>
                                        <p:attrNameLst>
                                          <p:attrName>style.visibility</p:attrName>
                                        </p:attrNameLst>
                                      </p:cBhvr>
                                      <p:to>
                                        <p:strVal val="visible"/>
                                      </p:to>
                                    </p:set>
                                    <p:animEffect filter="fade" transition="in">
                                      <p:cBhvr>
                                        <p:cTn dur="1000"/>
                                        <p:tgtEl>
                                          <p:spTgt spid="209">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209">
                                            <p:txEl>
                                              <p:pRg end="1" st="1"/>
                                            </p:txEl>
                                          </p:spTgt>
                                        </p:tgtEl>
                                        <p:attrNameLst>
                                          <p:attrName>style.visibility</p:attrName>
                                        </p:attrNameLst>
                                      </p:cBhvr>
                                      <p:to>
                                        <p:strVal val="visible"/>
                                      </p:to>
                                    </p:set>
                                    <p:animEffect filter="fade" transition="in">
                                      <p:cBhvr>
                                        <p:cTn dur="1000"/>
                                        <p:tgtEl>
                                          <p:spTgt spid="209">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209">
                                            <p:txEl>
                                              <p:pRg end="2" st="2"/>
                                            </p:txEl>
                                          </p:spTgt>
                                        </p:tgtEl>
                                        <p:attrNameLst>
                                          <p:attrName>style.visibility</p:attrName>
                                        </p:attrNameLst>
                                      </p:cBhvr>
                                      <p:to>
                                        <p:strVal val="visible"/>
                                      </p:to>
                                    </p:set>
                                    <p:animEffect filter="fade" transition="in">
                                      <p:cBhvr>
                                        <p:cTn dur="1000"/>
                                        <p:tgtEl>
                                          <p:spTgt spid="209">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209">
                                            <p:txEl>
                                              <p:pRg end="3" st="3"/>
                                            </p:txEl>
                                          </p:spTgt>
                                        </p:tgtEl>
                                        <p:attrNameLst>
                                          <p:attrName>style.visibility</p:attrName>
                                        </p:attrNameLst>
                                      </p:cBhvr>
                                      <p:to>
                                        <p:strVal val="visible"/>
                                      </p:to>
                                    </p:set>
                                    <p:animEffect filter="fade" transition="in">
                                      <p:cBhvr>
                                        <p:cTn dur="1000"/>
                                        <p:tgtEl>
                                          <p:spTgt spid="209">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209">
                                            <p:txEl>
                                              <p:pRg end="4" st="4"/>
                                            </p:txEl>
                                          </p:spTgt>
                                        </p:tgtEl>
                                        <p:attrNameLst>
                                          <p:attrName>style.visibility</p:attrName>
                                        </p:attrNameLst>
                                      </p:cBhvr>
                                      <p:to>
                                        <p:strVal val="visible"/>
                                      </p:to>
                                    </p:set>
                                    <p:animEffect filter="fade" transition="in">
                                      <p:cBhvr>
                                        <p:cTn dur="1000"/>
                                        <p:tgtEl>
                                          <p:spTgt spid="209">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209">
                                            <p:txEl>
                                              <p:pRg end="5" st="5"/>
                                            </p:txEl>
                                          </p:spTgt>
                                        </p:tgtEl>
                                        <p:attrNameLst>
                                          <p:attrName>style.visibility</p:attrName>
                                        </p:attrNameLst>
                                      </p:cBhvr>
                                      <p:to>
                                        <p:strVal val="visible"/>
                                      </p:to>
                                    </p:set>
                                    <p:animEffect filter="fade" transition="in">
                                      <p:cBhvr>
                                        <p:cTn dur="1000"/>
                                        <p:tgtEl>
                                          <p:spTgt spid="209">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209">
                                            <p:txEl>
                                              <p:pRg end="6" st="6"/>
                                            </p:txEl>
                                          </p:spTgt>
                                        </p:tgtEl>
                                        <p:attrNameLst>
                                          <p:attrName>style.visibility</p:attrName>
                                        </p:attrNameLst>
                                      </p:cBhvr>
                                      <p:to>
                                        <p:strVal val="visible"/>
                                      </p:to>
                                    </p:set>
                                    <p:animEffect filter="fade" transition="in">
                                      <p:cBhvr>
                                        <p:cTn dur="1000"/>
                                        <p:tgtEl>
                                          <p:spTgt spid="209">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209">
                                            <p:txEl>
                                              <p:pRg end="7" st="7"/>
                                            </p:txEl>
                                          </p:spTgt>
                                        </p:tgtEl>
                                        <p:attrNameLst>
                                          <p:attrName>style.visibility</p:attrName>
                                        </p:attrNameLst>
                                      </p:cBhvr>
                                      <p:to>
                                        <p:strVal val="visible"/>
                                      </p:to>
                                    </p:set>
                                    <p:animEffect filter="fade" transition="in">
                                      <p:cBhvr>
                                        <p:cTn dur="1000"/>
                                        <p:tgtEl>
                                          <p:spTgt spid="209">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209">
                                            <p:txEl>
                                              <p:pRg end="8" st="8"/>
                                            </p:txEl>
                                          </p:spTgt>
                                        </p:tgtEl>
                                        <p:attrNameLst>
                                          <p:attrName>style.visibility</p:attrName>
                                        </p:attrNameLst>
                                      </p:cBhvr>
                                      <p:to>
                                        <p:strVal val="visible"/>
                                      </p:to>
                                    </p:set>
                                    <p:animEffect filter="fade" transition="in">
                                      <p:cBhvr>
                                        <p:cTn dur="1000"/>
                                        <p:tgtEl>
                                          <p:spTgt spid="209">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1000"/>
                                        <p:tgtEl>
                                          <p:spTgt spid="201"/>
                                        </p:tgtEl>
                                      </p:cBhvr>
                                    </p:animEffect>
                                  </p:childTnLst>
                                </p:cTn>
                              </p:par>
                              <p:par>
                                <p:cTn fill="hold" nodeType="withEffect" presetClass="entr" presetID="10" presetSubtype="0">
                                  <p:stCondLst>
                                    <p:cond delay="0"/>
                                  </p:stCondLst>
                                  <p:childTnLst>
                                    <p:set>
                                      <p:cBhvr>
                                        <p:cTn dur="1" fill="hold">
                                          <p:stCondLst>
                                            <p:cond delay="0"/>
                                          </p:stCondLst>
                                        </p:cTn>
                                        <p:tgtEl>
                                          <p:spTgt spid="210">
                                            <p:txEl>
                                              <p:pRg end="0" st="0"/>
                                            </p:txEl>
                                          </p:spTgt>
                                        </p:tgtEl>
                                        <p:attrNameLst>
                                          <p:attrName>style.visibility</p:attrName>
                                        </p:attrNameLst>
                                      </p:cBhvr>
                                      <p:to>
                                        <p:strVal val="visible"/>
                                      </p:to>
                                    </p:set>
                                    <p:animEffect filter="fade" transition="in">
                                      <p:cBhvr>
                                        <p:cTn dur="1000"/>
                                        <p:tgtEl>
                                          <p:spTgt spid="210">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210">
                                            <p:txEl>
                                              <p:pRg end="1" st="1"/>
                                            </p:txEl>
                                          </p:spTgt>
                                        </p:tgtEl>
                                        <p:attrNameLst>
                                          <p:attrName>style.visibility</p:attrName>
                                        </p:attrNameLst>
                                      </p:cBhvr>
                                      <p:to>
                                        <p:strVal val="visible"/>
                                      </p:to>
                                    </p:set>
                                    <p:animEffect filter="fade" transition="in">
                                      <p:cBhvr>
                                        <p:cTn dur="1000"/>
                                        <p:tgtEl>
                                          <p:spTgt spid="210">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210">
                                            <p:txEl>
                                              <p:pRg end="2" st="2"/>
                                            </p:txEl>
                                          </p:spTgt>
                                        </p:tgtEl>
                                        <p:attrNameLst>
                                          <p:attrName>style.visibility</p:attrName>
                                        </p:attrNameLst>
                                      </p:cBhvr>
                                      <p:to>
                                        <p:strVal val="visible"/>
                                      </p:to>
                                    </p:set>
                                    <p:animEffect filter="fade" transition="in">
                                      <p:cBhvr>
                                        <p:cTn dur="1000"/>
                                        <p:tgtEl>
                                          <p:spTgt spid="210">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210">
                                            <p:txEl>
                                              <p:pRg end="3" st="3"/>
                                            </p:txEl>
                                          </p:spTgt>
                                        </p:tgtEl>
                                        <p:attrNameLst>
                                          <p:attrName>style.visibility</p:attrName>
                                        </p:attrNameLst>
                                      </p:cBhvr>
                                      <p:to>
                                        <p:strVal val="visible"/>
                                      </p:to>
                                    </p:set>
                                    <p:animEffect filter="fade" transition="in">
                                      <p:cBhvr>
                                        <p:cTn dur="1000"/>
                                        <p:tgtEl>
                                          <p:spTgt spid="210">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210">
                                            <p:txEl>
                                              <p:pRg end="4" st="4"/>
                                            </p:txEl>
                                          </p:spTgt>
                                        </p:tgtEl>
                                        <p:attrNameLst>
                                          <p:attrName>style.visibility</p:attrName>
                                        </p:attrNameLst>
                                      </p:cBhvr>
                                      <p:to>
                                        <p:strVal val="visible"/>
                                      </p:to>
                                    </p:set>
                                    <p:animEffect filter="fade" transition="in">
                                      <p:cBhvr>
                                        <p:cTn dur="1000"/>
                                        <p:tgtEl>
                                          <p:spTgt spid="210">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210">
                                            <p:txEl>
                                              <p:pRg end="5" st="5"/>
                                            </p:txEl>
                                          </p:spTgt>
                                        </p:tgtEl>
                                        <p:attrNameLst>
                                          <p:attrName>style.visibility</p:attrName>
                                        </p:attrNameLst>
                                      </p:cBhvr>
                                      <p:to>
                                        <p:strVal val="visible"/>
                                      </p:to>
                                    </p:set>
                                    <p:animEffect filter="fade" transition="in">
                                      <p:cBhvr>
                                        <p:cTn dur="1000"/>
                                        <p:tgtEl>
                                          <p:spTgt spid="210">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210">
                                            <p:txEl>
                                              <p:pRg end="6" st="6"/>
                                            </p:txEl>
                                          </p:spTgt>
                                        </p:tgtEl>
                                        <p:attrNameLst>
                                          <p:attrName>style.visibility</p:attrName>
                                        </p:attrNameLst>
                                      </p:cBhvr>
                                      <p:to>
                                        <p:strVal val="visible"/>
                                      </p:to>
                                    </p:set>
                                    <p:animEffect filter="fade" transition="in">
                                      <p:cBhvr>
                                        <p:cTn dur="1000"/>
                                        <p:tgtEl>
                                          <p:spTgt spid="210">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210">
                                            <p:txEl>
                                              <p:pRg end="7" st="7"/>
                                            </p:txEl>
                                          </p:spTgt>
                                        </p:tgtEl>
                                        <p:attrNameLst>
                                          <p:attrName>style.visibility</p:attrName>
                                        </p:attrNameLst>
                                      </p:cBhvr>
                                      <p:to>
                                        <p:strVal val="visible"/>
                                      </p:to>
                                    </p:set>
                                    <p:animEffect filter="fade" transition="in">
                                      <p:cBhvr>
                                        <p:cTn dur="1000"/>
                                        <p:tgtEl>
                                          <p:spTgt spid="210">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210">
                                            <p:txEl>
                                              <p:pRg end="8" st="8"/>
                                            </p:txEl>
                                          </p:spTgt>
                                        </p:tgtEl>
                                        <p:attrNameLst>
                                          <p:attrName>style.visibility</p:attrName>
                                        </p:attrNameLst>
                                      </p:cBhvr>
                                      <p:to>
                                        <p:strVal val="visible"/>
                                      </p:to>
                                    </p:set>
                                    <p:animEffect filter="fade" transition="in">
                                      <p:cBhvr>
                                        <p:cTn dur="1000"/>
                                        <p:tgtEl>
                                          <p:spTgt spid="210">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1000"/>
                                        <p:tgtEl>
                                          <p:spTgt spid="205"/>
                                        </p:tgtEl>
                                      </p:cBhvr>
                                    </p:animEffect>
                                  </p:childTnLst>
                                </p:cTn>
                              </p:par>
                              <p:par>
                                <p:cTn fill="hold" nodeType="withEffect" presetClass="entr" presetID="10" presetSubtype="0">
                                  <p:stCondLst>
                                    <p:cond delay="0"/>
                                  </p:stCondLst>
                                  <p:childTnLst>
                                    <p:set>
                                      <p:cBhvr>
                                        <p:cTn dur="1" fill="hold">
                                          <p:stCondLst>
                                            <p:cond delay="0"/>
                                          </p:stCondLst>
                                        </p:cTn>
                                        <p:tgtEl>
                                          <p:spTgt spid="212">
                                            <p:txEl>
                                              <p:pRg end="0" st="0"/>
                                            </p:txEl>
                                          </p:spTgt>
                                        </p:tgtEl>
                                        <p:attrNameLst>
                                          <p:attrName>style.visibility</p:attrName>
                                        </p:attrNameLst>
                                      </p:cBhvr>
                                      <p:to>
                                        <p:strVal val="visible"/>
                                      </p:to>
                                    </p:set>
                                    <p:animEffect filter="fade" transition="in">
                                      <p:cBhvr>
                                        <p:cTn dur="1000"/>
                                        <p:tgtEl>
                                          <p:spTgt spid="212">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212">
                                            <p:txEl>
                                              <p:pRg end="1" st="1"/>
                                            </p:txEl>
                                          </p:spTgt>
                                        </p:tgtEl>
                                        <p:attrNameLst>
                                          <p:attrName>style.visibility</p:attrName>
                                        </p:attrNameLst>
                                      </p:cBhvr>
                                      <p:to>
                                        <p:strVal val="visible"/>
                                      </p:to>
                                    </p:set>
                                    <p:animEffect filter="fade" transition="in">
                                      <p:cBhvr>
                                        <p:cTn dur="1000"/>
                                        <p:tgtEl>
                                          <p:spTgt spid="212">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212">
                                            <p:txEl>
                                              <p:pRg end="2" st="2"/>
                                            </p:txEl>
                                          </p:spTgt>
                                        </p:tgtEl>
                                        <p:attrNameLst>
                                          <p:attrName>style.visibility</p:attrName>
                                        </p:attrNameLst>
                                      </p:cBhvr>
                                      <p:to>
                                        <p:strVal val="visible"/>
                                      </p:to>
                                    </p:set>
                                    <p:animEffect filter="fade" transition="in">
                                      <p:cBhvr>
                                        <p:cTn dur="1000"/>
                                        <p:tgtEl>
                                          <p:spTgt spid="212">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212">
                                            <p:txEl>
                                              <p:pRg end="3" st="3"/>
                                            </p:txEl>
                                          </p:spTgt>
                                        </p:tgtEl>
                                        <p:attrNameLst>
                                          <p:attrName>style.visibility</p:attrName>
                                        </p:attrNameLst>
                                      </p:cBhvr>
                                      <p:to>
                                        <p:strVal val="visible"/>
                                      </p:to>
                                    </p:set>
                                    <p:animEffect filter="fade" transition="in">
                                      <p:cBhvr>
                                        <p:cTn dur="1000"/>
                                        <p:tgtEl>
                                          <p:spTgt spid="212">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212">
                                            <p:txEl>
                                              <p:pRg end="4" st="4"/>
                                            </p:txEl>
                                          </p:spTgt>
                                        </p:tgtEl>
                                        <p:attrNameLst>
                                          <p:attrName>style.visibility</p:attrName>
                                        </p:attrNameLst>
                                      </p:cBhvr>
                                      <p:to>
                                        <p:strVal val="visible"/>
                                      </p:to>
                                    </p:set>
                                    <p:animEffect filter="fade" transition="in">
                                      <p:cBhvr>
                                        <p:cTn dur="1000"/>
                                        <p:tgtEl>
                                          <p:spTgt spid="212">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212">
                                            <p:txEl>
                                              <p:pRg end="5" st="5"/>
                                            </p:txEl>
                                          </p:spTgt>
                                        </p:tgtEl>
                                        <p:attrNameLst>
                                          <p:attrName>style.visibility</p:attrName>
                                        </p:attrNameLst>
                                      </p:cBhvr>
                                      <p:to>
                                        <p:strVal val="visible"/>
                                      </p:to>
                                    </p:set>
                                    <p:animEffect filter="fade" transition="in">
                                      <p:cBhvr>
                                        <p:cTn dur="1000"/>
                                        <p:tgtEl>
                                          <p:spTgt spid="212">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212">
                                            <p:txEl>
                                              <p:pRg end="6" st="6"/>
                                            </p:txEl>
                                          </p:spTgt>
                                        </p:tgtEl>
                                        <p:attrNameLst>
                                          <p:attrName>style.visibility</p:attrName>
                                        </p:attrNameLst>
                                      </p:cBhvr>
                                      <p:to>
                                        <p:strVal val="visible"/>
                                      </p:to>
                                    </p:set>
                                    <p:animEffect filter="fade" transition="in">
                                      <p:cBhvr>
                                        <p:cTn dur="1000"/>
                                        <p:tgtEl>
                                          <p:spTgt spid="212">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212">
                                            <p:txEl>
                                              <p:pRg end="7" st="7"/>
                                            </p:txEl>
                                          </p:spTgt>
                                        </p:tgtEl>
                                        <p:attrNameLst>
                                          <p:attrName>style.visibility</p:attrName>
                                        </p:attrNameLst>
                                      </p:cBhvr>
                                      <p:to>
                                        <p:strVal val="visible"/>
                                      </p:to>
                                    </p:set>
                                    <p:animEffect filter="fade" transition="in">
                                      <p:cBhvr>
                                        <p:cTn dur="1000"/>
                                        <p:tgtEl>
                                          <p:spTgt spid="212">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212">
                                            <p:txEl>
                                              <p:pRg end="8" st="8"/>
                                            </p:txEl>
                                          </p:spTgt>
                                        </p:tgtEl>
                                        <p:attrNameLst>
                                          <p:attrName>style.visibility</p:attrName>
                                        </p:attrNameLst>
                                      </p:cBhvr>
                                      <p:to>
                                        <p:strVal val="visible"/>
                                      </p:to>
                                    </p:set>
                                    <p:animEffect filter="fade" transition="in">
                                      <p:cBhvr>
                                        <p:cTn dur="1000"/>
                                        <p:tgtEl>
                                          <p:spTgt spid="212">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1000"/>
                                        <p:tgtEl>
                                          <p:spTgt spid="197"/>
                                        </p:tgtEl>
                                      </p:cBhvr>
                                    </p:animEffect>
                                  </p:childTnLst>
                                </p:cTn>
                              </p:par>
                              <p:par>
                                <p:cTn fill="hold" nodeType="withEffect" presetClass="entr" presetID="10" presetSubtype="0">
                                  <p:stCondLst>
                                    <p:cond delay="0"/>
                                  </p:stCondLst>
                                  <p:childTnLst>
                                    <p:set>
                                      <p:cBhvr>
                                        <p:cTn dur="1" fill="hold">
                                          <p:stCondLst>
                                            <p:cond delay="0"/>
                                          </p:stCondLst>
                                        </p:cTn>
                                        <p:tgtEl>
                                          <p:spTgt spid="211">
                                            <p:txEl>
                                              <p:pRg end="0" st="0"/>
                                            </p:txEl>
                                          </p:spTgt>
                                        </p:tgtEl>
                                        <p:attrNameLst>
                                          <p:attrName>style.visibility</p:attrName>
                                        </p:attrNameLst>
                                      </p:cBhvr>
                                      <p:to>
                                        <p:strVal val="visible"/>
                                      </p:to>
                                    </p:set>
                                    <p:animEffect filter="fade" transition="in">
                                      <p:cBhvr>
                                        <p:cTn dur="1000"/>
                                        <p:tgtEl>
                                          <p:spTgt spid="211">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211">
                                            <p:txEl>
                                              <p:pRg end="1" st="1"/>
                                            </p:txEl>
                                          </p:spTgt>
                                        </p:tgtEl>
                                        <p:attrNameLst>
                                          <p:attrName>style.visibility</p:attrName>
                                        </p:attrNameLst>
                                      </p:cBhvr>
                                      <p:to>
                                        <p:strVal val="visible"/>
                                      </p:to>
                                    </p:set>
                                    <p:animEffect filter="fade" transition="in">
                                      <p:cBhvr>
                                        <p:cTn dur="1000"/>
                                        <p:tgtEl>
                                          <p:spTgt spid="211">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211">
                                            <p:txEl>
                                              <p:pRg end="2" st="2"/>
                                            </p:txEl>
                                          </p:spTgt>
                                        </p:tgtEl>
                                        <p:attrNameLst>
                                          <p:attrName>style.visibility</p:attrName>
                                        </p:attrNameLst>
                                      </p:cBhvr>
                                      <p:to>
                                        <p:strVal val="visible"/>
                                      </p:to>
                                    </p:set>
                                    <p:animEffect filter="fade" transition="in">
                                      <p:cBhvr>
                                        <p:cTn dur="1000"/>
                                        <p:tgtEl>
                                          <p:spTgt spid="211">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211">
                                            <p:txEl>
                                              <p:pRg end="3" st="3"/>
                                            </p:txEl>
                                          </p:spTgt>
                                        </p:tgtEl>
                                        <p:attrNameLst>
                                          <p:attrName>style.visibility</p:attrName>
                                        </p:attrNameLst>
                                      </p:cBhvr>
                                      <p:to>
                                        <p:strVal val="visible"/>
                                      </p:to>
                                    </p:set>
                                    <p:animEffect filter="fade" transition="in">
                                      <p:cBhvr>
                                        <p:cTn dur="1000"/>
                                        <p:tgtEl>
                                          <p:spTgt spid="211">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211">
                                            <p:txEl>
                                              <p:pRg end="4" st="4"/>
                                            </p:txEl>
                                          </p:spTgt>
                                        </p:tgtEl>
                                        <p:attrNameLst>
                                          <p:attrName>style.visibility</p:attrName>
                                        </p:attrNameLst>
                                      </p:cBhvr>
                                      <p:to>
                                        <p:strVal val="visible"/>
                                      </p:to>
                                    </p:set>
                                    <p:animEffect filter="fade" transition="in">
                                      <p:cBhvr>
                                        <p:cTn dur="1000"/>
                                        <p:tgtEl>
                                          <p:spTgt spid="211">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211">
                                            <p:txEl>
                                              <p:pRg end="5" st="5"/>
                                            </p:txEl>
                                          </p:spTgt>
                                        </p:tgtEl>
                                        <p:attrNameLst>
                                          <p:attrName>style.visibility</p:attrName>
                                        </p:attrNameLst>
                                      </p:cBhvr>
                                      <p:to>
                                        <p:strVal val="visible"/>
                                      </p:to>
                                    </p:set>
                                    <p:animEffect filter="fade" transition="in">
                                      <p:cBhvr>
                                        <p:cTn dur="1000"/>
                                        <p:tgtEl>
                                          <p:spTgt spid="211">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211">
                                            <p:txEl>
                                              <p:pRg end="6" st="6"/>
                                            </p:txEl>
                                          </p:spTgt>
                                        </p:tgtEl>
                                        <p:attrNameLst>
                                          <p:attrName>style.visibility</p:attrName>
                                        </p:attrNameLst>
                                      </p:cBhvr>
                                      <p:to>
                                        <p:strVal val="visible"/>
                                      </p:to>
                                    </p:set>
                                    <p:animEffect filter="fade" transition="in">
                                      <p:cBhvr>
                                        <p:cTn dur="1000"/>
                                        <p:tgtEl>
                                          <p:spTgt spid="211">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211">
                                            <p:txEl>
                                              <p:pRg end="7" st="7"/>
                                            </p:txEl>
                                          </p:spTgt>
                                        </p:tgtEl>
                                        <p:attrNameLst>
                                          <p:attrName>style.visibility</p:attrName>
                                        </p:attrNameLst>
                                      </p:cBhvr>
                                      <p:to>
                                        <p:strVal val="visible"/>
                                      </p:to>
                                    </p:set>
                                    <p:animEffect filter="fade" transition="in">
                                      <p:cBhvr>
                                        <p:cTn dur="1000"/>
                                        <p:tgtEl>
                                          <p:spTgt spid="211">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211">
                                            <p:txEl>
                                              <p:pRg end="8" st="8"/>
                                            </p:txEl>
                                          </p:spTgt>
                                        </p:tgtEl>
                                        <p:attrNameLst>
                                          <p:attrName>style.visibility</p:attrName>
                                        </p:attrNameLst>
                                      </p:cBhvr>
                                      <p:to>
                                        <p:strVal val="visible"/>
                                      </p:to>
                                    </p:set>
                                    <p:animEffect filter="fade" transition="in">
                                      <p:cBhvr>
                                        <p:cTn dur="1000"/>
                                        <p:tgtEl>
                                          <p:spTgt spid="211">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Custom Layout">
  <p:cSld name="22_Custom Layout">
    <p:spTree>
      <p:nvGrpSpPr>
        <p:cNvPr id="213" name="Shape 213"/>
        <p:cNvGrpSpPr/>
        <p:nvPr/>
      </p:nvGrpSpPr>
      <p:grpSpPr>
        <a:xfrm>
          <a:off x="0" y="0"/>
          <a:ext cx="0" cy="0"/>
          <a:chOff x="0" y="0"/>
          <a:chExt cx="0" cy="0"/>
        </a:xfrm>
      </p:grpSpPr>
      <p:sp>
        <p:nvSpPr>
          <p:cNvPr id="214" name="Google Shape;214;p31"/>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5" name="Google Shape;215;p31"/>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6" name="Google Shape;216;p31"/>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7" name="Google Shape;217;p31"/>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4_Custom Layout">
  <p:cSld name="24_Custom Layout">
    <p:spTree>
      <p:nvGrpSpPr>
        <p:cNvPr id="218" name="Shape 218"/>
        <p:cNvGrpSpPr/>
        <p:nvPr/>
      </p:nvGrpSpPr>
      <p:grpSpPr>
        <a:xfrm>
          <a:off x="0" y="0"/>
          <a:ext cx="0" cy="0"/>
          <a:chOff x="0" y="0"/>
          <a:chExt cx="0" cy="0"/>
        </a:xfrm>
      </p:grpSpPr>
      <p:sp>
        <p:nvSpPr>
          <p:cNvPr id="219" name="Google Shape;219;p32"/>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0" name="Google Shape;220;p32"/>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1" name="Google Shape;221;p32"/>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222" name="Google Shape;222;p32"/>
          <p:cNvGrpSpPr/>
          <p:nvPr/>
        </p:nvGrpSpPr>
        <p:grpSpPr>
          <a:xfrm>
            <a:off x="290569" y="1369623"/>
            <a:ext cx="4306237" cy="869160"/>
            <a:chOff x="2092162" y="1086782"/>
            <a:chExt cx="4306237" cy="869160"/>
          </a:xfrm>
        </p:grpSpPr>
        <p:grpSp>
          <p:nvGrpSpPr>
            <p:cNvPr id="223" name="Google Shape;223;p32"/>
            <p:cNvGrpSpPr/>
            <p:nvPr/>
          </p:nvGrpSpPr>
          <p:grpSpPr>
            <a:xfrm>
              <a:off x="2092162" y="1086782"/>
              <a:ext cx="4306237" cy="869160"/>
              <a:chOff x="2092162" y="1086782"/>
              <a:chExt cx="4306237" cy="869160"/>
            </a:xfrm>
          </p:grpSpPr>
          <p:sp>
            <p:nvSpPr>
              <p:cNvPr id="224" name="Google Shape;224;p32"/>
              <p:cNvSpPr/>
              <p:nvPr/>
            </p:nvSpPr>
            <p:spPr>
              <a:xfrm flipH="1">
                <a:off x="2135005" y="1086782"/>
                <a:ext cx="4237902" cy="737858"/>
              </a:xfrm>
              <a:custGeom>
                <a:rect b="b" l="l" r="r" t="t"/>
                <a:pathLst>
                  <a:path extrusionOk="0" h="633569" w="4539922">
                    <a:moveTo>
                      <a:pt x="2957680" y="34"/>
                    </a:moveTo>
                    <a:cubicBezTo>
                      <a:pt x="2717115" y="165"/>
                      <a:pt x="2497073" y="643"/>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FAA4DB"/>
              </a:solidFill>
              <a:ln>
                <a:noFill/>
              </a:ln>
            </p:spPr>
            <p:txBody>
              <a:bodyPr anchorCtr="1" anchor="ctr"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400"/>
                  <a:buFont typeface="Calibri"/>
                  <a:buNone/>
                </a:pPr>
                <a:r>
                  <a:t/>
                </a:r>
                <a:endParaRPr sz="1400">
                  <a:solidFill>
                    <a:schemeClr val="lt1"/>
                  </a:solidFill>
                  <a:latin typeface="Roboto"/>
                  <a:ea typeface="Roboto"/>
                  <a:cs typeface="Roboto"/>
                  <a:sym typeface="Roboto"/>
                </a:endParaRPr>
              </a:p>
            </p:txBody>
          </p:sp>
          <p:sp>
            <p:nvSpPr>
              <p:cNvPr id="225" name="Google Shape;225;p32"/>
              <p:cNvSpPr/>
              <p:nvPr/>
            </p:nvSpPr>
            <p:spPr>
              <a:xfrm flipH="1">
                <a:off x="2092162" y="1114525"/>
                <a:ext cx="257045" cy="841417"/>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solidFill>
                <a:srgbClr val="FCC8E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Roboto"/>
                  <a:ea typeface="Roboto"/>
                  <a:cs typeface="Roboto"/>
                  <a:sym typeface="Roboto"/>
                </a:endParaRPr>
              </a:p>
            </p:txBody>
          </p:sp>
          <p:sp>
            <p:nvSpPr>
              <p:cNvPr id="226" name="Google Shape;226;p32"/>
              <p:cNvSpPr/>
              <p:nvPr/>
            </p:nvSpPr>
            <p:spPr>
              <a:xfrm>
                <a:off x="6160555" y="1114525"/>
                <a:ext cx="237844" cy="841417"/>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solidFill>
                <a:srgbClr val="FCC8E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Roboto"/>
                  <a:ea typeface="Roboto"/>
                  <a:cs typeface="Roboto"/>
                  <a:sym typeface="Roboto"/>
                </a:endParaRPr>
              </a:p>
            </p:txBody>
          </p:sp>
        </p:grpSp>
        <p:sp>
          <p:nvSpPr>
            <p:cNvPr id="227" name="Google Shape;227;p32"/>
            <p:cNvSpPr/>
            <p:nvPr/>
          </p:nvSpPr>
          <p:spPr>
            <a:xfrm>
              <a:off x="2392050" y="1143000"/>
              <a:ext cx="3723000" cy="65389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grpSp>
      <p:grpSp>
        <p:nvGrpSpPr>
          <p:cNvPr id="228" name="Google Shape;228;p32"/>
          <p:cNvGrpSpPr/>
          <p:nvPr/>
        </p:nvGrpSpPr>
        <p:grpSpPr>
          <a:xfrm>
            <a:off x="1296805" y="2238783"/>
            <a:ext cx="4306237" cy="869160"/>
            <a:chOff x="2135005" y="2059501"/>
            <a:chExt cx="4306237" cy="869160"/>
          </a:xfrm>
        </p:grpSpPr>
        <p:grpSp>
          <p:nvGrpSpPr>
            <p:cNvPr id="229" name="Google Shape;229;p32"/>
            <p:cNvGrpSpPr/>
            <p:nvPr/>
          </p:nvGrpSpPr>
          <p:grpSpPr>
            <a:xfrm>
              <a:off x="2135005" y="2059501"/>
              <a:ext cx="4306237" cy="869160"/>
              <a:chOff x="2135005" y="2059501"/>
              <a:chExt cx="4306237" cy="869160"/>
            </a:xfrm>
          </p:grpSpPr>
          <p:sp>
            <p:nvSpPr>
              <p:cNvPr id="230" name="Google Shape;230;p32"/>
              <p:cNvSpPr/>
              <p:nvPr/>
            </p:nvSpPr>
            <p:spPr>
              <a:xfrm flipH="1">
                <a:off x="2177849" y="2059501"/>
                <a:ext cx="4224985" cy="737858"/>
              </a:xfrm>
              <a:custGeom>
                <a:rect b="b" l="l" r="r" t="t"/>
                <a:pathLst>
                  <a:path extrusionOk="0" h="633569" w="4539922">
                    <a:moveTo>
                      <a:pt x="2957680" y="34"/>
                    </a:moveTo>
                    <a:cubicBezTo>
                      <a:pt x="2717115" y="165"/>
                      <a:pt x="2497073" y="643"/>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92D050"/>
              </a:solidFill>
              <a:ln>
                <a:noFill/>
              </a:ln>
            </p:spPr>
            <p:txBody>
              <a:bodyPr anchorCtr="1" anchor="ctr"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400"/>
                  <a:buFont typeface="Calibri"/>
                  <a:buNone/>
                </a:pPr>
                <a:r>
                  <a:t/>
                </a:r>
                <a:endParaRPr sz="1400">
                  <a:solidFill>
                    <a:schemeClr val="lt1"/>
                  </a:solidFill>
                  <a:latin typeface="Roboto"/>
                  <a:ea typeface="Roboto"/>
                  <a:cs typeface="Roboto"/>
                  <a:sym typeface="Roboto"/>
                </a:endParaRPr>
              </a:p>
            </p:txBody>
          </p:sp>
          <p:sp>
            <p:nvSpPr>
              <p:cNvPr id="231" name="Google Shape;231;p32"/>
              <p:cNvSpPr/>
              <p:nvPr/>
            </p:nvSpPr>
            <p:spPr>
              <a:xfrm flipH="1">
                <a:off x="2135005" y="2087244"/>
                <a:ext cx="257045" cy="841417"/>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C7E6A4"/>
                  </a:gs>
                  <a:gs pos="100000">
                    <a:srgbClr val="6CA62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Roboto"/>
                  <a:ea typeface="Roboto"/>
                  <a:cs typeface="Roboto"/>
                  <a:sym typeface="Roboto"/>
                </a:endParaRPr>
              </a:p>
            </p:txBody>
          </p:sp>
          <p:sp>
            <p:nvSpPr>
              <p:cNvPr id="232" name="Google Shape;232;p32"/>
              <p:cNvSpPr/>
              <p:nvPr/>
            </p:nvSpPr>
            <p:spPr>
              <a:xfrm>
                <a:off x="6203398" y="2087244"/>
                <a:ext cx="237844" cy="841417"/>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C7E6A4"/>
                  </a:gs>
                  <a:gs pos="100000">
                    <a:srgbClr val="6CA62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Roboto"/>
                  <a:ea typeface="Roboto"/>
                  <a:cs typeface="Roboto"/>
                  <a:sym typeface="Roboto"/>
                </a:endParaRPr>
              </a:p>
            </p:txBody>
          </p:sp>
        </p:grpSp>
        <p:sp>
          <p:nvSpPr>
            <p:cNvPr id="233" name="Google Shape;233;p32"/>
            <p:cNvSpPr/>
            <p:nvPr/>
          </p:nvSpPr>
          <p:spPr>
            <a:xfrm>
              <a:off x="2434163" y="2113200"/>
              <a:ext cx="3723000" cy="65389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grpSp>
      <p:grpSp>
        <p:nvGrpSpPr>
          <p:cNvPr id="234" name="Google Shape;234;p32"/>
          <p:cNvGrpSpPr/>
          <p:nvPr/>
        </p:nvGrpSpPr>
        <p:grpSpPr>
          <a:xfrm>
            <a:off x="3028950" y="3997858"/>
            <a:ext cx="4306235" cy="869158"/>
            <a:chOff x="2151717" y="3917559"/>
            <a:chExt cx="4306235" cy="869158"/>
          </a:xfrm>
        </p:grpSpPr>
        <p:grpSp>
          <p:nvGrpSpPr>
            <p:cNvPr id="235" name="Google Shape;235;p32"/>
            <p:cNvGrpSpPr/>
            <p:nvPr/>
          </p:nvGrpSpPr>
          <p:grpSpPr>
            <a:xfrm>
              <a:off x="2151717" y="3917559"/>
              <a:ext cx="4306235" cy="869158"/>
              <a:chOff x="4751539" y="1757430"/>
              <a:chExt cx="3008159" cy="559595"/>
            </a:xfrm>
          </p:grpSpPr>
          <p:sp>
            <p:nvSpPr>
              <p:cNvPr id="236" name="Google Shape;236;p32"/>
              <p:cNvSpPr/>
              <p:nvPr/>
            </p:nvSpPr>
            <p:spPr>
              <a:xfrm flipH="1">
                <a:off x="4781466" y="1757430"/>
                <a:ext cx="2951402" cy="475059"/>
              </a:xfrm>
              <a:custGeom>
                <a:rect b="b" l="l" r="r" t="t"/>
                <a:pathLst>
                  <a:path extrusionOk="0" h="633569" w="4539922">
                    <a:moveTo>
                      <a:pt x="2957680" y="34"/>
                    </a:moveTo>
                    <a:cubicBezTo>
                      <a:pt x="2717115" y="165"/>
                      <a:pt x="2497073" y="644"/>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EAB800"/>
              </a:solidFill>
              <a:ln>
                <a:noFill/>
              </a:ln>
            </p:spPr>
            <p:txBody>
              <a:bodyPr anchorCtr="1" anchor="ctr"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400"/>
                  <a:buFont typeface="Calibri"/>
                  <a:buNone/>
                </a:pPr>
                <a:r>
                  <a:t/>
                </a:r>
                <a:endParaRPr sz="1400">
                  <a:solidFill>
                    <a:schemeClr val="lt1"/>
                  </a:solidFill>
                  <a:latin typeface="Roboto"/>
                  <a:ea typeface="Roboto"/>
                  <a:cs typeface="Roboto"/>
                  <a:sym typeface="Roboto"/>
                </a:endParaRPr>
              </a:p>
            </p:txBody>
          </p:sp>
          <p:sp>
            <p:nvSpPr>
              <p:cNvPr id="237" name="Google Shape;237;p32"/>
              <p:cNvSpPr/>
              <p:nvPr/>
            </p:nvSpPr>
            <p:spPr>
              <a:xfrm flipH="1">
                <a:off x="4751539" y="1776481"/>
                <a:ext cx="179561" cy="540544"/>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FFEA9B"/>
                  </a:gs>
                  <a:gs pos="100000">
                    <a:srgbClr val="DAAB00"/>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Roboto"/>
                  <a:ea typeface="Roboto"/>
                  <a:cs typeface="Roboto"/>
                  <a:sym typeface="Roboto"/>
                </a:endParaRPr>
              </a:p>
            </p:txBody>
          </p:sp>
          <p:sp>
            <p:nvSpPr>
              <p:cNvPr id="238" name="Google Shape;238;p32"/>
              <p:cNvSpPr/>
              <p:nvPr/>
            </p:nvSpPr>
            <p:spPr>
              <a:xfrm>
                <a:off x="7593552" y="1776481"/>
                <a:ext cx="166146" cy="540544"/>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FFEA9B"/>
                  </a:gs>
                  <a:gs pos="100000">
                    <a:srgbClr val="DAAB00"/>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Roboto"/>
                  <a:ea typeface="Roboto"/>
                  <a:cs typeface="Roboto"/>
                  <a:sym typeface="Roboto"/>
                </a:endParaRPr>
              </a:p>
            </p:txBody>
          </p:sp>
        </p:grpSp>
        <p:sp>
          <p:nvSpPr>
            <p:cNvPr id="239" name="Google Shape;239;p32"/>
            <p:cNvSpPr/>
            <p:nvPr/>
          </p:nvSpPr>
          <p:spPr>
            <a:xfrm>
              <a:off x="2453212" y="3972550"/>
              <a:ext cx="3723000" cy="65389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grpSp>
      <p:grpSp>
        <p:nvGrpSpPr>
          <p:cNvPr id="240" name="Google Shape;240;p32"/>
          <p:cNvGrpSpPr/>
          <p:nvPr/>
        </p:nvGrpSpPr>
        <p:grpSpPr>
          <a:xfrm>
            <a:off x="2339730" y="3118971"/>
            <a:ext cx="4276308" cy="869157"/>
            <a:chOff x="2177849" y="3012341"/>
            <a:chExt cx="4276308" cy="869157"/>
          </a:xfrm>
        </p:grpSpPr>
        <p:grpSp>
          <p:nvGrpSpPr>
            <p:cNvPr id="241" name="Google Shape;241;p32"/>
            <p:cNvGrpSpPr/>
            <p:nvPr/>
          </p:nvGrpSpPr>
          <p:grpSpPr>
            <a:xfrm>
              <a:off x="2177849" y="3012341"/>
              <a:ext cx="4276308" cy="869157"/>
              <a:chOff x="1384299" y="1757431"/>
              <a:chExt cx="3008160" cy="559594"/>
            </a:xfrm>
          </p:grpSpPr>
          <p:sp>
            <p:nvSpPr>
              <p:cNvPr id="242" name="Google Shape;242;p32"/>
              <p:cNvSpPr/>
              <p:nvPr/>
            </p:nvSpPr>
            <p:spPr>
              <a:xfrm flipH="1">
                <a:off x="1414226" y="1757431"/>
                <a:ext cx="2951402" cy="475060"/>
              </a:xfrm>
              <a:custGeom>
                <a:rect b="b" l="l" r="r" t="t"/>
                <a:pathLst>
                  <a:path extrusionOk="0" h="633569" w="4539922">
                    <a:moveTo>
                      <a:pt x="2957680" y="34"/>
                    </a:moveTo>
                    <a:cubicBezTo>
                      <a:pt x="2717115" y="165"/>
                      <a:pt x="2497073" y="643"/>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5CD2EA"/>
              </a:solidFill>
              <a:ln>
                <a:noFill/>
              </a:ln>
            </p:spPr>
            <p:txBody>
              <a:bodyPr anchorCtr="1" anchor="ctr"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400"/>
                  <a:buFont typeface="Calibri"/>
                  <a:buNone/>
                </a:pPr>
                <a:r>
                  <a:t/>
                </a:r>
                <a:endParaRPr sz="1400">
                  <a:solidFill>
                    <a:schemeClr val="lt1"/>
                  </a:solidFill>
                  <a:latin typeface="Roboto"/>
                  <a:ea typeface="Roboto"/>
                  <a:cs typeface="Roboto"/>
                  <a:sym typeface="Roboto"/>
                </a:endParaRPr>
              </a:p>
            </p:txBody>
          </p:sp>
          <p:sp>
            <p:nvSpPr>
              <p:cNvPr id="243" name="Google Shape;243;p32"/>
              <p:cNvSpPr/>
              <p:nvPr/>
            </p:nvSpPr>
            <p:spPr>
              <a:xfrm flipH="1">
                <a:off x="1384299" y="1776481"/>
                <a:ext cx="179561" cy="540544"/>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B1EAF5"/>
                  </a:gs>
                  <a:gs pos="100000">
                    <a:srgbClr val="14859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Roboto"/>
                  <a:ea typeface="Roboto"/>
                  <a:cs typeface="Roboto"/>
                  <a:sym typeface="Roboto"/>
                </a:endParaRPr>
              </a:p>
            </p:txBody>
          </p:sp>
          <p:sp>
            <p:nvSpPr>
              <p:cNvPr id="244" name="Google Shape;244;p32"/>
              <p:cNvSpPr/>
              <p:nvPr/>
            </p:nvSpPr>
            <p:spPr>
              <a:xfrm>
                <a:off x="4226313" y="1776481"/>
                <a:ext cx="166146" cy="540544"/>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B1EAF5"/>
                  </a:gs>
                  <a:gs pos="100000">
                    <a:srgbClr val="14859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Roboto"/>
                  <a:ea typeface="Roboto"/>
                  <a:cs typeface="Roboto"/>
                  <a:sym typeface="Roboto"/>
                </a:endParaRPr>
              </a:p>
            </p:txBody>
          </p:sp>
        </p:grpSp>
        <p:sp>
          <p:nvSpPr>
            <p:cNvPr id="245" name="Google Shape;245;p32"/>
            <p:cNvSpPr/>
            <p:nvPr/>
          </p:nvSpPr>
          <p:spPr>
            <a:xfrm>
              <a:off x="2464038" y="3058189"/>
              <a:ext cx="3723000" cy="65389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grpSp>
      <p:sp>
        <p:nvSpPr>
          <p:cNvPr id="246" name="Google Shape;246;p32"/>
          <p:cNvSpPr txBox="1"/>
          <p:nvPr>
            <p:ph idx="1" type="body"/>
          </p:nvPr>
        </p:nvSpPr>
        <p:spPr>
          <a:xfrm>
            <a:off x="564965" y="1571246"/>
            <a:ext cx="3651250" cy="574302"/>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400"/>
              <a:buNone/>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228600" lvl="4" marL="2286000" algn="l">
              <a:lnSpc>
                <a:spcPct val="90000"/>
              </a:lnSpc>
              <a:spcBef>
                <a:spcPts val="375"/>
              </a:spcBef>
              <a:spcAft>
                <a:spcPts val="0"/>
              </a:spcAft>
              <a:buClr>
                <a:srgbClr val="002060"/>
              </a:buClr>
              <a:buSzPts val="20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47" name="Google Shape;247;p32"/>
          <p:cNvSpPr txBox="1"/>
          <p:nvPr>
            <p:ph idx="2" type="body"/>
          </p:nvPr>
        </p:nvSpPr>
        <p:spPr>
          <a:xfrm>
            <a:off x="1857027" y="2467744"/>
            <a:ext cx="3651250" cy="574302"/>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400"/>
              <a:buNone/>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228600" lvl="4" marL="2286000" algn="l">
              <a:lnSpc>
                <a:spcPct val="90000"/>
              </a:lnSpc>
              <a:spcBef>
                <a:spcPts val="375"/>
              </a:spcBef>
              <a:spcAft>
                <a:spcPts val="0"/>
              </a:spcAft>
              <a:buClr>
                <a:srgbClr val="002060"/>
              </a:buClr>
              <a:buSzPts val="20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48" name="Google Shape;248;p32"/>
          <p:cNvSpPr txBox="1"/>
          <p:nvPr>
            <p:ph idx="3" type="body"/>
          </p:nvPr>
        </p:nvSpPr>
        <p:spPr>
          <a:xfrm>
            <a:off x="2787365" y="3376959"/>
            <a:ext cx="3651250" cy="574302"/>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400"/>
              <a:buNone/>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228600" lvl="4" marL="2286000" algn="l">
              <a:lnSpc>
                <a:spcPct val="90000"/>
              </a:lnSpc>
              <a:spcBef>
                <a:spcPts val="375"/>
              </a:spcBef>
              <a:spcAft>
                <a:spcPts val="0"/>
              </a:spcAft>
              <a:buClr>
                <a:srgbClr val="002060"/>
              </a:buClr>
              <a:buSzPts val="20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49" name="Google Shape;249;p32"/>
          <p:cNvSpPr txBox="1"/>
          <p:nvPr>
            <p:ph idx="4" type="body"/>
          </p:nvPr>
        </p:nvSpPr>
        <p:spPr>
          <a:xfrm>
            <a:off x="3421399" y="4210293"/>
            <a:ext cx="3651250" cy="574302"/>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400"/>
              <a:buNone/>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228600" lvl="4" marL="2286000" algn="l">
              <a:lnSpc>
                <a:spcPct val="90000"/>
              </a:lnSpc>
              <a:spcBef>
                <a:spcPts val="375"/>
              </a:spcBef>
              <a:spcAft>
                <a:spcPts val="0"/>
              </a:spcAft>
              <a:buClr>
                <a:srgbClr val="002060"/>
              </a:buClr>
              <a:buSzPts val="20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1000"/>
                                        <p:tgtEl>
                                          <p:spTgt spid="22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1000"/>
                                        <p:tgtEl>
                                          <p:spTgt spid="228"/>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1000"/>
                                        <p:tgtEl>
                                          <p:spTgt spid="240"/>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1000"/>
                                        <p:tgtEl>
                                          <p:spTgt spid="2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250" name="Shape 250"/>
        <p:cNvGrpSpPr/>
        <p:nvPr/>
      </p:nvGrpSpPr>
      <p:grpSpPr>
        <a:xfrm>
          <a:off x="0" y="0"/>
          <a:ext cx="0" cy="0"/>
          <a:chOff x="0" y="0"/>
          <a:chExt cx="0" cy="0"/>
        </a:xfrm>
      </p:grpSpPr>
      <p:sp>
        <p:nvSpPr>
          <p:cNvPr id="251" name="Google Shape;251;p33"/>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2" name="Google Shape;252;p33"/>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3" name="Google Shape;253;p33"/>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4" name="Google Shape;254;p33"/>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255" name="Google Shape;255;p33"/>
          <p:cNvGrpSpPr/>
          <p:nvPr/>
        </p:nvGrpSpPr>
        <p:grpSpPr>
          <a:xfrm>
            <a:off x="644373" y="1849212"/>
            <a:ext cx="1713195" cy="1869350"/>
            <a:chOff x="954880" y="2484888"/>
            <a:chExt cx="2014662" cy="2198295"/>
          </a:xfrm>
        </p:grpSpPr>
        <p:sp>
          <p:nvSpPr>
            <p:cNvPr id="256" name="Google Shape;256;p33"/>
            <p:cNvSpPr/>
            <p:nvPr/>
          </p:nvSpPr>
          <p:spPr>
            <a:xfrm>
              <a:off x="954880" y="2668521"/>
              <a:ext cx="2014662" cy="2014662"/>
            </a:xfrm>
            <a:prstGeom prst="ellipse">
              <a:avLst/>
            </a:prstGeom>
            <a:solidFill>
              <a:srgbClr val="F992B8"/>
            </a:solidFill>
            <a:ln>
              <a:noFill/>
            </a:ln>
          </p:spPr>
          <p:txBody>
            <a:bodyPr anchorCtr="0" anchor="ctr" bIns="45700" lIns="91425" spcFirstLastPara="1" rIns="91425" wrap="square" tIns="45700">
              <a:noAutofit/>
            </a:bodyPr>
            <a:lstStyle/>
            <a:p>
              <a:pPr indent="342900" lvl="0" marL="0" marR="0" rtl="0" algn="l">
                <a:spcBef>
                  <a:spcPts val="0"/>
                </a:spcBef>
                <a:spcAft>
                  <a:spcPts val="0"/>
                </a:spcAft>
                <a:buNone/>
              </a:pPr>
              <a:r>
                <a:t/>
              </a:r>
              <a:endParaRPr sz="1014">
                <a:solidFill>
                  <a:srgbClr val="7F7F7F"/>
                </a:solidFill>
                <a:latin typeface="Calibri"/>
                <a:ea typeface="Calibri"/>
                <a:cs typeface="Calibri"/>
                <a:sym typeface="Calibri"/>
              </a:endParaRPr>
            </a:p>
          </p:txBody>
        </p:sp>
        <p:sp>
          <p:nvSpPr>
            <p:cNvPr id="257" name="Google Shape;257;p33"/>
            <p:cNvSpPr/>
            <p:nvPr/>
          </p:nvSpPr>
          <p:spPr>
            <a:xfrm>
              <a:off x="1166804" y="2484888"/>
              <a:ext cx="634375" cy="632980"/>
            </a:xfrm>
            <a:prstGeom prst="ellipse">
              <a:avLst/>
            </a:prstGeom>
            <a:solidFill>
              <a:srgbClr val="F992B8"/>
            </a:solidFill>
            <a:ln>
              <a:noFill/>
            </a:ln>
          </p:spPr>
          <p:txBody>
            <a:bodyPr anchorCtr="0" anchor="ctr" bIns="162000" lIns="0" spcFirstLastPara="1" rIns="0" wrap="square" tIns="0">
              <a:noAutofit/>
            </a:bodyPr>
            <a:lstStyle/>
            <a:p>
              <a:pPr indent="0" lvl="0" marL="0" marR="0" rtl="0" algn="ctr">
                <a:spcBef>
                  <a:spcPts val="0"/>
                </a:spcBef>
                <a:spcAft>
                  <a:spcPts val="0"/>
                </a:spcAft>
                <a:buNone/>
              </a:pPr>
              <a:r>
                <a:rPr lang="en-US" sz="2400">
                  <a:solidFill>
                    <a:schemeClr val="lt1"/>
                  </a:solidFill>
                  <a:latin typeface="Calibri"/>
                  <a:ea typeface="Calibri"/>
                  <a:cs typeface="Calibri"/>
                  <a:sym typeface="Calibri"/>
                </a:rPr>
                <a:t>01</a:t>
              </a:r>
              <a:endParaRPr sz="2400">
                <a:solidFill>
                  <a:schemeClr val="lt1"/>
                </a:solidFill>
                <a:latin typeface="Calibri"/>
                <a:ea typeface="Calibri"/>
                <a:cs typeface="Calibri"/>
                <a:sym typeface="Calibri"/>
              </a:endParaRPr>
            </a:p>
          </p:txBody>
        </p:sp>
        <p:sp>
          <p:nvSpPr>
            <p:cNvPr id="258" name="Google Shape;258;p33"/>
            <p:cNvSpPr/>
            <p:nvPr/>
          </p:nvSpPr>
          <p:spPr>
            <a:xfrm>
              <a:off x="1167160" y="2880495"/>
              <a:ext cx="1589462" cy="1589462"/>
            </a:xfrm>
            <a:prstGeom prst="ellipse">
              <a:avLst/>
            </a:prstGeom>
            <a:solidFill>
              <a:schemeClr val="lt1"/>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1" sz="900">
                <a:solidFill>
                  <a:srgbClr val="262626"/>
                </a:solidFill>
                <a:latin typeface="Arial"/>
                <a:ea typeface="Arial"/>
                <a:cs typeface="Arial"/>
                <a:sym typeface="Arial"/>
              </a:endParaRPr>
            </a:p>
          </p:txBody>
        </p:sp>
      </p:grpSp>
      <p:grpSp>
        <p:nvGrpSpPr>
          <p:cNvPr id="259" name="Google Shape;259;p33"/>
          <p:cNvGrpSpPr/>
          <p:nvPr/>
        </p:nvGrpSpPr>
        <p:grpSpPr>
          <a:xfrm>
            <a:off x="2686050" y="1849212"/>
            <a:ext cx="1713195" cy="1869350"/>
            <a:chOff x="954880" y="2484888"/>
            <a:chExt cx="2014662" cy="2198295"/>
          </a:xfrm>
        </p:grpSpPr>
        <p:sp>
          <p:nvSpPr>
            <p:cNvPr id="260" name="Google Shape;260;p33"/>
            <p:cNvSpPr/>
            <p:nvPr/>
          </p:nvSpPr>
          <p:spPr>
            <a:xfrm>
              <a:off x="954880" y="2668521"/>
              <a:ext cx="2014662" cy="2014662"/>
            </a:xfrm>
            <a:prstGeom prst="ellipse">
              <a:avLst/>
            </a:prstGeom>
            <a:solidFill>
              <a:srgbClr val="F9D841"/>
            </a:solidFill>
            <a:ln>
              <a:noFill/>
            </a:ln>
          </p:spPr>
          <p:txBody>
            <a:bodyPr anchorCtr="0" anchor="ctr" bIns="45700" lIns="91425" spcFirstLastPara="1" rIns="91425" wrap="square" tIns="45700">
              <a:noAutofit/>
            </a:bodyPr>
            <a:lstStyle/>
            <a:p>
              <a:pPr indent="342900" lvl="0" marL="0" marR="0" rtl="0" algn="l">
                <a:spcBef>
                  <a:spcPts val="0"/>
                </a:spcBef>
                <a:spcAft>
                  <a:spcPts val="0"/>
                </a:spcAft>
                <a:buNone/>
              </a:pPr>
              <a:r>
                <a:t/>
              </a:r>
              <a:endParaRPr sz="1014">
                <a:solidFill>
                  <a:srgbClr val="7F7F7F"/>
                </a:solidFill>
                <a:latin typeface="Calibri"/>
                <a:ea typeface="Calibri"/>
                <a:cs typeface="Calibri"/>
                <a:sym typeface="Calibri"/>
              </a:endParaRPr>
            </a:p>
          </p:txBody>
        </p:sp>
        <p:sp>
          <p:nvSpPr>
            <p:cNvPr id="261" name="Google Shape;261;p33"/>
            <p:cNvSpPr/>
            <p:nvPr/>
          </p:nvSpPr>
          <p:spPr>
            <a:xfrm>
              <a:off x="1166804" y="2484888"/>
              <a:ext cx="634375" cy="632980"/>
            </a:xfrm>
            <a:prstGeom prst="ellipse">
              <a:avLst/>
            </a:prstGeom>
            <a:solidFill>
              <a:srgbClr val="F9D841"/>
            </a:solidFill>
            <a:ln>
              <a:noFill/>
            </a:ln>
          </p:spPr>
          <p:txBody>
            <a:bodyPr anchorCtr="0" anchor="ctr" bIns="162000" lIns="0" spcFirstLastPara="1" rIns="0" wrap="square" tIns="0">
              <a:noAutofit/>
            </a:bodyPr>
            <a:lstStyle/>
            <a:p>
              <a:pPr indent="0" lvl="0" marL="0" marR="0" rtl="0" algn="ctr">
                <a:spcBef>
                  <a:spcPts val="0"/>
                </a:spcBef>
                <a:spcAft>
                  <a:spcPts val="0"/>
                </a:spcAft>
                <a:buNone/>
              </a:pPr>
              <a:r>
                <a:rPr lang="en-US" sz="2400">
                  <a:solidFill>
                    <a:schemeClr val="lt1"/>
                  </a:solidFill>
                  <a:latin typeface="Calibri"/>
                  <a:ea typeface="Calibri"/>
                  <a:cs typeface="Calibri"/>
                  <a:sym typeface="Calibri"/>
                </a:rPr>
                <a:t>02</a:t>
              </a:r>
              <a:endParaRPr sz="2400">
                <a:solidFill>
                  <a:schemeClr val="lt1"/>
                </a:solidFill>
                <a:latin typeface="Calibri"/>
                <a:ea typeface="Calibri"/>
                <a:cs typeface="Calibri"/>
                <a:sym typeface="Calibri"/>
              </a:endParaRPr>
            </a:p>
          </p:txBody>
        </p:sp>
        <p:sp>
          <p:nvSpPr>
            <p:cNvPr id="262" name="Google Shape;262;p33"/>
            <p:cNvSpPr/>
            <p:nvPr/>
          </p:nvSpPr>
          <p:spPr>
            <a:xfrm>
              <a:off x="1167160" y="2880495"/>
              <a:ext cx="1589462" cy="1589462"/>
            </a:xfrm>
            <a:prstGeom prst="ellipse">
              <a:avLst/>
            </a:prstGeom>
            <a:solidFill>
              <a:schemeClr val="lt1"/>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1" sz="900">
                <a:solidFill>
                  <a:srgbClr val="262626"/>
                </a:solidFill>
                <a:latin typeface="Arial"/>
                <a:ea typeface="Arial"/>
                <a:cs typeface="Arial"/>
                <a:sym typeface="Arial"/>
              </a:endParaRPr>
            </a:p>
          </p:txBody>
        </p:sp>
      </p:grpSp>
      <p:grpSp>
        <p:nvGrpSpPr>
          <p:cNvPr id="263" name="Google Shape;263;p33"/>
          <p:cNvGrpSpPr/>
          <p:nvPr/>
        </p:nvGrpSpPr>
        <p:grpSpPr>
          <a:xfrm>
            <a:off x="4727727" y="1849212"/>
            <a:ext cx="1713195" cy="1869350"/>
            <a:chOff x="954880" y="2484888"/>
            <a:chExt cx="2014662" cy="2198295"/>
          </a:xfrm>
        </p:grpSpPr>
        <p:sp>
          <p:nvSpPr>
            <p:cNvPr id="264" name="Google Shape;264;p33"/>
            <p:cNvSpPr/>
            <p:nvPr/>
          </p:nvSpPr>
          <p:spPr>
            <a:xfrm>
              <a:off x="954880" y="2668521"/>
              <a:ext cx="2014662" cy="2014662"/>
            </a:xfrm>
            <a:prstGeom prst="ellipse">
              <a:avLst/>
            </a:prstGeom>
            <a:solidFill>
              <a:srgbClr val="5B9BD5"/>
            </a:solidFill>
            <a:ln>
              <a:noFill/>
            </a:ln>
          </p:spPr>
          <p:txBody>
            <a:bodyPr anchorCtr="0" anchor="ctr" bIns="45700" lIns="91425" spcFirstLastPara="1" rIns="91425" wrap="square" tIns="45700">
              <a:noAutofit/>
            </a:bodyPr>
            <a:lstStyle/>
            <a:p>
              <a:pPr indent="342900" lvl="0" marL="0" marR="0" rtl="0" algn="l">
                <a:spcBef>
                  <a:spcPts val="0"/>
                </a:spcBef>
                <a:spcAft>
                  <a:spcPts val="0"/>
                </a:spcAft>
                <a:buNone/>
              </a:pPr>
              <a:r>
                <a:t/>
              </a:r>
              <a:endParaRPr sz="1014">
                <a:solidFill>
                  <a:srgbClr val="7F7F7F"/>
                </a:solidFill>
                <a:latin typeface="Calibri"/>
                <a:ea typeface="Calibri"/>
                <a:cs typeface="Calibri"/>
                <a:sym typeface="Calibri"/>
              </a:endParaRPr>
            </a:p>
          </p:txBody>
        </p:sp>
        <p:sp>
          <p:nvSpPr>
            <p:cNvPr id="265" name="Google Shape;265;p33"/>
            <p:cNvSpPr/>
            <p:nvPr/>
          </p:nvSpPr>
          <p:spPr>
            <a:xfrm>
              <a:off x="1166804" y="2484888"/>
              <a:ext cx="634375" cy="632980"/>
            </a:xfrm>
            <a:prstGeom prst="ellipse">
              <a:avLst/>
            </a:prstGeom>
            <a:solidFill>
              <a:srgbClr val="5B9BD5"/>
            </a:solidFill>
            <a:ln>
              <a:noFill/>
            </a:ln>
          </p:spPr>
          <p:txBody>
            <a:bodyPr anchorCtr="0" anchor="ctr" bIns="162000" lIns="0" spcFirstLastPara="1" rIns="0" wrap="square" tIns="0">
              <a:noAutofit/>
            </a:bodyPr>
            <a:lstStyle/>
            <a:p>
              <a:pPr indent="0" lvl="0" marL="0" marR="0" rtl="0" algn="ctr">
                <a:spcBef>
                  <a:spcPts val="0"/>
                </a:spcBef>
                <a:spcAft>
                  <a:spcPts val="0"/>
                </a:spcAft>
                <a:buNone/>
              </a:pPr>
              <a:r>
                <a:rPr lang="en-US" sz="2400">
                  <a:solidFill>
                    <a:schemeClr val="lt1"/>
                  </a:solidFill>
                  <a:latin typeface="Calibri"/>
                  <a:ea typeface="Calibri"/>
                  <a:cs typeface="Calibri"/>
                  <a:sym typeface="Calibri"/>
                </a:rPr>
                <a:t>03</a:t>
              </a:r>
              <a:endParaRPr sz="2400">
                <a:solidFill>
                  <a:schemeClr val="lt1"/>
                </a:solidFill>
                <a:latin typeface="Calibri"/>
                <a:ea typeface="Calibri"/>
                <a:cs typeface="Calibri"/>
                <a:sym typeface="Calibri"/>
              </a:endParaRPr>
            </a:p>
          </p:txBody>
        </p:sp>
        <p:sp>
          <p:nvSpPr>
            <p:cNvPr id="266" name="Google Shape;266;p33"/>
            <p:cNvSpPr/>
            <p:nvPr/>
          </p:nvSpPr>
          <p:spPr>
            <a:xfrm>
              <a:off x="1167160" y="2880495"/>
              <a:ext cx="1589462" cy="1589462"/>
            </a:xfrm>
            <a:prstGeom prst="ellipse">
              <a:avLst/>
            </a:prstGeom>
            <a:solidFill>
              <a:schemeClr val="lt1"/>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1" sz="900">
                <a:solidFill>
                  <a:srgbClr val="262626"/>
                </a:solidFill>
                <a:latin typeface="Arial"/>
                <a:ea typeface="Arial"/>
                <a:cs typeface="Arial"/>
                <a:sym typeface="Arial"/>
              </a:endParaRPr>
            </a:p>
          </p:txBody>
        </p:sp>
      </p:grpSp>
      <p:grpSp>
        <p:nvGrpSpPr>
          <p:cNvPr id="267" name="Google Shape;267;p33"/>
          <p:cNvGrpSpPr/>
          <p:nvPr/>
        </p:nvGrpSpPr>
        <p:grpSpPr>
          <a:xfrm>
            <a:off x="6769405" y="1849212"/>
            <a:ext cx="1713195" cy="1869350"/>
            <a:chOff x="954880" y="2484888"/>
            <a:chExt cx="2014662" cy="2198295"/>
          </a:xfrm>
        </p:grpSpPr>
        <p:sp>
          <p:nvSpPr>
            <p:cNvPr id="268" name="Google Shape;268;p33"/>
            <p:cNvSpPr/>
            <p:nvPr/>
          </p:nvSpPr>
          <p:spPr>
            <a:xfrm>
              <a:off x="954880" y="2668521"/>
              <a:ext cx="2014662" cy="2014662"/>
            </a:xfrm>
            <a:prstGeom prst="ellipse">
              <a:avLst/>
            </a:prstGeom>
            <a:solidFill>
              <a:srgbClr val="90BE21"/>
            </a:solidFill>
            <a:ln>
              <a:noFill/>
            </a:ln>
          </p:spPr>
          <p:txBody>
            <a:bodyPr anchorCtr="0" anchor="ctr" bIns="45700" lIns="91425" spcFirstLastPara="1" rIns="91425" wrap="square" tIns="45700">
              <a:noAutofit/>
            </a:bodyPr>
            <a:lstStyle/>
            <a:p>
              <a:pPr indent="342900" lvl="0" marL="0" marR="0" rtl="0" algn="l">
                <a:spcBef>
                  <a:spcPts val="0"/>
                </a:spcBef>
                <a:spcAft>
                  <a:spcPts val="0"/>
                </a:spcAft>
                <a:buNone/>
              </a:pPr>
              <a:r>
                <a:t/>
              </a:r>
              <a:endParaRPr sz="1014">
                <a:solidFill>
                  <a:srgbClr val="7F7F7F"/>
                </a:solidFill>
                <a:latin typeface="Calibri"/>
                <a:ea typeface="Calibri"/>
                <a:cs typeface="Calibri"/>
                <a:sym typeface="Calibri"/>
              </a:endParaRPr>
            </a:p>
          </p:txBody>
        </p:sp>
        <p:sp>
          <p:nvSpPr>
            <p:cNvPr id="269" name="Google Shape;269;p33"/>
            <p:cNvSpPr/>
            <p:nvPr/>
          </p:nvSpPr>
          <p:spPr>
            <a:xfrm>
              <a:off x="1166804" y="2484888"/>
              <a:ext cx="634375" cy="632980"/>
            </a:xfrm>
            <a:prstGeom prst="ellipse">
              <a:avLst/>
            </a:prstGeom>
            <a:solidFill>
              <a:srgbClr val="90BE21"/>
            </a:solidFill>
            <a:ln>
              <a:noFill/>
            </a:ln>
          </p:spPr>
          <p:txBody>
            <a:bodyPr anchorCtr="0" anchor="ctr" bIns="162000" lIns="0" spcFirstLastPara="1" rIns="0" wrap="square" tIns="0">
              <a:noAutofit/>
            </a:bodyPr>
            <a:lstStyle/>
            <a:p>
              <a:pPr indent="0" lvl="0" marL="0" marR="0" rtl="0" algn="ctr">
                <a:spcBef>
                  <a:spcPts val="0"/>
                </a:spcBef>
                <a:spcAft>
                  <a:spcPts val="0"/>
                </a:spcAft>
                <a:buNone/>
              </a:pPr>
              <a:r>
                <a:rPr lang="en-US" sz="2400">
                  <a:solidFill>
                    <a:schemeClr val="lt1"/>
                  </a:solidFill>
                  <a:latin typeface="Calibri"/>
                  <a:ea typeface="Calibri"/>
                  <a:cs typeface="Calibri"/>
                  <a:sym typeface="Calibri"/>
                </a:rPr>
                <a:t>04</a:t>
              </a:r>
              <a:endParaRPr sz="2400">
                <a:solidFill>
                  <a:schemeClr val="lt1"/>
                </a:solidFill>
                <a:latin typeface="Calibri"/>
                <a:ea typeface="Calibri"/>
                <a:cs typeface="Calibri"/>
                <a:sym typeface="Calibri"/>
              </a:endParaRPr>
            </a:p>
          </p:txBody>
        </p:sp>
        <p:sp>
          <p:nvSpPr>
            <p:cNvPr id="270" name="Google Shape;270;p33"/>
            <p:cNvSpPr/>
            <p:nvPr/>
          </p:nvSpPr>
          <p:spPr>
            <a:xfrm>
              <a:off x="1167160" y="2880495"/>
              <a:ext cx="1589462" cy="1589462"/>
            </a:xfrm>
            <a:prstGeom prst="ellipse">
              <a:avLst/>
            </a:prstGeom>
            <a:solidFill>
              <a:schemeClr val="lt1"/>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1" sz="900">
                <a:solidFill>
                  <a:srgbClr val="262626"/>
                </a:solidFill>
                <a:latin typeface="Arial"/>
                <a:ea typeface="Arial"/>
                <a:cs typeface="Arial"/>
                <a:sym typeface="Arial"/>
              </a:endParaRPr>
            </a:p>
          </p:txBody>
        </p:sp>
      </p:grpSp>
      <p:sp>
        <p:nvSpPr>
          <p:cNvPr id="271" name="Google Shape;271;p33"/>
          <p:cNvSpPr txBox="1"/>
          <p:nvPr>
            <p:ph idx="1" type="body"/>
          </p:nvPr>
        </p:nvSpPr>
        <p:spPr>
          <a:xfrm>
            <a:off x="935562" y="2525913"/>
            <a:ext cx="1210545" cy="94615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002060"/>
              </a:buClr>
              <a:buSzPts val="2000"/>
              <a:buNone/>
              <a:defRPr sz="20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72" name="Google Shape;272;p33"/>
          <p:cNvSpPr txBox="1"/>
          <p:nvPr>
            <p:ph idx="2" type="body"/>
          </p:nvPr>
        </p:nvSpPr>
        <p:spPr>
          <a:xfrm>
            <a:off x="3002167" y="2540830"/>
            <a:ext cx="1210545" cy="94615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002060"/>
              </a:buClr>
              <a:buSzPts val="2000"/>
              <a:buNone/>
              <a:defRPr sz="20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73" name="Google Shape;273;p33"/>
          <p:cNvSpPr txBox="1"/>
          <p:nvPr>
            <p:ph idx="3" type="body"/>
          </p:nvPr>
        </p:nvSpPr>
        <p:spPr>
          <a:xfrm>
            <a:off x="5043845" y="2540830"/>
            <a:ext cx="1210545" cy="94615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002060"/>
              </a:buClr>
              <a:buSzPts val="2000"/>
              <a:buNone/>
              <a:defRPr sz="20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74" name="Google Shape;274;p33"/>
          <p:cNvSpPr txBox="1"/>
          <p:nvPr>
            <p:ph idx="4" type="body"/>
          </p:nvPr>
        </p:nvSpPr>
        <p:spPr>
          <a:xfrm>
            <a:off x="7085523" y="2540830"/>
            <a:ext cx="1210545" cy="94615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002060"/>
              </a:buClr>
              <a:buSzPts val="2000"/>
              <a:buNone/>
              <a:defRPr sz="20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1500"/>
                                  </p:stCondLst>
                                  <p:childTnLst>
                                    <p:set>
                                      <p:cBhvr>
                                        <p:cTn dur="1" fill="hold">
                                          <p:stCondLst>
                                            <p:cond delay="0"/>
                                          </p:stCondLst>
                                        </p:cTn>
                                        <p:tgtEl>
                                          <p:spTgt spid="255"/>
                                        </p:tgtEl>
                                        <p:attrNameLst>
                                          <p:attrName>style.visibility</p:attrName>
                                        </p:attrNameLst>
                                      </p:cBhvr>
                                      <p:to>
                                        <p:strVal val="visible"/>
                                      </p:to>
                                    </p:set>
                                    <p:anim calcmode="lin" valueType="num">
                                      <p:cBhvr additive="base">
                                        <p:cTn dur="500"/>
                                        <p:tgtEl>
                                          <p:spTgt spid="255"/>
                                        </p:tgtEl>
                                        <p:attrNameLst>
                                          <p:attrName>ppt_w</p:attrName>
                                        </p:attrNameLst>
                                      </p:cBhvr>
                                      <p:tavLst>
                                        <p:tav fmla="" tm="0">
                                          <p:val>
                                            <p:strVal val="0"/>
                                          </p:val>
                                        </p:tav>
                                        <p:tav fmla="" tm="100000">
                                          <p:val>
                                            <p:strVal val="#ppt_w"/>
                                          </p:val>
                                        </p:tav>
                                      </p:tavLst>
                                    </p:anim>
                                    <p:anim calcmode="lin" valueType="num">
                                      <p:cBhvr additive="base">
                                        <p:cTn dur="500"/>
                                        <p:tgtEl>
                                          <p:spTgt spid="25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271">
                                            <p:txEl>
                                              <p:pRg end="0" st="0"/>
                                            </p:txEl>
                                          </p:spTgt>
                                        </p:tgtEl>
                                        <p:attrNameLst>
                                          <p:attrName>style.visibility</p:attrName>
                                        </p:attrNameLst>
                                      </p:cBhvr>
                                      <p:to>
                                        <p:strVal val="visible"/>
                                      </p:to>
                                    </p:set>
                                    <p:anim calcmode="lin" valueType="num">
                                      <p:cBhvr additive="base">
                                        <p:cTn dur="500"/>
                                        <p:tgtEl>
                                          <p:spTgt spid="271">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271">
                                            <p:txEl>
                                              <p:pRg end="0" st="0"/>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271">
                                            <p:txEl>
                                              <p:pRg end="1" st="1"/>
                                            </p:txEl>
                                          </p:spTgt>
                                        </p:tgtEl>
                                        <p:attrNameLst>
                                          <p:attrName>style.visibility</p:attrName>
                                        </p:attrNameLst>
                                      </p:cBhvr>
                                      <p:to>
                                        <p:strVal val="visible"/>
                                      </p:to>
                                    </p:set>
                                    <p:anim calcmode="lin" valueType="num">
                                      <p:cBhvr additive="base">
                                        <p:cTn dur="500"/>
                                        <p:tgtEl>
                                          <p:spTgt spid="271">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271">
                                            <p:txEl>
                                              <p:pRg end="1" st="1"/>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271">
                                            <p:txEl>
                                              <p:pRg end="2" st="2"/>
                                            </p:txEl>
                                          </p:spTgt>
                                        </p:tgtEl>
                                        <p:attrNameLst>
                                          <p:attrName>style.visibility</p:attrName>
                                        </p:attrNameLst>
                                      </p:cBhvr>
                                      <p:to>
                                        <p:strVal val="visible"/>
                                      </p:to>
                                    </p:set>
                                    <p:anim calcmode="lin" valueType="num">
                                      <p:cBhvr additive="base">
                                        <p:cTn dur="500"/>
                                        <p:tgtEl>
                                          <p:spTgt spid="271">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271">
                                            <p:txEl>
                                              <p:pRg end="2" st="2"/>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271">
                                            <p:txEl>
                                              <p:pRg end="3" st="3"/>
                                            </p:txEl>
                                          </p:spTgt>
                                        </p:tgtEl>
                                        <p:attrNameLst>
                                          <p:attrName>style.visibility</p:attrName>
                                        </p:attrNameLst>
                                      </p:cBhvr>
                                      <p:to>
                                        <p:strVal val="visible"/>
                                      </p:to>
                                    </p:set>
                                    <p:anim calcmode="lin" valueType="num">
                                      <p:cBhvr additive="base">
                                        <p:cTn dur="500"/>
                                        <p:tgtEl>
                                          <p:spTgt spid="271">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271">
                                            <p:txEl>
                                              <p:pRg end="3" st="3"/>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271">
                                            <p:txEl>
                                              <p:pRg end="4" st="4"/>
                                            </p:txEl>
                                          </p:spTgt>
                                        </p:tgtEl>
                                        <p:attrNameLst>
                                          <p:attrName>style.visibility</p:attrName>
                                        </p:attrNameLst>
                                      </p:cBhvr>
                                      <p:to>
                                        <p:strVal val="visible"/>
                                      </p:to>
                                    </p:set>
                                    <p:anim calcmode="lin" valueType="num">
                                      <p:cBhvr additive="base">
                                        <p:cTn dur="500"/>
                                        <p:tgtEl>
                                          <p:spTgt spid="271">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271">
                                            <p:txEl>
                                              <p:pRg end="4" st="4"/>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271">
                                            <p:txEl>
                                              <p:pRg end="5" st="5"/>
                                            </p:txEl>
                                          </p:spTgt>
                                        </p:tgtEl>
                                        <p:attrNameLst>
                                          <p:attrName>style.visibility</p:attrName>
                                        </p:attrNameLst>
                                      </p:cBhvr>
                                      <p:to>
                                        <p:strVal val="visible"/>
                                      </p:to>
                                    </p:set>
                                    <p:anim calcmode="lin" valueType="num">
                                      <p:cBhvr additive="base">
                                        <p:cTn dur="500"/>
                                        <p:tgtEl>
                                          <p:spTgt spid="271">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271">
                                            <p:txEl>
                                              <p:pRg end="5" st="5"/>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271">
                                            <p:txEl>
                                              <p:pRg end="6" st="6"/>
                                            </p:txEl>
                                          </p:spTgt>
                                        </p:tgtEl>
                                        <p:attrNameLst>
                                          <p:attrName>style.visibility</p:attrName>
                                        </p:attrNameLst>
                                      </p:cBhvr>
                                      <p:to>
                                        <p:strVal val="visible"/>
                                      </p:to>
                                    </p:set>
                                    <p:anim calcmode="lin" valueType="num">
                                      <p:cBhvr additive="base">
                                        <p:cTn dur="500"/>
                                        <p:tgtEl>
                                          <p:spTgt spid="271">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271">
                                            <p:txEl>
                                              <p:pRg end="6" st="6"/>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271">
                                            <p:txEl>
                                              <p:pRg end="7" st="7"/>
                                            </p:txEl>
                                          </p:spTgt>
                                        </p:tgtEl>
                                        <p:attrNameLst>
                                          <p:attrName>style.visibility</p:attrName>
                                        </p:attrNameLst>
                                      </p:cBhvr>
                                      <p:to>
                                        <p:strVal val="visible"/>
                                      </p:to>
                                    </p:set>
                                    <p:anim calcmode="lin" valueType="num">
                                      <p:cBhvr additive="base">
                                        <p:cTn dur="500"/>
                                        <p:tgtEl>
                                          <p:spTgt spid="271">
                                            <p:txEl>
                                              <p:pRg end="7" st="7"/>
                                            </p:txEl>
                                          </p:spTgt>
                                        </p:tgtEl>
                                        <p:attrNameLst>
                                          <p:attrName>ppt_w</p:attrName>
                                        </p:attrNameLst>
                                      </p:cBhvr>
                                      <p:tavLst>
                                        <p:tav fmla="" tm="0">
                                          <p:val>
                                            <p:strVal val="0"/>
                                          </p:val>
                                        </p:tav>
                                        <p:tav fmla="" tm="100000">
                                          <p:val>
                                            <p:strVal val="#ppt_w"/>
                                          </p:val>
                                        </p:tav>
                                      </p:tavLst>
                                    </p:anim>
                                    <p:anim calcmode="lin" valueType="num">
                                      <p:cBhvr additive="base">
                                        <p:cTn dur="500"/>
                                        <p:tgtEl>
                                          <p:spTgt spid="271">
                                            <p:txEl>
                                              <p:pRg end="7" st="7"/>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271">
                                            <p:txEl>
                                              <p:pRg end="8" st="8"/>
                                            </p:txEl>
                                          </p:spTgt>
                                        </p:tgtEl>
                                        <p:attrNameLst>
                                          <p:attrName>style.visibility</p:attrName>
                                        </p:attrNameLst>
                                      </p:cBhvr>
                                      <p:to>
                                        <p:strVal val="visible"/>
                                      </p:to>
                                    </p:set>
                                    <p:anim calcmode="lin" valueType="num">
                                      <p:cBhvr additive="base">
                                        <p:cTn dur="500"/>
                                        <p:tgtEl>
                                          <p:spTgt spid="271">
                                            <p:txEl>
                                              <p:pRg end="8" st="8"/>
                                            </p:txEl>
                                          </p:spTgt>
                                        </p:tgtEl>
                                        <p:attrNameLst>
                                          <p:attrName>ppt_w</p:attrName>
                                        </p:attrNameLst>
                                      </p:cBhvr>
                                      <p:tavLst>
                                        <p:tav fmla="" tm="0">
                                          <p:val>
                                            <p:strVal val="0"/>
                                          </p:val>
                                        </p:tav>
                                        <p:tav fmla="" tm="100000">
                                          <p:val>
                                            <p:strVal val="#ppt_w"/>
                                          </p:val>
                                        </p:tav>
                                      </p:tavLst>
                                    </p:anim>
                                    <p:anim calcmode="lin" valueType="num">
                                      <p:cBhvr additive="base">
                                        <p:cTn dur="500"/>
                                        <p:tgtEl>
                                          <p:spTgt spid="271">
                                            <p:txEl>
                                              <p:pRg end="8" st="8"/>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750"/>
                                  </p:stCondLst>
                                  <p:childTnLst>
                                    <p:set>
                                      <p:cBhvr>
                                        <p:cTn dur="1" fill="hold">
                                          <p:stCondLst>
                                            <p:cond delay="0"/>
                                          </p:stCondLst>
                                        </p:cTn>
                                        <p:tgtEl>
                                          <p:spTgt spid="259"/>
                                        </p:tgtEl>
                                        <p:attrNameLst>
                                          <p:attrName>style.visibility</p:attrName>
                                        </p:attrNameLst>
                                      </p:cBhvr>
                                      <p:to>
                                        <p:strVal val="visible"/>
                                      </p:to>
                                    </p:set>
                                    <p:anim calcmode="lin" valueType="num">
                                      <p:cBhvr additive="base">
                                        <p:cTn dur="500"/>
                                        <p:tgtEl>
                                          <p:spTgt spid="259"/>
                                        </p:tgtEl>
                                        <p:attrNameLst>
                                          <p:attrName>ppt_w</p:attrName>
                                        </p:attrNameLst>
                                      </p:cBhvr>
                                      <p:tavLst>
                                        <p:tav fmla="" tm="0">
                                          <p:val>
                                            <p:strVal val="0"/>
                                          </p:val>
                                        </p:tav>
                                        <p:tav fmla="" tm="100000">
                                          <p:val>
                                            <p:strVal val="#ppt_w"/>
                                          </p:val>
                                        </p:tav>
                                      </p:tavLst>
                                    </p:anim>
                                    <p:anim calcmode="lin" valueType="num">
                                      <p:cBhvr additive="base">
                                        <p:cTn dur="500"/>
                                        <p:tgtEl>
                                          <p:spTgt spid="25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750"/>
                                  </p:stCondLst>
                                  <p:childTnLst>
                                    <p:set>
                                      <p:cBhvr>
                                        <p:cTn dur="1" fill="hold">
                                          <p:stCondLst>
                                            <p:cond delay="0"/>
                                          </p:stCondLst>
                                        </p:cTn>
                                        <p:tgtEl>
                                          <p:spTgt spid="272">
                                            <p:txEl>
                                              <p:pRg end="0" st="0"/>
                                            </p:txEl>
                                          </p:spTgt>
                                        </p:tgtEl>
                                        <p:attrNameLst>
                                          <p:attrName>style.visibility</p:attrName>
                                        </p:attrNameLst>
                                      </p:cBhvr>
                                      <p:to>
                                        <p:strVal val="visible"/>
                                      </p:to>
                                    </p:set>
                                    <p:anim calcmode="lin" valueType="num">
                                      <p:cBhvr additive="base">
                                        <p:cTn dur="500"/>
                                        <p:tgtEl>
                                          <p:spTgt spid="272">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272">
                                            <p:txEl>
                                              <p:pRg end="0" st="0"/>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750"/>
                                  </p:stCondLst>
                                  <p:childTnLst>
                                    <p:set>
                                      <p:cBhvr>
                                        <p:cTn dur="1" fill="hold">
                                          <p:stCondLst>
                                            <p:cond delay="0"/>
                                          </p:stCondLst>
                                        </p:cTn>
                                        <p:tgtEl>
                                          <p:spTgt spid="272">
                                            <p:txEl>
                                              <p:pRg end="1" st="1"/>
                                            </p:txEl>
                                          </p:spTgt>
                                        </p:tgtEl>
                                        <p:attrNameLst>
                                          <p:attrName>style.visibility</p:attrName>
                                        </p:attrNameLst>
                                      </p:cBhvr>
                                      <p:to>
                                        <p:strVal val="visible"/>
                                      </p:to>
                                    </p:set>
                                    <p:anim calcmode="lin" valueType="num">
                                      <p:cBhvr additive="base">
                                        <p:cTn dur="500"/>
                                        <p:tgtEl>
                                          <p:spTgt spid="272">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272">
                                            <p:txEl>
                                              <p:pRg end="1" st="1"/>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750"/>
                                  </p:stCondLst>
                                  <p:childTnLst>
                                    <p:set>
                                      <p:cBhvr>
                                        <p:cTn dur="1" fill="hold">
                                          <p:stCondLst>
                                            <p:cond delay="0"/>
                                          </p:stCondLst>
                                        </p:cTn>
                                        <p:tgtEl>
                                          <p:spTgt spid="272">
                                            <p:txEl>
                                              <p:pRg end="2" st="2"/>
                                            </p:txEl>
                                          </p:spTgt>
                                        </p:tgtEl>
                                        <p:attrNameLst>
                                          <p:attrName>style.visibility</p:attrName>
                                        </p:attrNameLst>
                                      </p:cBhvr>
                                      <p:to>
                                        <p:strVal val="visible"/>
                                      </p:to>
                                    </p:set>
                                    <p:anim calcmode="lin" valueType="num">
                                      <p:cBhvr additive="base">
                                        <p:cTn dur="500"/>
                                        <p:tgtEl>
                                          <p:spTgt spid="272">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272">
                                            <p:txEl>
                                              <p:pRg end="2" st="2"/>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750"/>
                                  </p:stCondLst>
                                  <p:childTnLst>
                                    <p:set>
                                      <p:cBhvr>
                                        <p:cTn dur="1" fill="hold">
                                          <p:stCondLst>
                                            <p:cond delay="0"/>
                                          </p:stCondLst>
                                        </p:cTn>
                                        <p:tgtEl>
                                          <p:spTgt spid="272">
                                            <p:txEl>
                                              <p:pRg end="3" st="3"/>
                                            </p:txEl>
                                          </p:spTgt>
                                        </p:tgtEl>
                                        <p:attrNameLst>
                                          <p:attrName>style.visibility</p:attrName>
                                        </p:attrNameLst>
                                      </p:cBhvr>
                                      <p:to>
                                        <p:strVal val="visible"/>
                                      </p:to>
                                    </p:set>
                                    <p:anim calcmode="lin" valueType="num">
                                      <p:cBhvr additive="base">
                                        <p:cTn dur="500"/>
                                        <p:tgtEl>
                                          <p:spTgt spid="272">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272">
                                            <p:txEl>
                                              <p:pRg end="3" st="3"/>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750"/>
                                  </p:stCondLst>
                                  <p:childTnLst>
                                    <p:set>
                                      <p:cBhvr>
                                        <p:cTn dur="1" fill="hold">
                                          <p:stCondLst>
                                            <p:cond delay="0"/>
                                          </p:stCondLst>
                                        </p:cTn>
                                        <p:tgtEl>
                                          <p:spTgt spid="272">
                                            <p:txEl>
                                              <p:pRg end="4" st="4"/>
                                            </p:txEl>
                                          </p:spTgt>
                                        </p:tgtEl>
                                        <p:attrNameLst>
                                          <p:attrName>style.visibility</p:attrName>
                                        </p:attrNameLst>
                                      </p:cBhvr>
                                      <p:to>
                                        <p:strVal val="visible"/>
                                      </p:to>
                                    </p:set>
                                    <p:anim calcmode="lin" valueType="num">
                                      <p:cBhvr additive="base">
                                        <p:cTn dur="500"/>
                                        <p:tgtEl>
                                          <p:spTgt spid="272">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272">
                                            <p:txEl>
                                              <p:pRg end="4" st="4"/>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750"/>
                                  </p:stCondLst>
                                  <p:childTnLst>
                                    <p:set>
                                      <p:cBhvr>
                                        <p:cTn dur="1" fill="hold">
                                          <p:stCondLst>
                                            <p:cond delay="0"/>
                                          </p:stCondLst>
                                        </p:cTn>
                                        <p:tgtEl>
                                          <p:spTgt spid="272">
                                            <p:txEl>
                                              <p:pRg end="5" st="5"/>
                                            </p:txEl>
                                          </p:spTgt>
                                        </p:tgtEl>
                                        <p:attrNameLst>
                                          <p:attrName>style.visibility</p:attrName>
                                        </p:attrNameLst>
                                      </p:cBhvr>
                                      <p:to>
                                        <p:strVal val="visible"/>
                                      </p:to>
                                    </p:set>
                                    <p:anim calcmode="lin" valueType="num">
                                      <p:cBhvr additive="base">
                                        <p:cTn dur="500"/>
                                        <p:tgtEl>
                                          <p:spTgt spid="272">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272">
                                            <p:txEl>
                                              <p:pRg end="5" st="5"/>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750"/>
                                  </p:stCondLst>
                                  <p:childTnLst>
                                    <p:set>
                                      <p:cBhvr>
                                        <p:cTn dur="1" fill="hold">
                                          <p:stCondLst>
                                            <p:cond delay="0"/>
                                          </p:stCondLst>
                                        </p:cTn>
                                        <p:tgtEl>
                                          <p:spTgt spid="272">
                                            <p:txEl>
                                              <p:pRg end="6" st="6"/>
                                            </p:txEl>
                                          </p:spTgt>
                                        </p:tgtEl>
                                        <p:attrNameLst>
                                          <p:attrName>style.visibility</p:attrName>
                                        </p:attrNameLst>
                                      </p:cBhvr>
                                      <p:to>
                                        <p:strVal val="visible"/>
                                      </p:to>
                                    </p:set>
                                    <p:anim calcmode="lin" valueType="num">
                                      <p:cBhvr additive="base">
                                        <p:cTn dur="500"/>
                                        <p:tgtEl>
                                          <p:spTgt spid="272">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272">
                                            <p:txEl>
                                              <p:pRg end="6" st="6"/>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750"/>
                                  </p:stCondLst>
                                  <p:childTnLst>
                                    <p:set>
                                      <p:cBhvr>
                                        <p:cTn dur="1" fill="hold">
                                          <p:stCondLst>
                                            <p:cond delay="0"/>
                                          </p:stCondLst>
                                        </p:cTn>
                                        <p:tgtEl>
                                          <p:spTgt spid="272">
                                            <p:txEl>
                                              <p:pRg end="7" st="7"/>
                                            </p:txEl>
                                          </p:spTgt>
                                        </p:tgtEl>
                                        <p:attrNameLst>
                                          <p:attrName>style.visibility</p:attrName>
                                        </p:attrNameLst>
                                      </p:cBhvr>
                                      <p:to>
                                        <p:strVal val="visible"/>
                                      </p:to>
                                    </p:set>
                                    <p:anim calcmode="lin" valueType="num">
                                      <p:cBhvr additive="base">
                                        <p:cTn dur="500"/>
                                        <p:tgtEl>
                                          <p:spTgt spid="272">
                                            <p:txEl>
                                              <p:pRg end="7" st="7"/>
                                            </p:txEl>
                                          </p:spTgt>
                                        </p:tgtEl>
                                        <p:attrNameLst>
                                          <p:attrName>ppt_w</p:attrName>
                                        </p:attrNameLst>
                                      </p:cBhvr>
                                      <p:tavLst>
                                        <p:tav fmla="" tm="0">
                                          <p:val>
                                            <p:strVal val="0"/>
                                          </p:val>
                                        </p:tav>
                                        <p:tav fmla="" tm="100000">
                                          <p:val>
                                            <p:strVal val="#ppt_w"/>
                                          </p:val>
                                        </p:tav>
                                      </p:tavLst>
                                    </p:anim>
                                    <p:anim calcmode="lin" valueType="num">
                                      <p:cBhvr additive="base">
                                        <p:cTn dur="500"/>
                                        <p:tgtEl>
                                          <p:spTgt spid="272">
                                            <p:txEl>
                                              <p:pRg end="7" st="7"/>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750"/>
                                  </p:stCondLst>
                                  <p:childTnLst>
                                    <p:set>
                                      <p:cBhvr>
                                        <p:cTn dur="1" fill="hold">
                                          <p:stCondLst>
                                            <p:cond delay="0"/>
                                          </p:stCondLst>
                                        </p:cTn>
                                        <p:tgtEl>
                                          <p:spTgt spid="272">
                                            <p:txEl>
                                              <p:pRg end="8" st="8"/>
                                            </p:txEl>
                                          </p:spTgt>
                                        </p:tgtEl>
                                        <p:attrNameLst>
                                          <p:attrName>style.visibility</p:attrName>
                                        </p:attrNameLst>
                                      </p:cBhvr>
                                      <p:to>
                                        <p:strVal val="visible"/>
                                      </p:to>
                                    </p:set>
                                    <p:anim calcmode="lin" valueType="num">
                                      <p:cBhvr additive="base">
                                        <p:cTn dur="500"/>
                                        <p:tgtEl>
                                          <p:spTgt spid="272">
                                            <p:txEl>
                                              <p:pRg end="8" st="8"/>
                                            </p:txEl>
                                          </p:spTgt>
                                        </p:tgtEl>
                                        <p:attrNameLst>
                                          <p:attrName>ppt_w</p:attrName>
                                        </p:attrNameLst>
                                      </p:cBhvr>
                                      <p:tavLst>
                                        <p:tav fmla="" tm="0">
                                          <p:val>
                                            <p:strVal val="0"/>
                                          </p:val>
                                        </p:tav>
                                        <p:tav fmla="" tm="100000">
                                          <p:val>
                                            <p:strVal val="#ppt_w"/>
                                          </p:val>
                                        </p:tav>
                                      </p:tavLst>
                                    </p:anim>
                                    <p:anim calcmode="lin" valueType="num">
                                      <p:cBhvr additive="base">
                                        <p:cTn dur="500"/>
                                        <p:tgtEl>
                                          <p:spTgt spid="272">
                                            <p:txEl>
                                              <p:pRg end="8" st="8"/>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63"/>
                                        </p:tgtEl>
                                        <p:attrNameLst>
                                          <p:attrName>style.visibility</p:attrName>
                                        </p:attrNameLst>
                                      </p:cBhvr>
                                      <p:to>
                                        <p:strVal val="visible"/>
                                      </p:to>
                                    </p:set>
                                    <p:anim calcmode="lin" valueType="num">
                                      <p:cBhvr additive="base">
                                        <p:cTn dur="500"/>
                                        <p:tgtEl>
                                          <p:spTgt spid="263"/>
                                        </p:tgtEl>
                                        <p:attrNameLst>
                                          <p:attrName>ppt_w</p:attrName>
                                        </p:attrNameLst>
                                      </p:cBhvr>
                                      <p:tavLst>
                                        <p:tav fmla="" tm="0">
                                          <p:val>
                                            <p:strVal val="0"/>
                                          </p:val>
                                        </p:tav>
                                        <p:tav fmla="" tm="100000">
                                          <p:val>
                                            <p:strVal val="#ppt_w"/>
                                          </p:val>
                                        </p:tav>
                                      </p:tavLst>
                                    </p:anim>
                                    <p:anim calcmode="lin" valueType="num">
                                      <p:cBhvr additive="base">
                                        <p:cTn dur="500"/>
                                        <p:tgtEl>
                                          <p:spTgt spid="26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73">
                                            <p:txEl>
                                              <p:pRg end="0" st="0"/>
                                            </p:txEl>
                                          </p:spTgt>
                                        </p:tgtEl>
                                        <p:attrNameLst>
                                          <p:attrName>style.visibility</p:attrName>
                                        </p:attrNameLst>
                                      </p:cBhvr>
                                      <p:to>
                                        <p:strVal val="visible"/>
                                      </p:to>
                                    </p:set>
                                    <p:anim calcmode="lin" valueType="num">
                                      <p:cBhvr additive="base">
                                        <p:cTn dur="500"/>
                                        <p:tgtEl>
                                          <p:spTgt spid="273">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273">
                                            <p:txEl>
                                              <p:pRg end="0" st="0"/>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73">
                                            <p:txEl>
                                              <p:pRg end="1" st="1"/>
                                            </p:txEl>
                                          </p:spTgt>
                                        </p:tgtEl>
                                        <p:attrNameLst>
                                          <p:attrName>style.visibility</p:attrName>
                                        </p:attrNameLst>
                                      </p:cBhvr>
                                      <p:to>
                                        <p:strVal val="visible"/>
                                      </p:to>
                                    </p:set>
                                    <p:anim calcmode="lin" valueType="num">
                                      <p:cBhvr additive="base">
                                        <p:cTn dur="500"/>
                                        <p:tgtEl>
                                          <p:spTgt spid="273">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273">
                                            <p:txEl>
                                              <p:pRg end="1" st="1"/>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73">
                                            <p:txEl>
                                              <p:pRg end="2" st="2"/>
                                            </p:txEl>
                                          </p:spTgt>
                                        </p:tgtEl>
                                        <p:attrNameLst>
                                          <p:attrName>style.visibility</p:attrName>
                                        </p:attrNameLst>
                                      </p:cBhvr>
                                      <p:to>
                                        <p:strVal val="visible"/>
                                      </p:to>
                                    </p:set>
                                    <p:anim calcmode="lin" valueType="num">
                                      <p:cBhvr additive="base">
                                        <p:cTn dur="500"/>
                                        <p:tgtEl>
                                          <p:spTgt spid="273">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273">
                                            <p:txEl>
                                              <p:pRg end="2" st="2"/>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73">
                                            <p:txEl>
                                              <p:pRg end="3" st="3"/>
                                            </p:txEl>
                                          </p:spTgt>
                                        </p:tgtEl>
                                        <p:attrNameLst>
                                          <p:attrName>style.visibility</p:attrName>
                                        </p:attrNameLst>
                                      </p:cBhvr>
                                      <p:to>
                                        <p:strVal val="visible"/>
                                      </p:to>
                                    </p:set>
                                    <p:anim calcmode="lin" valueType="num">
                                      <p:cBhvr additive="base">
                                        <p:cTn dur="500"/>
                                        <p:tgtEl>
                                          <p:spTgt spid="273">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273">
                                            <p:txEl>
                                              <p:pRg end="3" st="3"/>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73">
                                            <p:txEl>
                                              <p:pRg end="4" st="4"/>
                                            </p:txEl>
                                          </p:spTgt>
                                        </p:tgtEl>
                                        <p:attrNameLst>
                                          <p:attrName>style.visibility</p:attrName>
                                        </p:attrNameLst>
                                      </p:cBhvr>
                                      <p:to>
                                        <p:strVal val="visible"/>
                                      </p:to>
                                    </p:set>
                                    <p:anim calcmode="lin" valueType="num">
                                      <p:cBhvr additive="base">
                                        <p:cTn dur="500"/>
                                        <p:tgtEl>
                                          <p:spTgt spid="273">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273">
                                            <p:txEl>
                                              <p:pRg end="4" st="4"/>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73">
                                            <p:txEl>
                                              <p:pRg end="5" st="5"/>
                                            </p:txEl>
                                          </p:spTgt>
                                        </p:tgtEl>
                                        <p:attrNameLst>
                                          <p:attrName>style.visibility</p:attrName>
                                        </p:attrNameLst>
                                      </p:cBhvr>
                                      <p:to>
                                        <p:strVal val="visible"/>
                                      </p:to>
                                    </p:set>
                                    <p:anim calcmode="lin" valueType="num">
                                      <p:cBhvr additive="base">
                                        <p:cTn dur="500"/>
                                        <p:tgtEl>
                                          <p:spTgt spid="273">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273">
                                            <p:txEl>
                                              <p:pRg end="5" st="5"/>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73">
                                            <p:txEl>
                                              <p:pRg end="6" st="6"/>
                                            </p:txEl>
                                          </p:spTgt>
                                        </p:tgtEl>
                                        <p:attrNameLst>
                                          <p:attrName>style.visibility</p:attrName>
                                        </p:attrNameLst>
                                      </p:cBhvr>
                                      <p:to>
                                        <p:strVal val="visible"/>
                                      </p:to>
                                    </p:set>
                                    <p:anim calcmode="lin" valueType="num">
                                      <p:cBhvr additive="base">
                                        <p:cTn dur="500"/>
                                        <p:tgtEl>
                                          <p:spTgt spid="273">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273">
                                            <p:txEl>
                                              <p:pRg end="6" st="6"/>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73">
                                            <p:txEl>
                                              <p:pRg end="7" st="7"/>
                                            </p:txEl>
                                          </p:spTgt>
                                        </p:tgtEl>
                                        <p:attrNameLst>
                                          <p:attrName>style.visibility</p:attrName>
                                        </p:attrNameLst>
                                      </p:cBhvr>
                                      <p:to>
                                        <p:strVal val="visible"/>
                                      </p:to>
                                    </p:set>
                                    <p:anim calcmode="lin" valueType="num">
                                      <p:cBhvr additive="base">
                                        <p:cTn dur="500"/>
                                        <p:tgtEl>
                                          <p:spTgt spid="273">
                                            <p:txEl>
                                              <p:pRg end="7" st="7"/>
                                            </p:txEl>
                                          </p:spTgt>
                                        </p:tgtEl>
                                        <p:attrNameLst>
                                          <p:attrName>ppt_w</p:attrName>
                                        </p:attrNameLst>
                                      </p:cBhvr>
                                      <p:tavLst>
                                        <p:tav fmla="" tm="0">
                                          <p:val>
                                            <p:strVal val="0"/>
                                          </p:val>
                                        </p:tav>
                                        <p:tav fmla="" tm="100000">
                                          <p:val>
                                            <p:strVal val="#ppt_w"/>
                                          </p:val>
                                        </p:tav>
                                      </p:tavLst>
                                    </p:anim>
                                    <p:anim calcmode="lin" valueType="num">
                                      <p:cBhvr additive="base">
                                        <p:cTn dur="500"/>
                                        <p:tgtEl>
                                          <p:spTgt spid="273">
                                            <p:txEl>
                                              <p:pRg end="7" st="7"/>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73">
                                            <p:txEl>
                                              <p:pRg end="8" st="8"/>
                                            </p:txEl>
                                          </p:spTgt>
                                        </p:tgtEl>
                                        <p:attrNameLst>
                                          <p:attrName>style.visibility</p:attrName>
                                        </p:attrNameLst>
                                      </p:cBhvr>
                                      <p:to>
                                        <p:strVal val="visible"/>
                                      </p:to>
                                    </p:set>
                                    <p:anim calcmode="lin" valueType="num">
                                      <p:cBhvr additive="base">
                                        <p:cTn dur="500"/>
                                        <p:tgtEl>
                                          <p:spTgt spid="273">
                                            <p:txEl>
                                              <p:pRg end="8" st="8"/>
                                            </p:txEl>
                                          </p:spTgt>
                                        </p:tgtEl>
                                        <p:attrNameLst>
                                          <p:attrName>ppt_w</p:attrName>
                                        </p:attrNameLst>
                                      </p:cBhvr>
                                      <p:tavLst>
                                        <p:tav fmla="" tm="0">
                                          <p:val>
                                            <p:strVal val="0"/>
                                          </p:val>
                                        </p:tav>
                                        <p:tav fmla="" tm="100000">
                                          <p:val>
                                            <p:strVal val="#ppt_w"/>
                                          </p:val>
                                        </p:tav>
                                      </p:tavLst>
                                    </p:anim>
                                    <p:anim calcmode="lin" valueType="num">
                                      <p:cBhvr additive="base">
                                        <p:cTn dur="500"/>
                                        <p:tgtEl>
                                          <p:spTgt spid="273">
                                            <p:txEl>
                                              <p:pRg end="8" st="8"/>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250"/>
                                  </p:stCondLst>
                                  <p:childTnLst>
                                    <p:set>
                                      <p:cBhvr>
                                        <p:cTn dur="1" fill="hold">
                                          <p:stCondLst>
                                            <p:cond delay="0"/>
                                          </p:stCondLst>
                                        </p:cTn>
                                        <p:tgtEl>
                                          <p:spTgt spid="267"/>
                                        </p:tgtEl>
                                        <p:attrNameLst>
                                          <p:attrName>style.visibility</p:attrName>
                                        </p:attrNameLst>
                                      </p:cBhvr>
                                      <p:to>
                                        <p:strVal val="visible"/>
                                      </p:to>
                                    </p:set>
                                    <p:anim calcmode="lin" valueType="num">
                                      <p:cBhvr additive="base">
                                        <p:cTn dur="500"/>
                                        <p:tgtEl>
                                          <p:spTgt spid="267"/>
                                        </p:tgtEl>
                                        <p:attrNameLst>
                                          <p:attrName>ppt_w</p:attrName>
                                        </p:attrNameLst>
                                      </p:cBhvr>
                                      <p:tavLst>
                                        <p:tav fmla="" tm="0">
                                          <p:val>
                                            <p:strVal val="0"/>
                                          </p:val>
                                        </p:tav>
                                        <p:tav fmla="" tm="100000">
                                          <p:val>
                                            <p:strVal val="#ppt_w"/>
                                          </p:val>
                                        </p:tav>
                                      </p:tavLst>
                                    </p:anim>
                                    <p:anim calcmode="lin" valueType="num">
                                      <p:cBhvr additive="base">
                                        <p:cTn dur="500"/>
                                        <p:tgtEl>
                                          <p:spTgt spid="26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74">
                                            <p:txEl>
                                              <p:pRg end="0" st="0"/>
                                            </p:txEl>
                                          </p:spTgt>
                                        </p:tgtEl>
                                        <p:attrNameLst>
                                          <p:attrName>style.visibility</p:attrName>
                                        </p:attrNameLst>
                                      </p:cBhvr>
                                      <p:to>
                                        <p:strVal val="visible"/>
                                      </p:to>
                                    </p:set>
                                    <p:anim calcmode="lin" valueType="num">
                                      <p:cBhvr additive="base">
                                        <p:cTn dur="500"/>
                                        <p:tgtEl>
                                          <p:spTgt spid="274">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274">
                                            <p:txEl>
                                              <p:pRg end="0" st="0"/>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74">
                                            <p:txEl>
                                              <p:pRg end="1" st="1"/>
                                            </p:txEl>
                                          </p:spTgt>
                                        </p:tgtEl>
                                        <p:attrNameLst>
                                          <p:attrName>style.visibility</p:attrName>
                                        </p:attrNameLst>
                                      </p:cBhvr>
                                      <p:to>
                                        <p:strVal val="visible"/>
                                      </p:to>
                                    </p:set>
                                    <p:anim calcmode="lin" valueType="num">
                                      <p:cBhvr additive="base">
                                        <p:cTn dur="500"/>
                                        <p:tgtEl>
                                          <p:spTgt spid="274">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274">
                                            <p:txEl>
                                              <p:pRg end="1" st="1"/>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74">
                                            <p:txEl>
                                              <p:pRg end="2" st="2"/>
                                            </p:txEl>
                                          </p:spTgt>
                                        </p:tgtEl>
                                        <p:attrNameLst>
                                          <p:attrName>style.visibility</p:attrName>
                                        </p:attrNameLst>
                                      </p:cBhvr>
                                      <p:to>
                                        <p:strVal val="visible"/>
                                      </p:to>
                                    </p:set>
                                    <p:anim calcmode="lin" valueType="num">
                                      <p:cBhvr additive="base">
                                        <p:cTn dur="500"/>
                                        <p:tgtEl>
                                          <p:spTgt spid="274">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274">
                                            <p:txEl>
                                              <p:pRg end="2" st="2"/>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74">
                                            <p:txEl>
                                              <p:pRg end="3" st="3"/>
                                            </p:txEl>
                                          </p:spTgt>
                                        </p:tgtEl>
                                        <p:attrNameLst>
                                          <p:attrName>style.visibility</p:attrName>
                                        </p:attrNameLst>
                                      </p:cBhvr>
                                      <p:to>
                                        <p:strVal val="visible"/>
                                      </p:to>
                                    </p:set>
                                    <p:anim calcmode="lin" valueType="num">
                                      <p:cBhvr additive="base">
                                        <p:cTn dur="500"/>
                                        <p:tgtEl>
                                          <p:spTgt spid="274">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274">
                                            <p:txEl>
                                              <p:pRg end="3" st="3"/>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74">
                                            <p:txEl>
                                              <p:pRg end="4" st="4"/>
                                            </p:txEl>
                                          </p:spTgt>
                                        </p:tgtEl>
                                        <p:attrNameLst>
                                          <p:attrName>style.visibility</p:attrName>
                                        </p:attrNameLst>
                                      </p:cBhvr>
                                      <p:to>
                                        <p:strVal val="visible"/>
                                      </p:to>
                                    </p:set>
                                    <p:anim calcmode="lin" valueType="num">
                                      <p:cBhvr additive="base">
                                        <p:cTn dur="500"/>
                                        <p:tgtEl>
                                          <p:spTgt spid="274">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274">
                                            <p:txEl>
                                              <p:pRg end="4" st="4"/>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74">
                                            <p:txEl>
                                              <p:pRg end="5" st="5"/>
                                            </p:txEl>
                                          </p:spTgt>
                                        </p:tgtEl>
                                        <p:attrNameLst>
                                          <p:attrName>style.visibility</p:attrName>
                                        </p:attrNameLst>
                                      </p:cBhvr>
                                      <p:to>
                                        <p:strVal val="visible"/>
                                      </p:to>
                                    </p:set>
                                    <p:anim calcmode="lin" valueType="num">
                                      <p:cBhvr additive="base">
                                        <p:cTn dur="500"/>
                                        <p:tgtEl>
                                          <p:spTgt spid="274">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274">
                                            <p:txEl>
                                              <p:pRg end="5" st="5"/>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74">
                                            <p:txEl>
                                              <p:pRg end="6" st="6"/>
                                            </p:txEl>
                                          </p:spTgt>
                                        </p:tgtEl>
                                        <p:attrNameLst>
                                          <p:attrName>style.visibility</p:attrName>
                                        </p:attrNameLst>
                                      </p:cBhvr>
                                      <p:to>
                                        <p:strVal val="visible"/>
                                      </p:to>
                                    </p:set>
                                    <p:anim calcmode="lin" valueType="num">
                                      <p:cBhvr additive="base">
                                        <p:cTn dur="500"/>
                                        <p:tgtEl>
                                          <p:spTgt spid="274">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274">
                                            <p:txEl>
                                              <p:pRg end="6" st="6"/>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74">
                                            <p:txEl>
                                              <p:pRg end="7" st="7"/>
                                            </p:txEl>
                                          </p:spTgt>
                                        </p:tgtEl>
                                        <p:attrNameLst>
                                          <p:attrName>style.visibility</p:attrName>
                                        </p:attrNameLst>
                                      </p:cBhvr>
                                      <p:to>
                                        <p:strVal val="visible"/>
                                      </p:to>
                                    </p:set>
                                    <p:anim calcmode="lin" valueType="num">
                                      <p:cBhvr additive="base">
                                        <p:cTn dur="500"/>
                                        <p:tgtEl>
                                          <p:spTgt spid="274">
                                            <p:txEl>
                                              <p:pRg end="7" st="7"/>
                                            </p:txEl>
                                          </p:spTgt>
                                        </p:tgtEl>
                                        <p:attrNameLst>
                                          <p:attrName>ppt_w</p:attrName>
                                        </p:attrNameLst>
                                      </p:cBhvr>
                                      <p:tavLst>
                                        <p:tav fmla="" tm="0">
                                          <p:val>
                                            <p:strVal val="0"/>
                                          </p:val>
                                        </p:tav>
                                        <p:tav fmla="" tm="100000">
                                          <p:val>
                                            <p:strVal val="#ppt_w"/>
                                          </p:val>
                                        </p:tav>
                                      </p:tavLst>
                                    </p:anim>
                                    <p:anim calcmode="lin" valueType="num">
                                      <p:cBhvr additive="base">
                                        <p:cTn dur="500"/>
                                        <p:tgtEl>
                                          <p:spTgt spid="274">
                                            <p:txEl>
                                              <p:pRg end="7" st="7"/>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74">
                                            <p:txEl>
                                              <p:pRg end="8" st="8"/>
                                            </p:txEl>
                                          </p:spTgt>
                                        </p:tgtEl>
                                        <p:attrNameLst>
                                          <p:attrName>style.visibility</p:attrName>
                                        </p:attrNameLst>
                                      </p:cBhvr>
                                      <p:to>
                                        <p:strVal val="visible"/>
                                      </p:to>
                                    </p:set>
                                    <p:anim calcmode="lin" valueType="num">
                                      <p:cBhvr additive="base">
                                        <p:cTn dur="500"/>
                                        <p:tgtEl>
                                          <p:spTgt spid="274">
                                            <p:txEl>
                                              <p:pRg end="8" st="8"/>
                                            </p:txEl>
                                          </p:spTgt>
                                        </p:tgtEl>
                                        <p:attrNameLst>
                                          <p:attrName>ppt_w</p:attrName>
                                        </p:attrNameLst>
                                      </p:cBhvr>
                                      <p:tavLst>
                                        <p:tav fmla="" tm="0">
                                          <p:val>
                                            <p:strVal val="0"/>
                                          </p:val>
                                        </p:tav>
                                        <p:tav fmla="" tm="100000">
                                          <p:val>
                                            <p:strVal val="#ppt_w"/>
                                          </p:val>
                                        </p:tav>
                                      </p:tavLst>
                                    </p:anim>
                                    <p:anim calcmode="lin" valueType="num">
                                      <p:cBhvr additive="base">
                                        <p:cTn dur="500"/>
                                        <p:tgtEl>
                                          <p:spTgt spid="274">
                                            <p:txEl>
                                              <p:pRg end="8" st="8"/>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spTree>
      <p:nvGrpSpPr>
        <p:cNvPr id="275" name="Shape 275"/>
        <p:cNvGrpSpPr/>
        <p:nvPr/>
      </p:nvGrpSpPr>
      <p:grpSpPr>
        <a:xfrm>
          <a:off x="0" y="0"/>
          <a:ext cx="0" cy="0"/>
          <a:chOff x="0" y="0"/>
          <a:chExt cx="0" cy="0"/>
        </a:xfrm>
      </p:grpSpPr>
      <p:sp>
        <p:nvSpPr>
          <p:cNvPr id="276" name="Google Shape;276;p34"/>
          <p:cNvSpPr txBox="1"/>
          <p:nvPr>
            <p:ph type="title"/>
          </p:nvPr>
        </p:nvSpPr>
        <p:spPr>
          <a:xfrm>
            <a:off x="899405" y="43295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3600"/>
              <a:buFont typeface="Roboto"/>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7" name="Google Shape;277;p34"/>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8" name="Google Shape;278;p34"/>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9" name="Google Shape;279;p34"/>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280" name="Google Shape;280;p34"/>
          <p:cNvGrpSpPr/>
          <p:nvPr/>
        </p:nvGrpSpPr>
        <p:grpSpPr>
          <a:xfrm>
            <a:off x="3373921" y="1901070"/>
            <a:ext cx="2396158" cy="2373833"/>
            <a:chOff x="4527336" y="1862537"/>
            <a:chExt cx="3194877" cy="3165111"/>
          </a:xfrm>
        </p:grpSpPr>
        <p:cxnSp>
          <p:nvCxnSpPr>
            <p:cNvPr id="281" name="Google Shape;281;p34"/>
            <p:cNvCxnSpPr/>
            <p:nvPr/>
          </p:nvCxnSpPr>
          <p:spPr>
            <a:xfrm>
              <a:off x="4527336" y="3457991"/>
              <a:ext cx="3194877" cy="0"/>
            </a:xfrm>
            <a:prstGeom prst="straightConnector1">
              <a:avLst/>
            </a:prstGeom>
            <a:noFill/>
            <a:ln cap="flat" cmpd="sng" w="9525">
              <a:solidFill>
                <a:srgbClr val="BFBFBF"/>
              </a:solidFill>
              <a:prstDash val="dash"/>
              <a:round/>
              <a:headEnd len="sm" w="sm" type="none"/>
              <a:tailEnd len="sm" w="sm" type="none"/>
            </a:ln>
          </p:spPr>
        </p:cxnSp>
        <p:cxnSp>
          <p:nvCxnSpPr>
            <p:cNvPr id="282" name="Google Shape;282;p34"/>
            <p:cNvCxnSpPr/>
            <p:nvPr/>
          </p:nvCxnSpPr>
          <p:spPr>
            <a:xfrm>
              <a:off x="7051486" y="1876428"/>
              <a:ext cx="1985" cy="3151220"/>
            </a:xfrm>
            <a:prstGeom prst="bentConnector3">
              <a:avLst>
                <a:gd fmla="val 102262438" name="adj1"/>
              </a:avLst>
            </a:prstGeom>
            <a:noFill/>
            <a:ln cap="flat" cmpd="sng" w="9525">
              <a:solidFill>
                <a:srgbClr val="BFBFBF"/>
              </a:solidFill>
              <a:prstDash val="dash"/>
              <a:miter lim="800000"/>
              <a:headEnd len="sm" w="sm" type="none"/>
              <a:tailEnd len="sm" w="sm" type="none"/>
            </a:ln>
          </p:spPr>
        </p:cxnSp>
        <p:cxnSp>
          <p:nvCxnSpPr>
            <p:cNvPr id="283" name="Google Shape;283;p34"/>
            <p:cNvCxnSpPr/>
            <p:nvPr/>
          </p:nvCxnSpPr>
          <p:spPr>
            <a:xfrm flipH="1">
              <a:off x="7418600" y="2584857"/>
              <a:ext cx="13890" cy="1708565"/>
            </a:xfrm>
            <a:prstGeom prst="bentConnector3">
              <a:avLst>
                <a:gd fmla="val -16150373" name="adj1"/>
              </a:avLst>
            </a:prstGeom>
            <a:noFill/>
            <a:ln cap="flat" cmpd="sng" w="9525">
              <a:solidFill>
                <a:srgbClr val="BFBFBF"/>
              </a:solidFill>
              <a:prstDash val="dash"/>
              <a:miter lim="800000"/>
              <a:headEnd len="sm" w="sm" type="none"/>
              <a:tailEnd len="sm" w="sm" type="none"/>
            </a:ln>
          </p:spPr>
        </p:cxnSp>
        <p:cxnSp>
          <p:nvCxnSpPr>
            <p:cNvPr id="284" name="Google Shape;284;p34"/>
            <p:cNvCxnSpPr/>
            <p:nvPr/>
          </p:nvCxnSpPr>
          <p:spPr>
            <a:xfrm>
              <a:off x="5168295" y="1862537"/>
              <a:ext cx="0" cy="3151220"/>
            </a:xfrm>
            <a:prstGeom prst="bentConnector3">
              <a:avLst>
                <a:gd fmla="val 13200005" name="adj1"/>
              </a:avLst>
            </a:prstGeom>
            <a:noFill/>
            <a:ln cap="flat" cmpd="sng" w="9525">
              <a:solidFill>
                <a:srgbClr val="BFBFBF"/>
              </a:solidFill>
              <a:prstDash val="dash"/>
              <a:miter lim="800000"/>
              <a:headEnd len="sm" w="sm" type="none"/>
              <a:tailEnd len="sm" w="sm" type="none"/>
            </a:ln>
          </p:spPr>
        </p:cxnSp>
        <p:cxnSp>
          <p:nvCxnSpPr>
            <p:cNvPr id="285" name="Google Shape;285;p34"/>
            <p:cNvCxnSpPr/>
            <p:nvPr/>
          </p:nvCxnSpPr>
          <p:spPr>
            <a:xfrm flipH="1">
              <a:off x="4799197" y="2570968"/>
              <a:ext cx="13890" cy="1708564"/>
            </a:xfrm>
            <a:prstGeom prst="bentConnector3">
              <a:avLst>
                <a:gd fmla="val -13517644" name="adj1"/>
              </a:avLst>
            </a:prstGeom>
            <a:noFill/>
            <a:ln cap="flat" cmpd="sng" w="9525">
              <a:solidFill>
                <a:srgbClr val="BFBFBF"/>
              </a:solidFill>
              <a:prstDash val="dash"/>
              <a:miter lim="800000"/>
              <a:headEnd len="sm" w="sm" type="none"/>
              <a:tailEnd len="sm" w="sm" type="none"/>
            </a:ln>
          </p:spPr>
        </p:cxnSp>
      </p:grpSp>
      <p:sp>
        <p:nvSpPr>
          <p:cNvPr id="286" name="Google Shape;286;p34"/>
          <p:cNvSpPr/>
          <p:nvPr/>
        </p:nvSpPr>
        <p:spPr>
          <a:xfrm>
            <a:off x="4153788" y="2686891"/>
            <a:ext cx="818564" cy="815587"/>
          </a:xfrm>
          <a:prstGeom prst="ellipse">
            <a:avLst/>
          </a:prstGeom>
          <a:solidFill>
            <a:srgbClr val="5B9BD5"/>
          </a:solidFill>
          <a:ln cap="flat" cmpd="dbl" w="635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500"/>
              <a:buFont typeface="Arial"/>
              <a:buNone/>
            </a:pPr>
            <a:r>
              <a:t/>
            </a:r>
            <a:endParaRPr b="1" sz="1500">
              <a:solidFill>
                <a:srgbClr val="262626"/>
              </a:solidFill>
              <a:latin typeface="Roboto"/>
              <a:ea typeface="Roboto"/>
              <a:cs typeface="Roboto"/>
              <a:sym typeface="Roboto"/>
            </a:endParaRPr>
          </a:p>
        </p:txBody>
      </p:sp>
      <p:sp>
        <p:nvSpPr>
          <p:cNvPr id="287" name="Google Shape;287;p34"/>
          <p:cNvSpPr/>
          <p:nvPr/>
        </p:nvSpPr>
        <p:spPr>
          <a:xfrm>
            <a:off x="3705812" y="1820703"/>
            <a:ext cx="180083" cy="177108"/>
          </a:xfrm>
          <a:prstGeom prst="ellipse">
            <a:avLst/>
          </a:prstGeom>
          <a:solidFill>
            <a:srgbClr val="F992B8"/>
          </a:solidFill>
          <a:ln cap="flat" cmpd="dbl"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350"/>
              <a:buFont typeface="Arial"/>
              <a:buNone/>
            </a:pPr>
            <a:r>
              <a:t/>
            </a:r>
            <a:endParaRPr sz="1350">
              <a:solidFill>
                <a:schemeClr val="lt1"/>
              </a:solidFill>
              <a:latin typeface="Roboto"/>
              <a:ea typeface="Roboto"/>
              <a:cs typeface="Roboto"/>
              <a:sym typeface="Roboto"/>
            </a:endParaRPr>
          </a:p>
        </p:txBody>
      </p:sp>
      <p:sp>
        <p:nvSpPr>
          <p:cNvPr id="288" name="Google Shape;288;p34"/>
          <p:cNvSpPr/>
          <p:nvPr/>
        </p:nvSpPr>
        <p:spPr>
          <a:xfrm>
            <a:off x="3434940" y="2335653"/>
            <a:ext cx="178596" cy="178595"/>
          </a:xfrm>
          <a:prstGeom prst="ellipse">
            <a:avLst/>
          </a:prstGeom>
          <a:solidFill>
            <a:srgbClr val="F9D841"/>
          </a:solidFill>
          <a:ln cap="flat" cmpd="dbl"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350"/>
              <a:buFont typeface="Arial"/>
              <a:buNone/>
            </a:pPr>
            <a:r>
              <a:t/>
            </a:r>
            <a:endParaRPr sz="1350">
              <a:solidFill>
                <a:schemeClr val="lt1"/>
              </a:solidFill>
              <a:latin typeface="Roboto"/>
              <a:ea typeface="Roboto"/>
              <a:cs typeface="Roboto"/>
              <a:sym typeface="Roboto"/>
            </a:endParaRPr>
          </a:p>
        </p:txBody>
      </p:sp>
      <p:sp>
        <p:nvSpPr>
          <p:cNvPr id="289" name="Google Shape;289;p34"/>
          <p:cNvSpPr/>
          <p:nvPr/>
        </p:nvSpPr>
        <p:spPr>
          <a:xfrm>
            <a:off x="3434940" y="3623030"/>
            <a:ext cx="178596" cy="178595"/>
          </a:xfrm>
          <a:prstGeom prst="ellipse">
            <a:avLst/>
          </a:prstGeom>
          <a:solidFill>
            <a:srgbClr val="90BE21"/>
          </a:solidFill>
          <a:ln cap="flat" cmpd="dbl"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350"/>
              <a:buFont typeface="Arial"/>
              <a:buNone/>
            </a:pPr>
            <a:r>
              <a:t/>
            </a:r>
            <a:endParaRPr sz="1350">
              <a:solidFill>
                <a:schemeClr val="lt1"/>
              </a:solidFill>
              <a:latin typeface="Roboto"/>
              <a:ea typeface="Roboto"/>
              <a:cs typeface="Roboto"/>
              <a:sym typeface="Roboto"/>
            </a:endParaRPr>
          </a:p>
        </p:txBody>
      </p:sp>
      <p:sp>
        <p:nvSpPr>
          <p:cNvPr id="290" name="Google Shape;290;p34"/>
          <p:cNvSpPr/>
          <p:nvPr/>
        </p:nvSpPr>
        <p:spPr>
          <a:xfrm>
            <a:off x="3705812" y="4188583"/>
            <a:ext cx="180083" cy="178595"/>
          </a:xfrm>
          <a:prstGeom prst="ellipse">
            <a:avLst/>
          </a:prstGeom>
          <a:solidFill>
            <a:srgbClr val="989898"/>
          </a:solidFill>
          <a:ln cap="flat" cmpd="dbl"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350"/>
              <a:buFont typeface="Arial"/>
              <a:buNone/>
            </a:pPr>
            <a:r>
              <a:t/>
            </a:r>
            <a:endParaRPr sz="1350">
              <a:solidFill>
                <a:schemeClr val="lt1"/>
              </a:solidFill>
              <a:latin typeface="Roboto"/>
              <a:ea typeface="Roboto"/>
              <a:cs typeface="Roboto"/>
              <a:sym typeface="Roboto"/>
            </a:endParaRPr>
          </a:p>
        </p:txBody>
      </p:sp>
      <p:sp>
        <p:nvSpPr>
          <p:cNvPr id="291" name="Google Shape;291;p34"/>
          <p:cNvSpPr/>
          <p:nvPr/>
        </p:nvSpPr>
        <p:spPr>
          <a:xfrm>
            <a:off x="5220897" y="1820703"/>
            <a:ext cx="178596" cy="177108"/>
          </a:xfrm>
          <a:prstGeom prst="ellipse">
            <a:avLst/>
          </a:prstGeom>
          <a:solidFill>
            <a:srgbClr val="F992B8"/>
          </a:solidFill>
          <a:ln cap="flat" cmpd="dbl"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350"/>
              <a:buFont typeface="Arial"/>
              <a:buNone/>
            </a:pPr>
            <a:r>
              <a:t/>
            </a:r>
            <a:endParaRPr sz="1350">
              <a:solidFill>
                <a:schemeClr val="lt1"/>
              </a:solidFill>
              <a:latin typeface="Roboto"/>
              <a:ea typeface="Roboto"/>
              <a:cs typeface="Roboto"/>
              <a:sym typeface="Roboto"/>
            </a:endParaRPr>
          </a:p>
        </p:txBody>
      </p:sp>
      <p:sp>
        <p:nvSpPr>
          <p:cNvPr id="292" name="Google Shape;292;p34"/>
          <p:cNvSpPr/>
          <p:nvPr/>
        </p:nvSpPr>
        <p:spPr>
          <a:xfrm>
            <a:off x="5512603" y="2347560"/>
            <a:ext cx="178596" cy="178595"/>
          </a:xfrm>
          <a:prstGeom prst="ellipse">
            <a:avLst/>
          </a:prstGeom>
          <a:solidFill>
            <a:srgbClr val="F9D841"/>
          </a:solidFill>
          <a:ln cap="flat" cmpd="dbl"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350"/>
              <a:buFont typeface="Arial"/>
              <a:buNone/>
            </a:pPr>
            <a:r>
              <a:t/>
            </a:r>
            <a:endParaRPr sz="1350">
              <a:solidFill>
                <a:schemeClr val="lt1"/>
              </a:solidFill>
              <a:latin typeface="Roboto"/>
              <a:ea typeface="Roboto"/>
              <a:cs typeface="Roboto"/>
              <a:sym typeface="Roboto"/>
            </a:endParaRPr>
          </a:p>
        </p:txBody>
      </p:sp>
      <p:sp>
        <p:nvSpPr>
          <p:cNvPr id="293" name="Google Shape;293;p34"/>
          <p:cNvSpPr/>
          <p:nvPr/>
        </p:nvSpPr>
        <p:spPr>
          <a:xfrm>
            <a:off x="5520044" y="3628983"/>
            <a:ext cx="178596" cy="178595"/>
          </a:xfrm>
          <a:prstGeom prst="ellipse">
            <a:avLst/>
          </a:prstGeom>
          <a:solidFill>
            <a:srgbClr val="90BE21"/>
          </a:solidFill>
          <a:ln cap="flat" cmpd="dbl"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350"/>
              <a:buFont typeface="Arial"/>
              <a:buNone/>
            </a:pPr>
            <a:r>
              <a:t/>
            </a:r>
            <a:endParaRPr sz="1350">
              <a:solidFill>
                <a:schemeClr val="lt1"/>
              </a:solidFill>
              <a:latin typeface="Roboto"/>
              <a:ea typeface="Roboto"/>
              <a:cs typeface="Roboto"/>
              <a:sym typeface="Roboto"/>
            </a:endParaRPr>
          </a:p>
        </p:txBody>
      </p:sp>
      <p:sp>
        <p:nvSpPr>
          <p:cNvPr id="294" name="Google Shape;294;p34"/>
          <p:cNvSpPr/>
          <p:nvPr/>
        </p:nvSpPr>
        <p:spPr>
          <a:xfrm>
            <a:off x="5231314" y="4188583"/>
            <a:ext cx="180085" cy="178595"/>
          </a:xfrm>
          <a:prstGeom prst="ellipse">
            <a:avLst/>
          </a:prstGeom>
          <a:solidFill>
            <a:srgbClr val="989898"/>
          </a:solidFill>
          <a:ln cap="flat" cmpd="dbl"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350"/>
              <a:buFont typeface="Arial"/>
              <a:buNone/>
            </a:pPr>
            <a:r>
              <a:t/>
            </a:r>
            <a:endParaRPr sz="1350">
              <a:solidFill>
                <a:schemeClr val="lt1"/>
              </a:solidFill>
              <a:latin typeface="Roboto"/>
              <a:ea typeface="Roboto"/>
              <a:cs typeface="Roboto"/>
              <a:sym typeface="Roboto"/>
            </a:endParaRPr>
          </a:p>
        </p:txBody>
      </p:sp>
      <p:sp>
        <p:nvSpPr>
          <p:cNvPr id="295" name="Google Shape;295;p34"/>
          <p:cNvSpPr/>
          <p:nvPr/>
        </p:nvSpPr>
        <p:spPr>
          <a:xfrm>
            <a:off x="3298019" y="3006875"/>
            <a:ext cx="180083" cy="178595"/>
          </a:xfrm>
          <a:prstGeom prst="ellipse">
            <a:avLst/>
          </a:prstGeom>
          <a:solidFill>
            <a:srgbClr val="5B9BD5"/>
          </a:solidFill>
          <a:ln cap="flat" cmpd="dbl"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350"/>
              <a:buFont typeface="Arial"/>
              <a:buNone/>
            </a:pPr>
            <a:r>
              <a:t/>
            </a:r>
            <a:endParaRPr sz="1350">
              <a:solidFill>
                <a:schemeClr val="lt1"/>
              </a:solidFill>
              <a:latin typeface="Roboto"/>
              <a:ea typeface="Roboto"/>
              <a:cs typeface="Roboto"/>
              <a:sym typeface="Roboto"/>
            </a:endParaRPr>
          </a:p>
        </p:txBody>
      </p:sp>
      <p:sp>
        <p:nvSpPr>
          <p:cNvPr id="296" name="Google Shape;296;p34"/>
          <p:cNvSpPr/>
          <p:nvPr/>
        </p:nvSpPr>
        <p:spPr>
          <a:xfrm>
            <a:off x="5667386" y="3006875"/>
            <a:ext cx="178596" cy="178595"/>
          </a:xfrm>
          <a:prstGeom prst="ellipse">
            <a:avLst/>
          </a:prstGeom>
          <a:solidFill>
            <a:srgbClr val="5B9BD5"/>
          </a:solidFill>
          <a:ln cap="flat" cmpd="dbl"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350"/>
              <a:buFont typeface="Arial"/>
              <a:buNone/>
            </a:pPr>
            <a:r>
              <a:t/>
            </a:r>
            <a:endParaRPr sz="1350">
              <a:solidFill>
                <a:schemeClr val="lt1"/>
              </a:solidFill>
              <a:latin typeface="Roboto"/>
              <a:ea typeface="Roboto"/>
              <a:cs typeface="Roboto"/>
              <a:sym typeface="Roboto"/>
            </a:endParaRPr>
          </a:p>
        </p:txBody>
      </p:sp>
      <p:sp>
        <p:nvSpPr>
          <p:cNvPr id="297" name="Google Shape;297;p34"/>
          <p:cNvSpPr txBox="1"/>
          <p:nvPr>
            <p:ph idx="1" type="body"/>
          </p:nvPr>
        </p:nvSpPr>
        <p:spPr>
          <a:xfrm>
            <a:off x="1012507" y="1784417"/>
            <a:ext cx="2679701" cy="280987"/>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98" name="Google Shape;298;p34"/>
          <p:cNvSpPr txBox="1"/>
          <p:nvPr>
            <p:ph idx="2" type="body"/>
          </p:nvPr>
        </p:nvSpPr>
        <p:spPr>
          <a:xfrm>
            <a:off x="761193" y="2346664"/>
            <a:ext cx="2679701" cy="280987"/>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99" name="Google Shape;299;p34"/>
          <p:cNvSpPr txBox="1"/>
          <p:nvPr>
            <p:ph idx="3" type="body"/>
          </p:nvPr>
        </p:nvSpPr>
        <p:spPr>
          <a:xfrm>
            <a:off x="618317" y="2986012"/>
            <a:ext cx="2679701" cy="280987"/>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0" name="Google Shape;300;p34"/>
          <p:cNvSpPr txBox="1"/>
          <p:nvPr>
            <p:ph idx="4" type="body"/>
          </p:nvPr>
        </p:nvSpPr>
        <p:spPr>
          <a:xfrm>
            <a:off x="759704" y="3579203"/>
            <a:ext cx="2679701" cy="280987"/>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1" name="Google Shape;301;p34"/>
          <p:cNvSpPr txBox="1"/>
          <p:nvPr>
            <p:ph idx="5" type="body"/>
          </p:nvPr>
        </p:nvSpPr>
        <p:spPr>
          <a:xfrm>
            <a:off x="1000043" y="4155272"/>
            <a:ext cx="2679701" cy="280987"/>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2" name="Google Shape;302;p34"/>
          <p:cNvSpPr txBox="1"/>
          <p:nvPr>
            <p:ph idx="6" type="body"/>
          </p:nvPr>
        </p:nvSpPr>
        <p:spPr>
          <a:xfrm>
            <a:off x="4227118" y="2739382"/>
            <a:ext cx="723311" cy="44608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1050"/>
              <a:buNone/>
              <a:defRPr sz="105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3" name="Google Shape;303;p34"/>
          <p:cNvSpPr txBox="1"/>
          <p:nvPr>
            <p:ph idx="7" type="body"/>
          </p:nvPr>
        </p:nvSpPr>
        <p:spPr>
          <a:xfrm>
            <a:off x="5399493" y="1761273"/>
            <a:ext cx="2679701" cy="2809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4" name="Google Shape;304;p34"/>
          <p:cNvSpPr txBox="1"/>
          <p:nvPr>
            <p:ph idx="8" type="body"/>
          </p:nvPr>
        </p:nvSpPr>
        <p:spPr>
          <a:xfrm>
            <a:off x="5713524" y="2282375"/>
            <a:ext cx="2679701" cy="2809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5" name="Google Shape;305;p34"/>
          <p:cNvSpPr txBox="1"/>
          <p:nvPr>
            <p:ph idx="9" type="body"/>
          </p:nvPr>
        </p:nvSpPr>
        <p:spPr>
          <a:xfrm>
            <a:off x="5869794" y="2955607"/>
            <a:ext cx="2679701" cy="2809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6" name="Google Shape;306;p34"/>
          <p:cNvSpPr txBox="1"/>
          <p:nvPr>
            <p:ph idx="13" type="body"/>
          </p:nvPr>
        </p:nvSpPr>
        <p:spPr>
          <a:xfrm>
            <a:off x="5711004" y="3576096"/>
            <a:ext cx="2679701" cy="2809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7" name="Google Shape;307;p34"/>
          <p:cNvSpPr txBox="1"/>
          <p:nvPr>
            <p:ph idx="14" type="body"/>
          </p:nvPr>
        </p:nvSpPr>
        <p:spPr>
          <a:xfrm>
            <a:off x="5447118" y="4121932"/>
            <a:ext cx="2679701" cy="2809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1500"/>
                                  </p:stCondLst>
                                  <p:childTnLst>
                                    <p:set>
                                      <p:cBhvr>
                                        <p:cTn dur="1" fill="hold">
                                          <p:stCondLst>
                                            <p:cond delay="0"/>
                                          </p:stCondLst>
                                        </p:cTn>
                                        <p:tgtEl>
                                          <p:spTgt spid="286"/>
                                        </p:tgtEl>
                                        <p:attrNameLst>
                                          <p:attrName>style.visibility</p:attrName>
                                        </p:attrNameLst>
                                      </p:cBhvr>
                                      <p:to>
                                        <p:strVal val="visible"/>
                                      </p:to>
                                    </p:set>
                                    <p:anim calcmode="lin" valueType="num">
                                      <p:cBhvr additive="base">
                                        <p:cTn dur="500"/>
                                        <p:tgtEl>
                                          <p:spTgt spid="286"/>
                                        </p:tgtEl>
                                        <p:attrNameLst>
                                          <p:attrName>ppt_w</p:attrName>
                                        </p:attrNameLst>
                                      </p:cBhvr>
                                      <p:tavLst>
                                        <p:tav fmla="" tm="0">
                                          <p:val>
                                            <p:strVal val="0"/>
                                          </p:val>
                                        </p:tav>
                                        <p:tav fmla="" tm="100000">
                                          <p:val>
                                            <p:strVal val="#ppt_w"/>
                                          </p:val>
                                        </p:tav>
                                      </p:tavLst>
                                    </p:anim>
                                    <p:anim calcmode="lin" valueType="num">
                                      <p:cBhvr additive="base">
                                        <p:cTn dur="500"/>
                                        <p:tgtEl>
                                          <p:spTgt spid="286"/>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000"/>
                                  </p:stCondLst>
                                  <p:childTnLst>
                                    <p:set>
                                      <p:cBhvr>
                                        <p:cTn dur="1" fill="hold">
                                          <p:stCondLst>
                                            <p:cond delay="0"/>
                                          </p:stCondLst>
                                        </p:cTn>
                                        <p:tgtEl>
                                          <p:spTgt spid="280"/>
                                        </p:tgtEl>
                                        <p:attrNameLst>
                                          <p:attrName>style.visibility</p:attrName>
                                        </p:attrNameLst>
                                      </p:cBhvr>
                                      <p:to>
                                        <p:strVal val="visible"/>
                                      </p:to>
                                    </p:set>
                                    <p:animEffect filter="fade" transition="in">
                                      <p:cBhvr>
                                        <p:cTn dur="250"/>
                                        <p:tgtEl>
                                          <p:spTgt spid="280"/>
                                        </p:tgtEl>
                                      </p:cBhvr>
                                    </p:animEffect>
                                  </p:childTnLst>
                                </p:cTn>
                              </p:par>
                              <p:par>
                                <p:cTn fill="hold" nodeType="withEffect" presetClass="entr" presetID="23" presetSubtype="16">
                                  <p:stCondLst>
                                    <p:cond delay="2250"/>
                                  </p:stCondLst>
                                  <p:childTnLst>
                                    <p:set>
                                      <p:cBhvr>
                                        <p:cTn dur="1" fill="hold">
                                          <p:stCondLst>
                                            <p:cond delay="0"/>
                                          </p:stCondLst>
                                        </p:cTn>
                                        <p:tgtEl>
                                          <p:spTgt spid="287"/>
                                        </p:tgtEl>
                                        <p:attrNameLst>
                                          <p:attrName>style.visibility</p:attrName>
                                        </p:attrNameLst>
                                      </p:cBhvr>
                                      <p:to>
                                        <p:strVal val="visible"/>
                                      </p:to>
                                    </p:set>
                                    <p:anim calcmode="lin" valueType="num">
                                      <p:cBhvr additive="base">
                                        <p:cTn dur="500"/>
                                        <p:tgtEl>
                                          <p:spTgt spid="287"/>
                                        </p:tgtEl>
                                        <p:attrNameLst>
                                          <p:attrName>ppt_w</p:attrName>
                                        </p:attrNameLst>
                                      </p:cBhvr>
                                      <p:tavLst>
                                        <p:tav fmla="" tm="0">
                                          <p:val>
                                            <p:strVal val="0"/>
                                          </p:val>
                                        </p:tav>
                                        <p:tav fmla="" tm="100000">
                                          <p:val>
                                            <p:strVal val="#ppt_w"/>
                                          </p:val>
                                        </p:tav>
                                      </p:tavLst>
                                    </p:anim>
                                    <p:anim calcmode="lin" valueType="num">
                                      <p:cBhvr additive="base">
                                        <p:cTn dur="500"/>
                                        <p:tgtEl>
                                          <p:spTgt spid="28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250"/>
                                  </p:stCondLst>
                                  <p:childTnLst>
                                    <p:set>
                                      <p:cBhvr>
                                        <p:cTn dur="1" fill="hold">
                                          <p:stCondLst>
                                            <p:cond delay="0"/>
                                          </p:stCondLst>
                                        </p:cTn>
                                        <p:tgtEl>
                                          <p:spTgt spid="288"/>
                                        </p:tgtEl>
                                        <p:attrNameLst>
                                          <p:attrName>style.visibility</p:attrName>
                                        </p:attrNameLst>
                                      </p:cBhvr>
                                      <p:to>
                                        <p:strVal val="visible"/>
                                      </p:to>
                                    </p:set>
                                    <p:anim calcmode="lin" valueType="num">
                                      <p:cBhvr additive="base">
                                        <p:cTn dur="500"/>
                                        <p:tgtEl>
                                          <p:spTgt spid="288"/>
                                        </p:tgtEl>
                                        <p:attrNameLst>
                                          <p:attrName>ppt_w</p:attrName>
                                        </p:attrNameLst>
                                      </p:cBhvr>
                                      <p:tavLst>
                                        <p:tav fmla="" tm="0">
                                          <p:val>
                                            <p:strVal val="0"/>
                                          </p:val>
                                        </p:tav>
                                        <p:tav fmla="" tm="100000">
                                          <p:val>
                                            <p:strVal val="#ppt_w"/>
                                          </p:val>
                                        </p:tav>
                                      </p:tavLst>
                                    </p:anim>
                                    <p:anim calcmode="lin" valueType="num">
                                      <p:cBhvr additive="base">
                                        <p:cTn dur="500"/>
                                        <p:tgtEl>
                                          <p:spTgt spid="28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250"/>
                                  </p:stCondLst>
                                  <p:childTnLst>
                                    <p:set>
                                      <p:cBhvr>
                                        <p:cTn dur="1" fill="hold">
                                          <p:stCondLst>
                                            <p:cond delay="0"/>
                                          </p:stCondLst>
                                        </p:cTn>
                                        <p:tgtEl>
                                          <p:spTgt spid="295"/>
                                        </p:tgtEl>
                                        <p:attrNameLst>
                                          <p:attrName>style.visibility</p:attrName>
                                        </p:attrNameLst>
                                      </p:cBhvr>
                                      <p:to>
                                        <p:strVal val="visible"/>
                                      </p:to>
                                    </p:set>
                                    <p:anim calcmode="lin" valueType="num">
                                      <p:cBhvr additive="base">
                                        <p:cTn dur="500"/>
                                        <p:tgtEl>
                                          <p:spTgt spid="295"/>
                                        </p:tgtEl>
                                        <p:attrNameLst>
                                          <p:attrName>ppt_w</p:attrName>
                                        </p:attrNameLst>
                                      </p:cBhvr>
                                      <p:tavLst>
                                        <p:tav fmla="" tm="0">
                                          <p:val>
                                            <p:strVal val="0"/>
                                          </p:val>
                                        </p:tav>
                                        <p:tav fmla="" tm="100000">
                                          <p:val>
                                            <p:strVal val="#ppt_w"/>
                                          </p:val>
                                        </p:tav>
                                      </p:tavLst>
                                    </p:anim>
                                    <p:anim calcmode="lin" valueType="num">
                                      <p:cBhvr additive="base">
                                        <p:cTn dur="500"/>
                                        <p:tgtEl>
                                          <p:spTgt spid="29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250"/>
                                  </p:stCondLst>
                                  <p:childTnLst>
                                    <p:set>
                                      <p:cBhvr>
                                        <p:cTn dur="1" fill="hold">
                                          <p:stCondLst>
                                            <p:cond delay="0"/>
                                          </p:stCondLst>
                                        </p:cTn>
                                        <p:tgtEl>
                                          <p:spTgt spid="289"/>
                                        </p:tgtEl>
                                        <p:attrNameLst>
                                          <p:attrName>style.visibility</p:attrName>
                                        </p:attrNameLst>
                                      </p:cBhvr>
                                      <p:to>
                                        <p:strVal val="visible"/>
                                      </p:to>
                                    </p:set>
                                    <p:anim calcmode="lin" valueType="num">
                                      <p:cBhvr additive="base">
                                        <p:cTn dur="500"/>
                                        <p:tgtEl>
                                          <p:spTgt spid="289"/>
                                        </p:tgtEl>
                                        <p:attrNameLst>
                                          <p:attrName>ppt_w</p:attrName>
                                        </p:attrNameLst>
                                      </p:cBhvr>
                                      <p:tavLst>
                                        <p:tav fmla="" tm="0">
                                          <p:val>
                                            <p:strVal val="0"/>
                                          </p:val>
                                        </p:tav>
                                        <p:tav fmla="" tm="100000">
                                          <p:val>
                                            <p:strVal val="#ppt_w"/>
                                          </p:val>
                                        </p:tav>
                                      </p:tavLst>
                                    </p:anim>
                                    <p:anim calcmode="lin" valueType="num">
                                      <p:cBhvr additive="base">
                                        <p:cTn dur="500"/>
                                        <p:tgtEl>
                                          <p:spTgt spid="28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250"/>
                                  </p:stCondLst>
                                  <p:childTnLst>
                                    <p:set>
                                      <p:cBhvr>
                                        <p:cTn dur="1" fill="hold">
                                          <p:stCondLst>
                                            <p:cond delay="0"/>
                                          </p:stCondLst>
                                        </p:cTn>
                                        <p:tgtEl>
                                          <p:spTgt spid="290"/>
                                        </p:tgtEl>
                                        <p:attrNameLst>
                                          <p:attrName>style.visibility</p:attrName>
                                        </p:attrNameLst>
                                      </p:cBhvr>
                                      <p:to>
                                        <p:strVal val="visible"/>
                                      </p:to>
                                    </p:set>
                                    <p:anim calcmode="lin" valueType="num">
                                      <p:cBhvr additive="base">
                                        <p:cTn dur="500"/>
                                        <p:tgtEl>
                                          <p:spTgt spid="290"/>
                                        </p:tgtEl>
                                        <p:attrNameLst>
                                          <p:attrName>ppt_w</p:attrName>
                                        </p:attrNameLst>
                                      </p:cBhvr>
                                      <p:tavLst>
                                        <p:tav fmla="" tm="0">
                                          <p:val>
                                            <p:strVal val="0"/>
                                          </p:val>
                                        </p:tav>
                                        <p:tav fmla="" tm="100000">
                                          <p:val>
                                            <p:strVal val="#ppt_w"/>
                                          </p:val>
                                        </p:tav>
                                      </p:tavLst>
                                    </p:anim>
                                    <p:anim calcmode="lin" valueType="num">
                                      <p:cBhvr additive="base">
                                        <p:cTn dur="500"/>
                                        <p:tgtEl>
                                          <p:spTgt spid="29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250"/>
                                  </p:stCondLst>
                                  <p:childTnLst>
                                    <p:set>
                                      <p:cBhvr>
                                        <p:cTn dur="1" fill="hold">
                                          <p:stCondLst>
                                            <p:cond delay="0"/>
                                          </p:stCondLst>
                                        </p:cTn>
                                        <p:tgtEl>
                                          <p:spTgt spid="291"/>
                                        </p:tgtEl>
                                        <p:attrNameLst>
                                          <p:attrName>style.visibility</p:attrName>
                                        </p:attrNameLst>
                                      </p:cBhvr>
                                      <p:to>
                                        <p:strVal val="visible"/>
                                      </p:to>
                                    </p:set>
                                    <p:anim calcmode="lin" valueType="num">
                                      <p:cBhvr additive="base">
                                        <p:cTn dur="500"/>
                                        <p:tgtEl>
                                          <p:spTgt spid="291"/>
                                        </p:tgtEl>
                                        <p:attrNameLst>
                                          <p:attrName>ppt_w</p:attrName>
                                        </p:attrNameLst>
                                      </p:cBhvr>
                                      <p:tavLst>
                                        <p:tav fmla="" tm="0">
                                          <p:val>
                                            <p:strVal val="0"/>
                                          </p:val>
                                        </p:tav>
                                        <p:tav fmla="" tm="100000">
                                          <p:val>
                                            <p:strVal val="#ppt_w"/>
                                          </p:val>
                                        </p:tav>
                                      </p:tavLst>
                                    </p:anim>
                                    <p:anim calcmode="lin" valueType="num">
                                      <p:cBhvr additive="base">
                                        <p:cTn dur="500"/>
                                        <p:tgtEl>
                                          <p:spTgt spid="29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250"/>
                                  </p:stCondLst>
                                  <p:childTnLst>
                                    <p:set>
                                      <p:cBhvr>
                                        <p:cTn dur="1" fill="hold">
                                          <p:stCondLst>
                                            <p:cond delay="0"/>
                                          </p:stCondLst>
                                        </p:cTn>
                                        <p:tgtEl>
                                          <p:spTgt spid="292"/>
                                        </p:tgtEl>
                                        <p:attrNameLst>
                                          <p:attrName>style.visibility</p:attrName>
                                        </p:attrNameLst>
                                      </p:cBhvr>
                                      <p:to>
                                        <p:strVal val="visible"/>
                                      </p:to>
                                    </p:set>
                                    <p:anim calcmode="lin" valueType="num">
                                      <p:cBhvr additive="base">
                                        <p:cTn dur="500"/>
                                        <p:tgtEl>
                                          <p:spTgt spid="292"/>
                                        </p:tgtEl>
                                        <p:attrNameLst>
                                          <p:attrName>ppt_w</p:attrName>
                                        </p:attrNameLst>
                                      </p:cBhvr>
                                      <p:tavLst>
                                        <p:tav fmla="" tm="0">
                                          <p:val>
                                            <p:strVal val="0"/>
                                          </p:val>
                                        </p:tav>
                                        <p:tav fmla="" tm="100000">
                                          <p:val>
                                            <p:strVal val="#ppt_w"/>
                                          </p:val>
                                        </p:tav>
                                      </p:tavLst>
                                    </p:anim>
                                    <p:anim calcmode="lin" valueType="num">
                                      <p:cBhvr additive="base">
                                        <p:cTn dur="500"/>
                                        <p:tgtEl>
                                          <p:spTgt spid="29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250"/>
                                  </p:stCondLst>
                                  <p:childTnLst>
                                    <p:set>
                                      <p:cBhvr>
                                        <p:cTn dur="1" fill="hold">
                                          <p:stCondLst>
                                            <p:cond delay="0"/>
                                          </p:stCondLst>
                                        </p:cTn>
                                        <p:tgtEl>
                                          <p:spTgt spid="296"/>
                                        </p:tgtEl>
                                        <p:attrNameLst>
                                          <p:attrName>style.visibility</p:attrName>
                                        </p:attrNameLst>
                                      </p:cBhvr>
                                      <p:to>
                                        <p:strVal val="visible"/>
                                      </p:to>
                                    </p:set>
                                    <p:anim calcmode="lin" valueType="num">
                                      <p:cBhvr additive="base">
                                        <p:cTn dur="500"/>
                                        <p:tgtEl>
                                          <p:spTgt spid="296"/>
                                        </p:tgtEl>
                                        <p:attrNameLst>
                                          <p:attrName>ppt_w</p:attrName>
                                        </p:attrNameLst>
                                      </p:cBhvr>
                                      <p:tavLst>
                                        <p:tav fmla="" tm="0">
                                          <p:val>
                                            <p:strVal val="0"/>
                                          </p:val>
                                        </p:tav>
                                        <p:tav fmla="" tm="100000">
                                          <p:val>
                                            <p:strVal val="#ppt_w"/>
                                          </p:val>
                                        </p:tav>
                                      </p:tavLst>
                                    </p:anim>
                                    <p:anim calcmode="lin" valueType="num">
                                      <p:cBhvr additive="base">
                                        <p:cTn dur="500"/>
                                        <p:tgtEl>
                                          <p:spTgt spid="29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250"/>
                                  </p:stCondLst>
                                  <p:childTnLst>
                                    <p:set>
                                      <p:cBhvr>
                                        <p:cTn dur="1" fill="hold">
                                          <p:stCondLst>
                                            <p:cond delay="0"/>
                                          </p:stCondLst>
                                        </p:cTn>
                                        <p:tgtEl>
                                          <p:spTgt spid="293"/>
                                        </p:tgtEl>
                                        <p:attrNameLst>
                                          <p:attrName>style.visibility</p:attrName>
                                        </p:attrNameLst>
                                      </p:cBhvr>
                                      <p:to>
                                        <p:strVal val="visible"/>
                                      </p:to>
                                    </p:set>
                                    <p:anim calcmode="lin" valueType="num">
                                      <p:cBhvr additive="base">
                                        <p:cTn dur="500"/>
                                        <p:tgtEl>
                                          <p:spTgt spid="293"/>
                                        </p:tgtEl>
                                        <p:attrNameLst>
                                          <p:attrName>ppt_w</p:attrName>
                                        </p:attrNameLst>
                                      </p:cBhvr>
                                      <p:tavLst>
                                        <p:tav fmla="" tm="0">
                                          <p:val>
                                            <p:strVal val="0"/>
                                          </p:val>
                                        </p:tav>
                                        <p:tav fmla="" tm="100000">
                                          <p:val>
                                            <p:strVal val="#ppt_w"/>
                                          </p:val>
                                        </p:tav>
                                      </p:tavLst>
                                    </p:anim>
                                    <p:anim calcmode="lin" valueType="num">
                                      <p:cBhvr additive="base">
                                        <p:cTn dur="500"/>
                                        <p:tgtEl>
                                          <p:spTgt spid="29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250"/>
                                  </p:stCondLst>
                                  <p:childTnLst>
                                    <p:set>
                                      <p:cBhvr>
                                        <p:cTn dur="1" fill="hold">
                                          <p:stCondLst>
                                            <p:cond delay="0"/>
                                          </p:stCondLst>
                                        </p:cTn>
                                        <p:tgtEl>
                                          <p:spTgt spid="294"/>
                                        </p:tgtEl>
                                        <p:attrNameLst>
                                          <p:attrName>style.visibility</p:attrName>
                                        </p:attrNameLst>
                                      </p:cBhvr>
                                      <p:to>
                                        <p:strVal val="visible"/>
                                      </p:to>
                                    </p:set>
                                    <p:anim calcmode="lin" valueType="num">
                                      <p:cBhvr additive="base">
                                        <p:cTn dur="500"/>
                                        <p:tgtEl>
                                          <p:spTgt spid="294"/>
                                        </p:tgtEl>
                                        <p:attrNameLst>
                                          <p:attrName>ppt_w</p:attrName>
                                        </p:attrNameLst>
                                      </p:cBhvr>
                                      <p:tavLst>
                                        <p:tav fmla="" tm="0">
                                          <p:val>
                                            <p:strVal val="0"/>
                                          </p:val>
                                        </p:tav>
                                        <p:tav fmla="" tm="100000">
                                          <p:val>
                                            <p:strVal val="#ppt_w"/>
                                          </p:val>
                                        </p:tav>
                                      </p:tavLst>
                                    </p:anim>
                                    <p:anim calcmode="lin" valueType="num">
                                      <p:cBhvr additive="base">
                                        <p:cTn dur="500"/>
                                        <p:tgtEl>
                                          <p:spTgt spid="294"/>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750"/>
                                  </p:stCondLst>
                                  <p:childTnLst>
                                    <p:set>
                                      <p:cBhvr>
                                        <p:cTn dur="1" fill="hold">
                                          <p:stCondLst>
                                            <p:cond delay="0"/>
                                          </p:stCondLst>
                                        </p:cTn>
                                        <p:tgtEl>
                                          <p:spTgt spid="297"/>
                                        </p:tgtEl>
                                        <p:attrNameLst>
                                          <p:attrName>style.visibility</p:attrName>
                                        </p:attrNameLst>
                                      </p:cBhvr>
                                      <p:to>
                                        <p:strVal val="visible"/>
                                      </p:to>
                                    </p:set>
                                    <p:animEffect filter="fade" transition="in">
                                      <p:cBhvr>
                                        <p:cTn dur="500"/>
                                        <p:tgtEl>
                                          <p:spTgt spid="297"/>
                                        </p:tgtEl>
                                      </p:cBhvr>
                                    </p:animEffect>
                                  </p:childTnLst>
                                </p:cTn>
                              </p:par>
                              <p:par>
                                <p:cTn fill="hold" nodeType="withEffect" presetClass="entr" presetID="10" presetSubtype="0">
                                  <p:stCondLst>
                                    <p:cond delay="3000"/>
                                  </p:stCondLst>
                                  <p:childTnLst>
                                    <p:set>
                                      <p:cBhvr>
                                        <p:cTn dur="1" fill="hold">
                                          <p:stCondLst>
                                            <p:cond delay="0"/>
                                          </p:stCondLst>
                                        </p:cTn>
                                        <p:tgtEl>
                                          <p:spTgt spid="298"/>
                                        </p:tgtEl>
                                        <p:attrNameLst>
                                          <p:attrName>style.visibility</p:attrName>
                                        </p:attrNameLst>
                                      </p:cBhvr>
                                      <p:to>
                                        <p:strVal val="visible"/>
                                      </p:to>
                                    </p:set>
                                    <p:animEffect filter="fade" transition="in">
                                      <p:cBhvr>
                                        <p:cTn dur="500"/>
                                        <p:tgtEl>
                                          <p:spTgt spid="298"/>
                                        </p:tgtEl>
                                      </p:cBhvr>
                                    </p:animEffect>
                                  </p:childTnLst>
                                </p:cTn>
                              </p:par>
                              <p:par>
                                <p:cTn fill="hold" nodeType="withEffect" presetClass="entr" presetID="10" presetSubtype="0">
                                  <p:stCondLst>
                                    <p:cond delay="3250"/>
                                  </p:stCondLst>
                                  <p:childTnLst>
                                    <p:set>
                                      <p:cBhvr>
                                        <p:cTn dur="1" fill="hold">
                                          <p:stCondLst>
                                            <p:cond delay="0"/>
                                          </p:stCondLst>
                                        </p:cTn>
                                        <p:tgtEl>
                                          <p:spTgt spid="299"/>
                                        </p:tgtEl>
                                        <p:attrNameLst>
                                          <p:attrName>style.visibility</p:attrName>
                                        </p:attrNameLst>
                                      </p:cBhvr>
                                      <p:to>
                                        <p:strVal val="visible"/>
                                      </p:to>
                                    </p:set>
                                    <p:animEffect filter="fade" transition="in">
                                      <p:cBhvr>
                                        <p:cTn dur="500"/>
                                        <p:tgtEl>
                                          <p:spTgt spid="299"/>
                                        </p:tgtEl>
                                      </p:cBhvr>
                                    </p:animEffect>
                                  </p:childTnLst>
                                </p:cTn>
                              </p:par>
                              <p:par>
                                <p:cTn fill="hold" nodeType="withEffect" presetClass="entr" presetID="10" presetSubtype="0">
                                  <p:stCondLst>
                                    <p:cond delay="3500"/>
                                  </p:stCondLst>
                                  <p:childTnLst>
                                    <p:set>
                                      <p:cBhvr>
                                        <p:cTn dur="1" fill="hold">
                                          <p:stCondLst>
                                            <p:cond delay="0"/>
                                          </p:stCondLst>
                                        </p:cTn>
                                        <p:tgtEl>
                                          <p:spTgt spid="300"/>
                                        </p:tgtEl>
                                        <p:attrNameLst>
                                          <p:attrName>style.visibility</p:attrName>
                                        </p:attrNameLst>
                                      </p:cBhvr>
                                      <p:to>
                                        <p:strVal val="visible"/>
                                      </p:to>
                                    </p:set>
                                    <p:animEffect filter="fade" transition="in">
                                      <p:cBhvr>
                                        <p:cTn dur="500"/>
                                        <p:tgtEl>
                                          <p:spTgt spid="300"/>
                                        </p:tgtEl>
                                      </p:cBhvr>
                                    </p:animEffect>
                                  </p:childTnLst>
                                </p:cTn>
                              </p:par>
                              <p:par>
                                <p:cTn fill="hold" nodeType="withEffect" presetClass="entr" presetID="10" presetSubtype="0">
                                  <p:stCondLst>
                                    <p:cond delay="3750"/>
                                  </p:stCondLst>
                                  <p:childTnLst>
                                    <p:set>
                                      <p:cBhvr>
                                        <p:cTn dur="1" fill="hold">
                                          <p:stCondLst>
                                            <p:cond delay="0"/>
                                          </p:stCondLst>
                                        </p:cTn>
                                        <p:tgtEl>
                                          <p:spTgt spid="301"/>
                                        </p:tgtEl>
                                        <p:attrNameLst>
                                          <p:attrName>style.visibility</p:attrName>
                                        </p:attrNameLst>
                                      </p:cBhvr>
                                      <p:to>
                                        <p:strVal val="visible"/>
                                      </p:to>
                                    </p:set>
                                    <p:animEffect filter="fade" transition="in">
                                      <p:cBhvr>
                                        <p:cTn dur="500"/>
                                        <p:tgtEl>
                                          <p:spTgt spid="301"/>
                                        </p:tgtEl>
                                      </p:cBhvr>
                                    </p:animEffect>
                                  </p:childTnLst>
                                </p:cTn>
                              </p:par>
                              <p:par>
                                <p:cTn fill="hold" nodeType="withEffect" presetClass="entr" presetID="10" presetSubtype="0">
                                  <p:stCondLst>
                                    <p:cond delay="4000"/>
                                  </p:stCondLst>
                                  <p:childTnLst>
                                    <p:set>
                                      <p:cBhvr>
                                        <p:cTn dur="1" fill="hold">
                                          <p:stCondLst>
                                            <p:cond delay="0"/>
                                          </p:stCondLst>
                                        </p:cTn>
                                        <p:tgtEl>
                                          <p:spTgt spid="303"/>
                                        </p:tgtEl>
                                        <p:attrNameLst>
                                          <p:attrName>style.visibility</p:attrName>
                                        </p:attrNameLst>
                                      </p:cBhvr>
                                      <p:to>
                                        <p:strVal val="visible"/>
                                      </p:to>
                                    </p:set>
                                    <p:animEffect filter="fade" transition="in">
                                      <p:cBhvr>
                                        <p:cTn dur="500"/>
                                        <p:tgtEl>
                                          <p:spTgt spid="303"/>
                                        </p:tgtEl>
                                      </p:cBhvr>
                                    </p:animEffect>
                                  </p:childTnLst>
                                </p:cTn>
                              </p:par>
                              <p:par>
                                <p:cTn fill="hold" nodeType="withEffect" presetClass="entr" presetID="10" presetSubtype="0">
                                  <p:stCondLst>
                                    <p:cond delay="4250"/>
                                  </p:stCondLst>
                                  <p:childTnLst>
                                    <p:set>
                                      <p:cBhvr>
                                        <p:cTn dur="1" fill="hold">
                                          <p:stCondLst>
                                            <p:cond delay="0"/>
                                          </p:stCondLst>
                                        </p:cTn>
                                        <p:tgtEl>
                                          <p:spTgt spid="304"/>
                                        </p:tgtEl>
                                        <p:attrNameLst>
                                          <p:attrName>style.visibility</p:attrName>
                                        </p:attrNameLst>
                                      </p:cBhvr>
                                      <p:to>
                                        <p:strVal val="visible"/>
                                      </p:to>
                                    </p:set>
                                    <p:animEffect filter="fade" transition="in">
                                      <p:cBhvr>
                                        <p:cTn dur="500"/>
                                        <p:tgtEl>
                                          <p:spTgt spid="304"/>
                                        </p:tgtEl>
                                      </p:cBhvr>
                                    </p:animEffect>
                                  </p:childTnLst>
                                </p:cTn>
                              </p:par>
                              <p:par>
                                <p:cTn fill="hold" nodeType="withEffect" presetClass="entr" presetID="10" presetSubtype="0">
                                  <p:stCondLst>
                                    <p:cond delay="4500"/>
                                  </p:stCondLst>
                                  <p:childTnLst>
                                    <p:set>
                                      <p:cBhvr>
                                        <p:cTn dur="1" fill="hold">
                                          <p:stCondLst>
                                            <p:cond delay="0"/>
                                          </p:stCondLst>
                                        </p:cTn>
                                        <p:tgtEl>
                                          <p:spTgt spid="305"/>
                                        </p:tgtEl>
                                        <p:attrNameLst>
                                          <p:attrName>style.visibility</p:attrName>
                                        </p:attrNameLst>
                                      </p:cBhvr>
                                      <p:to>
                                        <p:strVal val="visible"/>
                                      </p:to>
                                    </p:set>
                                    <p:animEffect filter="fade" transition="in">
                                      <p:cBhvr>
                                        <p:cTn dur="500"/>
                                        <p:tgtEl>
                                          <p:spTgt spid="305"/>
                                        </p:tgtEl>
                                      </p:cBhvr>
                                    </p:animEffect>
                                  </p:childTnLst>
                                </p:cTn>
                              </p:par>
                              <p:par>
                                <p:cTn fill="hold" nodeType="withEffect" presetClass="entr" presetID="10" presetSubtype="0">
                                  <p:stCondLst>
                                    <p:cond delay="4750"/>
                                  </p:stCondLst>
                                  <p:childTnLst>
                                    <p:set>
                                      <p:cBhvr>
                                        <p:cTn dur="1" fill="hold">
                                          <p:stCondLst>
                                            <p:cond delay="0"/>
                                          </p:stCondLst>
                                        </p:cTn>
                                        <p:tgtEl>
                                          <p:spTgt spid="306"/>
                                        </p:tgtEl>
                                        <p:attrNameLst>
                                          <p:attrName>style.visibility</p:attrName>
                                        </p:attrNameLst>
                                      </p:cBhvr>
                                      <p:to>
                                        <p:strVal val="visible"/>
                                      </p:to>
                                    </p:set>
                                    <p:animEffect filter="fade" transition="in">
                                      <p:cBhvr>
                                        <p:cTn dur="500"/>
                                        <p:tgtEl>
                                          <p:spTgt spid="306"/>
                                        </p:tgtEl>
                                      </p:cBhvr>
                                    </p:animEffect>
                                  </p:childTnLst>
                                </p:cTn>
                              </p:par>
                              <p:par>
                                <p:cTn fill="hold" nodeType="withEffect" presetClass="entr" presetID="10" presetSubtype="0">
                                  <p:stCondLst>
                                    <p:cond delay="5000"/>
                                  </p:stCondLst>
                                  <p:childTnLst>
                                    <p:set>
                                      <p:cBhvr>
                                        <p:cTn dur="1" fill="hold">
                                          <p:stCondLst>
                                            <p:cond delay="0"/>
                                          </p:stCondLst>
                                        </p:cTn>
                                        <p:tgtEl>
                                          <p:spTgt spid="307"/>
                                        </p:tgtEl>
                                        <p:attrNameLst>
                                          <p:attrName>style.visibility</p:attrName>
                                        </p:attrNameLst>
                                      </p:cBhvr>
                                      <p:to>
                                        <p:strVal val="visible"/>
                                      </p:to>
                                    </p:set>
                                    <p:animEffect filter="fade" transition="in">
                                      <p:cBhvr>
                                        <p:cTn dur="500"/>
                                        <p:tgtEl>
                                          <p:spTgt spid="3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Layout">
  <p:cSld name="6_Custom Layout">
    <p:spTree>
      <p:nvGrpSpPr>
        <p:cNvPr id="308" name="Shape 308"/>
        <p:cNvGrpSpPr/>
        <p:nvPr/>
      </p:nvGrpSpPr>
      <p:grpSpPr>
        <a:xfrm>
          <a:off x="0" y="0"/>
          <a:ext cx="0" cy="0"/>
          <a:chOff x="0" y="0"/>
          <a:chExt cx="0" cy="0"/>
        </a:xfrm>
      </p:grpSpPr>
      <p:sp>
        <p:nvSpPr>
          <p:cNvPr id="309" name="Google Shape;309;p35"/>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0" name="Google Shape;310;p35"/>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1" name="Google Shape;311;p35"/>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2" name="Google Shape;312;p35"/>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313" name="Google Shape;313;p35"/>
          <p:cNvGrpSpPr/>
          <p:nvPr/>
        </p:nvGrpSpPr>
        <p:grpSpPr>
          <a:xfrm>
            <a:off x="475511" y="1899232"/>
            <a:ext cx="8542137" cy="2022840"/>
            <a:chOff x="1168401" y="1857002"/>
            <a:chExt cx="10116695" cy="1724799"/>
          </a:xfrm>
        </p:grpSpPr>
        <p:grpSp>
          <p:nvGrpSpPr>
            <p:cNvPr id="314" name="Google Shape;314;p35"/>
            <p:cNvGrpSpPr/>
            <p:nvPr/>
          </p:nvGrpSpPr>
          <p:grpSpPr>
            <a:xfrm>
              <a:off x="1168401" y="1857002"/>
              <a:ext cx="1931960" cy="1724799"/>
              <a:chOff x="1168401" y="1857002"/>
              <a:chExt cx="1931960" cy="1724799"/>
            </a:xfrm>
          </p:grpSpPr>
          <p:sp>
            <p:nvSpPr>
              <p:cNvPr id="315" name="Google Shape;315;p35"/>
              <p:cNvSpPr/>
              <p:nvPr/>
            </p:nvSpPr>
            <p:spPr>
              <a:xfrm>
                <a:off x="1168401" y="1857002"/>
                <a:ext cx="1931960" cy="1724799"/>
              </a:xfrm>
              <a:custGeom>
                <a:rect b="b" l="l" r="r" t="t"/>
                <a:pathLst>
                  <a:path extrusionOk="0" h="1509486" w="1689664">
                    <a:moveTo>
                      <a:pt x="215295" y="0"/>
                    </a:moveTo>
                    <a:lnTo>
                      <a:pt x="1163563" y="0"/>
                    </a:lnTo>
                    <a:cubicBezTo>
                      <a:pt x="1282467" y="0"/>
                      <a:pt x="1378858" y="96391"/>
                      <a:pt x="1378858" y="215295"/>
                    </a:cubicBezTo>
                    <a:lnTo>
                      <a:pt x="1378858" y="574476"/>
                    </a:lnTo>
                    <a:lnTo>
                      <a:pt x="1689664" y="754743"/>
                    </a:lnTo>
                    <a:lnTo>
                      <a:pt x="1378858" y="935010"/>
                    </a:lnTo>
                    <a:lnTo>
                      <a:pt x="1378858" y="1294191"/>
                    </a:lnTo>
                    <a:cubicBezTo>
                      <a:pt x="1378858" y="1413095"/>
                      <a:pt x="1282467" y="1509486"/>
                      <a:pt x="1163563" y="1509486"/>
                    </a:cubicBezTo>
                    <a:lnTo>
                      <a:pt x="215295" y="1509486"/>
                    </a:lnTo>
                    <a:cubicBezTo>
                      <a:pt x="96391" y="1509486"/>
                      <a:pt x="0" y="1413095"/>
                      <a:pt x="0" y="1294191"/>
                    </a:cubicBezTo>
                    <a:lnTo>
                      <a:pt x="0" y="215295"/>
                    </a:lnTo>
                    <a:cubicBezTo>
                      <a:pt x="0" y="96391"/>
                      <a:pt x="96391" y="0"/>
                      <a:pt x="215295" y="0"/>
                    </a:cubicBezTo>
                    <a:close/>
                  </a:path>
                </a:pathLst>
              </a:custGeom>
              <a:solidFill>
                <a:srgbClr val="F992B8"/>
              </a:solidFill>
              <a:ln>
                <a:noFill/>
              </a:ln>
            </p:spPr>
            <p:txBody>
              <a:bodyPr anchorCtr="0" anchor="ctr" bIns="0" lIns="0" spcFirstLastPara="1" rIns="216000" wrap="square" tIns="4050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sp>
            <p:nvSpPr>
              <p:cNvPr id="316" name="Google Shape;316;p35"/>
              <p:cNvSpPr/>
              <p:nvPr/>
            </p:nvSpPr>
            <p:spPr>
              <a:xfrm>
                <a:off x="1288093" y="1972091"/>
                <a:ext cx="1324290" cy="564703"/>
              </a:xfrm>
              <a:prstGeom prst="roundRect">
                <a:avLst>
                  <a:gd fmla="val 15614" name="adj"/>
                </a:avLst>
              </a:prstGeom>
              <a:solidFill>
                <a:schemeClr val="lt1">
                  <a:alpha val="6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700">
                    <a:solidFill>
                      <a:srgbClr val="F992B8"/>
                    </a:solidFill>
                    <a:latin typeface="Calibri"/>
                    <a:ea typeface="Calibri"/>
                    <a:cs typeface="Calibri"/>
                    <a:sym typeface="Calibri"/>
                  </a:rPr>
                  <a:t>01</a:t>
                </a:r>
                <a:endParaRPr sz="2700">
                  <a:solidFill>
                    <a:srgbClr val="F992B8"/>
                  </a:solidFill>
                  <a:latin typeface="Calibri"/>
                  <a:ea typeface="Calibri"/>
                  <a:cs typeface="Calibri"/>
                  <a:sym typeface="Calibri"/>
                </a:endParaRPr>
              </a:p>
            </p:txBody>
          </p:sp>
        </p:grpSp>
        <p:grpSp>
          <p:nvGrpSpPr>
            <p:cNvPr id="317" name="Google Shape;317;p35"/>
            <p:cNvGrpSpPr/>
            <p:nvPr/>
          </p:nvGrpSpPr>
          <p:grpSpPr>
            <a:xfrm>
              <a:off x="3214585" y="1857002"/>
              <a:ext cx="1931960" cy="1724799"/>
              <a:chOff x="1168401" y="1857002"/>
              <a:chExt cx="1931960" cy="1724799"/>
            </a:xfrm>
          </p:grpSpPr>
          <p:sp>
            <p:nvSpPr>
              <p:cNvPr id="318" name="Google Shape;318;p35"/>
              <p:cNvSpPr/>
              <p:nvPr/>
            </p:nvSpPr>
            <p:spPr>
              <a:xfrm>
                <a:off x="1168401" y="1857002"/>
                <a:ext cx="1931960" cy="1724799"/>
              </a:xfrm>
              <a:custGeom>
                <a:rect b="b" l="l" r="r" t="t"/>
                <a:pathLst>
                  <a:path extrusionOk="0" h="1509486" w="1689664">
                    <a:moveTo>
                      <a:pt x="215295" y="0"/>
                    </a:moveTo>
                    <a:lnTo>
                      <a:pt x="1163563" y="0"/>
                    </a:lnTo>
                    <a:cubicBezTo>
                      <a:pt x="1282467" y="0"/>
                      <a:pt x="1378858" y="96391"/>
                      <a:pt x="1378858" y="215295"/>
                    </a:cubicBezTo>
                    <a:lnTo>
                      <a:pt x="1378858" y="574476"/>
                    </a:lnTo>
                    <a:lnTo>
                      <a:pt x="1689664" y="754743"/>
                    </a:lnTo>
                    <a:lnTo>
                      <a:pt x="1378858" y="935010"/>
                    </a:lnTo>
                    <a:lnTo>
                      <a:pt x="1378858" y="1294191"/>
                    </a:lnTo>
                    <a:cubicBezTo>
                      <a:pt x="1378858" y="1413095"/>
                      <a:pt x="1282467" y="1509486"/>
                      <a:pt x="1163563" y="1509486"/>
                    </a:cubicBezTo>
                    <a:lnTo>
                      <a:pt x="215295" y="1509486"/>
                    </a:lnTo>
                    <a:cubicBezTo>
                      <a:pt x="96391" y="1509486"/>
                      <a:pt x="0" y="1413095"/>
                      <a:pt x="0" y="1294191"/>
                    </a:cubicBezTo>
                    <a:lnTo>
                      <a:pt x="0" y="215295"/>
                    </a:lnTo>
                    <a:cubicBezTo>
                      <a:pt x="0" y="96391"/>
                      <a:pt x="96391" y="0"/>
                      <a:pt x="215295" y="0"/>
                    </a:cubicBezTo>
                    <a:close/>
                  </a:path>
                </a:pathLst>
              </a:custGeom>
              <a:solidFill>
                <a:srgbClr val="F9D841"/>
              </a:solidFill>
              <a:ln>
                <a:noFill/>
              </a:ln>
            </p:spPr>
            <p:txBody>
              <a:bodyPr anchorCtr="0" anchor="ctr" bIns="0" lIns="0" spcFirstLastPara="1" rIns="216000" wrap="square" tIns="4050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sp>
            <p:nvSpPr>
              <p:cNvPr id="319" name="Google Shape;319;p35"/>
              <p:cNvSpPr/>
              <p:nvPr/>
            </p:nvSpPr>
            <p:spPr>
              <a:xfrm>
                <a:off x="1288093" y="1972091"/>
                <a:ext cx="1324290" cy="564703"/>
              </a:xfrm>
              <a:prstGeom prst="roundRect">
                <a:avLst>
                  <a:gd fmla="val 15614" name="adj"/>
                </a:avLst>
              </a:prstGeom>
              <a:solidFill>
                <a:schemeClr val="lt1">
                  <a:alpha val="6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700">
                    <a:solidFill>
                      <a:srgbClr val="F9D841"/>
                    </a:solidFill>
                    <a:latin typeface="Calibri"/>
                    <a:ea typeface="Calibri"/>
                    <a:cs typeface="Calibri"/>
                    <a:sym typeface="Calibri"/>
                  </a:rPr>
                  <a:t>02</a:t>
                </a:r>
                <a:endParaRPr sz="2700">
                  <a:solidFill>
                    <a:srgbClr val="F9D841"/>
                  </a:solidFill>
                  <a:latin typeface="Calibri"/>
                  <a:ea typeface="Calibri"/>
                  <a:cs typeface="Calibri"/>
                  <a:sym typeface="Calibri"/>
                </a:endParaRPr>
              </a:p>
            </p:txBody>
          </p:sp>
        </p:grpSp>
        <p:grpSp>
          <p:nvGrpSpPr>
            <p:cNvPr id="320" name="Google Shape;320;p35"/>
            <p:cNvGrpSpPr/>
            <p:nvPr/>
          </p:nvGrpSpPr>
          <p:grpSpPr>
            <a:xfrm>
              <a:off x="5260769" y="1857002"/>
              <a:ext cx="1931960" cy="1724799"/>
              <a:chOff x="1168401" y="1857002"/>
              <a:chExt cx="1931960" cy="1724799"/>
            </a:xfrm>
          </p:grpSpPr>
          <p:sp>
            <p:nvSpPr>
              <p:cNvPr id="321" name="Google Shape;321;p35"/>
              <p:cNvSpPr/>
              <p:nvPr/>
            </p:nvSpPr>
            <p:spPr>
              <a:xfrm>
                <a:off x="1168401" y="1857002"/>
                <a:ext cx="1931960" cy="1724799"/>
              </a:xfrm>
              <a:custGeom>
                <a:rect b="b" l="l" r="r" t="t"/>
                <a:pathLst>
                  <a:path extrusionOk="0" h="1509486" w="1689664">
                    <a:moveTo>
                      <a:pt x="215295" y="0"/>
                    </a:moveTo>
                    <a:lnTo>
                      <a:pt x="1163563" y="0"/>
                    </a:lnTo>
                    <a:cubicBezTo>
                      <a:pt x="1282467" y="0"/>
                      <a:pt x="1378858" y="96391"/>
                      <a:pt x="1378858" y="215295"/>
                    </a:cubicBezTo>
                    <a:lnTo>
                      <a:pt x="1378858" y="574476"/>
                    </a:lnTo>
                    <a:lnTo>
                      <a:pt x="1689664" y="754743"/>
                    </a:lnTo>
                    <a:lnTo>
                      <a:pt x="1378858" y="935010"/>
                    </a:lnTo>
                    <a:lnTo>
                      <a:pt x="1378858" y="1294191"/>
                    </a:lnTo>
                    <a:cubicBezTo>
                      <a:pt x="1378858" y="1413095"/>
                      <a:pt x="1282467" y="1509486"/>
                      <a:pt x="1163563" y="1509486"/>
                    </a:cubicBezTo>
                    <a:lnTo>
                      <a:pt x="215295" y="1509486"/>
                    </a:lnTo>
                    <a:cubicBezTo>
                      <a:pt x="96391" y="1509486"/>
                      <a:pt x="0" y="1413095"/>
                      <a:pt x="0" y="1294191"/>
                    </a:cubicBezTo>
                    <a:lnTo>
                      <a:pt x="0" y="215295"/>
                    </a:lnTo>
                    <a:cubicBezTo>
                      <a:pt x="0" y="96391"/>
                      <a:pt x="96391" y="0"/>
                      <a:pt x="215295" y="0"/>
                    </a:cubicBezTo>
                    <a:close/>
                  </a:path>
                </a:pathLst>
              </a:custGeom>
              <a:solidFill>
                <a:srgbClr val="5B9BD5"/>
              </a:solidFill>
              <a:ln>
                <a:noFill/>
              </a:ln>
            </p:spPr>
            <p:txBody>
              <a:bodyPr anchorCtr="0" anchor="ctr" bIns="0" lIns="0" spcFirstLastPara="1" rIns="216000" wrap="square" tIns="4050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sp>
            <p:nvSpPr>
              <p:cNvPr id="322" name="Google Shape;322;p35"/>
              <p:cNvSpPr/>
              <p:nvPr/>
            </p:nvSpPr>
            <p:spPr>
              <a:xfrm>
                <a:off x="1288093" y="1972091"/>
                <a:ext cx="1324290" cy="564703"/>
              </a:xfrm>
              <a:prstGeom prst="roundRect">
                <a:avLst>
                  <a:gd fmla="val 15614" name="adj"/>
                </a:avLst>
              </a:prstGeom>
              <a:solidFill>
                <a:schemeClr val="lt1">
                  <a:alpha val="6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700">
                    <a:solidFill>
                      <a:srgbClr val="5B9BD5"/>
                    </a:solidFill>
                    <a:latin typeface="Calibri"/>
                    <a:ea typeface="Calibri"/>
                    <a:cs typeface="Calibri"/>
                    <a:sym typeface="Calibri"/>
                  </a:rPr>
                  <a:t>03</a:t>
                </a:r>
                <a:endParaRPr sz="2700">
                  <a:solidFill>
                    <a:srgbClr val="5B9BD5"/>
                  </a:solidFill>
                  <a:latin typeface="Calibri"/>
                  <a:ea typeface="Calibri"/>
                  <a:cs typeface="Calibri"/>
                  <a:sym typeface="Calibri"/>
                </a:endParaRPr>
              </a:p>
            </p:txBody>
          </p:sp>
        </p:grpSp>
        <p:grpSp>
          <p:nvGrpSpPr>
            <p:cNvPr id="323" name="Google Shape;323;p35"/>
            <p:cNvGrpSpPr/>
            <p:nvPr/>
          </p:nvGrpSpPr>
          <p:grpSpPr>
            <a:xfrm>
              <a:off x="7306953" y="1857002"/>
              <a:ext cx="1931960" cy="1724799"/>
              <a:chOff x="1168401" y="1857002"/>
              <a:chExt cx="1931960" cy="1724799"/>
            </a:xfrm>
          </p:grpSpPr>
          <p:sp>
            <p:nvSpPr>
              <p:cNvPr id="324" name="Google Shape;324;p35"/>
              <p:cNvSpPr/>
              <p:nvPr/>
            </p:nvSpPr>
            <p:spPr>
              <a:xfrm>
                <a:off x="1168401" y="1857002"/>
                <a:ext cx="1931960" cy="1724799"/>
              </a:xfrm>
              <a:custGeom>
                <a:rect b="b" l="l" r="r" t="t"/>
                <a:pathLst>
                  <a:path extrusionOk="0" h="1509486" w="1689664">
                    <a:moveTo>
                      <a:pt x="215295" y="0"/>
                    </a:moveTo>
                    <a:lnTo>
                      <a:pt x="1163563" y="0"/>
                    </a:lnTo>
                    <a:cubicBezTo>
                      <a:pt x="1282467" y="0"/>
                      <a:pt x="1378858" y="96391"/>
                      <a:pt x="1378858" y="215295"/>
                    </a:cubicBezTo>
                    <a:lnTo>
                      <a:pt x="1378858" y="574476"/>
                    </a:lnTo>
                    <a:lnTo>
                      <a:pt x="1689664" y="754743"/>
                    </a:lnTo>
                    <a:lnTo>
                      <a:pt x="1378858" y="935010"/>
                    </a:lnTo>
                    <a:lnTo>
                      <a:pt x="1378858" y="1294191"/>
                    </a:lnTo>
                    <a:cubicBezTo>
                      <a:pt x="1378858" y="1413095"/>
                      <a:pt x="1282467" y="1509486"/>
                      <a:pt x="1163563" y="1509486"/>
                    </a:cubicBezTo>
                    <a:lnTo>
                      <a:pt x="215295" y="1509486"/>
                    </a:lnTo>
                    <a:cubicBezTo>
                      <a:pt x="96391" y="1509486"/>
                      <a:pt x="0" y="1413095"/>
                      <a:pt x="0" y="1294191"/>
                    </a:cubicBezTo>
                    <a:lnTo>
                      <a:pt x="0" y="215295"/>
                    </a:lnTo>
                    <a:cubicBezTo>
                      <a:pt x="0" y="96391"/>
                      <a:pt x="96391" y="0"/>
                      <a:pt x="215295" y="0"/>
                    </a:cubicBezTo>
                    <a:close/>
                  </a:path>
                </a:pathLst>
              </a:custGeom>
              <a:solidFill>
                <a:srgbClr val="90BE21"/>
              </a:solidFill>
              <a:ln>
                <a:noFill/>
              </a:ln>
            </p:spPr>
            <p:txBody>
              <a:bodyPr anchorCtr="0" anchor="ctr" bIns="0" lIns="0" spcFirstLastPara="1" rIns="216000" wrap="square" tIns="4050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sp>
            <p:nvSpPr>
              <p:cNvPr id="325" name="Google Shape;325;p35"/>
              <p:cNvSpPr/>
              <p:nvPr/>
            </p:nvSpPr>
            <p:spPr>
              <a:xfrm>
                <a:off x="1288093" y="1972091"/>
                <a:ext cx="1324290" cy="564703"/>
              </a:xfrm>
              <a:prstGeom prst="roundRect">
                <a:avLst>
                  <a:gd fmla="val 15614" name="adj"/>
                </a:avLst>
              </a:prstGeom>
              <a:solidFill>
                <a:schemeClr val="lt1">
                  <a:alpha val="6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700">
                    <a:solidFill>
                      <a:srgbClr val="90BE21"/>
                    </a:solidFill>
                    <a:latin typeface="Calibri"/>
                    <a:ea typeface="Calibri"/>
                    <a:cs typeface="Calibri"/>
                    <a:sym typeface="Calibri"/>
                  </a:rPr>
                  <a:t>04</a:t>
                </a:r>
                <a:endParaRPr sz="2700">
                  <a:solidFill>
                    <a:srgbClr val="90BE21"/>
                  </a:solidFill>
                  <a:latin typeface="Calibri"/>
                  <a:ea typeface="Calibri"/>
                  <a:cs typeface="Calibri"/>
                  <a:sym typeface="Calibri"/>
                </a:endParaRPr>
              </a:p>
            </p:txBody>
          </p:sp>
        </p:grpSp>
        <p:grpSp>
          <p:nvGrpSpPr>
            <p:cNvPr id="326" name="Google Shape;326;p35"/>
            <p:cNvGrpSpPr/>
            <p:nvPr/>
          </p:nvGrpSpPr>
          <p:grpSpPr>
            <a:xfrm>
              <a:off x="9353136" y="1857002"/>
              <a:ext cx="1931960" cy="1724799"/>
              <a:chOff x="1168401" y="1857002"/>
              <a:chExt cx="1931960" cy="1724799"/>
            </a:xfrm>
          </p:grpSpPr>
          <p:sp>
            <p:nvSpPr>
              <p:cNvPr id="327" name="Google Shape;327;p35"/>
              <p:cNvSpPr/>
              <p:nvPr/>
            </p:nvSpPr>
            <p:spPr>
              <a:xfrm>
                <a:off x="1168401" y="1857002"/>
                <a:ext cx="1931960" cy="1724799"/>
              </a:xfrm>
              <a:custGeom>
                <a:rect b="b" l="l" r="r" t="t"/>
                <a:pathLst>
                  <a:path extrusionOk="0" h="1509486" w="1689664">
                    <a:moveTo>
                      <a:pt x="215295" y="0"/>
                    </a:moveTo>
                    <a:lnTo>
                      <a:pt x="1163563" y="0"/>
                    </a:lnTo>
                    <a:cubicBezTo>
                      <a:pt x="1282467" y="0"/>
                      <a:pt x="1378858" y="96391"/>
                      <a:pt x="1378858" y="215295"/>
                    </a:cubicBezTo>
                    <a:lnTo>
                      <a:pt x="1378858" y="574476"/>
                    </a:lnTo>
                    <a:lnTo>
                      <a:pt x="1689664" y="754743"/>
                    </a:lnTo>
                    <a:lnTo>
                      <a:pt x="1378858" y="935010"/>
                    </a:lnTo>
                    <a:lnTo>
                      <a:pt x="1378858" y="1294191"/>
                    </a:lnTo>
                    <a:cubicBezTo>
                      <a:pt x="1378858" y="1413095"/>
                      <a:pt x="1282467" y="1509486"/>
                      <a:pt x="1163563" y="1509486"/>
                    </a:cubicBezTo>
                    <a:lnTo>
                      <a:pt x="215295" y="1509486"/>
                    </a:lnTo>
                    <a:cubicBezTo>
                      <a:pt x="96391" y="1509486"/>
                      <a:pt x="0" y="1413095"/>
                      <a:pt x="0" y="1294191"/>
                    </a:cubicBezTo>
                    <a:lnTo>
                      <a:pt x="0" y="215295"/>
                    </a:lnTo>
                    <a:cubicBezTo>
                      <a:pt x="0" y="96391"/>
                      <a:pt x="96391" y="0"/>
                      <a:pt x="215295" y="0"/>
                    </a:cubicBezTo>
                    <a:close/>
                  </a:path>
                </a:pathLst>
              </a:custGeom>
              <a:solidFill>
                <a:srgbClr val="989898"/>
              </a:solidFill>
              <a:ln>
                <a:noFill/>
              </a:ln>
            </p:spPr>
            <p:txBody>
              <a:bodyPr anchorCtr="0" anchor="ctr" bIns="0" lIns="0" spcFirstLastPara="1" rIns="216000" wrap="square" tIns="4050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sp>
            <p:nvSpPr>
              <p:cNvPr id="328" name="Google Shape;328;p35"/>
              <p:cNvSpPr/>
              <p:nvPr/>
            </p:nvSpPr>
            <p:spPr>
              <a:xfrm>
                <a:off x="1288093" y="1972091"/>
                <a:ext cx="1324290" cy="564703"/>
              </a:xfrm>
              <a:prstGeom prst="roundRect">
                <a:avLst>
                  <a:gd fmla="val 15614" name="adj"/>
                </a:avLst>
              </a:prstGeom>
              <a:solidFill>
                <a:schemeClr val="lt1">
                  <a:alpha val="6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700">
                    <a:solidFill>
                      <a:srgbClr val="989898"/>
                    </a:solidFill>
                    <a:latin typeface="Calibri"/>
                    <a:ea typeface="Calibri"/>
                    <a:cs typeface="Calibri"/>
                    <a:sym typeface="Calibri"/>
                  </a:rPr>
                  <a:t>05</a:t>
                </a:r>
                <a:endParaRPr sz="2700">
                  <a:solidFill>
                    <a:srgbClr val="989898"/>
                  </a:solidFill>
                  <a:latin typeface="Calibri"/>
                  <a:ea typeface="Calibri"/>
                  <a:cs typeface="Calibri"/>
                  <a:sym typeface="Calibri"/>
                </a:endParaRPr>
              </a:p>
            </p:txBody>
          </p:sp>
        </p:grpSp>
      </p:grpSp>
      <p:sp>
        <p:nvSpPr>
          <p:cNvPr id="329" name="Google Shape;329;p35"/>
          <p:cNvSpPr txBox="1"/>
          <p:nvPr>
            <p:ph idx="1" type="body"/>
          </p:nvPr>
        </p:nvSpPr>
        <p:spPr>
          <a:xfrm>
            <a:off x="576574" y="2819876"/>
            <a:ext cx="1110347" cy="55245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0" name="Google Shape;330;p35"/>
          <p:cNvSpPr txBox="1"/>
          <p:nvPr>
            <p:ph idx="2" type="body"/>
          </p:nvPr>
        </p:nvSpPr>
        <p:spPr>
          <a:xfrm>
            <a:off x="2304291" y="2842860"/>
            <a:ext cx="1110347" cy="55245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1" name="Google Shape;331;p35"/>
          <p:cNvSpPr txBox="1"/>
          <p:nvPr>
            <p:ph idx="3" type="body"/>
          </p:nvPr>
        </p:nvSpPr>
        <p:spPr>
          <a:xfrm>
            <a:off x="4016826" y="2842860"/>
            <a:ext cx="1110347" cy="55245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2" name="Google Shape;332;p35"/>
          <p:cNvSpPr txBox="1"/>
          <p:nvPr>
            <p:ph idx="4" type="body"/>
          </p:nvPr>
        </p:nvSpPr>
        <p:spPr>
          <a:xfrm>
            <a:off x="5766231" y="2842860"/>
            <a:ext cx="1110347" cy="55245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3" name="Google Shape;333;p35"/>
          <p:cNvSpPr txBox="1"/>
          <p:nvPr>
            <p:ph idx="5" type="body"/>
          </p:nvPr>
        </p:nvSpPr>
        <p:spPr>
          <a:xfrm>
            <a:off x="7564525" y="2866384"/>
            <a:ext cx="1110347" cy="55245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500"/>
                                  </p:stCondLst>
                                  <p:childTnLst>
                                    <p:set>
                                      <p:cBhvr>
                                        <p:cTn dur="1" fill="hold">
                                          <p:stCondLst>
                                            <p:cond delay="0"/>
                                          </p:stCondLst>
                                        </p:cTn>
                                        <p:tgtEl>
                                          <p:spTgt spid="313"/>
                                        </p:tgtEl>
                                        <p:attrNameLst>
                                          <p:attrName>style.visibility</p:attrName>
                                        </p:attrNameLst>
                                      </p:cBhvr>
                                      <p:to>
                                        <p:strVal val="visible"/>
                                      </p:to>
                                    </p:set>
                                    <p:animEffect filter="fade" transition="in">
                                      <p:cBhvr>
                                        <p:cTn dur="1000"/>
                                        <p:tgtEl>
                                          <p:spTgt spid="3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spTree>
      <p:nvGrpSpPr>
        <p:cNvPr id="334" name="Shape 334"/>
        <p:cNvGrpSpPr/>
        <p:nvPr/>
      </p:nvGrpSpPr>
      <p:grpSpPr>
        <a:xfrm>
          <a:off x="0" y="0"/>
          <a:ext cx="0" cy="0"/>
          <a:chOff x="0" y="0"/>
          <a:chExt cx="0" cy="0"/>
        </a:xfrm>
      </p:grpSpPr>
      <p:sp>
        <p:nvSpPr>
          <p:cNvPr id="335" name="Google Shape;335;p36"/>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6" name="Google Shape;336;p36"/>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7" name="Google Shape;337;p36"/>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8" name="Google Shape;338;p36"/>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39" name="Google Shape;339;p36"/>
          <p:cNvSpPr/>
          <p:nvPr/>
        </p:nvSpPr>
        <p:spPr>
          <a:xfrm flipH="1">
            <a:off x="3291874" y="1742419"/>
            <a:ext cx="1081796" cy="1081796"/>
          </a:xfrm>
          <a:prstGeom prst="round2DiagRect">
            <a:avLst>
              <a:gd fmla="val 31271" name="adj1"/>
              <a:gd fmla="val 0" name="adj2"/>
            </a:avLst>
          </a:prstGeom>
          <a:solidFill>
            <a:srgbClr val="F992B8">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4">
              <a:solidFill>
                <a:schemeClr val="lt1"/>
              </a:solidFill>
              <a:latin typeface="Calibri"/>
              <a:ea typeface="Calibri"/>
              <a:cs typeface="Calibri"/>
              <a:sym typeface="Calibri"/>
            </a:endParaRPr>
          </a:p>
        </p:txBody>
      </p:sp>
      <p:sp>
        <p:nvSpPr>
          <p:cNvPr id="340" name="Google Shape;340;p36"/>
          <p:cNvSpPr/>
          <p:nvPr/>
        </p:nvSpPr>
        <p:spPr>
          <a:xfrm flipH="1">
            <a:off x="3426278" y="1803065"/>
            <a:ext cx="1081796" cy="1081796"/>
          </a:xfrm>
          <a:prstGeom prst="round2DiagRect">
            <a:avLst>
              <a:gd fmla="val 31271" name="adj1"/>
              <a:gd fmla="val 0" name="adj2"/>
            </a:avLst>
          </a:prstGeom>
          <a:solidFill>
            <a:srgbClr val="F992B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sp>
        <p:nvSpPr>
          <p:cNvPr id="341" name="Google Shape;341;p36"/>
          <p:cNvSpPr/>
          <p:nvPr/>
        </p:nvSpPr>
        <p:spPr>
          <a:xfrm>
            <a:off x="4716238" y="1742419"/>
            <a:ext cx="1081796" cy="1081796"/>
          </a:xfrm>
          <a:prstGeom prst="round2DiagRect">
            <a:avLst>
              <a:gd fmla="val 31271" name="adj1"/>
              <a:gd fmla="val 0" name="adj2"/>
            </a:avLst>
          </a:prstGeom>
          <a:solidFill>
            <a:srgbClr val="F9D841">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4">
              <a:solidFill>
                <a:schemeClr val="lt1"/>
              </a:solidFill>
              <a:latin typeface="Calibri"/>
              <a:ea typeface="Calibri"/>
              <a:cs typeface="Calibri"/>
              <a:sym typeface="Calibri"/>
            </a:endParaRPr>
          </a:p>
        </p:txBody>
      </p:sp>
      <p:sp>
        <p:nvSpPr>
          <p:cNvPr id="342" name="Google Shape;342;p36"/>
          <p:cNvSpPr/>
          <p:nvPr/>
        </p:nvSpPr>
        <p:spPr>
          <a:xfrm>
            <a:off x="4583472" y="1803065"/>
            <a:ext cx="1081796" cy="1081796"/>
          </a:xfrm>
          <a:prstGeom prst="round2DiagRect">
            <a:avLst>
              <a:gd fmla="val 31271" name="adj1"/>
              <a:gd fmla="val 0" name="adj2"/>
            </a:avLst>
          </a:prstGeom>
          <a:solidFill>
            <a:srgbClr val="F9D84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43" name="Google Shape;343;p36"/>
          <p:cNvSpPr/>
          <p:nvPr/>
        </p:nvSpPr>
        <p:spPr>
          <a:xfrm rot="10800000">
            <a:off x="3291874" y="3022543"/>
            <a:ext cx="1081796" cy="1081796"/>
          </a:xfrm>
          <a:prstGeom prst="round2DiagRect">
            <a:avLst>
              <a:gd fmla="val 31271" name="adj1"/>
              <a:gd fmla="val 0" name="adj2"/>
            </a:avLst>
          </a:prstGeom>
          <a:solidFill>
            <a:srgbClr val="5B9BD5">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4">
              <a:solidFill>
                <a:schemeClr val="lt1"/>
              </a:solidFill>
              <a:latin typeface="Calibri"/>
              <a:ea typeface="Calibri"/>
              <a:cs typeface="Calibri"/>
              <a:sym typeface="Calibri"/>
            </a:endParaRPr>
          </a:p>
        </p:txBody>
      </p:sp>
      <p:sp>
        <p:nvSpPr>
          <p:cNvPr id="344" name="Google Shape;344;p36"/>
          <p:cNvSpPr/>
          <p:nvPr/>
        </p:nvSpPr>
        <p:spPr>
          <a:xfrm flipH="1" rot="10800000">
            <a:off x="4716238" y="3022543"/>
            <a:ext cx="1081796" cy="1081796"/>
          </a:xfrm>
          <a:prstGeom prst="round2DiagRect">
            <a:avLst>
              <a:gd fmla="val 31271" name="adj1"/>
              <a:gd fmla="val 0" name="adj2"/>
            </a:avLst>
          </a:prstGeom>
          <a:solidFill>
            <a:srgbClr val="90BE21">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4">
              <a:solidFill>
                <a:schemeClr val="lt1"/>
              </a:solidFill>
              <a:latin typeface="Calibri"/>
              <a:ea typeface="Calibri"/>
              <a:cs typeface="Calibri"/>
              <a:sym typeface="Calibri"/>
            </a:endParaRPr>
          </a:p>
        </p:txBody>
      </p:sp>
      <p:sp>
        <p:nvSpPr>
          <p:cNvPr id="345" name="Google Shape;345;p36"/>
          <p:cNvSpPr/>
          <p:nvPr/>
        </p:nvSpPr>
        <p:spPr>
          <a:xfrm>
            <a:off x="4583472" y="2961897"/>
            <a:ext cx="1081796" cy="1081796"/>
          </a:xfrm>
          <a:custGeom>
            <a:rect b="b" l="l" r="r" t="t"/>
            <a:pathLst>
              <a:path extrusionOk="0" h="1047750" w="1047750">
                <a:moveTo>
                  <a:pt x="0" y="0"/>
                </a:moveTo>
                <a:lnTo>
                  <a:pt x="720108" y="0"/>
                </a:lnTo>
                <a:cubicBezTo>
                  <a:pt x="901060" y="0"/>
                  <a:pt x="1047750" y="146690"/>
                  <a:pt x="1047750" y="327642"/>
                </a:cubicBezTo>
                <a:lnTo>
                  <a:pt x="1047750" y="1047750"/>
                </a:lnTo>
                <a:lnTo>
                  <a:pt x="327642" y="1047750"/>
                </a:lnTo>
                <a:cubicBezTo>
                  <a:pt x="146690" y="1047750"/>
                  <a:pt x="0" y="901060"/>
                  <a:pt x="0" y="720108"/>
                </a:cubicBezTo>
                <a:close/>
              </a:path>
            </a:pathLst>
          </a:custGeom>
          <a:solidFill>
            <a:srgbClr val="90BE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sp>
        <p:nvSpPr>
          <p:cNvPr id="346" name="Google Shape;346;p36"/>
          <p:cNvSpPr/>
          <p:nvPr/>
        </p:nvSpPr>
        <p:spPr>
          <a:xfrm>
            <a:off x="3426278" y="2961897"/>
            <a:ext cx="1081796" cy="1081796"/>
          </a:xfrm>
          <a:custGeom>
            <a:rect b="b" l="l" r="r" t="t"/>
            <a:pathLst>
              <a:path extrusionOk="0" h="1047750" w="1047750">
                <a:moveTo>
                  <a:pt x="327642" y="0"/>
                </a:moveTo>
                <a:lnTo>
                  <a:pt x="1047750" y="0"/>
                </a:lnTo>
                <a:lnTo>
                  <a:pt x="1047750" y="720108"/>
                </a:lnTo>
                <a:cubicBezTo>
                  <a:pt x="1047750" y="901060"/>
                  <a:pt x="901060" y="1047750"/>
                  <a:pt x="720108" y="1047750"/>
                </a:cubicBezTo>
                <a:lnTo>
                  <a:pt x="0" y="1047750"/>
                </a:lnTo>
                <a:lnTo>
                  <a:pt x="0" y="327642"/>
                </a:lnTo>
                <a:cubicBezTo>
                  <a:pt x="0" y="146690"/>
                  <a:pt x="146690" y="0"/>
                  <a:pt x="327642" y="0"/>
                </a:cubicBezTo>
                <a:close/>
              </a:path>
            </a:pathLst>
          </a:custGeom>
          <a:solidFill>
            <a:srgbClr val="5B9B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Roboto"/>
              <a:ea typeface="Roboto"/>
              <a:cs typeface="Roboto"/>
              <a:sym typeface="Roboto"/>
            </a:endParaRPr>
          </a:p>
        </p:txBody>
      </p:sp>
      <p:sp>
        <p:nvSpPr>
          <p:cNvPr id="347" name="Google Shape;347;p36"/>
          <p:cNvSpPr txBox="1"/>
          <p:nvPr>
            <p:ph idx="1" type="body"/>
          </p:nvPr>
        </p:nvSpPr>
        <p:spPr>
          <a:xfrm>
            <a:off x="3557403" y="1955852"/>
            <a:ext cx="882650" cy="868363"/>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chemeClr val="lt1"/>
              </a:buClr>
              <a:buSzPts val="1800"/>
              <a:buNone/>
              <a:defRPr sz="1800">
                <a:solidFill>
                  <a:schemeClr val="lt1"/>
                </a:solidFill>
              </a:defRPr>
            </a:lvl1pPr>
            <a:lvl2pPr indent="-355600" lvl="1" marL="914400" algn="l">
              <a:lnSpc>
                <a:spcPct val="90000"/>
              </a:lnSpc>
              <a:spcBef>
                <a:spcPts val="375"/>
              </a:spcBef>
              <a:spcAft>
                <a:spcPts val="0"/>
              </a:spcAft>
              <a:buClr>
                <a:srgbClr val="002060"/>
              </a:buClr>
              <a:buSzPts val="2000"/>
              <a:buChar char="•"/>
              <a:defRPr sz="2000"/>
            </a:lvl2pPr>
            <a:lvl3pPr indent="-355600" lvl="2" marL="1371600" algn="l">
              <a:lnSpc>
                <a:spcPct val="90000"/>
              </a:lnSpc>
              <a:spcBef>
                <a:spcPts val="375"/>
              </a:spcBef>
              <a:spcAft>
                <a:spcPts val="0"/>
              </a:spcAft>
              <a:buClr>
                <a:srgbClr val="002060"/>
              </a:buClr>
              <a:buSzPts val="2000"/>
              <a:buChar char="•"/>
              <a:defRPr sz="2000"/>
            </a:lvl3pPr>
            <a:lvl4pPr indent="-355600" lvl="3" marL="1828800" algn="l">
              <a:lnSpc>
                <a:spcPct val="90000"/>
              </a:lnSpc>
              <a:spcBef>
                <a:spcPts val="375"/>
              </a:spcBef>
              <a:spcAft>
                <a:spcPts val="0"/>
              </a:spcAft>
              <a:buClr>
                <a:srgbClr val="002060"/>
              </a:buClr>
              <a:buSzPts val="2000"/>
              <a:buChar char="•"/>
              <a:defRPr sz="2000"/>
            </a:lvl4pPr>
            <a:lvl5pPr indent="-355600" lvl="4" marL="2286000" algn="l">
              <a:lnSpc>
                <a:spcPct val="90000"/>
              </a:lnSpc>
              <a:spcBef>
                <a:spcPts val="375"/>
              </a:spcBef>
              <a:spcAft>
                <a:spcPts val="0"/>
              </a:spcAft>
              <a:buClr>
                <a:srgbClr val="002060"/>
              </a:buClr>
              <a:buSzPts val="2000"/>
              <a:buChar char="•"/>
              <a:defRPr sz="20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48" name="Google Shape;348;p36"/>
          <p:cNvSpPr txBox="1"/>
          <p:nvPr>
            <p:ph idx="2" type="body"/>
          </p:nvPr>
        </p:nvSpPr>
        <p:spPr>
          <a:xfrm>
            <a:off x="4683045" y="1964917"/>
            <a:ext cx="882650" cy="868363"/>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chemeClr val="lt1"/>
              </a:buClr>
              <a:buSzPts val="1800"/>
              <a:buNone/>
              <a:defRPr sz="1800">
                <a:solidFill>
                  <a:schemeClr val="lt1"/>
                </a:solidFill>
              </a:defRPr>
            </a:lvl1pPr>
            <a:lvl2pPr indent="-355600" lvl="1" marL="914400" algn="l">
              <a:lnSpc>
                <a:spcPct val="90000"/>
              </a:lnSpc>
              <a:spcBef>
                <a:spcPts val="375"/>
              </a:spcBef>
              <a:spcAft>
                <a:spcPts val="0"/>
              </a:spcAft>
              <a:buClr>
                <a:srgbClr val="002060"/>
              </a:buClr>
              <a:buSzPts val="2000"/>
              <a:buChar char="•"/>
              <a:defRPr sz="2000"/>
            </a:lvl2pPr>
            <a:lvl3pPr indent="-355600" lvl="2" marL="1371600" algn="l">
              <a:lnSpc>
                <a:spcPct val="90000"/>
              </a:lnSpc>
              <a:spcBef>
                <a:spcPts val="375"/>
              </a:spcBef>
              <a:spcAft>
                <a:spcPts val="0"/>
              </a:spcAft>
              <a:buClr>
                <a:srgbClr val="002060"/>
              </a:buClr>
              <a:buSzPts val="2000"/>
              <a:buChar char="•"/>
              <a:defRPr sz="2000"/>
            </a:lvl3pPr>
            <a:lvl4pPr indent="-355600" lvl="3" marL="1828800" algn="l">
              <a:lnSpc>
                <a:spcPct val="90000"/>
              </a:lnSpc>
              <a:spcBef>
                <a:spcPts val="375"/>
              </a:spcBef>
              <a:spcAft>
                <a:spcPts val="0"/>
              </a:spcAft>
              <a:buClr>
                <a:srgbClr val="002060"/>
              </a:buClr>
              <a:buSzPts val="2000"/>
              <a:buChar char="•"/>
              <a:defRPr sz="2000"/>
            </a:lvl4pPr>
            <a:lvl5pPr indent="-355600" lvl="4" marL="2286000" algn="l">
              <a:lnSpc>
                <a:spcPct val="90000"/>
              </a:lnSpc>
              <a:spcBef>
                <a:spcPts val="375"/>
              </a:spcBef>
              <a:spcAft>
                <a:spcPts val="0"/>
              </a:spcAft>
              <a:buClr>
                <a:srgbClr val="002060"/>
              </a:buClr>
              <a:buSzPts val="2000"/>
              <a:buChar char="•"/>
              <a:defRPr sz="20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49" name="Google Shape;349;p36"/>
          <p:cNvSpPr txBox="1"/>
          <p:nvPr>
            <p:ph idx="3" type="body"/>
          </p:nvPr>
        </p:nvSpPr>
        <p:spPr>
          <a:xfrm>
            <a:off x="3525851" y="3068613"/>
            <a:ext cx="882650" cy="868363"/>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chemeClr val="lt1"/>
              </a:buClr>
              <a:buSzPts val="1800"/>
              <a:buNone/>
              <a:defRPr sz="1800">
                <a:solidFill>
                  <a:schemeClr val="lt1"/>
                </a:solidFill>
              </a:defRPr>
            </a:lvl1pPr>
            <a:lvl2pPr indent="-355600" lvl="1" marL="914400" algn="l">
              <a:lnSpc>
                <a:spcPct val="90000"/>
              </a:lnSpc>
              <a:spcBef>
                <a:spcPts val="375"/>
              </a:spcBef>
              <a:spcAft>
                <a:spcPts val="0"/>
              </a:spcAft>
              <a:buClr>
                <a:srgbClr val="002060"/>
              </a:buClr>
              <a:buSzPts val="2000"/>
              <a:buChar char="•"/>
              <a:defRPr sz="2000"/>
            </a:lvl2pPr>
            <a:lvl3pPr indent="-355600" lvl="2" marL="1371600" algn="l">
              <a:lnSpc>
                <a:spcPct val="90000"/>
              </a:lnSpc>
              <a:spcBef>
                <a:spcPts val="375"/>
              </a:spcBef>
              <a:spcAft>
                <a:spcPts val="0"/>
              </a:spcAft>
              <a:buClr>
                <a:srgbClr val="002060"/>
              </a:buClr>
              <a:buSzPts val="2000"/>
              <a:buChar char="•"/>
              <a:defRPr sz="2000"/>
            </a:lvl3pPr>
            <a:lvl4pPr indent="-355600" lvl="3" marL="1828800" algn="l">
              <a:lnSpc>
                <a:spcPct val="90000"/>
              </a:lnSpc>
              <a:spcBef>
                <a:spcPts val="375"/>
              </a:spcBef>
              <a:spcAft>
                <a:spcPts val="0"/>
              </a:spcAft>
              <a:buClr>
                <a:srgbClr val="002060"/>
              </a:buClr>
              <a:buSzPts val="2000"/>
              <a:buChar char="•"/>
              <a:defRPr sz="2000"/>
            </a:lvl4pPr>
            <a:lvl5pPr indent="-355600" lvl="4" marL="2286000" algn="l">
              <a:lnSpc>
                <a:spcPct val="90000"/>
              </a:lnSpc>
              <a:spcBef>
                <a:spcPts val="375"/>
              </a:spcBef>
              <a:spcAft>
                <a:spcPts val="0"/>
              </a:spcAft>
              <a:buClr>
                <a:srgbClr val="002060"/>
              </a:buClr>
              <a:buSzPts val="2000"/>
              <a:buChar char="•"/>
              <a:defRPr sz="20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50" name="Google Shape;350;p36"/>
          <p:cNvSpPr txBox="1"/>
          <p:nvPr>
            <p:ph idx="4" type="body"/>
          </p:nvPr>
        </p:nvSpPr>
        <p:spPr>
          <a:xfrm>
            <a:off x="4663783" y="3102934"/>
            <a:ext cx="882650" cy="868363"/>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chemeClr val="lt1"/>
              </a:buClr>
              <a:buSzPts val="1800"/>
              <a:buNone/>
              <a:defRPr sz="1800">
                <a:solidFill>
                  <a:schemeClr val="lt1"/>
                </a:solidFill>
              </a:defRPr>
            </a:lvl1pPr>
            <a:lvl2pPr indent="-355600" lvl="1" marL="914400" algn="l">
              <a:lnSpc>
                <a:spcPct val="90000"/>
              </a:lnSpc>
              <a:spcBef>
                <a:spcPts val="375"/>
              </a:spcBef>
              <a:spcAft>
                <a:spcPts val="0"/>
              </a:spcAft>
              <a:buClr>
                <a:srgbClr val="002060"/>
              </a:buClr>
              <a:buSzPts val="2000"/>
              <a:buChar char="•"/>
              <a:defRPr sz="2000"/>
            </a:lvl2pPr>
            <a:lvl3pPr indent="-355600" lvl="2" marL="1371600" algn="l">
              <a:lnSpc>
                <a:spcPct val="90000"/>
              </a:lnSpc>
              <a:spcBef>
                <a:spcPts val="375"/>
              </a:spcBef>
              <a:spcAft>
                <a:spcPts val="0"/>
              </a:spcAft>
              <a:buClr>
                <a:srgbClr val="002060"/>
              </a:buClr>
              <a:buSzPts val="2000"/>
              <a:buChar char="•"/>
              <a:defRPr sz="2000"/>
            </a:lvl3pPr>
            <a:lvl4pPr indent="-355600" lvl="3" marL="1828800" algn="l">
              <a:lnSpc>
                <a:spcPct val="90000"/>
              </a:lnSpc>
              <a:spcBef>
                <a:spcPts val="375"/>
              </a:spcBef>
              <a:spcAft>
                <a:spcPts val="0"/>
              </a:spcAft>
              <a:buClr>
                <a:srgbClr val="002060"/>
              </a:buClr>
              <a:buSzPts val="2000"/>
              <a:buChar char="•"/>
              <a:defRPr sz="2000"/>
            </a:lvl4pPr>
            <a:lvl5pPr indent="-355600" lvl="4" marL="2286000" algn="l">
              <a:lnSpc>
                <a:spcPct val="90000"/>
              </a:lnSpc>
              <a:spcBef>
                <a:spcPts val="375"/>
              </a:spcBef>
              <a:spcAft>
                <a:spcPts val="0"/>
              </a:spcAft>
              <a:buClr>
                <a:srgbClr val="002060"/>
              </a:buClr>
              <a:buSzPts val="2000"/>
              <a:buChar char="•"/>
              <a:defRPr sz="20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51" name="Google Shape;351;p36"/>
          <p:cNvSpPr txBox="1"/>
          <p:nvPr>
            <p:ph idx="5" type="body"/>
          </p:nvPr>
        </p:nvSpPr>
        <p:spPr>
          <a:xfrm>
            <a:off x="1091381" y="1903412"/>
            <a:ext cx="2248607" cy="66833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3200"/>
              <a:buNone/>
              <a:defRPr sz="32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52" name="Google Shape;352;p36"/>
          <p:cNvSpPr txBox="1"/>
          <p:nvPr>
            <p:ph idx="6" type="body"/>
          </p:nvPr>
        </p:nvSpPr>
        <p:spPr>
          <a:xfrm>
            <a:off x="1137515" y="3184324"/>
            <a:ext cx="2248607" cy="66833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3200"/>
              <a:buNone/>
              <a:defRPr sz="32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53" name="Google Shape;353;p36"/>
          <p:cNvSpPr txBox="1"/>
          <p:nvPr>
            <p:ph idx="7" type="body"/>
          </p:nvPr>
        </p:nvSpPr>
        <p:spPr>
          <a:xfrm>
            <a:off x="5598888" y="1904393"/>
            <a:ext cx="2248607" cy="66833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3200"/>
              <a:buNone/>
              <a:defRPr sz="32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54" name="Google Shape;354;p36"/>
          <p:cNvSpPr txBox="1"/>
          <p:nvPr>
            <p:ph idx="8" type="body"/>
          </p:nvPr>
        </p:nvSpPr>
        <p:spPr>
          <a:xfrm>
            <a:off x="5598887" y="3252323"/>
            <a:ext cx="2248607" cy="66833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3200"/>
              <a:buNone/>
              <a:defRPr sz="32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1500"/>
                                  </p:stCondLst>
                                  <p:childTnLst>
                                    <p:set>
                                      <p:cBhvr>
                                        <p:cTn dur="1" fill="hold">
                                          <p:stCondLst>
                                            <p:cond delay="0"/>
                                          </p:stCondLst>
                                        </p:cTn>
                                        <p:tgtEl>
                                          <p:spTgt spid="339"/>
                                        </p:tgtEl>
                                        <p:attrNameLst>
                                          <p:attrName>style.visibility</p:attrName>
                                        </p:attrNameLst>
                                      </p:cBhvr>
                                      <p:to>
                                        <p:strVal val="visible"/>
                                      </p:to>
                                    </p:set>
                                    <p:anim calcmode="lin" valueType="num">
                                      <p:cBhvr additive="base">
                                        <p:cTn dur="500"/>
                                        <p:tgtEl>
                                          <p:spTgt spid="339"/>
                                        </p:tgtEl>
                                        <p:attrNameLst>
                                          <p:attrName>ppt_w</p:attrName>
                                        </p:attrNameLst>
                                      </p:cBhvr>
                                      <p:tavLst>
                                        <p:tav fmla="" tm="0">
                                          <p:val>
                                            <p:strVal val="0"/>
                                          </p:val>
                                        </p:tav>
                                        <p:tav fmla="" tm="100000">
                                          <p:val>
                                            <p:strVal val="#ppt_w"/>
                                          </p:val>
                                        </p:tav>
                                      </p:tavLst>
                                    </p:anim>
                                    <p:anim calcmode="lin" valueType="num">
                                      <p:cBhvr additive="base">
                                        <p:cTn dur="500"/>
                                        <p:tgtEl>
                                          <p:spTgt spid="33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341"/>
                                        </p:tgtEl>
                                        <p:attrNameLst>
                                          <p:attrName>style.visibility</p:attrName>
                                        </p:attrNameLst>
                                      </p:cBhvr>
                                      <p:to>
                                        <p:strVal val="visible"/>
                                      </p:to>
                                    </p:set>
                                    <p:anim calcmode="lin" valueType="num">
                                      <p:cBhvr additive="base">
                                        <p:cTn dur="500"/>
                                        <p:tgtEl>
                                          <p:spTgt spid="341"/>
                                        </p:tgtEl>
                                        <p:attrNameLst>
                                          <p:attrName>ppt_w</p:attrName>
                                        </p:attrNameLst>
                                      </p:cBhvr>
                                      <p:tavLst>
                                        <p:tav fmla="" tm="0">
                                          <p:val>
                                            <p:strVal val="0"/>
                                          </p:val>
                                        </p:tav>
                                        <p:tav fmla="" tm="100000">
                                          <p:val>
                                            <p:strVal val="#ppt_w"/>
                                          </p:val>
                                        </p:tav>
                                      </p:tavLst>
                                    </p:anim>
                                    <p:anim calcmode="lin" valueType="num">
                                      <p:cBhvr additive="base">
                                        <p:cTn dur="500"/>
                                        <p:tgtEl>
                                          <p:spTgt spid="34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343"/>
                                        </p:tgtEl>
                                        <p:attrNameLst>
                                          <p:attrName>style.visibility</p:attrName>
                                        </p:attrNameLst>
                                      </p:cBhvr>
                                      <p:to>
                                        <p:strVal val="visible"/>
                                      </p:to>
                                    </p:set>
                                    <p:anim calcmode="lin" valueType="num">
                                      <p:cBhvr additive="base">
                                        <p:cTn dur="500"/>
                                        <p:tgtEl>
                                          <p:spTgt spid="343"/>
                                        </p:tgtEl>
                                        <p:attrNameLst>
                                          <p:attrName>ppt_w</p:attrName>
                                        </p:attrNameLst>
                                      </p:cBhvr>
                                      <p:tavLst>
                                        <p:tav fmla="" tm="0">
                                          <p:val>
                                            <p:strVal val="0"/>
                                          </p:val>
                                        </p:tav>
                                        <p:tav fmla="" tm="100000">
                                          <p:val>
                                            <p:strVal val="#ppt_w"/>
                                          </p:val>
                                        </p:tav>
                                      </p:tavLst>
                                    </p:anim>
                                    <p:anim calcmode="lin" valueType="num">
                                      <p:cBhvr additive="base">
                                        <p:cTn dur="500"/>
                                        <p:tgtEl>
                                          <p:spTgt spid="34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344"/>
                                        </p:tgtEl>
                                        <p:attrNameLst>
                                          <p:attrName>style.visibility</p:attrName>
                                        </p:attrNameLst>
                                      </p:cBhvr>
                                      <p:to>
                                        <p:strVal val="visible"/>
                                      </p:to>
                                    </p:set>
                                    <p:anim calcmode="lin" valueType="num">
                                      <p:cBhvr additive="base">
                                        <p:cTn dur="500"/>
                                        <p:tgtEl>
                                          <p:spTgt spid="344"/>
                                        </p:tgtEl>
                                        <p:attrNameLst>
                                          <p:attrName>ppt_w</p:attrName>
                                        </p:attrNameLst>
                                      </p:cBhvr>
                                      <p:tavLst>
                                        <p:tav fmla="" tm="0">
                                          <p:val>
                                            <p:strVal val="0"/>
                                          </p:val>
                                        </p:tav>
                                        <p:tav fmla="" tm="100000">
                                          <p:val>
                                            <p:strVal val="#ppt_w"/>
                                          </p:val>
                                        </p:tav>
                                      </p:tavLst>
                                    </p:anim>
                                    <p:anim calcmode="lin" valueType="num">
                                      <p:cBhvr additive="base">
                                        <p:cTn dur="500"/>
                                        <p:tgtEl>
                                          <p:spTgt spid="34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340"/>
                                        </p:tgtEl>
                                        <p:attrNameLst>
                                          <p:attrName>style.visibility</p:attrName>
                                        </p:attrNameLst>
                                      </p:cBhvr>
                                      <p:to>
                                        <p:strVal val="visible"/>
                                      </p:to>
                                    </p:set>
                                    <p:anim calcmode="lin" valueType="num">
                                      <p:cBhvr additive="base">
                                        <p:cTn dur="500"/>
                                        <p:tgtEl>
                                          <p:spTgt spid="340"/>
                                        </p:tgtEl>
                                        <p:attrNameLst>
                                          <p:attrName>ppt_w</p:attrName>
                                        </p:attrNameLst>
                                      </p:cBhvr>
                                      <p:tavLst>
                                        <p:tav fmla="" tm="0">
                                          <p:val>
                                            <p:strVal val="0"/>
                                          </p:val>
                                        </p:tav>
                                        <p:tav fmla="" tm="100000">
                                          <p:val>
                                            <p:strVal val="#ppt_w"/>
                                          </p:val>
                                        </p:tav>
                                      </p:tavLst>
                                    </p:anim>
                                    <p:anim calcmode="lin" valueType="num">
                                      <p:cBhvr additive="base">
                                        <p:cTn dur="500"/>
                                        <p:tgtEl>
                                          <p:spTgt spid="34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342"/>
                                        </p:tgtEl>
                                        <p:attrNameLst>
                                          <p:attrName>style.visibility</p:attrName>
                                        </p:attrNameLst>
                                      </p:cBhvr>
                                      <p:to>
                                        <p:strVal val="visible"/>
                                      </p:to>
                                    </p:set>
                                    <p:anim calcmode="lin" valueType="num">
                                      <p:cBhvr additive="base">
                                        <p:cTn dur="500"/>
                                        <p:tgtEl>
                                          <p:spTgt spid="342"/>
                                        </p:tgtEl>
                                        <p:attrNameLst>
                                          <p:attrName>ppt_w</p:attrName>
                                        </p:attrNameLst>
                                      </p:cBhvr>
                                      <p:tavLst>
                                        <p:tav fmla="" tm="0">
                                          <p:val>
                                            <p:strVal val="0"/>
                                          </p:val>
                                        </p:tav>
                                        <p:tav fmla="" tm="100000">
                                          <p:val>
                                            <p:strVal val="#ppt_w"/>
                                          </p:val>
                                        </p:tav>
                                      </p:tavLst>
                                    </p:anim>
                                    <p:anim calcmode="lin" valueType="num">
                                      <p:cBhvr additive="base">
                                        <p:cTn dur="500"/>
                                        <p:tgtEl>
                                          <p:spTgt spid="34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346"/>
                                        </p:tgtEl>
                                        <p:attrNameLst>
                                          <p:attrName>style.visibility</p:attrName>
                                        </p:attrNameLst>
                                      </p:cBhvr>
                                      <p:to>
                                        <p:strVal val="visible"/>
                                      </p:to>
                                    </p:set>
                                    <p:anim calcmode="lin" valueType="num">
                                      <p:cBhvr additive="base">
                                        <p:cTn dur="500"/>
                                        <p:tgtEl>
                                          <p:spTgt spid="346"/>
                                        </p:tgtEl>
                                        <p:attrNameLst>
                                          <p:attrName>ppt_w</p:attrName>
                                        </p:attrNameLst>
                                      </p:cBhvr>
                                      <p:tavLst>
                                        <p:tav fmla="" tm="0">
                                          <p:val>
                                            <p:strVal val="0"/>
                                          </p:val>
                                        </p:tav>
                                        <p:tav fmla="" tm="100000">
                                          <p:val>
                                            <p:strVal val="#ppt_w"/>
                                          </p:val>
                                        </p:tav>
                                      </p:tavLst>
                                    </p:anim>
                                    <p:anim calcmode="lin" valueType="num">
                                      <p:cBhvr additive="base">
                                        <p:cTn dur="500"/>
                                        <p:tgtEl>
                                          <p:spTgt spid="34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345"/>
                                        </p:tgtEl>
                                        <p:attrNameLst>
                                          <p:attrName>style.visibility</p:attrName>
                                        </p:attrNameLst>
                                      </p:cBhvr>
                                      <p:to>
                                        <p:strVal val="visible"/>
                                      </p:to>
                                    </p:set>
                                    <p:anim calcmode="lin" valueType="num">
                                      <p:cBhvr additive="base">
                                        <p:cTn dur="500"/>
                                        <p:tgtEl>
                                          <p:spTgt spid="345"/>
                                        </p:tgtEl>
                                        <p:attrNameLst>
                                          <p:attrName>ppt_w</p:attrName>
                                        </p:attrNameLst>
                                      </p:cBhvr>
                                      <p:tavLst>
                                        <p:tav fmla="" tm="0">
                                          <p:val>
                                            <p:strVal val="0"/>
                                          </p:val>
                                        </p:tav>
                                        <p:tav fmla="" tm="100000">
                                          <p:val>
                                            <p:strVal val="#ppt_w"/>
                                          </p:val>
                                        </p:tav>
                                      </p:tavLst>
                                    </p:anim>
                                    <p:anim calcmode="lin" valueType="num">
                                      <p:cBhvr additive="base">
                                        <p:cTn dur="500"/>
                                        <p:tgtEl>
                                          <p:spTgt spid="345"/>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500"/>
                                  </p:stCondLst>
                                  <p:childTnLst>
                                    <p:set>
                                      <p:cBhvr>
                                        <p:cTn dur="1" fill="hold">
                                          <p:stCondLst>
                                            <p:cond delay="0"/>
                                          </p:stCondLst>
                                        </p:cTn>
                                        <p:tgtEl>
                                          <p:spTgt spid="351"/>
                                        </p:tgtEl>
                                        <p:attrNameLst>
                                          <p:attrName>style.visibility</p:attrName>
                                        </p:attrNameLst>
                                      </p:cBhvr>
                                      <p:to>
                                        <p:strVal val="visible"/>
                                      </p:to>
                                    </p:set>
                                    <p:animEffect filter="fade" transition="in">
                                      <p:cBhvr>
                                        <p:cTn dur="500"/>
                                        <p:tgtEl>
                                          <p:spTgt spid="351"/>
                                        </p:tgtEl>
                                      </p:cBhvr>
                                    </p:animEffect>
                                  </p:childTnLst>
                                </p:cTn>
                              </p:par>
                              <p:par>
                                <p:cTn fill="hold" nodeType="withEffect" presetClass="entr" presetID="10" presetSubtype="0">
                                  <p:stCondLst>
                                    <p:cond delay="2750"/>
                                  </p:stCondLst>
                                  <p:childTnLst>
                                    <p:set>
                                      <p:cBhvr>
                                        <p:cTn dur="1" fill="hold">
                                          <p:stCondLst>
                                            <p:cond delay="0"/>
                                          </p:stCondLst>
                                        </p:cTn>
                                        <p:tgtEl>
                                          <p:spTgt spid="352"/>
                                        </p:tgtEl>
                                        <p:attrNameLst>
                                          <p:attrName>style.visibility</p:attrName>
                                        </p:attrNameLst>
                                      </p:cBhvr>
                                      <p:to>
                                        <p:strVal val="visible"/>
                                      </p:to>
                                    </p:set>
                                    <p:animEffect filter="fade" transition="in">
                                      <p:cBhvr>
                                        <p:cTn dur="500"/>
                                        <p:tgtEl>
                                          <p:spTgt spid="352"/>
                                        </p:tgtEl>
                                      </p:cBhvr>
                                    </p:animEffect>
                                  </p:childTnLst>
                                </p:cTn>
                              </p:par>
                              <p:par>
                                <p:cTn fill="hold" nodeType="withEffect" presetClass="entr" presetID="10" presetSubtype="0">
                                  <p:stCondLst>
                                    <p:cond delay="2500"/>
                                  </p:stCondLst>
                                  <p:childTnLst>
                                    <p:set>
                                      <p:cBhvr>
                                        <p:cTn dur="1" fill="hold">
                                          <p:stCondLst>
                                            <p:cond delay="0"/>
                                          </p:stCondLst>
                                        </p:cTn>
                                        <p:tgtEl>
                                          <p:spTgt spid="353"/>
                                        </p:tgtEl>
                                        <p:attrNameLst>
                                          <p:attrName>style.visibility</p:attrName>
                                        </p:attrNameLst>
                                      </p:cBhvr>
                                      <p:to>
                                        <p:strVal val="visible"/>
                                      </p:to>
                                    </p:set>
                                    <p:animEffect filter="fade" transition="in">
                                      <p:cBhvr>
                                        <p:cTn dur="500"/>
                                        <p:tgtEl>
                                          <p:spTgt spid="353"/>
                                        </p:tgtEl>
                                      </p:cBhvr>
                                    </p:animEffect>
                                  </p:childTnLst>
                                </p:cTn>
                              </p:par>
                              <p:par>
                                <p:cTn fill="hold" nodeType="withEffect" presetClass="entr" presetID="10" presetSubtype="0">
                                  <p:stCondLst>
                                    <p:cond delay="2750"/>
                                  </p:stCondLst>
                                  <p:childTnLst>
                                    <p:set>
                                      <p:cBhvr>
                                        <p:cTn dur="1" fill="hold">
                                          <p:stCondLst>
                                            <p:cond delay="0"/>
                                          </p:stCondLst>
                                        </p:cTn>
                                        <p:tgtEl>
                                          <p:spTgt spid="354"/>
                                        </p:tgtEl>
                                        <p:attrNameLst>
                                          <p:attrName>style.visibility</p:attrName>
                                        </p:attrNameLst>
                                      </p:cBhvr>
                                      <p:to>
                                        <p:strVal val="visible"/>
                                      </p:to>
                                    </p:set>
                                    <p:animEffect filter="fade" transition="in">
                                      <p:cBhvr>
                                        <p:cTn dur="500"/>
                                        <p:tgtEl>
                                          <p:spTgt spid="3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ỤC TIÊU">
  <p:cSld name="MỤC TIÊU">
    <p:bg>
      <p:bgPr>
        <a:blipFill>
          <a:blip r:embed="rId2">
            <a:alphaModFix/>
          </a:blip>
          <a:stretch>
            <a:fillRect/>
          </a:stretch>
        </a:blipFill>
      </p:bgPr>
    </p:bg>
    <p:spTree>
      <p:nvGrpSpPr>
        <p:cNvPr id="22" name="Shape 22"/>
        <p:cNvGrpSpPr/>
        <p:nvPr/>
      </p:nvGrpSpPr>
      <p:grpSpPr>
        <a:xfrm>
          <a:off x="0" y="0"/>
          <a:ext cx="0" cy="0"/>
          <a:chOff x="0" y="0"/>
          <a:chExt cx="0" cy="0"/>
        </a:xfrm>
      </p:grpSpPr>
      <p:sp>
        <p:nvSpPr>
          <p:cNvPr id="23" name="Google Shape;23;p19"/>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Roboto"/>
                <a:ea typeface="Roboto"/>
                <a:cs typeface="Roboto"/>
                <a:sym typeface="Roboto"/>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9"/>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Roboto"/>
                <a:ea typeface="Roboto"/>
                <a:cs typeface="Roboto"/>
                <a:sym typeface="Roboto"/>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9"/>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900" u="none" cap="none" strike="noStrike">
                <a:solidFill>
                  <a:srgbClr val="888888"/>
                </a:solidFill>
                <a:latin typeface="Roboto"/>
                <a:ea typeface="Roboto"/>
                <a:cs typeface="Roboto"/>
                <a:sym typeface="Roboto"/>
              </a:defRPr>
            </a:lvl1pPr>
            <a:lvl2pPr indent="0" lvl="1" marL="0" algn="r">
              <a:spcBef>
                <a:spcPts val="0"/>
              </a:spcBef>
              <a:buNone/>
              <a:defRPr b="0" i="0" sz="900" u="none" cap="none" strike="noStrike">
                <a:solidFill>
                  <a:srgbClr val="888888"/>
                </a:solidFill>
                <a:latin typeface="Roboto"/>
                <a:ea typeface="Roboto"/>
                <a:cs typeface="Roboto"/>
                <a:sym typeface="Roboto"/>
              </a:defRPr>
            </a:lvl2pPr>
            <a:lvl3pPr indent="0" lvl="2" marL="0" algn="r">
              <a:spcBef>
                <a:spcPts val="0"/>
              </a:spcBef>
              <a:buNone/>
              <a:defRPr b="0" i="0" sz="900" u="none" cap="none" strike="noStrike">
                <a:solidFill>
                  <a:srgbClr val="888888"/>
                </a:solidFill>
                <a:latin typeface="Roboto"/>
                <a:ea typeface="Roboto"/>
                <a:cs typeface="Roboto"/>
                <a:sym typeface="Roboto"/>
              </a:defRPr>
            </a:lvl3pPr>
            <a:lvl4pPr indent="0" lvl="3" marL="0" algn="r">
              <a:spcBef>
                <a:spcPts val="0"/>
              </a:spcBef>
              <a:buNone/>
              <a:defRPr b="0" i="0" sz="900" u="none" cap="none" strike="noStrike">
                <a:solidFill>
                  <a:srgbClr val="888888"/>
                </a:solidFill>
                <a:latin typeface="Roboto"/>
                <a:ea typeface="Roboto"/>
                <a:cs typeface="Roboto"/>
                <a:sym typeface="Roboto"/>
              </a:defRPr>
            </a:lvl4pPr>
            <a:lvl5pPr indent="0" lvl="4" marL="0" algn="r">
              <a:spcBef>
                <a:spcPts val="0"/>
              </a:spcBef>
              <a:buNone/>
              <a:defRPr b="0" i="0" sz="900" u="none" cap="none" strike="noStrike">
                <a:solidFill>
                  <a:srgbClr val="888888"/>
                </a:solidFill>
                <a:latin typeface="Roboto"/>
                <a:ea typeface="Roboto"/>
                <a:cs typeface="Roboto"/>
                <a:sym typeface="Roboto"/>
              </a:defRPr>
            </a:lvl5pPr>
            <a:lvl6pPr indent="0" lvl="5" marL="0" algn="r">
              <a:spcBef>
                <a:spcPts val="0"/>
              </a:spcBef>
              <a:buNone/>
              <a:defRPr b="0" i="0" sz="900" u="none" cap="none" strike="noStrike">
                <a:solidFill>
                  <a:srgbClr val="888888"/>
                </a:solidFill>
                <a:latin typeface="Roboto"/>
                <a:ea typeface="Roboto"/>
                <a:cs typeface="Roboto"/>
                <a:sym typeface="Roboto"/>
              </a:defRPr>
            </a:lvl6pPr>
            <a:lvl7pPr indent="0" lvl="6" marL="0" algn="r">
              <a:spcBef>
                <a:spcPts val="0"/>
              </a:spcBef>
              <a:buNone/>
              <a:defRPr b="0" i="0" sz="900" u="none" cap="none" strike="noStrike">
                <a:solidFill>
                  <a:srgbClr val="888888"/>
                </a:solidFill>
                <a:latin typeface="Roboto"/>
                <a:ea typeface="Roboto"/>
                <a:cs typeface="Roboto"/>
                <a:sym typeface="Roboto"/>
              </a:defRPr>
            </a:lvl7pPr>
            <a:lvl8pPr indent="0" lvl="7" marL="0" algn="r">
              <a:spcBef>
                <a:spcPts val="0"/>
              </a:spcBef>
              <a:buNone/>
              <a:defRPr b="0" i="0" sz="900" u="none" cap="none" strike="noStrike">
                <a:solidFill>
                  <a:srgbClr val="888888"/>
                </a:solidFill>
                <a:latin typeface="Roboto"/>
                <a:ea typeface="Roboto"/>
                <a:cs typeface="Roboto"/>
                <a:sym typeface="Roboto"/>
              </a:defRPr>
            </a:lvl8pPr>
            <a:lvl9pPr indent="0" lvl="8" marL="0" algn="r">
              <a:spcBef>
                <a:spcPts val="0"/>
              </a:spcBef>
              <a:buNone/>
              <a:defRPr b="0" i="0" sz="900" u="none" cap="none" strike="noStrike">
                <a:solidFill>
                  <a:srgbClr val="888888"/>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
        <p:nvSpPr>
          <p:cNvPr id="26" name="Google Shape;26;p19"/>
          <p:cNvSpPr/>
          <p:nvPr/>
        </p:nvSpPr>
        <p:spPr>
          <a:xfrm>
            <a:off x="1636720" y="2877089"/>
            <a:ext cx="303663" cy="241749"/>
          </a:xfrm>
          <a:prstGeom prst="triangle">
            <a:avLst>
              <a:gd fmla="val 50000" name="adj"/>
            </a:avLst>
          </a:prstGeom>
          <a:solidFill>
            <a:srgbClr val="F6812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14" u="none" cap="none" strike="noStrike">
              <a:solidFill>
                <a:schemeClr val="lt1"/>
              </a:solidFill>
              <a:latin typeface="Calibri"/>
              <a:ea typeface="Calibri"/>
              <a:cs typeface="Calibri"/>
              <a:sym typeface="Calibri"/>
            </a:endParaRPr>
          </a:p>
        </p:txBody>
      </p:sp>
      <p:sp>
        <p:nvSpPr>
          <p:cNvPr id="27" name="Google Shape;27;p19"/>
          <p:cNvSpPr/>
          <p:nvPr/>
        </p:nvSpPr>
        <p:spPr>
          <a:xfrm>
            <a:off x="1636720" y="3857904"/>
            <a:ext cx="303663" cy="241749"/>
          </a:xfrm>
          <a:prstGeom prst="triangle">
            <a:avLst>
              <a:gd fmla="val 50000" name="adj"/>
            </a:avLst>
          </a:prstGeom>
          <a:solidFill>
            <a:srgbClr val="5B9B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14" u="none" cap="none" strike="noStrike">
              <a:solidFill>
                <a:schemeClr val="lt1"/>
              </a:solidFill>
              <a:latin typeface="Calibri"/>
              <a:ea typeface="Calibri"/>
              <a:cs typeface="Calibri"/>
              <a:sym typeface="Calibri"/>
            </a:endParaRPr>
          </a:p>
        </p:txBody>
      </p:sp>
      <p:sp>
        <p:nvSpPr>
          <p:cNvPr id="28" name="Google Shape;28;p19"/>
          <p:cNvSpPr/>
          <p:nvPr/>
        </p:nvSpPr>
        <p:spPr>
          <a:xfrm>
            <a:off x="1636720" y="1932029"/>
            <a:ext cx="303663" cy="241749"/>
          </a:xfrm>
          <a:prstGeom prst="triangle">
            <a:avLst>
              <a:gd fmla="val 50000" name="adj"/>
            </a:avLst>
          </a:prstGeom>
          <a:solidFill>
            <a:srgbClr val="90BE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14" u="none" cap="none" strike="noStrike">
              <a:solidFill>
                <a:schemeClr val="lt1"/>
              </a:solidFill>
              <a:latin typeface="Calibri"/>
              <a:ea typeface="Calibri"/>
              <a:cs typeface="Calibri"/>
              <a:sym typeface="Calibri"/>
            </a:endParaRPr>
          </a:p>
        </p:txBody>
      </p:sp>
      <p:sp>
        <p:nvSpPr>
          <p:cNvPr id="29" name="Google Shape;29;p19"/>
          <p:cNvSpPr/>
          <p:nvPr/>
        </p:nvSpPr>
        <p:spPr>
          <a:xfrm>
            <a:off x="7549371" y="80893"/>
            <a:ext cx="1214841" cy="1220653"/>
          </a:xfrm>
          <a:prstGeom prst="donut">
            <a:avLst>
              <a:gd fmla="val 9616" name="adj"/>
            </a:avLst>
          </a:prstGeom>
          <a:solidFill>
            <a:srgbClr val="90BE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14" u="none" cap="none" strike="noStrike">
              <a:solidFill>
                <a:schemeClr val="dk1"/>
              </a:solidFill>
              <a:latin typeface="Calibri"/>
              <a:ea typeface="Calibri"/>
              <a:cs typeface="Calibri"/>
              <a:sym typeface="Calibri"/>
            </a:endParaRPr>
          </a:p>
        </p:txBody>
      </p:sp>
      <p:sp>
        <p:nvSpPr>
          <p:cNvPr id="30" name="Google Shape;30;p19"/>
          <p:cNvSpPr/>
          <p:nvPr/>
        </p:nvSpPr>
        <p:spPr>
          <a:xfrm>
            <a:off x="7783480" y="316123"/>
            <a:ext cx="746621" cy="750193"/>
          </a:xfrm>
          <a:prstGeom prst="donut">
            <a:avLst>
              <a:gd fmla="val 15952" name="adj"/>
            </a:avLst>
          </a:prstGeom>
          <a:solidFill>
            <a:srgbClr val="5B9B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14" u="none" cap="none" strike="noStrike">
              <a:solidFill>
                <a:schemeClr val="dk1"/>
              </a:solidFill>
              <a:latin typeface="Calibri"/>
              <a:ea typeface="Calibri"/>
              <a:cs typeface="Calibri"/>
              <a:sym typeface="Calibri"/>
            </a:endParaRPr>
          </a:p>
        </p:txBody>
      </p:sp>
      <p:sp>
        <p:nvSpPr>
          <p:cNvPr id="31" name="Google Shape;31;p19"/>
          <p:cNvSpPr/>
          <p:nvPr/>
        </p:nvSpPr>
        <p:spPr>
          <a:xfrm>
            <a:off x="8011263" y="544995"/>
            <a:ext cx="291055" cy="292448"/>
          </a:xfrm>
          <a:prstGeom prst="donut">
            <a:avLst>
              <a:gd fmla="val 29578" name="adj"/>
            </a:avLst>
          </a:prstGeom>
          <a:solidFill>
            <a:srgbClr val="F6812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14" u="none" cap="none" strike="noStrike">
              <a:solidFill>
                <a:schemeClr val="dk1"/>
              </a:solidFill>
              <a:latin typeface="Calibri"/>
              <a:ea typeface="Calibri"/>
              <a:cs typeface="Calibri"/>
              <a:sym typeface="Calibri"/>
            </a:endParaRPr>
          </a:p>
        </p:txBody>
      </p:sp>
      <p:grpSp>
        <p:nvGrpSpPr>
          <p:cNvPr id="32" name="Google Shape;32;p19"/>
          <p:cNvGrpSpPr/>
          <p:nvPr/>
        </p:nvGrpSpPr>
        <p:grpSpPr>
          <a:xfrm>
            <a:off x="8278034" y="886549"/>
            <a:ext cx="453750" cy="609698"/>
            <a:chOff x="9834185" y="3970089"/>
            <a:chExt cx="980421" cy="1311103"/>
          </a:xfrm>
        </p:grpSpPr>
        <p:sp>
          <p:nvSpPr>
            <p:cNvPr id="33" name="Google Shape;33;p19"/>
            <p:cNvSpPr/>
            <p:nvPr/>
          </p:nvSpPr>
          <p:spPr>
            <a:xfrm rot="3420000">
              <a:off x="9638011" y="4420749"/>
              <a:ext cx="1163777" cy="164057"/>
            </a:xfrm>
            <a:prstGeom prst="rect">
              <a:avLst/>
            </a:prstGeom>
            <a:solidFill>
              <a:srgbClr val="5B9B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14" u="none" cap="none" strike="noStrike">
                <a:solidFill>
                  <a:schemeClr val="lt1"/>
                </a:solidFill>
                <a:latin typeface="Calibri"/>
                <a:ea typeface="Calibri"/>
                <a:cs typeface="Calibri"/>
                <a:sym typeface="Calibri"/>
              </a:endParaRPr>
            </a:p>
          </p:txBody>
        </p:sp>
        <p:sp>
          <p:nvSpPr>
            <p:cNvPr id="34" name="Google Shape;34;p19"/>
            <p:cNvSpPr/>
            <p:nvPr/>
          </p:nvSpPr>
          <p:spPr>
            <a:xfrm>
              <a:off x="10271168" y="4739462"/>
              <a:ext cx="543438" cy="541730"/>
            </a:xfrm>
            <a:prstGeom prst="ellipse">
              <a:avLst/>
            </a:prstGeom>
            <a:solidFill>
              <a:srgbClr val="5B9B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Calibri"/>
                  <a:ea typeface="Calibri"/>
                  <a:cs typeface="Calibri"/>
                  <a:sym typeface="Calibri"/>
                </a:rPr>
                <a:t>B</a:t>
              </a:r>
              <a:endParaRPr b="0" i="0" sz="1800" u="none" cap="none" strike="noStrike">
                <a:solidFill>
                  <a:schemeClr val="lt1"/>
                </a:solidFill>
                <a:latin typeface="Calibri"/>
                <a:ea typeface="Calibri"/>
                <a:cs typeface="Calibri"/>
                <a:sym typeface="Calibri"/>
              </a:endParaRPr>
            </a:p>
          </p:txBody>
        </p:sp>
      </p:grpSp>
      <p:grpSp>
        <p:nvGrpSpPr>
          <p:cNvPr id="35" name="Google Shape;35;p19"/>
          <p:cNvGrpSpPr/>
          <p:nvPr/>
        </p:nvGrpSpPr>
        <p:grpSpPr>
          <a:xfrm>
            <a:off x="8582968" y="200893"/>
            <a:ext cx="484954" cy="298792"/>
            <a:chOff x="10493059" y="2495645"/>
            <a:chExt cx="1047840" cy="642525"/>
          </a:xfrm>
        </p:grpSpPr>
        <p:sp>
          <p:nvSpPr>
            <p:cNvPr id="36" name="Google Shape;36;p19"/>
            <p:cNvSpPr/>
            <p:nvPr/>
          </p:nvSpPr>
          <p:spPr>
            <a:xfrm rot="-1260000">
              <a:off x="10496746" y="2840847"/>
              <a:ext cx="774143" cy="164057"/>
            </a:xfrm>
            <a:prstGeom prst="rect">
              <a:avLst/>
            </a:prstGeom>
            <a:solidFill>
              <a:srgbClr val="90BE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14" u="none" cap="none" strike="noStrike">
                <a:solidFill>
                  <a:schemeClr val="lt1"/>
                </a:solidFill>
                <a:latin typeface="Calibri"/>
                <a:ea typeface="Calibri"/>
                <a:cs typeface="Calibri"/>
                <a:sym typeface="Calibri"/>
              </a:endParaRPr>
            </a:p>
          </p:txBody>
        </p:sp>
        <p:sp>
          <p:nvSpPr>
            <p:cNvPr id="37" name="Google Shape;37;p19"/>
            <p:cNvSpPr/>
            <p:nvPr/>
          </p:nvSpPr>
          <p:spPr>
            <a:xfrm>
              <a:off x="10999170" y="2495645"/>
              <a:ext cx="541729" cy="543438"/>
            </a:xfrm>
            <a:prstGeom prst="ellipse">
              <a:avLst/>
            </a:prstGeom>
            <a:solidFill>
              <a:srgbClr val="90BE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Calibri"/>
                  <a:ea typeface="Calibri"/>
                  <a:cs typeface="Calibri"/>
                  <a:sym typeface="Calibri"/>
                </a:rPr>
                <a:t>C</a:t>
              </a:r>
              <a:endParaRPr b="0" i="0" sz="1800" u="none" cap="none" strike="noStrike">
                <a:solidFill>
                  <a:schemeClr val="lt1"/>
                </a:solidFill>
                <a:latin typeface="Calibri"/>
                <a:ea typeface="Calibri"/>
                <a:cs typeface="Calibri"/>
                <a:sym typeface="Calibri"/>
              </a:endParaRPr>
            </a:p>
          </p:txBody>
        </p:sp>
      </p:grpSp>
      <p:grpSp>
        <p:nvGrpSpPr>
          <p:cNvPr id="38" name="Google Shape;38;p19"/>
          <p:cNvGrpSpPr/>
          <p:nvPr/>
        </p:nvGrpSpPr>
        <p:grpSpPr>
          <a:xfrm>
            <a:off x="7176060" y="347117"/>
            <a:ext cx="865683" cy="355515"/>
            <a:chOff x="7453149" y="2810087"/>
            <a:chExt cx="1870483" cy="764504"/>
          </a:xfrm>
        </p:grpSpPr>
        <p:sp>
          <p:nvSpPr>
            <p:cNvPr id="39" name="Google Shape;39;p19"/>
            <p:cNvSpPr/>
            <p:nvPr/>
          </p:nvSpPr>
          <p:spPr>
            <a:xfrm rot="840000">
              <a:off x="7777846" y="3233900"/>
              <a:ext cx="1549996" cy="155512"/>
            </a:xfrm>
            <a:prstGeom prst="rect">
              <a:avLst/>
            </a:prstGeom>
            <a:solidFill>
              <a:srgbClr val="F6812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14" u="none" cap="none" strike="noStrike">
                <a:solidFill>
                  <a:schemeClr val="lt1"/>
                </a:solidFill>
                <a:latin typeface="Calibri"/>
                <a:ea typeface="Calibri"/>
                <a:cs typeface="Calibri"/>
                <a:sym typeface="Calibri"/>
              </a:endParaRPr>
            </a:p>
          </p:txBody>
        </p:sp>
        <p:sp>
          <p:nvSpPr>
            <p:cNvPr id="40" name="Google Shape;40;p19"/>
            <p:cNvSpPr/>
            <p:nvPr/>
          </p:nvSpPr>
          <p:spPr>
            <a:xfrm>
              <a:off x="7453149" y="2810087"/>
              <a:ext cx="541730" cy="541729"/>
            </a:xfrm>
            <a:prstGeom prst="ellipse">
              <a:avLst/>
            </a:prstGeom>
            <a:solidFill>
              <a:srgbClr val="F6812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Calibri"/>
                  <a:ea typeface="Calibri"/>
                  <a:cs typeface="Calibri"/>
                  <a:sym typeface="Calibri"/>
                </a:rPr>
                <a:t>A</a:t>
              </a:r>
              <a:endParaRPr b="0" i="0" sz="1800" u="none" cap="none" strike="noStrike">
                <a:solidFill>
                  <a:schemeClr val="lt1"/>
                </a:solidFill>
                <a:latin typeface="Calibri"/>
                <a:ea typeface="Calibri"/>
                <a:cs typeface="Calibri"/>
                <a:sym typeface="Calibri"/>
              </a:endParaRPr>
            </a:p>
          </p:txBody>
        </p:sp>
      </p:grpSp>
      <p:sp>
        <p:nvSpPr>
          <p:cNvPr id="41" name="Google Shape;41;p19"/>
          <p:cNvSpPr txBox="1"/>
          <p:nvPr>
            <p:ph idx="1" type="body"/>
          </p:nvPr>
        </p:nvSpPr>
        <p:spPr>
          <a:xfrm>
            <a:off x="2099413" y="2821111"/>
            <a:ext cx="5911850" cy="46196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FAB57D"/>
              </a:buClr>
              <a:buSzPts val="2400"/>
              <a:buNone/>
              <a:defRPr sz="2400">
                <a:solidFill>
                  <a:srgbClr val="FAB57D"/>
                </a:solidFill>
                <a:latin typeface="Roboto"/>
                <a:ea typeface="Roboto"/>
                <a:cs typeface="Roboto"/>
                <a:sym typeface="Roboto"/>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2" name="Google Shape;42;p19"/>
          <p:cNvSpPr txBox="1"/>
          <p:nvPr>
            <p:ph idx="2" type="body"/>
          </p:nvPr>
        </p:nvSpPr>
        <p:spPr>
          <a:xfrm>
            <a:off x="2099413" y="3766638"/>
            <a:ext cx="5911850" cy="46196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5B9BD5"/>
              </a:buClr>
              <a:buSzPts val="2400"/>
              <a:buNone/>
              <a:defRPr sz="2400">
                <a:solidFill>
                  <a:srgbClr val="5B9BD5"/>
                </a:solidFill>
                <a:latin typeface="Roboto"/>
                <a:ea typeface="Roboto"/>
                <a:cs typeface="Roboto"/>
                <a:sym typeface="Roboto"/>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3" name="Google Shape;43;p19"/>
          <p:cNvSpPr txBox="1"/>
          <p:nvPr>
            <p:ph idx="3" type="body"/>
          </p:nvPr>
        </p:nvSpPr>
        <p:spPr>
          <a:xfrm>
            <a:off x="2129935" y="1856056"/>
            <a:ext cx="5911850" cy="46196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90BE21"/>
              </a:buClr>
              <a:buSzPts val="2400"/>
              <a:buNone/>
              <a:defRPr sz="2400">
                <a:solidFill>
                  <a:srgbClr val="90BE21"/>
                </a:solidFill>
                <a:latin typeface="Roboto"/>
                <a:ea typeface="Roboto"/>
                <a:cs typeface="Roboto"/>
                <a:sym typeface="Roboto"/>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4" name="Google Shape;44;p19"/>
          <p:cNvSpPr/>
          <p:nvPr/>
        </p:nvSpPr>
        <p:spPr>
          <a:xfrm>
            <a:off x="1457045" y="494740"/>
            <a:ext cx="3143809"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400" u="none" cap="none" strike="noStrike">
                <a:solidFill>
                  <a:srgbClr val="094D8E"/>
                </a:solidFill>
                <a:latin typeface="Montserrat Black"/>
                <a:ea typeface="Montserrat Black"/>
                <a:cs typeface="Montserrat Black"/>
                <a:sym typeface="Montserrat Black"/>
              </a:rPr>
              <a:t>MỤC TIÊU</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200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750"/>
                                        <p:tgtEl>
                                          <p:spTgt spid="29"/>
                                        </p:tgtEl>
                                        <p:attrNameLst>
                                          <p:attrName>ppt_w</p:attrName>
                                        </p:attrNameLst>
                                      </p:cBhvr>
                                      <p:tavLst>
                                        <p:tav fmla="" tm="0">
                                          <p:val>
                                            <p:strVal val="0"/>
                                          </p:val>
                                        </p:tav>
                                        <p:tav fmla="" tm="100000">
                                          <p:val>
                                            <p:strVal val="#ppt_w"/>
                                          </p:val>
                                        </p:tav>
                                      </p:tavLst>
                                    </p:anim>
                                    <p:anim calcmode="lin" valueType="num">
                                      <p:cBhvr additive="base">
                                        <p:cTn dur="750"/>
                                        <p:tgtEl>
                                          <p:spTgt spid="2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60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1000"/>
                                        <p:tgtEl>
                                          <p:spTgt spid="30"/>
                                        </p:tgtEl>
                                        <p:attrNameLst>
                                          <p:attrName>ppt_w</p:attrName>
                                        </p:attrNameLst>
                                      </p:cBhvr>
                                      <p:tavLst>
                                        <p:tav fmla="" tm="0">
                                          <p:val>
                                            <p:strVal val="0"/>
                                          </p:val>
                                        </p:tav>
                                        <p:tav fmla="" tm="100000">
                                          <p:val>
                                            <p:strVal val="#ppt_w"/>
                                          </p:val>
                                        </p:tav>
                                      </p:tavLst>
                                    </p:anim>
                                    <p:anim calcmode="lin" valueType="num">
                                      <p:cBhvr additive="base">
                                        <p:cTn dur="1000"/>
                                        <p:tgtEl>
                                          <p:spTgt spid="3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320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1000"/>
                                        <p:tgtEl>
                                          <p:spTgt spid="31"/>
                                        </p:tgtEl>
                                        <p:attrNameLst>
                                          <p:attrName>ppt_w</p:attrName>
                                        </p:attrNameLst>
                                      </p:cBhvr>
                                      <p:tavLst>
                                        <p:tav fmla="" tm="0">
                                          <p:val>
                                            <p:strVal val="0"/>
                                          </p:val>
                                        </p:tav>
                                        <p:tav fmla="" tm="100000">
                                          <p:val>
                                            <p:strVal val="#ppt_w"/>
                                          </p:val>
                                        </p:tav>
                                      </p:tavLst>
                                    </p:anim>
                                    <p:anim calcmode="lin" valueType="num">
                                      <p:cBhvr additive="base">
                                        <p:cTn dur="1000"/>
                                        <p:tgtEl>
                                          <p:spTgt spid="31"/>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3600"/>
                                  </p:stCondLst>
                                  <p:childTnLst>
                                    <p:set>
                                      <p:cBhvr>
                                        <p:cTn dur="1" fill="hold">
                                          <p:stCondLst>
                                            <p:cond delay="0"/>
                                          </p:stCondLst>
                                        </p:cTn>
                                        <p:tgtEl>
                                          <p:spTgt spid="38"/>
                                        </p:tgtEl>
                                        <p:attrNameLst>
                                          <p:attrName>style.visibility</p:attrName>
                                        </p:attrNameLst>
                                      </p:cBhvr>
                                      <p:to>
                                        <p:strVal val="visible"/>
                                      </p:to>
                                    </p:set>
                                    <p:animEffect filter="fade" transition="in">
                                      <p:cBhvr>
                                        <p:cTn dur="1000"/>
                                        <p:tgtEl>
                                          <p:spTgt spid="38"/>
                                        </p:tgtEl>
                                      </p:cBhvr>
                                    </p:animEffect>
                                  </p:childTnLst>
                                </p:cTn>
                              </p:par>
                              <p:par>
                                <p:cTn fill="hold" nodeType="withEffect" presetClass="entr" presetID="10" presetSubtype="0">
                                  <p:stCondLst>
                                    <p:cond delay="4000"/>
                                  </p:stCondLst>
                                  <p:childTnLst>
                                    <p:set>
                                      <p:cBhvr>
                                        <p:cTn dur="1" fill="hold">
                                          <p:stCondLst>
                                            <p:cond delay="0"/>
                                          </p:stCondLst>
                                        </p:cTn>
                                        <p:tgtEl>
                                          <p:spTgt spid="32"/>
                                        </p:tgtEl>
                                        <p:attrNameLst>
                                          <p:attrName>style.visibility</p:attrName>
                                        </p:attrNameLst>
                                      </p:cBhvr>
                                      <p:to>
                                        <p:strVal val="visible"/>
                                      </p:to>
                                    </p:set>
                                    <p:animEffect filter="fade" transition="in">
                                      <p:cBhvr>
                                        <p:cTn dur="2000"/>
                                        <p:tgtEl>
                                          <p:spTgt spid="32"/>
                                        </p:tgtEl>
                                      </p:cBhvr>
                                    </p:animEffect>
                                  </p:childTnLst>
                                </p:cTn>
                              </p:par>
                              <p:par>
                                <p:cTn fill="hold" nodeType="withEffect" presetClass="entr" presetID="10" presetSubtype="0">
                                  <p:stCondLst>
                                    <p:cond delay="5000"/>
                                  </p:stCondLst>
                                  <p:childTnLst>
                                    <p:set>
                                      <p:cBhvr>
                                        <p:cTn dur="1" fill="hold">
                                          <p:stCondLst>
                                            <p:cond delay="0"/>
                                          </p:stCondLst>
                                        </p:cTn>
                                        <p:tgtEl>
                                          <p:spTgt spid="35"/>
                                        </p:tgtEl>
                                        <p:attrNameLst>
                                          <p:attrName>style.visibility</p:attrName>
                                        </p:attrNameLst>
                                      </p:cBhvr>
                                      <p:to>
                                        <p:strVal val="visible"/>
                                      </p:to>
                                    </p:set>
                                    <p:animEffect filter="fade" transition="in">
                                      <p:cBhvr>
                                        <p:cTn dur="1800"/>
                                        <p:tgtEl>
                                          <p:spTgt spid="35"/>
                                        </p:tgtEl>
                                      </p:cBhvr>
                                    </p:animEffect>
                                  </p:childTnLst>
                                </p:cTn>
                              </p:par>
                              <p:par>
                                <p:cTn fill="hold" nodeType="withEffect" presetClass="entr" presetID="10" presetSubtype="0">
                                  <p:stCondLst>
                                    <p:cond delay="6800"/>
                                  </p:stCondLst>
                                  <p:childTnLst>
                                    <p:set>
                                      <p:cBhvr>
                                        <p:cTn dur="1" fill="hold">
                                          <p:stCondLst>
                                            <p:cond delay="0"/>
                                          </p:stCondLst>
                                        </p:cTn>
                                        <p:tgtEl>
                                          <p:spTgt spid="26"/>
                                        </p:tgtEl>
                                        <p:attrNameLst>
                                          <p:attrName>style.visibility</p:attrName>
                                        </p:attrNameLst>
                                      </p:cBhvr>
                                      <p:to>
                                        <p:strVal val="visible"/>
                                      </p:to>
                                    </p:set>
                                    <p:animEffect filter="fade" transition="in">
                                      <p:cBhvr>
                                        <p:cTn dur="1400"/>
                                        <p:tgtEl>
                                          <p:spTgt spid="26"/>
                                        </p:tgtEl>
                                      </p:cBhvr>
                                    </p:animEffect>
                                  </p:childTnLst>
                                </p:cTn>
                              </p:par>
                              <p:par>
                                <p:cTn fill="hold" nodeType="withEffect" presetClass="entr" presetID="10" presetSubtype="0">
                                  <p:stCondLst>
                                    <p:cond delay="8000"/>
                                  </p:stCondLst>
                                  <p:childTnLst>
                                    <p:set>
                                      <p:cBhvr>
                                        <p:cTn dur="1" fill="hold">
                                          <p:stCondLst>
                                            <p:cond delay="0"/>
                                          </p:stCondLst>
                                        </p:cTn>
                                        <p:tgtEl>
                                          <p:spTgt spid="41">
                                            <p:txEl>
                                              <p:pRg end="0" st="0"/>
                                            </p:txEl>
                                          </p:spTgt>
                                        </p:tgtEl>
                                        <p:attrNameLst>
                                          <p:attrName>style.visibility</p:attrName>
                                        </p:attrNameLst>
                                      </p:cBhvr>
                                      <p:to>
                                        <p:strVal val="visible"/>
                                      </p:to>
                                    </p:set>
                                    <p:animEffect filter="fade" transition="in">
                                      <p:cBhvr>
                                        <p:cTn dur="500"/>
                                        <p:tgtEl>
                                          <p:spTgt spid="41">
                                            <p:txEl>
                                              <p:pRg end="0" st="0"/>
                                            </p:txEl>
                                          </p:spTgt>
                                        </p:tgtEl>
                                      </p:cBhvr>
                                    </p:animEffect>
                                  </p:childTnLst>
                                </p:cTn>
                              </p:par>
                              <p:par>
                                <p:cTn fill="hold" nodeType="withEffect" presetClass="entr" presetID="10" presetSubtype="0">
                                  <p:stCondLst>
                                    <p:cond delay="8000"/>
                                  </p:stCondLst>
                                  <p:childTnLst>
                                    <p:set>
                                      <p:cBhvr>
                                        <p:cTn dur="1" fill="hold">
                                          <p:stCondLst>
                                            <p:cond delay="0"/>
                                          </p:stCondLst>
                                        </p:cTn>
                                        <p:tgtEl>
                                          <p:spTgt spid="41">
                                            <p:txEl>
                                              <p:pRg end="1" st="1"/>
                                            </p:txEl>
                                          </p:spTgt>
                                        </p:tgtEl>
                                        <p:attrNameLst>
                                          <p:attrName>style.visibility</p:attrName>
                                        </p:attrNameLst>
                                      </p:cBhvr>
                                      <p:to>
                                        <p:strVal val="visible"/>
                                      </p:to>
                                    </p:set>
                                    <p:animEffect filter="fade" transition="in">
                                      <p:cBhvr>
                                        <p:cTn dur="500"/>
                                        <p:tgtEl>
                                          <p:spTgt spid="41">
                                            <p:txEl>
                                              <p:pRg end="1" st="1"/>
                                            </p:txEl>
                                          </p:spTgt>
                                        </p:tgtEl>
                                      </p:cBhvr>
                                    </p:animEffect>
                                  </p:childTnLst>
                                </p:cTn>
                              </p:par>
                              <p:par>
                                <p:cTn fill="hold" nodeType="withEffect" presetClass="entr" presetID="10" presetSubtype="0">
                                  <p:stCondLst>
                                    <p:cond delay="8000"/>
                                  </p:stCondLst>
                                  <p:childTnLst>
                                    <p:set>
                                      <p:cBhvr>
                                        <p:cTn dur="1" fill="hold">
                                          <p:stCondLst>
                                            <p:cond delay="0"/>
                                          </p:stCondLst>
                                        </p:cTn>
                                        <p:tgtEl>
                                          <p:spTgt spid="41">
                                            <p:txEl>
                                              <p:pRg end="2" st="2"/>
                                            </p:txEl>
                                          </p:spTgt>
                                        </p:tgtEl>
                                        <p:attrNameLst>
                                          <p:attrName>style.visibility</p:attrName>
                                        </p:attrNameLst>
                                      </p:cBhvr>
                                      <p:to>
                                        <p:strVal val="visible"/>
                                      </p:to>
                                    </p:set>
                                    <p:animEffect filter="fade" transition="in">
                                      <p:cBhvr>
                                        <p:cTn dur="500"/>
                                        <p:tgtEl>
                                          <p:spTgt spid="41">
                                            <p:txEl>
                                              <p:pRg end="2" st="2"/>
                                            </p:txEl>
                                          </p:spTgt>
                                        </p:tgtEl>
                                      </p:cBhvr>
                                    </p:animEffect>
                                  </p:childTnLst>
                                </p:cTn>
                              </p:par>
                              <p:par>
                                <p:cTn fill="hold" nodeType="withEffect" presetClass="entr" presetID="10" presetSubtype="0">
                                  <p:stCondLst>
                                    <p:cond delay="8000"/>
                                  </p:stCondLst>
                                  <p:childTnLst>
                                    <p:set>
                                      <p:cBhvr>
                                        <p:cTn dur="1" fill="hold">
                                          <p:stCondLst>
                                            <p:cond delay="0"/>
                                          </p:stCondLst>
                                        </p:cTn>
                                        <p:tgtEl>
                                          <p:spTgt spid="41">
                                            <p:txEl>
                                              <p:pRg end="3" st="3"/>
                                            </p:txEl>
                                          </p:spTgt>
                                        </p:tgtEl>
                                        <p:attrNameLst>
                                          <p:attrName>style.visibility</p:attrName>
                                        </p:attrNameLst>
                                      </p:cBhvr>
                                      <p:to>
                                        <p:strVal val="visible"/>
                                      </p:to>
                                    </p:set>
                                    <p:animEffect filter="fade" transition="in">
                                      <p:cBhvr>
                                        <p:cTn dur="500"/>
                                        <p:tgtEl>
                                          <p:spTgt spid="41">
                                            <p:txEl>
                                              <p:pRg end="3" st="3"/>
                                            </p:txEl>
                                          </p:spTgt>
                                        </p:tgtEl>
                                      </p:cBhvr>
                                    </p:animEffect>
                                  </p:childTnLst>
                                </p:cTn>
                              </p:par>
                              <p:par>
                                <p:cTn fill="hold" nodeType="withEffect" presetClass="entr" presetID="10" presetSubtype="0">
                                  <p:stCondLst>
                                    <p:cond delay="8000"/>
                                  </p:stCondLst>
                                  <p:childTnLst>
                                    <p:set>
                                      <p:cBhvr>
                                        <p:cTn dur="1" fill="hold">
                                          <p:stCondLst>
                                            <p:cond delay="0"/>
                                          </p:stCondLst>
                                        </p:cTn>
                                        <p:tgtEl>
                                          <p:spTgt spid="41">
                                            <p:txEl>
                                              <p:pRg end="4" st="4"/>
                                            </p:txEl>
                                          </p:spTgt>
                                        </p:tgtEl>
                                        <p:attrNameLst>
                                          <p:attrName>style.visibility</p:attrName>
                                        </p:attrNameLst>
                                      </p:cBhvr>
                                      <p:to>
                                        <p:strVal val="visible"/>
                                      </p:to>
                                    </p:set>
                                    <p:animEffect filter="fade" transition="in">
                                      <p:cBhvr>
                                        <p:cTn dur="500"/>
                                        <p:tgtEl>
                                          <p:spTgt spid="41">
                                            <p:txEl>
                                              <p:pRg end="4" st="4"/>
                                            </p:txEl>
                                          </p:spTgt>
                                        </p:tgtEl>
                                      </p:cBhvr>
                                    </p:animEffect>
                                  </p:childTnLst>
                                </p:cTn>
                              </p:par>
                              <p:par>
                                <p:cTn fill="hold" nodeType="withEffect" presetClass="entr" presetID="10" presetSubtype="0">
                                  <p:stCondLst>
                                    <p:cond delay="8000"/>
                                  </p:stCondLst>
                                  <p:childTnLst>
                                    <p:set>
                                      <p:cBhvr>
                                        <p:cTn dur="1" fill="hold">
                                          <p:stCondLst>
                                            <p:cond delay="0"/>
                                          </p:stCondLst>
                                        </p:cTn>
                                        <p:tgtEl>
                                          <p:spTgt spid="41">
                                            <p:txEl>
                                              <p:pRg end="5" st="5"/>
                                            </p:txEl>
                                          </p:spTgt>
                                        </p:tgtEl>
                                        <p:attrNameLst>
                                          <p:attrName>style.visibility</p:attrName>
                                        </p:attrNameLst>
                                      </p:cBhvr>
                                      <p:to>
                                        <p:strVal val="visible"/>
                                      </p:to>
                                    </p:set>
                                    <p:animEffect filter="fade" transition="in">
                                      <p:cBhvr>
                                        <p:cTn dur="500"/>
                                        <p:tgtEl>
                                          <p:spTgt spid="41">
                                            <p:txEl>
                                              <p:pRg end="5" st="5"/>
                                            </p:txEl>
                                          </p:spTgt>
                                        </p:tgtEl>
                                      </p:cBhvr>
                                    </p:animEffect>
                                  </p:childTnLst>
                                </p:cTn>
                              </p:par>
                              <p:par>
                                <p:cTn fill="hold" nodeType="withEffect" presetClass="entr" presetID="10" presetSubtype="0">
                                  <p:stCondLst>
                                    <p:cond delay="8000"/>
                                  </p:stCondLst>
                                  <p:childTnLst>
                                    <p:set>
                                      <p:cBhvr>
                                        <p:cTn dur="1" fill="hold">
                                          <p:stCondLst>
                                            <p:cond delay="0"/>
                                          </p:stCondLst>
                                        </p:cTn>
                                        <p:tgtEl>
                                          <p:spTgt spid="41">
                                            <p:txEl>
                                              <p:pRg end="6" st="6"/>
                                            </p:txEl>
                                          </p:spTgt>
                                        </p:tgtEl>
                                        <p:attrNameLst>
                                          <p:attrName>style.visibility</p:attrName>
                                        </p:attrNameLst>
                                      </p:cBhvr>
                                      <p:to>
                                        <p:strVal val="visible"/>
                                      </p:to>
                                    </p:set>
                                    <p:animEffect filter="fade" transition="in">
                                      <p:cBhvr>
                                        <p:cTn dur="500"/>
                                        <p:tgtEl>
                                          <p:spTgt spid="41">
                                            <p:txEl>
                                              <p:pRg end="6" st="6"/>
                                            </p:txEl>
                                          </p:spTgt>
                                        </p:tgtEl>
                                      </p:cBhvr>
                                    </p:animEffect>
                                  </p:childTnLst>
                                </p:cTn>
                              </p:par>
                              <p:par>
                                <p:cTn fill="hold" nodeType="withEffect" presetClass="entr" presetID="10" presetSubtype="0">
                                  <p:stCondLst>
                                    <p:cond delay="8000"/>
                                  </p:stCondLst>
                                  <p:childTnLst>
                                    <p:set>
                                      <p:cBhvr>
                                        <p:cTn dur="1" fill="hold">
                                          <p:stCondLst>
                                            <p:cond delay="0"/>
                                          </p:stCondLst>
                                        </p:cTn>
                                        <p:tgtEl>
                                          <p:spTgt spid="41">
                                            <p:txEl>
                                              <p:pRg end="7" st="7"/>
                                            </p:txEl>
                                          </p:spTgt>
                                        </p:tgtEl>
                                        <p:attrNameLst>
                                          <p:attrName>style.visibility</p:attrName>
                                        </p:attrNameLst>
                                      </p:cBhvr>
                                      <p:to>
                                        <p:strVal val="visible"/>
                                      </p:to>
                                    </p:set>
                                    <p:animEffect filter="fade" transition="in">
                                      <p:cBhvr>
                                        <p:cTn dur="500"/>
                                        <p:tgtEl>
                                          <p:spTgt spid="41">
                                            <p:txEl>
                                              <p:pRg end="7" st="7"/>
                                            </p:txEl>
                                          </p:spTgt>
                                        </p:tgtEl>
                                      </p:cBhvr>
                                    </p:animEffect>
                                  </p:childTnLst>
                                </p:cTn>
                              </p:par>
                              <p:par>
                                <p:cTn fill="hold" nodeType="withEffect" presetClass="entr" presetID="10" presetSubtype="0">
                                  <p:stCondLst>
                                    <p:cond delay="8000"/>
                                  </p:stCondLst>
                                  <p:childTnLst>
                                    <p:set>
                                      <p:cBhvr>
                                        <p:cTn dur="1" fill="hold">
                                          <p:stCondLst>
                                            <p:cond delay="0"/>
                                          </p:stCondLst>
                                        </p:cTn>
                                        <p:tgtEl>
                                          <p:spTgt spid="41">
                                            <p:txEl>
                                              <p:pRg end="8" st="8"/>
                                            </p:txEl>
                                          </p:spTgt>
                                        </p:tgtEl>
                                        <p:attrNameLst>
                                          <p:attrName>style.visibility</p:attrName>
                                        </p:attrNameLst>
                                      </p:cBhvr>
                                      <p:to>
                                        <p:strVal val="visible"/>
                                      </p:to>
                                    </p:set>
                                    <p:animEffect filter="fade" transition="in">
                                      <p:cBhvr>
                                        <p:cTn dur="500"/>
                                        <p:tgtEl>
                                          <p:spTgt spid="41">
                                            <p:txEl>
                                              <p:pRg end="8" st="8"/>
                                            </p:txEl>
                                          </p:spTgt>
                                        </p:tgtEl>
                                      </p:cBhvr>
                                    </p:animEffect>
                                  </p:childTnLst>
                                </p:cTn>
                              </p:par>
                              <p:par>
                                <p:cTn fill="hold" nodeType="withEffect" presetClass="entr" presetID="10" presetSubtype="0">
                                  <p:stCondLst>
                                    <p:cond delay="9600"/>
                                  </p:stCondLst>
                                  <p:childTnLst>
                                    <p:set>
                                      <p:cBhvr>
                                        <p:cTn dur="1" fill="hold">
                                          <p:stCondLst>
                                            <p:cond delay="0"/>
                                          </p:stCondLst>
                                        </p:cTn>
                                        <p:tgtEl>
                                          <p:spTgt spid="27"/>
                                        </p:tgtEl>
                                        <p:attrNameLst>
                                          <p:attrName>style.visibility</p:attrName>
                                        </p:attrNameLst>
                                      </p:cBhvr>
                                      <p:to>
                                        <p:strVal val="visible"/>
                                      </p:to>
                                    </p:set>
                                    <p:animEffect filter="fade" transition="in">
                                      <p:cBhvr>
                                        <p:cTn dur="1000"/>
                                        <p:tgtEl>
                                          <p:spTgt spid="27"/>
                                        </p:tgtEl>
                                      </p:cBhvr>
                                    </p:animEffect>
                                  </p:childTnLst>
                                </p:cTn>
                              </p:par>
                              <p:par>
                                <p:cTn fill="hold" nodeType="withEffect" presetClass="entr" presetID="10" presetSubtype="0">
                                  <p:stCondLst>
                                    <p:cond delay="10500"/>
                                  </p:stCondLst>
                                  <p:childTnLst>
                                    <p:set>
                                      <p:cBhvr>
                                        <p:cTn dur="1" fill="hold">
                                          <p:stCondLst>
                                            <p:cond delay="0"/>
                                          </p:stCondLst>
                                        </p:cTn>
                                        <p:tgtEl>
                                          <p:spTgt spid="42">
                                            <p:txEl>
                                              <p:pRg end="0" st="0"/>
                                            </p:txEl>
                                          </p:spTgt>
                                        </p:tgtEl>
                                        <p:attrNameLst>
                                          <p:attrName>style.visibility</p:attrName>
                                        </p:attrNameLst>
                                      </p:cBhvr>
                                      <p:to>
                                        <p:strVal val="visible"/>
                                      </p:to>
                                    </p:set>
                                    <p:animEffect filter="fade" transition="in">
                                      <p:cBhvr>
                                        <p:cTn dur="500"/>
                                        <p:tgtEl>
                                          <p:spTgt spid="42">
                                            <p:txEl>
                                              <p:pRg end="0" st="0"/>
                                            </p:txEl>
                                          </p:spTgt>
                                        </p:tgtEl>
                                      </p:cBhvr>
                                    </p:animEffect>
                                  </p:childTnLst>
                                </p:cTn>
                              </p:par>
                              <p:par>
                                <p:cTn fill="hold" nodeType="withEffect" presetClass="entr" presetID="10" presetSubtype="0">
                                  <p:stCondLst>
                                    <p:cond delay="10500"/>
                                  </p:stCondLst>
                                  <p:childTnLst>
                                    <p:set>
                                      <p:cBhvr>
                                        <p:cTn dur="1" fill="hold">
                                          <p:stCondLst>
                                            <p:cond delay="0"/>
                                          </p:stCondLst>
                                        </p:cTn>
                                        <p:tgtEl>
                                          <p:spTgt spid="42">
                                            <p:txEl>
                                              <p:pRg end="1" st="1"/>
                                            </p:txEl>
                                          </p:spTgt>
                                        </p:tgtEl>
                                        <p:attrNameLst>
                                          <p:attrName>style.visibility</p:attrName>
                                        </p:attrNameLst>
                                      </p:cBhvr>
                                      <p:to>
                                        <p:strVal val="visible"/>
                                      </p:to>
                                    </p:set>
                                    <p:animEffect filter="fade" transition="in">
                                      <p:cBhvr>
                                        <p:cTn dur="500"/>
                                        <p:tgtEl>
                                          <p:spTgt spid="42">
                                            <p:txEl>
                                              <p:pRg end="1" st="1"/>
                                            </p:txEl>
                                          </p:spTgt>
                                        </p:tgtEl>
                                      </p:cBhvr>
                                    </p:animEffect>
                                  </p:childTnLst>
                                </p:cTn>
                              </p:par>
                              <p:par>
                                <p:cTn fill="hold" nodeType="withEffect" presetClass="entr" presetID="10" presetSubtype="0">
                                  <p:stCondLst>
                                    <p:cond delay="10500"/>
                                  </p:stCondLst>
                                  <p:childTnLst>
                                    <p:set>
                                      <p:cBhvr>
                                        <p:cTn dur="1" fill="hold">
                                          <p:stCondLst>
                                            <p:cond delay="0"/>
                                          </p:stCondLst>
                                        </p:cTn>
                                        <p:tgtEl>
                                          <p:spTgt spid="42">
                                            <p:txEl>
                                              <p:pRg end="2" st="2"/>
                                            </p:txEl>
                                          </p:spTgt>
                                        </p:tgtEl>
                                        <p:attrNameLst>
                                          <p:attrName>style.visibility</p:attrName>
                                        </p:attrNameLst>
                                      </p:cBhvr>
                                      <p:to>
                                        <p:strVal val="visible"/>
                                      </p:to>
                                    </p:set>
                                    <p:animEffect filter="fade" transition="in">
                                      <p:cBhvr>
                                        <p:cTn dur="500"/>
                                        <p:tgtEl>
                                          <p:spTgt spid="42">
                                            <p:txEl>
                                              <p:pRg end="2" st="2"/>
                                            </p:txEl>
                                          </p:spTgt>
                                        </p:tgtEl>
                                      </p:cBhvr>
                                    </p:animEffect>
                                  </p:childTnLst>
                                </p:cTn>
                              </p:par>
                              <p:par>
                                <p:cTn fill="hold" nodeType="withEffect" presetClass="entr" presetID="10" presetSubtype="0">
                                  <p:stCondLst>
                                    <p:cond delay="10500"/>
                                  </p:stCondLst>
                                  <p:childTnLst>
                                    <p:set>
                                      <p:cBhvr>
                                        <p:cTn dur="1" fill="hold">
                                          <p:stCondLst>
                                            <p:cond delay="0"/>
                                          </p:stCondLst>
                                        </p:cTn>
                                        <p:tgtEl>
                                          <p:spTgt spid="42">
                                            <p:txEl>
                                              <p:pRg end="3" st="3"/>
                                            </p:txEl>
                                          </p:spTgt>
                                        </p:tgtEl>
                                        <p:attrNameLst>
                                          <p:attrName>style.visibility</p:attrName>
                                        </p:attrNameLst>
                                      </p:cBhvr>
                                      <p:to>
                                        <p:strVal val="visible"/>
                                      </p:to>
                                    </p:set>
                                    <p:animEffect filter="fade" transition="in">
                                      <p:cBhvr>
                                        <p:cTn dur="500"/>
                                        <p:tgtEl>
                                          <p:spTgt spid="42">
                                            <p:txEl>
                                              <p:pRg end="3" st="3"/>
                                            </p:txEl>
                                          </p:spTgt>
                                        </p:tgtEl>
                                      </p:cBhvr>
                                    </p:animEffect>
                                  </p:childTnLst>
                                </p:cTn>
                              </p:par>
                              <p:par>
                                <p:cTn fill="hold" nodeType="withEffect" presetClass="entr" presetID="10" presetSubtype="0">
                                  <p:stCondLst>
                                    <p:cond delay="10500"/>
                                  </p:stCondLst>
                                  <p:childTnLst>
                                    <p:set>
                                      <p:cBhvr>
                                        <p:cTn dur="1" fill="hold">
                                          <p:stCondLst>
                                            <p:cond delay="0"/>
                                          </p:stCondLst>
                                        </p:cTn>
                                        <p:tgtEl>
                                          <p:spTgt spid="42">
                                            <p:txEl>
                                              <p:pRg end="4" st="4"/>
                                            </p:txEl>
                                          </p:spTgt>
                                        </p:tgtEl>
                                        <p:attrNameLst>
                                          <p:attrName>style.visibility</p:attrName>
                                        </p:attrNameLst>
                                      </p:cBhvr>
                                      <p:to>
                                        <p:strVal val="visible"/>
                                      </p:to>
                                    </p:set>
                                    <p:animEffect filter="fade" transition="in">
                                      <p:cBhvr>
                                        <p:cTn dur="500"/>
                                        <p:tgtEl>
                                          <p:spTgt spid="42">
                                            <p:txEl>
                                              <p:pRg end="4" st="4"/>
                                            </p:txEl>
                                          </p:spTgt>
                                        </p:tgtEl>
                                      </p:cBhvr>
                                    </p:animEffect>
                                  </p:childTnLst>
                                </p:cTn>
                              </p:par>
                              <p:par>
                                <p:cTn fill="hold" nodeType="withEffect" presetClass="entr" presetID="10" presetSubtype="0">
                                  <p:stCondLst>
                                    <p:cond delay="10500"/>
                                  </p:stCondLst>
                                  <p:childTnLst>
                                    <p:set>
                                      <p:cBhvr>
                                        <p:cTn dur="1" fill="hold">
                                          <p:stCondLst>
                                            <p:cond delay="0"/>
                                          </p:stCondLst>
                                        </p:cTn>
                                        <p:tgtEl>
                                          <p:spTgt spid="42">
                                            <p:txEl>
                                              <p:pRg end="5" st="5"/>
                                            </p:txEl>
                                          </p:spTgt>
                                        </p:tgtEl>
                                        <p:attrNameLst>
                                          <p:attrName>style.visibility</p:attrName>
                                        </p:attrNameLst>
                                      </p:cBhvr>
                                      <p:to>
                                        <p:strVal val="visible"/>
                                      </p:to>
                                    </p:set>
                                    <p:animEffect filter="fade" transition="in">
                                      <p:cBhvr>
                                        <p:cTn dur="500"/>
                                        <p:tgtEl>
                                          <p:spTgt spid="42">
                                            <p:txEl>
                                              <p:pRg end="5" st="5"/>
                                            </p:txEl>
                                          </p:spTgt>
                                        </p:tgtEl>
                                      </p:cBhvr>
                                    </p:animEffect>
                                  </p:childTnLst>
                                </p:cTn>
                              </p:par>
                              <p:par>
                                <p:cTn fill="hold" nodeType="withEffect" presetClass="entr" presetID="10" presetSubtype="0">
                                  <p:stCondLst>
                                    <p:cond delay="10500"/>
                                  </p:stCondLst>
                                  <p:childTnLst>
                                    <p:set>
                                      <p:cBhvr>
                                        <p:cTn dur="1" fill="hold">
                                          <p:stCondLst>
                                            <p:cond delay="0"/>
                                          </p:stCondLst>
                                        </p:cTn>
                                        <p:tgtEl>
                                          <p:spTgt spid="42">
                                            <p:txEl>
                                              <p:pRg end="6" st="6"/>
                                            </p:txEl>
                                          </p:spTgt>
                                        </p:tgtEl>
                                        <p:attrNameLst>
                                          <p:attrName>style.visibility</p:attrName>
                                        </p:attrNameLst>
                                      </p:cBhvr>
                                      <p:to>
                                        <p:strVal val="visible"/>
                                      </p:to>
                                    </p:set>
                                    <p:animEffect filter="fade" transition="in">
                                      <p:cBhvr>
                                        <p:cTn dur="500"/>
                                        <p:tgtEl>
                                          <p:spTgt spid="42">
                                            <p:txEl>
                                              <p:pRg end="6" st="6"/>
                                            </p:txEl>
                                          </p:spTgt>
                                        </p:tgtEl>
                                      </p:cBhvr>
                                    </p:animEffect>
                                  </p:childTnLst>
                                </p:cTn>
                              </p:par>
                              <p:par>
                                <p:cTn fill="hold" nodeType="withEffect" presetClass="entr" presetID="10" presetSubtype="0">
                                  <p:stCondLst>
                                    <p:cond delay="10500"/>
                                  </p:stCondLst>
                                  <p:childTnLst>
                                    <p:set>
                                      <p:cBhvr>
                                        <p:cTn dur="1" fill="hold">
                                          <p:stCondLst>
                                            <p:cond delay="0"/>
                                          </p:stCondLst>
                                        </p:cTn>
                                        <p:tgtEl>
                                          <p:spTgt spid="42">
                                            <p:txEl>
                                              <p:pRg end="7" st="7"/>
                                            </p:txEl>
                                          </p:spTgt>
                                        </p:tgtEl>
                                        <p:attrNameLst>
                                          <p:attrName>style.visibility</p:attrName>
                                        </p:attrNameLst>
                                      </p:cBhvr>
                                      <p:to>
                                        <p:strVal val="visible"/>
                                      </p:to>
                                    </p:set>
                                    <p:animEffect filter="fade" transition="in">
                                      <p:cBhvr>
                                        <p:cTn dur="500"/>
                                        <p:tgtEl>
                                          <p:spTgt spid="42">
                                            <p:txEl>
                                              <p:pRg end="7" st="7"/>
                                            </p:txEl>
                                          </p:spTgt>
                                        </p:tgtEl>
                                      </p:cBhvr>
                                    </p:animEffect>
                                  </p:childTnLst>
                                </p:cTn>
                              </p:par>
                              <p:par>
                                <p:cTn fill="hold" nodeType="withEffect" presetClass="entr" presetID="10" presetSubtype="0">
                                  <p:stCondLst>
                                    <p:cond delay="10500"/>
                                  </p:stCondLst>
                                  <p:childTnLst>
                                    <p:set>
                                      <p:cBhvr>
                                        <p:cTn dur="1" fill="hold">
                                          <p:stCondLst>
                                            <p:cond delay="0"/>
                                          </p:stCondLst>
                                        </p:cTn>
                                        <p:tgtEl>
                                          <p:spTgt spid="42">
                                            <p:txEl>
                                              <p:pRg end="8" st="8"/>
                                            </p:txEl>
                                          </p:spTgt>
                                        </p:tgtEl>
                                        <p:attrNameLst>
                                          <p:attrName>style.visibility</p:attrName>
                                        </p:attrNameLst>
                                      </p:cBhvr>
                                      <p:to>
                                        <p:strVal val="visible"/>
                                      </p:to>
                                    </p:set>
                                    <p:animEffect filter="fade" transition="in">
                                      <p:cBhvr>
                                        <p:cTn dur="500"/>
                                        <p:tgtEl>
                                          <p:spTgt spid="42">
                                            <p:txEl>
                                              <p:pRg end="8" st="8"/>
                                            </p:txEl>
                                          </p:spTgt>
                                        </p:tgtEl>
                                      </p:cBhvr>
                                    </p:animEffect>
                                  </p:childTnLst>
                                </p:cTn>
                              </p:par>
                              <p:par>
                                <p:cTn fill="hold" nodeType="withEffect" presetClass="entr" presetID="10" presetSubtype="0">
                                  <p:stCondLst>
                                    <p:cond delay="11800"/>
                                  </p:stCondLst>
                                  <p:childTnLst>
                                    <p:set>
                                      <p:cBhvr>
                                        <p:cTn dur="1" fill="hold">
                                          <p:stCondLst>
                                            <p:cond delay="0"/>
                                          </p:stCondLst>
                                        </p:cTn>
                                        <p:tgtEl>
                                          <p:spTgt spid="28"/>
                                        </p:tgtEl>
                                        <p:attrNameLst>
                                          <p:attrName>style.visibility</p:attrName>
                                        </p:attrNameLst>
                                      </p:cBhvr>
                                      <p:to>
                                        <p:strVal val="visible"/>
                                      </p:to>
                                    </p:set>
                                    <p:animEffect filter="fade" transition="in">
                                      <p:cBhvr>
                                        <p:cTn dur="1000"/>
                                        <p:tgtEl>
                                          <p:spTgt spid="28"/>
                                        </p:tgtEl>
                                      </p:cBhvr>
                                    </p:animEffect>
                                  </p:childTnLst>
                                </p:cTn>
                              </p:par>
                              <p:par>
                                <p:cTn fill="hold" nodeType="withEffect" presetClass="entr" presetID="10" presetSubtype="0">
                                  <p:stCondLst>
                                    <p:cond delay="12700"/>
                                  </p:stCondLst>
                                  <p:childTnLst>
                                    <p:set>
                                      <p:cBhvr>
                                        <p:cTn dur="1" fill="hold">
                                          <p:stCondLst>
                                            <p:cond delay="0"/>
                                          </p:stCondLst>
                                        </p:cTn>
                                        <p:tgtEl>
                                          <p:spTgt spid="43">
                                            <p:txEl>
                                              <p:pRg end="0" st="0"/>
                                            </p:txEl>
                                          </p:spTgt>
                                        </p:tgtEl>
                                        <p:attrNameLst>
                                          <p:attrName>style.visibility</p:attrName>
                                        </p:attrNameLst>
                                      </p:cBhvr>
                                      <p:to>
                                        <p:strVal val="visible"/>
                                      </p:to>
                                    </p:set>
                                    <p:animEffect filter="fade" transition="in">
                                      <p:cBhvr>
                                        <p:cTn dur="500"/>
                                        <p:tgtEl>
                                          <p:spTgt spid="43">
                                            <p:txEl>
                                              <p:pRg end="0" st="0"/>
                                            </p:txEl>
                                          </p:spTgt>
                                        </p:tgtEl>
                                      </p:cBhvr>
                                    </p:animEffect>
                                  </p:childTnLst>
                                </p:cTn>
                              </p:par>
                              <p:par>
                                <p:cTn fill="hold" nodeType="withEffect" presetClass="entr" presetID="10" presetSubtype="0">
                                  <p:stCondLst>
                                    <p:cond delay="12700"/>
                                  </p:stCondLst>
                                  <p:childTnLst>
                                    <p:set>
                                      <p:cBhvr>
                                        <p:cTn dur="1" fill="hold">
                                          <p:stCondLst>
                                            <p:cond delay="0"/>
                                          </p:stCondLst>
                                        </p:cTn>
                                        <p:tgtEl>
                                          <p:spTgt spid="43">
                                            <p:txEl>
                                              <p:pRg end="1" st="1"/>
                                            </p:txEl>
                                          </p:spTgt>
                                        </p:tgtEl>
                                        <p:attrNameLst>
                                          <p:attrName>style.visibility</p:attrName>
                                        </p:attrNameLst>
                                      </p:cBhvr>
                                      <p:to>
                                        <p:strVal val="visible"/>
                                      </p:to>
                                    </p:set>
                                    <p:animEffect filter="fade" transition="in">
                                      <p:cBhvr>
                                        <p:cTn dur="500"/>
                                        <p:tgtEl>
                                          <p:spTgt spid="43">
                                            <p:txEl>
                                              <p:pRg end="1" st="1"/>
                                            </p:txEl>
                                          </p:spTgt>
                                        </p:tgtEl>
                                      </p:cBhvr>
                                    </p:animEffect>
                                  </p:childTnLst>
                                </p:cTn>
                              </p:par>
                              <p:par>
                                <p:cTn fill="hold" nodeType="withEffect" presetClass="entr" presetID="10" presetSubtype="0">
                                  <p:stCondLst>
                                    <p:cond delay="12700"/>
                                  </p:stCondLst>
                                  <p:childTnLst>
                                    <p:set>
                                      <p:cBhvr>
                                        <p:cTn dur="1" fill="hold">
                                          <p:stCondLst>
                                            <p:cond delay="0"/>
                                          </p:stCondLst>
                                        </p:cTn>
                                        <p:tgtEl>
                                          <p:spTgt spid="43">
                                            <p:txEl>
                                              <p:pRg end="2" st="2"/>
                                            </p:txEl>
                                          </p:spTgt>
                                        </p:tgtEl>
                                        <p:attrNameLst>
                                          <p:attrName>style.visibility</p:attrName>
                                        </p:attrNameLst>
                                      </p:cBhvr>
                                      <p:to>
                                        <p:strVal val="visible"/>
                                      </p:to>
                                    </p:set>
                                    <p:animEffect filter="fade" transition="in">
                                      <p:cBhvr>
                                        <p:cTn dur="500"/>
                                        <p:tgtEl>
                                          <p:spTgt spid="43">
                                            <p:txEl>
                                              <p:pRg end="2" st="2"/>
                                            </p:txEl>
                                          </p:spTgt>
                                        </p:tgtEl>
                                      </p:cBhvr>
                                    </p:animEffect>
                                  </p:childTnLst>
                                </p:cTn>
                              </p:par>
                              <p:par>
                                <p:cTn fill="hold" nodeType="withEffect" presetClass="entr" presetID="10" presetSubtype="0">
                                  <p:stCondLst>
                                    <p:cond delay="12700"/>
                                  </p:stCondLst>
                                  <p:childTnLst>
                                    <p:set>
                                      <p:cBhvr>
                                        <p:cTn dur="1" fill="hold">
                                          <p:stCondLst>
                                            <p:cond delay="0"/>
                                          </p:stCondLst>
                                        </p:cTn>
                                        <p:tgtEl>
                                          <p:spTgt spid="43">
                                            <p:txEl>
                                              <p:pRg end="3" st="3"/>
                                            </p:txEl>
                                          </p:spTgt>
                                        </p:tgtEl>
                                        <p:attrNameLst>
                                          <p:attrName>style.visibility</p:attrName>
                                        </p:attrNameLst>
                                      </p:cBhvr>
                                      <p:to>
                                        <p:strVal val="visible"/>
                                      </p:to>
                                    </p:set>
                                    <p:animEffect filter="fade" transition="in">
                                      <p:cBhvr>
                                        <p:cTn dur="500"/>
                                        <p:tgtEl>
                                          <p:spTgt spid="43">
                                            <p:txEl>
                                              <p:pRg end="3" st="3"/>
                                            </p:txEl>
                                          </p:spTgt>
                                        </p:tgtEl>
                                      </p:cBhvr>
                                    </p:animEffect>
                                  </p:childTnLst>
                                </p:cTn>
                              </p:par>
                              <p:par>
                                <p:cTn fill="hold" nodeType="withEffect" presetClass="entr" presetID="10" presetSubtype="0">
                                  <p:stCondLst>
                                    <p:cond delay="12700"/>
                                  </p:stCondLst>
                                  <p:childTnLst>
                                    <p:set>
                                      <p:cBhvr>
                                        <p:cTn dur="1" fill="hold">
                                          <p:stCondLst>
                                            <p:cond delay="0"/>
                                          </p:stCondLst>
                                        </p:cTn>
                                        <p:tgtEl>
                                          <p:spTgt spid="43">
                                            <p:txEl>
                                              <p:pRg end="4" st="4"/>
                                            </p:txEl>
                                          </p:spTgt>
                                        </p:tgtEl>
                                        <p:attrNameLst>
                                          <p:attrName>style.visibility</p:attrName>
                                        </p:attrNameLst>
                                      </p:cBhvr>
                                      <p:to>
                                        <p:strVal val="visible"/>
                                      </p:to>
                                    </p:set>
                                    <p:animEffect filter="fade" transition="in">
                                      <p:cBhvr>
                                        <p:cTn dur="500"/>
                                        <p:tgtEl>
                                          <p:spTgt spid="43">
                                            <p:txEl>
                                              <p:pRg end="4" st="4"/>
                                            </p:txEl>
                                          </p:spTgt>
                                        </p:tgtEl>
                                      </p:cBhvr>
                                    </p:animEffect>
                                  </p:childTnLst>
                                </p:cTn>
                              </p:par>
                              <p:par>
                                <p:cTn fill="hold" nodeType="withEffect" presetClass="entr" presetID="10" presetSubtype="0">
                                  <p:stCondLst>
                                    <p:cond delay="12700"/>
                                  </p:stCondLst>
                                  <p:childTnLst>
                                    <p:set>
                                      <p:cBhvr>
                                        <p:cTn dur="1" fill="hold">
                                          <p:stCondLst>
                                            <p:cond delay="0"/>
                                          </p:stCondLst>
                                        </p:cTn>
                                        <p:tgtEl>
                                          <p:spTgt spid="43">
                                            <p:txEl>
                                              <p:pRg end="5" st="5"/>
                                            </p:txEl>
                                          </p:spTgt>
                                        </p:tgtEl>
                                        <p:attrNameLst>
                                          <p:attrName>style.visibility</p:attrName>
                                        </p:attrNameLst>
                                      </p:cBhvr>
                                      <p:to>
                                        <p:strVal val="visible"/>
                                      </p:to>
                                    </p:set>
                                    <p:animEffect filter="fade" transition="in">
                                      <p:cBhvr>
                                        <p:cTn dur="500"/>
                                        <p:tgtEl>
                                          <p:spTgt spid="43">
                                            <p:txEl>
                                              <p:pRg end="5" st="5"/>
                                            </p:txEl>
                                          </p:spTgt>
                                        </p:tgtEl>
                                      </p:cBhvr>
                                    </p:animEffect>
                                  </p:childTnLst>
                                </p:cTn>
                              </p:par>
                              <p:par>
                                <p:cTn fill="hold" nodeType="withEffect" presetClass="entr" presetID="10" presetSubtype="0">
                                  <p:stCondLst>
                                    <p:cond delay="12700"/>
                                  </p:stCondLst>
                                  <p:childTnLst>
                                    <p:set>
                                      <p:cBhvr>
                                        <p:cTn dur="1" fill="hold">
                                          <p:stCondLst>
                                            <p:cond delay="0"/>
                                          </p:stCondLst>
                                        </p:cTn>
                                        <p:tgtEl>
                                          <p:spTgt spid="43">
                                            <p:txEl>
                                              <p:pRg end="6" st="6"/>
                                            </p:txEl>
                                          </p:spTgt>
                                        </p:tgtEl>
                                        <p:attrNameLst>
                                          <p:attrName>style.visibility</p:attrName>
                                        </p:attrNameLst>
                                      </p:cBhvr>
                                      <p:to>
                                        <p:strVal val="visible"/>
                                      </p:to>
                                    </p:set>
                                    <p:animEffect filter="fade" transition="in">
                                      <p:cBhvr>
                                        <p:cTn dur="500"/>
                                        <p:tgtEl>
                                          <p:spTgt spid="43">
                                            <p:txEl>
                                              <p:pRg end="6" st="6"/>
                                            </p:txEl>
                                          </p:spTgt>
                                        </p:tgtEl>
                                      </p:cBhvr>
                                    </p:animEffect>
                                  </p:childTnLst>
                                </p:cTn>
                              </p:par>
                              <p:par>
                                <p:cTn fill="hold" nodeType="withEffect" presetClass="entr" presetID="10" presetSubtype="0">
                                  <p:stCondLst>
                                    <p:cond delay="12700"/>
                                  </p:stCondLst>
                                  <p:childTnLst>
                                    <p:set>
                                      <p:cBhvr>
                                        <p:cTn dur="1" fill="hold">
                                          <p:stCondLst>
                                            <p:cond delay="0"/>
                                          </p:stCondLst>
                                        </p:cTn>
                                        <p:tgtEl>
                                          <p:spTgt spid="43">
                                            <p:txEl>
                                              <p:pRg end="7" st="7"/>
                                            </p:txEl>
                                          </p:spTgt>
                                        </p:tgtEl>
                                        <p:attrNameLst>
                                          <p:attrName>style.visibility</p:attrName>
                                        </p:attrNameLst>
                                      </p:cBhvr>
                                      <p:to>
                                        <p:strVal val="visible"/>
                                      </p:to>
                                    </p:set>
                                    <p:animEffect filter="fade" transition="in">
                                      <p:cBhvr>
                                        <p:cTn dur="500"/>
                                        <p:tgtEl>
                                          <p:spTgt spid="43">
                                            <p:txEl>
                                              <p:pRg end="7" st="7"/>
                                            </p:txEl>
                                          </p:spTgt>
                                        </p:tgtEl>
                                      </p:cBhvr>
                                    </p:animEffect>
                                  </p:childTnLst>
                                </p:cTn>
                              </p:par>
                              <p:par>
                                <p:cTn fill="hold" nodeType="withEffect" presetClass="entr" presetID="10" presetSubtype="0">
                                  <p:stCondLst>
                                    <p:cond delay="12700"/>
                                  </p:stCondLst>
                                  <p:childTnLst>
                                    <p:set>
                                      <p:cBhvr>
                                        <p:cTn dur="1" fill="hold">
                                          <p:stCondLst>
                                            <p:cond delay="0"/>
                                          </p:stCondLst>
                                        </p:cTn>
                                        <p:tgtEl>
                                          <p:spTgt spid="43">
                                            <p:txEl>
                                              <p:pRg end="8" st="8"/>
                                            </p:txEl>
                                          </p:spTgt>
                                        </p:tgtEl>
                                        <p:attrNameLst>
                                          <p:attrName>style.visibility</p:attrName>
                                        </p:attrNameLst>
                                      </p:cBhvr>
                                      <p:to>
                                        <p:strVal val="visible"/>
                                      </p:to>
                                    </p:set>
                                    <p:animEffect filter="fade" transition="in">
                                      <p:cBhvr>
                                        <p:cTn dur="500"/>
                                        <p:tgtEl>
                                          <p:spTgt spid="43">
                                            <p:txEl>
                                              <p:pRg end="8" st="8"/>
                                            </p:txEl>
                                          </p:spTgt>
                                        </p:tgtEl>
                                      </p:cBhvr>
                                    </p:animEffect>
                                  </p:childTnLst>
                                </p:cTn>
                              </p:par>
                              <p:par>
                                <p:cTn fill="hold" nodeType="withEffect" presetClass="entr" presetID="2" presetSubtype="1">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1250"/>
                                        <p:tgtEl>
                                          <p:spTgt spid="4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ustom Layout">
  <p:cSld name="9_Custom Layout">
    <p:spTree>
      <p:nvGrpSpPr>
        <p:cNvPr id="355" name="Shape 355"/>
        <p:cNvGrpSpPr/>
        <p:nvPr/>
      </p:nvGrpSpPr>
      <p:grpSpPr>
        <a:xfrm>
          <a:off x="0" y="0"/>
          <a:ext cx="0" cy="0"/>
          <a:chOff x="0" y="0"/>
          <a:chExt cx="0" cy="0"/>
        </a:xfrm>
      </p:grpSpPr>
      <p:sp>
        <p:nvSpPr>
          <p:cNvPr id="356" name="Google Shape;356;p37"/>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7" name="Google Shape;357;p37"/>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8" name="Google Shape;358;p37"/>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9" name="Google Shape;359;p37"/>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360" name="Google Shape;360;p37"/>
          <p:cNvGrpSpPr/>
          <p:nvPr/>
        </p:nvGrpSpPr>
        <p:grpSpPr>
          <a:xfrm>
            <a:off x="1916906" y="3288403"/>
            <a:ext cx="2368154" cy="1228725"/>
            <a:chOff x="1916906" y="3192540"/>
            <a:chExt cx="2368154" cy="1228725"/>
          </a:xfrm>
        </p:grpSpPr>
        <p:sp>
          <p:nvSpPr>
            <p:cNvPr id="361" name="Google Shape;361;p37"/>
            <p:cNvSpPr/>
            <p:nvPr/>
          </p:nvSpPr>
          <p:spPr>
            <a:xfrm>
              <a:off x="1916906" y="3192540"/>
              <a:ext cx="2368154" cy="1228725"/>
            </a:xfrm>
            <a:custGeom>
              <a:rect b="b" l="l" r="r" t="t"/>
              <a:pathLst>
                <a:path extrusionOk="0" h="1639030" w="3156937">
                  <a:moveTo>
                    <a:pt x="819515" y="0"/>
                  </a:moveTo>
                  <a:cubicBezTo>
                    <a:pt x="847803" y="0"/>
                    <a:pt x="875756" y="1433"/>
                    <a:pt x="903306" y="4231"/>
                  </a:cubicBezTo>
                  <a:lnTo>
                    <a:pt x="905462" y="4560"/>
                  </a:lnTo>
                  <a:lnTo>
                    <a:pt x="920763" y="1471"/>
                  </a:lnTo>
                  <a:lnTo>
                    <a:pt x="2996374" y="1471"/>
                  </a:lnTo>
                  <a:cubicBezTo>
                    <a:pt x="3085050" y="1471"/>
                    <a:pt x="3156937" y="73358"/>
                    <a:pt x="3156937" y="162034"/>
                  </a:cubicBezTo>
                  <a:lnTo>
                    <a:pt x="3156937" y="1478466"/>
                  </a:lnTo>
                  <a:cubicBezTo>
                    <a:pt x="3156937" y="1567142"/>
                    <a:pt x="3085050" y="1639029"/>
                    <a:pt x="2996374" y="1639029"/>
                  </a:cubicBezTo>
                  <a:lnTo>
                    <a:pt x="920763" y="1639029"/>
                  </a:lnTo>
                  <a:lnTo>
                    <a:pt x="900510" y="1634940"/>
                  </a:lnTo>
                  <a:lnTo>
                    <a:pt x="819515" y="1639030"/>
                  </a:lnTo>
                  <a:cubicBezTo>
                    <a:pt x="366909" y="1639030"/>
                    <a:pt x="0" y="1272121"/>
                    <a:pt x="0" y="819515"/>
                  </a:cubicBezTo>
                  <a:cubicBezTo>
                    <a:pt x="0" y="366909"/>
                    <a:pt x="366909" y="0"/>
                    <a:pt x="819515" y="0"/>
                  </a:cubicBezTo>
                  <a:close/>
                </a:path>
              </a:pathLst>
            </a:custGeom>
            <a:solidFill>
              <a:srgbClr val="F992B8"/>
            </a:solidFill>
            <a:ln>
              <a:noFill/>
            </a:ln>
          </p:spPr>
          <p:txBody>
            <a:bodyPr anchorCtr="0" anchor="ctr" bIns="45700" lIns="1161000" spcFirstLastPara="1" rIns="108000" wrap="square" tIns="45700">
              <a:noAutofit/>
            </a:bodyPr>
            <a:lstStyle/>
            <a:p>
              <a:pPr indent="0" lvl="0" marL="0" marR="0" rtl="0" algn="ctr">
                <a:spcBef>
                  <a:spcPts val="0"/>
                </a:spcBef>
                <a:spcAft>
                  <a:spcPts val="0"/>
                </a:spcAft>
                <a:buNone/>
              </a:pPr>
              <a:r>
                <a:t/>
              </a:r>
              <a:endParaRPr b="1" sz="790">
                <a:solidFill>
                  <a:srgbClr val="262626"/>
                </a:solidFill>
                <a:latin typeface="Arial"/>
                <a:ea typeface="Arial"/>
                <a:cs typeface="Arial"/>
                <a:sym typeface="Arial"/>
              </a:endParaRPr>
            </a:p>
          </p:txBody>
        </p:sp>
        <p:sp>
          <p:nvSpPr>
            <p:cNvPr id="362" name="Google Shape;362;p37"/>
            <p:cNvSpPr/>
            <p:nvPr/>
          </p:nvSpPr>
          <p:spPr>
            <a:xfrm>
              <a:off x="2060972" y="3325890"/>
              <a:ext cx="985838" cy="962025"/>
            </a:xfrm>
            <a:prstGeom prst="ellipse">
              <a:avLst/>
            </a:prstGeom>
            <a:solidFill>
              <a:schemeClr val="lt1"/>
            </a:solidFill>
            <a:ln>
              <a:noFill/>
            </a:ln>
          </p:spPr>
          <p:txBody>
            <a:bodyPr anchorCtr="0" anchor="ctr" bIns="108000" lIns="91425" spcFirstLastPara="1" rIns="91425" wrap="square" tIns="45700">
              <a:noAutofit/>
            </a:bodyPr>
            <a:lstStyle/>
            <a:p>
              <a:pPr indent="0" lvl="0" marL="0" marR="0" rtl="0" algn="ctr">
                <a:spcBef>
                  <a:spcPts val="0"/>
                </a:spcBef>
                <a:spcAft>
                  <a:spcPts val="0"/>
                </a:spcAft>
                <a:buNone/>
              </a:pPr>
              <a:r>
                <a:rPr lang="en-US" sz="4050">
                  <a:solidFill>
                    <a:srgbClr val="F992B8"/>
                  </a:solidFill>
                  <a:latin typeface="Calibri"/>
                  <a:ea typeface="Calibri"/>
                  <a:cs typeface="Calibri"/>
                  <a:sym typeface="Calibri"/>
                </a:rPr>
                <a:t>A</a:t>
              </a:r>
              <a:endParaRPr/>
            </a:p>
          </p:txBody>
        </p:sp>
      </p:grpSp>
      <p:grpSp>
        <p:nvGrpSpPr>
          <p:cNvPr id="363" name="Google Shape;363;p37"/>
          <p:cNvGrpSpPr/>
          <p:nvPr/>
        </p:nvGrpSpPr>
        <p:grpSpPr>
          <a:xfrm>
            <a:off x="4937521" y="1866798"/>
            <a:ext cx="2352675" cy="1228725"/>
            <a:chOff x="4937521" y="1770935"/>
            <a:chExt cx="2352675" cy="1228725"/>
          </a:xfrm>
        </p:grpSpPr>
        <p:sp>
          <p:nvSpPr>
            <p:cNvPr id="364" name="Google Shape;364;p37"/>
            <p:cNvSpPr/>
            <p:nvPr/>
          </p:nvSpPr>
          <p:spPr>
            <a:xfrm>
              <a:off x="4937521" y="1770935"/>
              <a:ext cx="2352675" cy="1228725"/>
            </a:xfrm>
            <a:custGeom>
              <a:rect b="b" l="l" r="r" t="t"/>
              <a:pathLst>
                <a:path extrusionOk="0" h="1639030" w="3136255">
                  <a:moveTo>
                    <a:pt x="2316740" y="0"/>
                  </a:moveTo>
                  <a:cubicBezTo>
                    <a:pt x="2769346" y="0"/>
                    <a:pt x="3136255" y="366909"/>
                    <a:pt x="3136255" y="819515"/>
                  </a:cubicBezTo>
                  <a:cubicBezTo>
                    <a:pt x="3136255" y="1272121"/>
                    <a:pt x="2769346" y="1639030"/>
                    <a:pt x="2316740" y="1639030"/>
                  </a:cubicBezTo>
                  <a:lnTo>
                    <a:pt x="2252289" y="1635776"/>
                  </a:lnTo>
                  <a:lnTo>
                    <a:pt x="2236174" y="1639029"/>
                  </a:lnTo>
                  <a:lnTo>
                    <a:pt x="160563" y="1639029"/>
                  </a:lnTo>
                  <a:cubicBezTo>
                    <a:pt x="71887" y="1639029"/>
                    <a:pt x="0" y="1567142"/>
                    <a:pt x="0" y="1478466"/>
                  </a:cubicBezTo>
                  <a:lnTo>
                    <a:pt x="0" y="162034"/>
                  </a:lnTo>
                  <a:cubicBezTo>
                    <a:pt x="0" y="73358"/>
                    <a:pt x="71887" y="1471"/>
                    <a:pt x="160563" y="1471"/>
                  </a:cubicBezTo>
                  <a:lnTo>
                    <a:pt x="2236174" y="1471"/>
                  </a:lnTo>
                  <a:lnTo>
                    <a:pt x="2246465" y="3549"/>
                  </a:lnTo>
                  <a:close/>
                </a:path>
              </a:pathLst>
            </a:custGeom>
            <a:solidFill>
              <a:srgbClr val="F9D841"/>
            </a:solidFill>
            <a:ln>
              <a:noFill/>
            </a:ln>
          </p:spPr>
          <p:txBody>
            <a:bodyPr anchorCtr="0" anchor="ctr" bIns="45700" lIns="108000" spcFirstLastPara="1" rIns="1161000" wrap="square" tIns="45700">
              <a:noAutofit/>
            </a:bodyPr>
            <a:lstStyle/>
            <a:p>
              <a:pPr indent="0" lvl="0" marL="0" marR="0" rtl="0" algn="ctr">
                <a:spcBef>
                  <a:spcPts val="0"/>
                </a:spcBef>
                <a:spcAft>
                  <a:spcPts val="0"/>
                </a:spcAft>
                <a:buNone/>
              </a:pPr>
              <a:r>
                <a:t/>
              </a:r>
              <a:endParaRPr b="1" sz="790">
                <a:solidFill>
                  <a:srgbClr val="262626"/>
                </a:solidFill>
                <a:latin typeface="Arial"/>
                <a:ea typeface="Arial"/>
                <a:cs typeface="Arial"/>
                <a:sym typeface="Arial"/>
              </a:endParaRPr>
            </a:p>
          </p:txBody>
        </p:sp>
        <p:sp>
          <p:nvSpPr>
            <p:cNvPr id="365" name="Google Shape;365;p37"/>
            <p:cNvSpPr/>
            <p:nvPr/>
          </p:nvSpPr>
          <p:spPr>
            <a:xfrm>
              <a:off x="6203157" y="1904285"/>
              <a:ext cx="987028" cy="962025"/>
            </a:xfrm>
            <a:prstGeom prst="ellipse">
              <a:avLst/>
            </a:prstGeom>
            <a:solidFill>
              <a:schemeClr val="lt1"/>
            </a:solidFill>
            <a:ln>
              <a:noFill/>
            </a:ln>
          </p:spPr>
          <p:txBody>
            <a:bodyPr anchorCtr="0" anchor="ctr" bIns="108000" lIns="91425" spcFirstLastPara="1" rIns="91425" wrap="square" tIns="45700">
              <a:noAutofit/>
            </a:bodyPr>
            <a:lstStyle/>
            <a:p>
              <a:pPr indent="0" lvl="0" marL="0" marR="0" rtl="0" algn="ctr">
                <a:spcBef>
                  <a:spcPts val="0"/>
                </a:spcBef>
                <a:spcAft>
                  <a:spcPts val="0"/>
                </a:spcAft>
                <a:buNone/>
              </a:pPr>
              <a:r>
                <a:rPr lang="en-US" sz="4050">
                  <a:solidFill>
                    <a:srgbClr val="F9D841"/>
                  </a:solidFill>
                  <a:latin typeface="Calibri"/>
                  <a:ea typeface="Calibri"/>
                  <a:cs typeface="Calibri"/>
                  <a:sym typeface="Calibri"/>
                </a:rPr>
                <a:t>B</a:t>
              </a:r>
              <a:endParaRPr/>
            </a:p>
          </p:txBody>
        </p:sp>
      </p:grpSp>
      <p:grpSp>
        <p:nvGrpSpPr>
          <p:cNvPr id="366" name="Google Shape;366;p37"/>
          <p:cNvGrpSpPr/>
          <p:nvPr/>
        </p:nvGrpSpPr>
        <p:grpSpPr>
          <a:xfrm>
            <a:off x="1916906" y="1866797"/>
            <a:ext cx="2368154" cy="1228725"/>
            <a:chOff x="1916906" y="1770934"/>
            <a:chExt cx="2368154" cy="1228725"/>
          </a:xfrm>
        </p:grpSpPr>
        <p:sp>
          <p:nvSpPr>
            <p:cNvPr id="367" name="Google Shape;367;p37"/>
            <p:cNvSpPr/>
            <p:nvPr/>
          </p:nvSpPr>
          <p:spPr>
            <a:xfrm>
              <a:off x="1916906" y="1770934"/>
              <a:ext cx="2368154" cy="1228725"/>
            </a:xfrm>
            <a:custGeom>
              <a:rect b="b" l="l" r="r" t="t"/>
              <a:pathLst>
                <a:path extrusionOk="0" h="1639030" w="3156937">
                  <a:moveTo>
                    <a:pt x="819515" y="0"/>
                  </a:moveTo>
                  <a:cubicBezTo>
                    <a:pt x="847803" y="0"/>
                    <a:pt x="875756" y="1433"/>
                    <a:pt x="903306" y="4231"/>
                  </a:cubicBezTo>
                  <a:lnTo>
                    <a:pt x="905462" y="4560"/>
                  </a:lnTo>
                  <a:lnTo>
                    <a:pt x="920763" y="1471"/>
                  </a:lnTo>
                  <a:lnTo>
                    <a:pt x="2996374" y="1471"/>
                  </a:lnTo>
                  <a:cubicBezTo>
                    <a:pt x="3085050" y="1471"/>
                    <a:pt x="3156937" y="73358"/>
                    <a:pt x="3156937" y="162034"/>
                  </a:cubicBezTo>
                  <a:lnTo>
                    <a:pt x="3156937" y="1478466"/>
                  </a:lnTo>
                  <a:cubicBezTo>
                    <a:pt x="3156937" y="1567142"/>
                    <a:pt x="3085050" y="1639029"/>
                    <a:pt x="2996374" y="1639029"/>
                  </a:cubicBezTo>
                  <a:lnTo>
                    <a:pt x="920763" y="1639029"/>
                  </a:lnTo>
                  <a:lnTo>
                    <a:pt x="900510" y="1634940"/>
                  </a:lnTo>
                  <a:lnTo>
                    <a:pt x="819515" y="1639030"/>
                  </a:lnTo>
                  <a:cubicBezTo>
                    <a:pt x="366909" y="1639030"/>
                    <a:pt x="0" y="1272121"/>
                    <a:pt x="0" y="819515"/>
                  </a:cubicBezTo>
                  <a:cubicBezTo>
                    <a:pt x="0" y="366909"/>
                    <a:pt x="366909" y="0"/>
                    <a:pt x="819515" y="0"/>
                  </a:cubicBezTo>
                  <a:close/>
                </a:path>
              </a:pathLst>
            </a:custGeom>
            <a:solidFill>
              <a:srgbClr val="5B9BD5"/>
            </a:solidFill>
            <a:ln>
              <a:noFill/>
            </a:ln>
          </p:spPr>
          <p:txBody>
            <a:bodyPr anchorCtr="0" anchor="ctr" bIns="45700" lIns="1161000" spcFirstLastPara="1" rIns="108000" wrap="square" tIns="45700">
              <a:noAutofit/>
            </a:bodyPr>
            <a:lstStyle/>
            <a:p>
              <a:pPr indent="0" lvl="0" marL="0" marR="0" rtl="0" algn="ctr">
                <a:spcBef>
                  <a:spcPts val="0"/>
                </a:spcBef>
                <a:spcAft>
                  <a:spcPts val="0"/>
                </a:spcAft>
                <a:buNone/>
              </a:pPr>
              <a:r>
                <a:t/>
              </a:r>
              <a:endParaRPr b="1" sz="790">
                <a:solidFill>
                  <a:srgbClr val="262626"/>
                </a:solidFill>
                <a:latin typeface="Arial"/>
                <a:ea typeface="Arial"/>
                <a:cs typeface="Arial"/>
                <a:sym typeface="Arial"/>
              </a:endParaRPr>
            </a:p>
          </p:txBody>
        </p:sp>
        <p:sp>
          <p:nvSpPr>
            <p:cNvPr id="368" name="Google Shape;368;p37"/>
            <p:cNvSpPr/>
            <p:nvPr/>
          </p:nvSpPr>
          <p:spPr>
            <a:xfrm>
              <a:off x="2060972" y="1904284"/>
              <a:ext cx="985838" cy="962025"/>
            </a:xfrm>
            <a:prstGeom prst="ellipse">
              <a:avLst/>
            </a:prstGeom>
            <a:solidFill>
              <a:schemeClr val="lt1"/>
            </a:solidFill>
            <a:ln>
              <a:noFill/>
            </a:ln>
          </p:spPr>
          <p:txBody>
            <a:bodyPr anchorCtr="0" anchor="ctr" bIns="108000" lIns="91425" spcFirstLastPara="1" rIns="91425" wrap="square" tIns="45700">
              <a:noAutofit/>
            </a:bodyPr>
            <a:lstStyle/>
            <a:p>
              <a:pPr indent="0" lvl="0" marL="0" marR="0" rtl="0" algn="ctr">
                <a:spcBef>
                  <a:spcPts val="0"/>
                </a:spcBef>
                <a:spcAft>
                  <a:spcPts val="0"/>
                </a:spcAft>
                <a:buNone/>
              </a:pPr>
              <a:r>
                <a:rPr lang="en-US" sz="4050">
                  <a:solidFill>
                    <a:srgbClr val="5B9BD5"/>
                  </a:solidFill>
                  <a:latin typeface="Calibri"/>
                  <a:ea typeface="Calibri"/>
                  <a:cs typeface="Calibri"/>
                  <a:sym typeface="Calibri"/>
                </a:rPr>
                <a:t>C</a:t>
              </a:r>
              <a:endParaRPr/>
            </a:p>
          </p:txBody>
        </p:sp>
      </p:grpSp>
      <p:sp>
        <p:nvSpPr>
          <p:cNvPr id="369" name="Google Shape;369;p37"/>
          <p:cNvSpPr/>
          <p:nvPr/>
        </p:nvSpPr>
        <p:spPr>
          <a:xfrm>
            <a:off x="4937521" y="3288404"/>
            <a:ext cx="2352675" cy="1228725"/>
          </a:xfrm>
          <a:custGeom>
            <a:rect b="b" l="l" r="r" t="t"/>
            <a:pathLst>
              <a:path extrusionOk="0" h="1639030" w="3136255">
                <a:moveTo>
                  <a:pt x="2316740" y="0"/>
                </a:moveTo>
                <a:cubicBezTo>
                  <a:pt x="2769346" y="0"/>
                  <a:pt x="3136255" y="366909"/>
                  <a:pt x="3136255" y="819515"/>
                </a:cubicBezTo>
                <a:cubicBezTo>
                  <a:pt x="3136255" y="1272121"/>
                  <a:pt x="2769346" y="1639030"/>
                  <a:pt x="2316740" y="1639030"/>
                </a:cubicBezTo>
                <a:lnTo>
                  <a:pt x="2252289" y="1635776"/>
                </a:lnTo>
                <a:lnTo>
                  <a:pt x="2236174" y="1639029"/>
                </a:lnTo>
                <a:lnTo>
                  <a:pt x="160563" y="1639029"/>
                </a:lnTo>
                <a:cubicBezTo>
                  <a:pt x="71887" y="1639029"/>
                  <a:pt x="0" y="1567142"/>
                  <a:pt x="0" y="1478466"/>
                </a:cubicBezTo>
                <a:lnTo>
                  <a:pt x="0" y="162034"/>
                </a:lnTo>
                <a:cubicBezTo>
                  <a:pt x="0" y="73358"/>
                  <a:pt x="71887" y="1471"/>
                  <a:pt x="160563" y="1471"/>
                </a:cubicBezTo>
                <a:lnTo>
                  <a:pt x="2236174" y="1471"/>
                </a:lnTo>
                <a:lnTo>
                  <a:pt x="2246465" y="3549"/>
                </a:lnTo>
                <a:close/>
              </a:path>
            </a:pathLst>
          </a:custGeom>
          <a:solidFill>
            <a:srgbClr val="90BE21"/>
          </a:solidFill>
          <a:ln>
            <a:noFill/>
          </a:ln>
        </p:spPr>
        <p:txBody>
          <a:bodyPr anchorCtr="0" anchor="ctr" bIns="45700" lIns="108000" spcFirstLastPara="1" rIns="1161000" wrap="square" tIns="45700">
            <a:noAutofit/>
          </a:bodyPr>
          <a:lstStyle/>
          <a:p>
            <a:pPr indent="0" lvl="0" marL="0" marR="0" rtl="0" algn="ctr">
              <a:spcBef>
                <a:spcPts val="0"/>
              </a:spcBef>
              <a:spcAft>
                <a:spcPts val="0"/>
              </a:spcAft>
              <a:buNone/>
            </a:pPr>
            <a:r>
              <a:t/>
            </a:r>
            <a:endParaRPr b="1" sz="790">
              <a:solidFill>
                <a:srgbClr val="262626"/>
              </a:solidFill>
              <a:latin typeface="Arial"/>
              <a:ea typeface="Arial"/>
              <a:cs typeface="Arial"/>
              <a:sym typeface="Arial"/>
            </a:endParaRPr>
          </a:p>
        </p:txBody>
      </p:sp>
      <p:sp>
        <p:nvSpPr>
          <p:cNvPr id="370" name="Google Shape;370;p37"/>
          <p:cNvSpPr/>
          <p:nvPr/>
        </p:nvSpPr>
        <p:spPr>
          <a:xfrm>
            <a:off x="6203157" y="3421754"/>
            <a:ext cx="987028" cy="962025"/>
          </a:xfrm>
          <a:prstGeom prst="ellipse">
            <a:avLst/>
          </a:prstGeom>
          <a:solidFill>
            <a:schemeClr val="lt1"/>
          </a:solidFill>
          <a:ln>
            <a:noFill/>
          </a:ln>
        </p:spPr>
        <p:txBody>
          <a:bodyPr anchorCtr="0" anchor="ctr" bIns="108000" lIns="91425" spcFirstLastPara="1" rIns="91425" wrap="square" tIns="45700">
            <a:noAutofit/>
          </a:bodyPr>
          <a:lstStyle/>
          <a:p>
            <a:pPr indent="0" lvl="0" marL="0" marR="0" rtl="0" algn="ctr">
              <a:spcBef>
                <a:spcPts val="0"/>
              </a:spcBef>
              <a:spcAft>
                <a:spcPts val="0"/>
              </a:spcAft>
              <a:buNone/>
            </a:pPr>
            <a:r>
              <a:rPr lang="en-US" sz="4050">
                <a:solidFill>
                  <a:srgbClr val="90BE21"/>
                </a:solidFill>
                <a:latin typeface="Calibri"/>
                <a:ea typeface="Calibri"/>
                <a:cs typeface="Calibri"/>
                <a:sym typeface="Calibri"/>
              </a:rPr>
              <a:t>D</a:t>
            </a:r>
            <a:endParaRPr/>
          </a:p>
        </p:txBody>
      </p:sp>
      <p:sp>
        <p:nvSpPr>
          <p:cNvPr id="371" name="Google Shape;371;p37"/>
          <p:cNvSpPr txBox="1"/>
          <p:nvPr>
            <p:ph idx="1" type="body"/>
          </p:nvPr>
        </p:nvSpPr>
        <p:spPr>
          <a:xfrm>
            <a:off x="3100983" y="2000148"/>
            <a:ext cx="985838" cy="962025"/>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2000"/>
              <a:buNone/>
              <a:defRPr sz="20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72" name="Google Shape;372;p37"/>
          <p:cNvSpPr txBox="1"/>
          <p:nvPr>
            <p:ph idx="2" type="body"/>
          </p:nvPr>
        </p:nvSpPr>
        <p:spPr>
          <a:xfrm>
            <a:off x="5077420" y="2020095"/>
            <a:ext cx="985838" cy="962025"/>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2000"/>
              <a:buNone/>
              <a:defRPr sz="20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73" name="Google Shape;373;p37"/>
          <p:cNvSpPr txBox="1"/>
          <p:nvPr>
            <p:ph idx="3" type="body"/>
          </p:nvPr>
        </p:nvSpPr>
        <p:spPr>
          <a:xfrm>
            <a:off x="3118843" y="3442905"/>
            <a:ext cx="985838" cy="962025"/>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2000"/>
              <a:buNone/>
              <a:defRPr sz="20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74" name="Google Shape;374;p37"/>
          <p:cNvSpPr txBox="1"/>
          <p:nvPr>
            <p:ph idx="4" type="body"/>
          </p:nvPr>
        </p:nvSpPr>
        <p:spPr>
          <a:xfrm>
            <a:off x="5128020" y="3442905"/>
            <a:ext cx="985838" cy="962025"/>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2000"/>
              <a:buNone/>
              <a:defRPr sz="20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371">
                                            <p:txEl>
                                              <p:pRg end="0" st="0"/>
                                            </p:txEl>
                                          </p:spTgt>
                                        </p:tgtEl>
                                        <p:attrNameLst>
                                          <p:attrName>style.visibility</p:attrName>
                                        </p:attrNameLst>
                                      </p:cBhvr>
                                      <p:to>
                                        <p:strVal val="visible"/>
                                      </p:to>
                                    </p:set>
                                    <p:anim calcmode="lin" valueType="num">
                                      <p:cBhvr additive="base">
                                        <p:cTn dur="500"/>
                                        <p:tgtEl>
                                          <p:spTgt spid="371">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371">
                                            <p:txEl>
                                              <p:pRg end="0" st="0"/>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1">
                                            <p:txEl>
                                              <p:pRg end="1" st="1"/>
                                            </p:txEl>
                                          </p:spTgt>
                                        </p:tgtEl>
                                        <p:attrNameLst>
                                          <p:attrName>style.visibility</p:attrName>
                                        </p:attrNameLst>
                                      </p:cBhvr>
                                      <p:to>
                                        <p:strVal val="visible"/>
                                      </p:to>
                                    </p:set>
                                    <p:anim calcmode="lin" valueType="num">
                                      <p:cBhvr additive="base">
                                        <p:cTn dur="500"/>
                                        <p:tgtEl>
                                          <p:spTgt spid="371">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371">
                                            <p:txEl>
                                              <p:pRg end="1" st="1"/>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1">
                                            <p:txEl>
                                              <p:pRg end="2" st="2"/>
                                            </p:txEl>
                                          </p:spTgt>
                                        </p:tgtEl>
                                        <p:attrNameLst>
                                          <p:attrName>style.visibility</p:attrName>
                                        </p:attrNameLst>
                                      </p:cBhvr>
                                      <p:to>
                                        <p:strVal val="visible"/>
                                      </p:to>
                                    </p:set>
                                    <p:anim calcmode="lin" valueType="num">
                                      <p:cBhvr additive="base">
                                        <p:cTn dur="500"/>
                                        <p:tgtEl>
                                          <p:spTgt spid="371">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371">
                                            <p:txEl>
                                              <p:pRg end="2" st="2"/>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1">
                                            <p:txEl>
                                              <p:pRg end="3" st="3"/>
                                            </p:txEl>
                                          </p:spTgt>
                                        </p:tgtEl>
                                        <p:attrNameLst>
                                          <p:attrName>style.visibility</p:attrName>
                                        </p:attrNameLst>
                                      </p:cBhvr>
                                      <p:to>
                                        <p:strVal val="visible"/>
                                      </p:to>
                                    </p:set>
                                    <p:anim calcmode="lin" valueType="num">
                                      <p:cBhvr additive="base">
                                        <p:cTn dur="500"/>
                                        <p:tgtEl>
                                          <p:spTgt spid="371">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371">
                                            <p:txEl>
                                              <p:pRg end="3" st="3"/>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1">
                                            <p:txEl>
                                              <p:pRg end="4" st="4"/>
                                            </p:txEl>
                                          </p:spTgt>
                                        </p:tgtEl>
                                        <p:attrNameLst>
                                          <p:attrName>style.visibility</p:attrName>
                                        </p:attrNameLst>
                                      </p:cBhvr>
                                      <p:to>
                                        <p:strVal val="visible"/>
                                      </p:to>
                                    </p:set>
                                    <p:anim calcmode="lin" valueType="num">
                                      <p:cBhvr additive="base">
                                        <p:cTn dur="500"/>
                                        <p:tgtEl>
                                          <p:spTgt spid="371">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371">
                                            <p:txEl>
                                              <p:pRg end="4" st="4"/>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1">
                                            <p:txEl>
                                              <p:pRg end="5" st="5"/>
                                            </p:txEl>
                                          </p:spTgt>
                                        </p:tgtEl>
                                        <p:attrNameLst>
                                          <p:attrName>style.visibility</p:attrName>
                                        </p:attrNameLst>
                                      </p:cBhvr>
                                      <p:to>
                                        <p:strVal val="visible"/>
                                      </p:to>
                                    </p:set>
                                    <p:anim calcmode="lin" valueType="num">
                                      <p:cBhvr additive="base">
                                        <p:cTn dur="500"/>
                                        <p:tgtEl>
                                          <p:spTgt spid="371">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371">
                                            <p:txEl>
                                              <p:pRg end="5" st="5"/>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1">
                                            <p:txEl>
                                              <p:pRg end="6" st="6"/>
                                            </p:txEl>
                                          </p:spTgt>
                                        </p:tgtEl>
                                        <p:attrNameLst>
                                          <p:attrName>style.visibility</p:attrName>
                                        </p:attrNameLst>
                                      </p:cBhvr>
                                      <p:to>
                                        <p:strVal val="visible"/>
                                      </p:to>
                                    </p:set>
                                    <p:anim calcmode="lin" valueType="num">
                                      <p:cBhvr additive="base">
                                        <p:cTn dur="500"/>
                                        <p:tgtEl>
                                          <p:spTgt spid="371">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371">
                                            <p:txEl>
                                              <p:pRg end="6" st="6"/>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1">
                                            <p:txEl>
                                              <p:pRg end="7" st="7"/>
                                            </p:txEl>
                                          </p:spTgt>
                                        </p:tgtEl>
                                        <p:attrNameLst>
                                          <p:attrName>style.visibility</p:attrName>
                                        </p:attrNameLst>
                                      </p:cBhvr>
                                      <p:to>
                                        <p:strVal val="visible"/>
                                      </p:to>
                                    </p:set>
                                    <p:anim calcmode="lin" valueType="num">
                                      <p:cBhvr additive="base">
                                        <p:cTn dur="500"/>
                                        <p:tgtEl>
                                          <p:spTgt spid="371">
                                            <p:txEl>
                                              <p:pRg end="7" st="7"/>
                                            </p:txEl>
                                          </p:spTgt>
                                        </p:tgtEl>
                                        <p:attrNameLst>
                                          <p:attrName>ppt_w</p:attrName>
                                        </p:attrNameLst>
                                      </p:cBhvr>
                                      <p:tavLst>
                                        <p:tav fmla="" tm="0">
                                          <p:val>
                                            <p:strVal val="0"/>
                                          </p:val>
                                        </p:tav>
                                        <p:tav fmla="" tm="100000">
                                          <p:val>
                                            <p:strVal val="#ppt_w"/>
                                          </p:val>
                                        </p:tav>
                                      </p:tavLst>
                                    </p:anim>
                                    <p:anim calcmode="lin" valueType="num">
                                      <p:cBhvr additive="base">
                                        <p:cTn dur="500"/>
                                        <p:tgtEl>
                                          <p:spTgt spid="371">
                                            <p:txEl>
                                              <p:pRg end="7" st="7"/>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1">
                                            <p:txEl>
                                              <p:pRg end="8" st="8"/>
                                            </p:txEl>
                                          </p:spTgt>
                                        </p:tgtEl>
                                        <p:attrNameLst>
                                          <p:attrName>style.visibility</p:attrName>
                                        </p:attrNameLst>
                                      </p:cBhvr>
                                      <p:to>
                                        <p:strVal val="visible"/>
                                      </p:to>
                                    </p:set>
                                    <p:anim calcmode="lin" valueType="num">
                                      <p:cBhvr additive="base">
                                        <p:cTn dur="500"/>
                                        <p:tgtEl>
                                          <p:spTgt spid="371">
                                            <p:txEl>
                                              <p:pRg end="8" st="8"/>
                                            </p:txEl>
                                          </p:spTgt>
                                        </p:tgtEl>
                                        <p:attrNameLst>
                                          <p:attrName>ppt_w</p:attrName>
                                        </p:attrNameLst>
                                      </p:cBhvr>
                                      <p:tavLst>
                                        <p:tav fmla="" tm="0">
                                          <p:val>
                                            <p:strVal val="0"/>
                                          </p:val>
                                        </p:tav>
                                        <p:tav fmla="" tm="100000">
                                          <p:val>
                                            <p:strVal val="#ppt_w"/>
                                          </p:val>
                                        </p:tav>
                                      </p:tavLst>
                                    </p:anim>
                                    <p:anim calcmode="lin" valueType="num">
                                      <p:cBhvr additive="base">
                                        <p:cTn dur="500"/>
                                        <p:tgtEl>
                                          <p:spTgt spid="371">
                                            <p:txEl>
                                              <p:pRg end="8" st="8"/>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66"/>
                                        </p:tgtEl>
                                        <p:attrNameLst>
                                          <p:attrName>style.visibility</p:attrName>
                                        </p:attrNameLst>
                                      </p:cBhvr>
                                      <p:to>
                                        <p:strVal val="visible"/>
                                      </p:to>
                                    </p:set>
                                    <p:anim calcmode="lin" valueType="num">
                                      <p:cBhvr additive="base">
                                        <p:cTn dur="500"/>
                                        <p:tgtEl>
                                          <p:spTgt spid="366"/>
                                        </p:tgtEl>
                                        <p:attrNameLst>
                                          <p:attrName>ppt_w</p:attrName>
                                        </p:attrNameLst>
                                      </p:cBhvr>
                                      <p:tavLst>
                                        <p:tav fmla="" tm="0">
                                          <p:val>
                                            <p:strVal val="0"/>
                                          </p:val>
                                        </p:tav>
                                        <p:tav fmla="" tm="100000">
                                          <p:val>
                                            <p:strVal val="#ppt_w"/>
                                          </p:val>
                                        </p:tav>
                                      </p:tavLst>
                                    </p:anim>
                                    <p:anim calcmode="lin" valueType="num">
                                      <p:cBhvr additive="base">
                                        <p:cTn dur="500"/>
                                        <p:tgtEl>
                                          <p:spTgt spid="36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63"/>
                                        </p:tgtEl>
                                        <p:attrNameLst>
                                          <p:attrName>style.visibility</p:attrName>
                                        </p:attrNameLst>
                                      </p:cBhvr>
                                      <p:to>
                                        <p:strVal val="visible"/>
                                      </p:to>
                                    </p:set>
                                    <p:anim calcmode="lin" valueType="num">
                                      <p:cBhvr additive="base">
                                        <p:cTn dur="500"/>
                                        <p:tgtEl>
                                          <p:spTgt spid="363"/>
                                        </p:tgtEl>
                                        <p:attrNameLst>
                                          <p:attrName>ppt_w</p:attrName>
                                        </p:attrNameLst>
                                      </p:cBhvr>
                                      <p:tavLst>
                                        <p:tav fmla="" tm="0">
                                          <p:val>
                                            <p:strVal val="0"/>
                                          </p:val>
                                        </p:tav>
                                        <p:tav fmla="" tm="100000">
                                          <p:val>
                                            <p:strVal val="#ppt_w"/>
                                          </p:val>
                                        </p:tav>
                                      </p:tavLst>
                                    </p:anim>
                                    <p:anim calcmode="lin" valueType="num">
                                      <p:cBhvr additive="base">
                                        <p:cTn dur="500"/>
                                        <p:tgtEl>
                                          <p:spTgt spid="36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2">
                                            <p:txEl>
                                              <p:pRg end="0" st="0"/>
                                            </p:txEl>
                                          </p:spTgt>
                                        </p:tgtEl>
                                        <p:attrNameLst>
                                          <p:attrName>style.visibility</p:attrName>
                                        </p:attrNameLst>
                                      </p:cBhvr>
                                      <p:to>
                                        <p:strVal val="visible"/>
                                      </p:to>
                                    </p:set>
                                    <p:anim calcmode="lin" valueType="num">
                                      <p:cBhvr additive="base">
                                        <p:cTn dur="500"/>
                                        <p:tgtEl>
                                          <p:spTgt spid="372">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372">
                                            <p:txEl>
                                              <p:pRg end="0" st="0"/>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2">
                                            <p:txEl>
                                              <p:pRg end="1" st="1"/>
                                            </p:txEl>
                                          </p:spTgt>
                                        </p:tgtEl>
                                        <p:attrNameLst>
                                          <p:attrName>style.visibility</p:attrName>
                                        </p:attrNameLst>
                                      </p:cBhvr>
                                      <p:to>
                                        <p:strVal val="visible"/>
                                      </p:to>
                                    </p:set>
                                    <p:anim calcmode="lin" valueType="num">
                                      <p:cBhvr additive="base">
                                        <p:cTn dur="500"/>
                                        <p:tgtEl>
                                          <p:spTgt spid="372">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372">
                                            <p:txEl>
                                              <p:pRg end="1" st="1"/>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2">
                                            <p:txEl>
                                              <p:pRg end="2" st="2"/>
                                            </p:txEl>
                                          </p:spTgt>
                                        </p:tgtEl>
                                        <p:attrNameLst>
                                          <p:attrName>style.visibility</p:attrName>
                                        </p:attrNameLst>
                                      </p:cBhvr>
                                      <p:to>
                                        <p:strVal val="visible"/>
                                      </p:to>
                                    </p:set>
                                    <p:anim calcmode="lin" valueType="num">
                                      <p:cBhvr additive="base">
                                        <p:cTn dur="500"/>
                                        <p:tgtEl>
                                          <p:spTgt spid="372">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372">
                                            <p:txEl>
                                              <p:pRg end="2" st="2"/>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2">
                                            <p:txEl>
                                              <p:pRg end="3" st="3"/>
                                            </p:txEl>
                                          </p:spTgt>
                                        </p:tgtEl>
                                        <p:attrNameLst>
                                          <p:attrName>style.visibility</p:attrName>
                                        </p:attrNameLst>
                                      </p:cBhvr>
                                      <p:to>
                                        <p:strVal val="visible"/>
                                      </p:to>
                                    </p:set>
                                    <p:anim calcmode="lin" valueType="num">
                                      <p:cBhvr additive="base">
                                        <p:cTn dur="500"/>
                                        <p:tgtEl>
                                          <p:spTgt spid="372">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372">
                                            <p:txEl>
                                              <p:pRg end="3" st="3"/>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2">
                                            <p:txEl>
                                              <p:pRg end="4" st="4"/>
                                            </p:txEl>
                                          </p:spTgt>
                                        </p:tgtEl>
                                        <p:attrNameLst>
                                          <p:attrName>style.visibility</p:attrName>
                                        </p:attrNameLst>
                                      </p:cBhvr>
                                      <p:to>
                                        <p:strVal val="visible"/>
                                      </p:to>
                                    </p:set>
                                    <p:anim calcmode="lin" valueType="num">
                                      <p:cBhvr additive="base">
                                        <p:cTn dur="500"/>
                                        <p:tgtEl>
                                          <p:spTgt spid="372">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372">
                                            <p:txEl>
                                              <p:pRg end="4" st="4"/>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2">
                                            <p:txEl>
                                              <p:pRg end="5" st="5"/>
                                            </p:txEl>
                                          </p:spTgt>
                                        </p:tgtEl>
                                        <p:attrNameLst>
                                          <p:attrName>style.visibility</p:attrName>
                                        </p:attrNameLst>
                                      </p:cBhvr>
                                      <p:to>
                                        <p:strVal val="visible"/>
                                      </p:to>
                                    </p:set>
                                    <p:anim calcmode="lin" valueType="num">
                                      <p:cBhvr additive="base">
                                        <p:cTn dur="500"/>
                                        <p:tgtEl>
                                          <p:spTgt spid="372">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372">
                                            <p:txEl>
                                              <p:pRg end="5" st="5"/>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2">
                                            <p:txEl>
                                              <p:pRg end="6" st="6"/>
                                            </p:txEl>
                                          </p:spTgt>
                                        </p:tgtEl>
                                        <p:attrNameLst>
                                          <p:attrName>style.visibility</p:attrName>
                                        </p:attrNameLst>
                                      </p:cBhvr>
                                      <p:to>
                                        <p:strVal val="visible"/>
                                      </p:to>
                                    </p:set>
                                    <p:anim calcmode="lin" valueType="num">
                                      <p:cBhvr additive="base">
                                        <p:cTn dur="500"/>
                                        <p:tgtEl>
                                          <p:spTgt spid="372">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372">
                                            <p:txEl>
                                              <p:pRg end="6" st="6"/>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2">
                                            <p:txEl>
                                              <p:pRg end="7" st="7"/>
                                            </p:txEl>
                                          </p:spTgt>
                                        </p:tgtEl>
                                        <p:attrNameLst>
                                          <p:attrName>style.visibility</p:attrName>
                                        </p:attrNameLst>
                                      </p:cBhvr>
                                      <p:to>
                                        <p:strVal val="visible"/>
                                      </p:to>
                                    </p:set>
                                    <p:anim calcmode="lin" valueType="num">
                                      <p:cBhvr additive="base">
                                        <p:cTn dur="500"/>
                                        <p:tgtEl>
                                          <p:spTgt spid="372">
                                            <p:txEl>
                                              <p:pRg end="7" st="7"/>
                                            </p:txEl>
                                          </p:spTgt>
                                        </p:tgtEl>
                                        <p:attrNameLst>
                                          <p:attrName>ppt_w</p:attrName>
                                        </p:attrNameLst>
                                      </p:cBhvr>
                                      <p:tavLst>
                                        <p:tav fmla="" tm="0">
                                          <p:val>
                                            <p:strVal val="0"/>
                                          </p:val>
                                        </p:tav>
                                        <p:tav fmla="" tm="100000">
                                          <p:val>
                                            <p:strVal val="#ppt_w"/>
                                          </p:val>
                                        </p:tav>
                                      </p:tavLst>
                                    </p:anim>
                                    <p:anim calcmode="lin" valueType="num">
                                      <p:cBhvr additive="base">
                                        <p:cTn dur="500"/>
                                        <p:tgtEl>
                                          <p:spTgt spid="372">
                                            <p:txEl>
                                              <p:pRg end="7" st="7"/>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2">
                                            <p:txEl>
                                              <p:pRg end="8" st="8"/>
                                            </p:txEl>
                                          </p:spTgt>
                                        </p:tgtEl>
                                        <p:attrNameLst>
                                          <p:attrName>style.visibility</p:attrName>
                                        </p:attrNameLst>
                                      </p:cBhvr>
                                      <p:to>
                                        <p:strVal val="visible"/>
                                      </p:to>
                                    </p:set>
                                    <p:anim calcmode="lin" valueType="num">
                                      <p:cBhvr additive="base">
                                        <p:cTn dur="500"/>
                                        <p:tgtEl>
                                          <p:spTgt spid="372">
                                            <p:txEl>
                                              <p:pRg end="8" st="8"/>
                                            </p:txEl>
                                          </p:spTgt>
                                        </p:tgtEl>
                                        <p:attrNameLst>
                                          <p:attrName>ppt_w</p:attrName>
                                        </p:attrNameLst>
                                      </p:cBhvr>
                                      <p:tavLst>
                                        <p:tav fmla="" tm="0">
                                          <p:val>
                                            <p:strVal val="0"/>
                                          </p:val>
                                        </p:tav>
                                        <p:tav fmla="" tm="100000">
                                          <p:val>
                                            <p:strVal val="#ppt_w"/>
                                          </p:val>
                                        </p:tav>
                                      </p:tavLst>
                                    </p:anim>
                                    <p:anim calcmode="lin" valueType="num">
                                      <p:cBhvr additive="base">
                                        <p:cTn dur="500"/>
                                        <p:tgtEl>
                                          <p:spTgt spid="372">
                                            <p:txEl>
                                              <p:pRg end="8" st="8"/>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60"/>
                                        </p:tgtEl>
                                        <p:attrNameLst>
                                          <p:attrName>style.visibility</p:attrName>
                                        </p:attrNameLst>
                                      </p:cBhvr>
                                      <p:to>
                                        <p:strVal val="visible"/>
                                      </p:to>
                                    </p:set>
                                    <p:anim calcmode="lin" valueType="num">
                                      <p:cBhvr additive="base">
                                        <p:cTn dur="500"/>
                                        <p:tgtEl>
                                          <p:spTgt spid="360"/>
                                        </p:tgtEl>
                                        <p:attrNameLst>
                                          <p:attrName>ppt_w</p:attrName>
                                        </p:attrNameLst>
                                      </p:cBhvr>
                                      <p:tavLst>
                                        <p:tav fmla="" tm="0">
                                          <p:val>
                                            <p:strVal val="0"/>
                                          </p:val>
                                        </p:tav>
                                        <p:tav fmla="" tm="100000">
                                          <p:val>
                                            <p:strVal val="#ppt_w"/>
                                          </p:val>
                                        </p:tav>
                                      </p:tavLst>
                                    </p:anim>
                                    <p:anim calcmode="lin" valueType="num">
                                      <p:cBhvr additive="base">
                                        <p:cTn dur="500"/>
                                        <p:tgtEl>
                                          <p:spTgt spid="36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3">
                                            <p:txEl>
                                              <p:pRg end="0" st="0"/>
                                            </p:txEl>
                                          </p:spTgt>
                                        </p:tgtEl>
                                        <p:attrNameLst>
                                          <p:attrName>style.visibility</p:attrName>
                                        </p:attrNameLst>
                                      </p:cBhvr>
                                      <p:to>
                                        <p:strVal val="visible"/>
                                      </p:to>
                                    </p:set>
                                    <p:anim calcmode="lin" valueType="num">
                                      <p:cBhvr additive="base">
                                        <p:cTn dur="500"/>
                                        <p:tgtEl>
                                          <p:spTgt spid="373">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373">
                                            <p:txEl>
                                              <p:pRg end="0" st="0"/>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3">
                                            <p:txEl>
                                              <p:pRg end="1" st="1"/>
                                            </p:txEl>
                                          </p:spTgt>
                                        </p:tgtEl>
                                        <p:attrNameLst>
                                          <p:attrName>style.visibility</p:attrName>
                                        </p:attrNameLst>
                                      </p:cBhvr>
                                      <p:to>
                                        <p:strVal val="visible"/>
                                      </p:to>
                                    </p:set>
                                    <p:anim calcmode="lin" valueType="num">
                                      <p:cBhvr additive="base">
                                        <p:cTn dur="500"/>
                                        <p:tgtEl>
                                          <p:spTgt spid="373">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373">
                                            <p:txEl>
                                              <p:pRg end="1" st="1"/>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3">
                                            <p:txEl>
                                              <p:pRg end="2" st="2"/>
                                            </p:txEl>
                                          </p:spTgt>
                                        </p:tgtEl>
                                        <p:attrNameLst>
                                          <p:attrName>style.visibility</p:attrName>
                                        </p:attrNameLst>
                                      </p:cBhvr>
                                      <p:to>
                                        <p:strVal val="visible"/>
                                      </p:to>
                                    </p:set>
                                    <p:anim calcmode="lin" valueType="num">
                                      <p:cBhvr additive="base">
                                        <p:cTn dur="500"/>
                                        <p:tgtEl>
                                          <p:spTgt spid="373">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373">
                                            <p:txEl>
                                              <p:pRg end="2" st="2"/>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3">
                                            <p:txEl>
                                              <p:pRg end="3" st="3"/>
                                            </p:txEl>
                                          </p:spTgt>
                                        </p:tgtEl>
                                        <p:attrNameLst>
                                          <p:attrName>style.visibility</p:attrName>
                                        </p:attrNameLst>
                                      </p:cBhvr>
                                      <p:to>
                                        <p:strVal val="visible"/>
                                      </p:to>
                                    </p:set>
                                    <p:anim calcmode="lin" valueType="num">
                                      <p:cBhvr additive="base">
                                        <p:cTn dur="500"/>
                                        <p:tgtEl>
                                          <p:spTgt spid="373">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373">
                                            <p:txEl>
                                              <p:pRg end="3" st="3"/>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3">
                                            <p:txEl>
                                              <p:pRg end="4" st="4"/>
                                            </p:txEl>
                                          </p:spTgt>
                                        </p:tgtEl>
                                        <p:attrNameLst>
                                          <p:attrName>style.visibility</p:attrName>
                                        </p:attrNameLst>
                                      </p:cBhvr>
                                      <p:to>
                                        <p:strVal val="visible"/>
                                      </p:to>
                                    </p:set>
                                    <p:anim calcmode="lin" valueType="num">
                                      <p:cBhvr additive="base">
                                        <p:cTn dur="500"/>
                                        <p:tgtEl>
                                          <p:spTgt spid="373">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373">
                                            <p:txEl>
                                              <p:pRg end="4" st="4"/>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3">
                                            <p:txEl>
                                              <p:pRg end="5" st="5"/>
                                            </p:txEl>
                                          </p:spTgt>
                                        </p:tgtEl>
                                        <p:attrNameLst>
                                          <p:attrName>style.visibility</p:attrName>
                                        </p:attrNameLst>
                                      </p:cBhvr>
                                      <p:to>
                                        <p:strVal val="visible"/>
                                      </p:to>
                                    </p:set>
                                    <p:anim calcmode="lin" valueType="num">
                                      <p:cBhvr additive="base">
                                        <p:cTn dur="500"/>
                                        <p:tgtEl>
                                          <p:spTgt spid="373">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373">
                                            <p:txEl>
                                              <p:pRg end="5" st="5"/>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3">
                                            <p:txEl>
                                              <p:pRg end="6" st="6"/>
                                            </p:txEl>
                                          </p:spTgt>
                                        </p:tgtEl>
                                        <p:attrNameLst>
                                          <p:attrName>style.visibility</p:attrName>
                                        </p:attrNameLst>
                                      </p:cBhvr>
                                      <p:to>
                                        <p:strVal val="visible"/>
                                      </p:to>
                                    </p:set>
                                    <p:anim calcmode="lin" valueType="num">
                                      <p:cBhvr additive="base">
                                        <p:cTn dur="500"/>
                                        <p:tgtEl>
                                          <p:spTgt spid="373">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373">
                                            <p:txEl>
                                              <p:pRg end="6" st="6"/>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3">
                                            <p:txEl>
                                              <p:pRg end="7" st="7"/>
                                            </p:txEl>
                                          </p:spTgt>
                                        </p:tgtEl>
                                        <p:attrNameLst>
                                          <p:attrName>style.visibility</p:attrName>
                                        </p:attrNameLst>
                                      </p:cBhvr>
                                      <p:to>
                                        <p:strVal val="visible"/>
                                      </p:to>
                                    </p:set>
                                    <p:anim calcmode="lin" valueType="num">
                                      <p:cBhvr additive="base">
                                        <p:cTn dur="500"/>
                                        <p:tgtEl>
                                          <p:spTgt spid="373">
                                            <p:txEl>
                                              <p:pRg end="7" st="7"/>
                                            </p:txEl>
                                          </p:spTgt>
                                        </p:tgtEl>
                                        <p:attrNameLst>
                                          <p:attrName>ppt_w</p:attrName>
                                        </p:attrNameLst>
                                      </p:cBhvr>
                                      <p:tavLst>
                                        <p:tav fmla="" tm="0">
                                          <p:val>
                                            <p:strVal val="0"/>
                                          </p:val>
                                        </p:tav>
                                        <p:tav fmla="" tm="100000">
                                          <p:val>
                                            <p:strVal val="#ppt_w"/>
                                          </p:val>
                                        </p:tav>
                                      </p:tavLst>
                                    </p:anim>
                                    <p:anim calcmode="lin" valueType="num">
                                      <p:cBhvr additive="base">
                                        <p:cTn dur="500"/>
                                        <p:tgtEl>
                                          <p:spTgt spid="373">
                                            <p:txEl>
                                              <p:pRg end="7" st="7"/>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3">
                                            <p:txEl>
                                              <p:pRg end="8" st="8"/>
                                            </p:txEl>
                                          </p:spTgt>
                                        </p:tgtEl>
                                        <p:attrNameLst>
                                          <p:attrName>style.visibility</p:attrName>
                                        </p:attrNameLst>
                                      </p:cBhvr>
                                      <p:to>
                                        <p:strVal val="visible"/>
                                      </p:to>
                                    </p:set>
                                    <p:anim calcmode="lin" valueType="num">
                                      <p:cBhvr additive="base">
                                        <p:cTn dur="500"/>
                                        <p:tgtEl>
                                          <p:spTgt spid="373">
                                            <p:txEl>
                                              <p:pRg end="8" st="8"/>
                                            </p:txEl>
                                          </p:spTgt>
                                        </p:tgtEl>
                                        <p:attrNameLst>
                                          <p:attrName>ppt_w</p:attrName>
                                        </p:attrNameLst>
                                      </p:cBhvr>
                                      <p:tavLst>
                                        <p:tav fmla="" tm="0">
                                          <p:val>
                                            <p:strVal val="0"/>
                                          </p:val>
                                        </p:tav>
                                        <p:tav fmla="" tm="100000">
                                          <p:val>
                                            <p:strVal val="#ppt_w"/>
                                          </p:val>
                                        </p:tav>
                                      </p:tavLst>
                                    </p:anim>
                                    <p:anim calcmode="lin" valueType="num">
                                      <p:cBhvr additive="base">
                                        <p:cTn dur="500"/>
                                        <p:tgtEl>
                                          <p:spTgt spid="373">
                                            <p:txEl>
                                              <p:pRg end="8" st="8"/>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69"/>
                                        </p:tgtEl>
                                        <p:attrNameLst>
                                          <p:attrName>style.visibility</p:attrName>
                                        </p:attrNameLst>
                                      </p:cBhvr>
                                      <p:to>
                                        <p:strVal val="visible"/>
                                      </p:to>
                                    </p:set>
                                    <p:anim calcmode="lin" valueType="num">
                                      <p:cBhvr additive="base">
                                        <p:cTn dur="500"/>
                                        <p:tgtEl>
                                          <p:spTgt spid="369"/>
                                        </p:tgtEl>
                                        <p:attrNameLst>
                                          <p:attrName>ppt_w</p:attrName>
                                        </p:attrNameLst>
                                      </p:cBhvr>
                                      <p:tavLst>
                                        <p:tav fmla="" tm="0">
                                          <p:val>
                                            <p:strVal val="0"/>
                                          </p:val>
                                        </p:tav>
                                        <p:tav fmla="" tm="100000">
                                          <p:val>
                                            <p:strVal val="#ppt_w"/>
                                          </p:val>
                                        </p:tav>
                                      </p:tavLst>
                                    </p:anim>
                                    <p:anim calcmode="lin" valueType="num">
                                      <p:cBhvr additive="base">
                                        <p:cTn dur="500"/>
                                        <p:tgtEl>
                                          <p:spTgt spid="36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0"/>
                                        </p:tgtEl>
                                        <p:attrNameLst>
                                          <p:attrName>style.visibility</p:attrName>
                                        </p:attrNameLst>
                                      </p:cBhvr>
                                      <p:to>
                                        <p:strVal val="visible"/>
                                      </p:to>
                                    </p:set>
                                    <p:anim calcmode="lin" valueType="num">
                                      <p:cBhvr additive="base">
                                        <p:cTn dur="500"/>
                                        <p:tgtEl>
                                          <p:spTgt spid="370"/>
                                        </p:tgtEl>
                                        <p:attrNameLst>
                                          <p:attrName>ppt_w</p:attrName>
                                        </p:attrNameLst>
                                      </p:cBhvr>
                                      <p:tavLst>
                                        <p:tav fmla="" tm="0">
                                          <p:val>
                                            <p:strVal val="0"/>
                                          </p:val>
                                        </p:tav>
                                        <p:tav fmla="" tm="100000">
                                          <p:val>
                                            <p:strVal val="#ppt_w"/>
                                          </p:val>
                                        </p:tav>
                                      </p:tavLst>
                                    </p:anim>
                                    <p:anim calcmode="lin" valueType="num">
                                      <p:cBhvr additive="base">
                                        <p:cTn dur="500"/>
                                        <p:tgtEl>
                                          <p:spTgt spid="37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4">
                                            <p:txEl>
                                              <p:pRg end="0" st="0"/>
                                            </p:txEl>
                                          </p:spTgt>
                                        </p:tgtEl>
                                        <p:attrNameLst>
                                          <p:attrName>style.visibility</p:attrName>
                                        </p:attrNameLst>
                                      </p:cBhvr>
                                      <p:to>
                                        <p:strVal val="visible"/>
                                      </p:to>
                                    </p:set>
                                    <p:anim calcmode="lin" valueType="num">
                                      <p:cBhvr additive="base">
                                        <p:cTn dur="500"/>
                                        <p:tgtEl>
                                          <p:spTgt spid="374">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374">
                                            <p:txEl>
                                              <p:pRg end="0" st="0"/>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4">
                                            <p:txEl>
                                              <p:pRg end="1" st="1"/>
                                            </p:txEl>
                                          </p:spTgt>
                                        </p:tgtEl>
                                        <p:attrNameLst>
                                          <p:attrName>style.visibility</p:attrName>
                                        </p:attrNameLst>
                                      </p:cBhvr>
                                      <p:to>
                                        <p:strVal val="visible"/>
                                      </p:to>
                                    </p:set>
                                    <p:anim calcmode="lin" valueType="num">
                                      <p:cBhvr additive="base">
                                        <p:cTn dur="500"/>
                                        <p:tgtEl>
                                          <p:spTgt spid="374">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374">
                                            <p:txEl>
                                              <p:pRg end="1" st="1"/>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4">
                                            <p:txEl>
                                              <p:pRg end="2" st="2"/>
                                            </p:txEl>
                                          </p:spTgt>
                                        </p:tgtEl>
                                        <p:attrNameLst>
                                          <p:attrName>style.visibility</p:attrName>
                                        </p:attrNameLst>
                                      </p:cBhvr>
                                      <p:to>
                                        <p:strVal val="visible"/>
                                      </p:to>
                                    </p:set>
                                    <p:anim calcmode="lin" valueType="num">
                                      <p:cBhvr additive="base">
                                        <p:cTn dur="500"/>
                                        <p:tgtEl>
                                          <p:spTgt spid="374">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374">
                                            <p:txEl>
                                              <p:pRg end="2" st="2"/>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4">
                                            <p:txEl>
                                              <p:pRg end="3" st="3"/>
                                            </p:txEl>
                                          </p:spTgt>
                                        </p:tgtEl>
                                        <p:attrNameLst>
                                          <p:attrName>style.visibility</p:attrName>
                                        </p:attrNameLst>
                                      </p:cBhvr>
                                      <p:to>
                                        <p:strVal val="visible"/>
                                      </p:to>
                                    </p:set>
                                    <p:anim calcmode="lin" valueType="num">
                                      <p:cBhvr additive="base">
                                        <p:cTn dur="500"/>
                                        <p:tgtEl>
                                          <p:spTgt spid="374">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374">
                                            <p:txEl>
                                              <p:pRg end="3" st="3"/>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4">
                                            <p:txEl>
                                              <p:pRg end="4" st="4"/>
                                            </p:txEl>
                                          </p:spTgt>
                                        </p:tgtEl>
                                        <p:attrNameLst>
                                          <p:attrName>style.visibility</p:attrName>
                                        </p:attrNameLst>
                                      </p:cBhvr>
                                      <p:to>
                                        <p:strVal val="visible"/>
                                      </p:to>
                                    </p:set>
                                    <p:anim calcmode="lin" valueType="num">
                                      <p:cBhvr additive="base">
                                        <p:cTn dur="500"/>
                                        <p:tgtEl>
                                          <p:spTgt spid="374">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374">
                                            <p:txEl>
                                              <p:pRg end="4" st="4"/>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4">
                                            <p:txEl>
                                              <p:pRg end="5" st="5"/>
                                            </p:txEl>
                                          </p:spTgt>
                                        </p:tgtEl>
                                        <p:attrNameLst>
                                          <p:attrName>style.visibility</p:attrName>
                                        </p:attrNameLst>
                                      </p:cBhvr>
                                      <p:to>
                                        <p:strVal val="visible"/>
                                      </p:to>
                                    </p:set>
                                    <p:anim calcmode="lin" valueType="num">
                                      <p:cBhvr additive="base">
                                        <p:cTn dur="500"/>
                                        <p:tgtEl>
                                          <p:spTgt spid="374">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374">
                                            <p:txEl>
                                              <p:pRg end="5" st="5"/>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4">
                                            <p:txEl>
                                              <p:pRg end="6" st="6"/>
                                            </p:txEl>
                                          </p:spTgt>
                                        </p:tgtEl>
                                        <p:attrNameLst>
                                          <p:attrName>style.visibility</p:attrName>
                                        </p:attrNameLst>
                                      </p:cBhvr>
                                      <p:to>
                                        <p:strVal val="visible"/>
                                      </p:to>
                                    </p:set>
                                    <p:anim calcmode="lin" valueType="num">
                                      <p:cBhvr additive="base">
                                        <p:cTn dur="500"/>
                                        <p:tgtEl>
                                          <p:spTgt spid="374">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374">
                                            <p:txEl>
                                              <p:pRg end="6" st="6"/>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4">
                                            <p:txEl>
                                              <p:pRg end="7" st="7"/>
                                            </p:txEl>
                                          </p:spTgt>
                                        </p:tgtEl>
                                        <p:attrNameLst>
                                          <p:attrName>style.visibility</p:attrName>
                                        </p:attrNameLst>
                                      </p:cBhvr>
                                      <p:to>
                                        <p:strVal val="visible"/>
                                      </p:to>
                                    </p:set>
                                    <p:anim calcmode="lin" valueType="num">
                                      <p:cBhvr additive="base">
                                        <p:cTn dur="500"/>
                                        <p:tgtEl>
                                          <p:spTgt spid="374">
                                            <p:txEl>
                                              <p:pRg end="7" st="7"/>
                                            </p:txEl>
                                          </p:spTgt>
                                        </p:tgtEl>
                                        <p:attrNameLst>
                                          <p:attrName>ppt_w</p:attrName>
                                        </p:attrNameLst>
                                      </p:cBhvr>
                                      <p:tavLst>
                                        <p:tav fmla="" tm="0">
                                          <p:val>
                                            <p:strVal val="0"/>
                                          </p:val>
                                        </p:tav>
                                        <p:tav fmla="" tm="100000">
                                          <p:val>
                                            <p:strVal val="#ppt_w"/>
                                          </p:val>
                                        </p:tav>
                                      </p:tavLst>
                                    </p:anim>
                                    <p:anim calcmode="lin" valueType="num">
                                      <p:cBhvr additive="base">
                                        <p:cTn dur="500"/>
                                        <p:tgtEl>
                                          <p:spTgt spid="374">
                                            <p:txEl>
                                              <p:pRg end="7" st="7"/>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4">
                                            <p:txEl>
                                              <p:pRg end="8" st="8"/>
                                            </p:txEl>
                                          </p:spTgt>
                                        </p:tgtEl>
                                        <p:attrNameLst>
                                          <p:attrName>style.visibility</p:attrName>
                                        </p:attrNameLst>
                                      </p:cBhvr>
                                      <p:to>
                                        <p:strVal val="visible"/>
                                      </p:to>
                                    </p:set>
                                    <p:anim calcmode="lin" valueType="num">
                                      <p:cBhvr additive="base">
                                        <p:cTn dur="500"/>
                                        <p:tgtEl>
                                          <p:spTgt spid="374">
                                            <p:txEl>
                                              <p:pRg end="8" st="8"/>
                                            </p:txEl>
                                          </p:spTgt>
                                        </p:tgtEl>
                                        <p:attrNameLst>
                                          <p:attrName>ppt_w</p:attrName>
                                        </p:attrNameLst>
                                      </p:cBhvr>
                                      <p:tavLst>
                                        <p:tav fmla="" tm="0">
                                          <p:val>
                                            <p:strVal val="0"/>
                                          </p:val>
                                        </p:tav>
                                        <p:tav fmla="" tm="100000">
                                          <p:val>
                                            <p:strVal val="#ppt_w"/>
                                          </p:val>
                                        </p:tav>
                                      </p:tavLst>
                                    </p:anim>
                                    <p:anim calcmode="lin" valueType="num">
                                      <p:cBhvr additive="base">
                                        <p:cTn dur="500"/>
                                        <p:tgtEl>
                                          <p:spTgt spid="374">
                                            <p:txEl>
                                              <p:pRg end="8" st="8"/>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p:cSld name="10_Custom Layout">
    <p:spTree>
      <p:nvGrpSpPr>
        <p:cNvPr id="375" name="Shape 375"/>
        <p:cNvGrpSpPr/>
        <p:nvPr/>
      </p:nvGrpSpPr>
      <p:grpSpPr>
        <a:xfrm>
          <a:off x="0" y="0"/>
          <a:ext cx="0" cy="0"/>
          <a:chOff x="0" y="0"/>
          <a:chExt cx="0" cy="0"/>
        </a:xfrm>
      </p:grpSpPr>
      <p:sp>
        <p:nvSpPr>
          <p:cNvPr id="376" name="Google Shape;376;p38"/>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7" name="Google Shape;377;p38"/>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8" name="Google Shape;378;p38"/>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9" name="Google Shape;379;p38"/>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380" name="Google Shape;380;p38"/>
          <p:cNvGrpSpPr/>
          <p:nvPr/>
        </p:nvGrpSpPr>
        <p:grpSpPr>
          <a:xfrm>
            <a:off x="715131" y="1691267"/>
            <a:ext cx="2057924" cy="2059112"/>
            <a:chOff x="777223" y="2153579"/>
            <a:chExt cx="3022269" cy="3024012"/>
          </a:xfrm>
        </p:grpSpPr>
        <p:sp>
          <p:nvSpPr>
            <p:cNvPr id="381" name="Google Shape;381;p38"/>
            <p:cNvSpPr/>
            <p:nvPr/>
          </p:nvSpPr>
          <p:spPr>
            <a:xfrm>
              <a:off x="777223" y="3209277"/>
              <a:ext cx="1486705" cy="1919455"/>
            </a:xfrm>
            <a:custGeom>
              <a:rect b="b" l="l" r="r" t="t"/>
              <a:pathLst>
                <a:path extrusionOk="0" h="1747217" w="1352638">
                  <a:moveTo>
                    <a:pt x="901532" y="16"/>
                  </a:moveTo>
                  <a:cubicBezTo>
                    <a:pt x="928044" y="479"/>
                    <a:pt x="954380" y="11056"/>
                    <a:pt x="974255" y="31637"/>
                  </a:cubicBezTo>
                  <a:lnTo>
                    <a:pt x="1352638" y="423465"/>
                  </a:lnTo>
                  <a:lnTo>
                    <a:pt x="948354" y="813878"/>
                  </a:lnTo>
                  <a:cubicBezTo>
                    <a:pt x="907190" y="853629"/>
                    <a:pt x="906046" y="919221"/>
                    <a:pt x="945796" y="960384"/>
                  </a:cubicBezTo>
                  <a:lnTo>
                    <a:pt x="1312149" y="1339753"/>
                  </a:lnTo>
                  <a:lnTo>
                    <a:pt x="920320" y="1718137"/>
                  </a:lnTo>
                  <a:cubicBezTo>
                    <a:pt x="879157" y="1757888"/>
                    <a:pt x="813565" y="1756743"/>
                    <a:pt x="773814" y="1715580"/>
                  </a:cubicBezTo>
                  <a:lnTo>
                    <a:pt x="29079" y="944384"/>
                  </a:lnTo>
                  <a:cubicBezTo>
                    <a:pt x="9203" y="923802"/>
                    <a:pt x="-448" y="897114"/>
                    <a:pt x="15" y="870601"/>
                  </a:cubicBezTo>
                  <a:cubicBezTo>
                    <a:pt x="478" y="844089"/>
                    <a:pt x="11055" y="817753"/>
                    <a:pt x="31636" y="797878"/>
                  </a:cubicBezTo>
                  <a:lnTo>
                    <a:pt x="827749" y="29080"/>
                  </a:lnTo>
                  <a:cubicBezTo>
                    <a:pt x="848331" y="9205"/>
                    <a:pt x="875020" y="-446"/>
                    <a:pt x="901532" y="16"/>
                  </a:cubicBezTo>
                  <a:close/>
                </a:path>
              </a:pathLst>
            </a:custGeom>
            <a:solidFill>
              <a:srgbClr val="90BE21"/>
            </a:solidFill>
            <a:ln>
              <a:noFill/>
            </a:ln>
          </p:spPr>
          <p:txBody>
            <a:bodyPr anchorCtr="0" anchor="ctr" bIns="0" lIns="162000" spcFirstLastPara="1" rIns="0" wrap="square" tIns="0">
              <a:noAutofit/>
            </a:bodyPr>
            <a:lstStyle/>
            <a:p>
              <a:pPr indent="0" lvl="0" marL="0" marR="0" rtl="0" algn="l">
                <a:spcBef>
                  <a:spcPts val="0"/>
                </a:spcBef>
                <a:spcAft>
                  <a:spcPts val="0"/>
                </a:spcAft>
                <a:buNone/>
              </a:pPr>
              <a:r>
                <a:t/>
              </a:r>
              <a:endParaRPr b="1" sz="1500">
                <a:solidFill>
                  <a:srgbClr val="262626"/>
                </a:solidFill>
                <a:latin typeface="Arial"/>
                <a:ea typeface="Arial"/>
                <a:cs typeface="Arial"/>
                <a:sym typeface="Arial"/>
              </a:endParaRPr>
            </a:p>
          </p:txBody>
        </p:sp>
        <p:sp>
          <p:nvSpPr>
            <p:cNvPr id="382" name="Google Shape;382;p38"/>
            <p:cNvSpPr/>
            <p:nvPr/>
          </p:nvSpPr>
          <p:spPr>
            <a:xfrm>
              <a:off x="813867" y="2153579"/>
              <a:ext cx="1921200" cy="1477981"/>
            </a:xfrm>
            <a:custGeom>
              <a:rect b="b" l="l" r="r" t="t"/>
              <a:pathLst>
                <a:path extrusionOk="0" h="1344614" w="1747878">
                  <a:moveTo>
                    <a:pt x="861692" y="0"/>
                  </a:moveTo>
                  <a:cubicBezTo>
                    <a:pt x="888209" y="0"/>
                    <a:pt x="914725" y="10116"/>
                    <a:pt x="934956" y="30347"/>
                  </a:cubicBezTo>
                  <a:lnTo>
                    <a:pt x="1717531" y="812922"/>
                  </a:lnTo>
                  <a:cubicBezTo>
                    <a:pt x="1757994" y="853385"/>
                    <a:pt x="1757994" y="918988"/>
                    <a:pt x="1717531" y="959450"/>
                  </a:cubicBezTo>
                  <a:lnTo>
                    <a:pt x="1332367" y="1344614"/>
                  </a:lnTo>
                  <a:lnTo>
                    <a:pt x="934957" y="947205"/>
                  </a:lnTo>
                  <a:cubicBezTo>
                    <a:pt x="894494" y="906741"/>
                    <a:pt x="828892" y="906742"/>
                    <a:pt x="788429" y="947205"/>
                  </a:cubicBezTo>
                  <a:lnTo>
                    <a:pt x="415512" y="1320122"/>
                  </a:lnTo>
                  <a:lnTo>
                    <a:pt x="30347" y="934957"/>
                  </a:lnTo>
                  <a:cubicBezTo>
                    <a:pt x="-10116" y="894494"/>
                    <a:pt x="-10116" y="828891"/>
                    <a:pt x="30347" y="788429"/>
                  </a:cubicBezTo>
                  <a:lnTo>
                    <a:pt x="788428" y="30347"/>
                  </a:lnTo>
                  <a:cubicBezTo>
                    <a:pt x="808660" y="10115"/>
                    <a:pt x="835176" y="0"/>
                    <a:pt x="861692" y="0"/>
                  </a:cubicBezTo>
                  <a:close/>
                </a:path>
              </a:pathLst>
            </a:custGeom>
            <a:solidFill>
              <a:srgbClr val="F992B8"/>
            </a:solidFill>
            <a:ln>
              <a:noFill/>
            </a:ln>
          </p:spPr>
          <p:txBody>
            <a:bodyPr anchorCtr="0" anchor="ctr" bIns="162000" lIns="0" spcFirstLastPara="1" rIns="0" wrap="square" tIns="0">
              <a:noAutofit/>
            </a:bodyPr>
            <a:lstStyle/>
            <a:p>
              <a:pPr indent="0" lvl="0" marL="0" marR="0" rtl="0" algn="ctr">
                <a:spcBef>
                  <a:spcPts val="0"/>
                </a:spcBef>
                <a:spcAft>
                  <a:spcPts val="0"/>
                </a:spcAft>
                <a:buNone/>
              </a:pPr>
              <a:r>
                <a:t/>
              </a:r>
              <a:endParaRPr b="1" sz="1500">
                <a:solidFill>
                  <a:srgbClr val="262626"/>
                </a:solidFill>
                <a:latin typeface="Arial"/>
                <a:ea typeface="Arial"/>
                <a:cs typeface="Arial"/>
                <a:sym typeface="Arial"/>
              </a:endParaRPr>
            </a:p>
          </p:txBody>
        </p:sp>
        <p:sp>
          <p:nvSpPr>
            <p:cNvPr id="383" name="Google Shape;383;p38"/>
            <p:cNvSpPr/>
            <p:nvPr/>
          </p:nvSpPr>
          <p:spPr>
            <a:xfrm>
              <a:off x="2312787" y="2188476"/>
              <a:ext cx="1486705" cy="1921200"/>
            </a:xfrm>
            <a:custGeom>
              <a:rect b="b" l="l" r="r" t="t"/>
              <a:pathLst>
                <a:path extrusionOk="0" h="1747216" w="1352638">
                  <a:moveTo>
                    <a:pt x="506101" y="15"/>
                  </a:moveTo>
                  <a:cubicBezTo>
                    <a:pt x="532613" y="478"/>
                    <a:pt x="558949" y="11055"/>
                    <a:pt x="578824" y="31636"/>
                  </a:cubicBezTo>
                  <a:lnTo>
                    <a:pt x="1323560" y="802833"/>
                  </a:lnTo>
                  <a:cubicBezTo>
                    <a:pt x="1343435" y="823414"/>
                    <a:pt x="1353086" y="850103"/>
                    <a:pt x="1352623" y="876615"/>
                  </a:cubicBezTo>
                  <a:cubicBezTo>
                    <a:pt x="1352161" y="903128"/>
                    <a:pt x="1341584" y="929463"/>
                    <a:pt x="1321003" y="949338"/>
                  </a:cubicBezTo>
                  <a:lnTo>
                    <a:pt x="524889" y="1718136"/>
                  </a:lnTo>
                  <a:cubicBezTo>
                    <a:pt x="483726" y="1757887"/>
                    <a:pt x="418134" y="1756742"/>
                    <a:pt x="378383" y="1715579"/>
                  </a:cubicBezTo>
                  <a:lnTo>
                    <a:pt x="0" y="1323752"/>
                  </a:lnTo>
                  <a:lnTo>
                    <a:pt x="404285" y="933338"/>
                  </a:lnTo>
                  <a:cubicBezTo>
                    <a:pt x="445448" y="893587"/>
                    <a:pt x="446593" y="827995"/>
                    <a:pt x="406842" y="786833"/>
                  </a:cubicBezTo>
                  <a:lnTo>
                    <a:pt x="40490" y="407463"/>
                  </a:lnTo>
                  <a:lnTo>
                    <a:pt x="432318" y="29079"/>
                  </a:lnTo>
                  <a:cubicBezTo>
                    <a:pt x="452900" y="9204"/>
                    <a:pt x="479589" y="-448"/>
                    <a:pt x="506101" y="15"/>
                  </a:cubicBezTo>
                  <a:close/>
                </a:path>
              </a:pathLst>
            </a:custGeom>
            <a:solidFill>
              <a:srgbClr val="F9D841"/>
            </a:solidFill>
            <a:ln>
              <a:noFill/>
            </a:ln>
          </p:spPr>
          <p:txBody>
            <a:bodyPr anchorCtr="0" anchor="ctr" bIns="0" lIns="0" spcFirstLastPara="1" rIns="162000" wrap="square" tIns="0">
              <a:noAutofit/>
            </a:bodyPr>
            <a:lstStyle/>
            <a:p>
              <a:pPr indent="0" lvl="0" marL="0" marR="0" rtl="0" algn="ctr">
                <a:spcBef>
                  <a:spcPts val="0"/>
                </a:spcBef>
                <a:spcAft>
                  <a:spcPts val="0"/>
                </a:spcAft>
                <a:buNone/>
              </a:pPr>
              <a:r>
                <a:rPr b="1" lang="en-US" sz="1500">
                  <a:solidFill>
                    <a:srgbClr val="262626"/>
                  </a:solidFill>
                  <a:latin typeface="Arial"/>
                  <a:ea typeface="Arial"/>
                  <a:cs typeface="Arial"/>
                  <a:sym typeface="Arial"/>
                </a:rPr>
                <a:t>     </a:t>
              </a:r>
              <a:endParaRPr b="1" sz="1500">
                <a:solidFill>
                  <a:srgbClr val="262626"/>
                </a:solidFill>
                <a:latin typeface="Arial"/>
                <a:ea typeface="Arial"/>
                <a:cs typeface="Arial"/>
                <a:sym typeface="Arial"/>
              </a:endParaRPr>
            </a:p>
          </p:txBody>
        </p:sp>
        <p:sp>
          <p:nvSpPr>
            <p:cNvPr id="384" name="Google Shape;384;p38"/>
            <p:cNvSpPr/>
            <p:nvPr/>
          </p:nvSpPr>
          <p:spPr>
            <a:xfrm>
              <a:off x="1836412" y="3690886"/>
              <a:ext cx="1921200" cy="1486705"/>
            </a:xfrm>
            <a:custGeom>
              <a:rect b="b" l="l" r="r" t="t"/>
              <a:pathLst>
                <a:path extrusionOk="0" h="1352638" w="1747216">
                  <a:moveTo>
                    <a:pt x="423464" y="0"/>
                  </a:moveTo>
                  <a:lnTo>
                    <a:pt x="813877" y="404285"/>
                  </a:lnTo>
                  <a:cubicBezTo>
                    <a:pt x="853628" y="445448"/>
                    <a:pt x="919220" y="446592"/>
                    <a:pt x="960383" y="406842"/>
                  </a:cubicBezTo>
                  <a:lnTo>
                    <a:pt x="1339752" y="40490"/>
                  </a:lnTo>
                  <a:lnTo>
                    <a:pt x="1718136" y="432318"/>
                  </a:lnTo>
                  <a:cubicBezTo>
                    <a:pt x="1757887" y="473481"/>
                    <a:pt x="1756742" y="539074"/>
                    <a:pt x="1715579" y="578824"/>
                  </a:cubicBezTo>
                  <a:lnTo>
                    <a:pt x="944383" y="1323560"/>
                  </a:lnTo>
                  <a:cubicBezTo>
                    <a:pt x="923801" y="1343435"/>
                    <a:pt x="897113" y="1353086"/>
                    <a:pt x="870600" y="1352623"/>
                  </a:cubicBezTo>
                  <a:cubicBezTo>
                    <a:pt x="844088" y="1352161"/>
                    <a:pt x="817752" y="1341584"/>
                    <a:pt x="797877" y="1321003"/>
                  </a:cubicBezTo>
                  <a:lnTo>
                    <a:pt x="29079" y="524889"/>
                  </a:lnTo>
                  <a:cubicBezTo>
                    <a:pt x="-10671" y="483726"/>
                    <a:pt x="-9526" y="418134"/>
                    <a:pt x="31636" y="378383"/>
                  </a:cubicBezTo>
                  <a:close/>
                </a:path>
              </a:pathLst>
            </a:custGeom>
            <a:solidFill>
              <a:srgbClr val="5B9BD5"/>
            </a:solidFill>
            <a:ln>
              <a:noFill/>
            </a:ln>
          </p:spPr>
          <p:txBody>
            <a:bodyPr anchorCtr="0" anchor="ctr" bIns="0" lIns="0" spcFirstLastPara="1" rIns="0" wrap="square" tIns="162000">
              <a:noAutofit/>
            </a:bodyPr>
            <a:lstStyle/>
            <a:p>
              <a:pPr indent="0" lvl="0" marL="0" marR="0" rtl="0" algn="ctr">
                <a:spcBef>
                  <a:spcPts val="0"/>
                </a:spcBef>
                <a:spcAft>
                  <a:spcPts val="0"/>
                </a:spcAft>
                <a:buNone/>
              </a:pPr>
              <a:r>
                <a:t/>
              </a:r>
              <a:endParaRPr b="1" sz="1500">
                <a:solidFill>
                  <a:srgbClr val="262626"/>
                </a:solidFill>
                <a:latin typeface="Arial"/>
                <a:ea typeface="Arial"/>
                <a:cs typeface="Arial"/>
                <a:sym typeface="Arial"/>
              </a:endParaRPr>
            </a:p>
          </p:txBody>
        </p:sp>
      </p:grpSp>
      <p:sp>
        <p:nvSpPr>
          <p:cNvPr id="385" name="Google Shape;385;p38"/>
          <p:cNvSpPr/>
          <p:nvPr/>
        </p:nvSpPr>
        <p:spPr>
          <a:xfrm>
            <a:off x="3455965" y="1687523"/>
            <a:ext cx="303663" cy="241749"/>
          </a:xfrm>
          <a:prstGeom prst="triangle">
            <a:avLst>
              <a:gd fmla="val 50000" name="adj"/>
            </a:avLst>
          </a:prstGeom>
          <a:solidFill>
            <a:srgbClr val="F992B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4">
              <a:solidFill>
                <a:schemeClr val="lt1"/>
              </a:solidFill>
              <a:latin typeface="Calibri"/>
              <a:ea typeface="Calibri"/>
              <a:cs typeface="Calibri"/>
              <a:sym typeface="Calibri"/>
            </a:endParaRPr>
          </a:p>
        </p:txBody>
      </p:sp>
      <p:sp>
        <p:nvSpPr>
          <p:cNvPr id="386" name="Google Shape;386;p38"/>
          <p:cNvSpPr/>
          <p:nvPr/>
        </p:nvSpPr>
        <p:spPr>
          <a:xfrm>
            <a:off x="3455965" y="2382722"/>
            <a:ext cx="303663" cy="241749"/>
          </a:xfrm>
          <a:prstGeom prst="triangle">
            <a:avLst>
              <a:gd fmla="val 50000" name="adj"/>
            </a:avLst>
          </a:prstGeom>
          <a:solidFill>
            <a:srgbClr val="F9D84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4">
              <a:solidFill>
                <a:schemeClr val="lt1"/>
              </a:solidFill>
              <a:latin typeface="Calibri"/>
              <a:ea typeface="Calibri"/>
              <a:cs typeface="Calibri"/>
              <a:sym typeface="Calibri"/>
            </a:endParaRPr>
          </a:p>
        </p:txBody>
      </p:sp>
      <p:sp>
        <p:nvSpPr>
          <p:cNvPr id="387" name="Google Shape;387;p38"/>
          <p:cNvSpPr/>
          <p:nvPr/>
        </p:nvSpPr>
        <p:spPr>
          <a:xfrm>
            <a:off x="3455965" y="3077681"/>
            <a:ext cx="303663" cy="241749"/>
          </a:xfrm>
          <a:prstGeom prst="triangle">
            <a:avLst>
              <a:gd fmla="val 50000" name="adj"/>
            </a:avLst>
          </a:prstGeom>
          <a:solidFill>
            <a:srgbClr val="5B9B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4">
              <a:solidFill>
                <a:schemeClr val="lt1"/>
              </a:solidFill>
              <a:latin typeface="Calibri"/>
              <a:ea typeface="Calibri"/>
              <a:cs typeface="Calibri"/>
              <a:sym typeface="Calibri"/>
            </a:endParaRPr>
          </a:p>
        </p:txBody>
      </p:sp>
      <p:sp>
        <p:nvSpPr>
          <p:cNvPr id="388" name="Google Shape;388;p38"/>
          <p:cNvSpPr/>
          <p:nvPr/>
        </p:nvSpPr>
        <p:spPr>
          <a:xfrm>
            <a:off x="3455965" y="3773119"/>
            <a:ext cx="303663" cy="241749"/>
          </a:xfrm>
          <a:prstGeom prst="triangle">
            <a:avLst>
              <a:gd fmla="val 50000" name="adj"/>
            </a:avLst>
          </a:prstGeom>
          <a:solidFill>
            <a:srgbClr val="90BE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4">
              <a:solidFill>
                <a:schemeClr val="lt1"/>
              </a:solidFill>
              <a:latin typeface="Calibri"/>
              <a:ea typeface="Calibri"/>
              <a:cs typeface="Calibri"/>
              <a:sym typeface="Calibri"/>
            </a:endParaRPr>
          </a:p>
        </p:txBody>
      </p:sp>
      <p:sp>
        <p:nvSpPr>
          <p:cNvPr id="389" name="Google Shape;389;p38"/>
          <p:cNvSpPr txBox="1"/>
          <p:nvPr>
            <p:ph idx="1" type="body"/>
          </p:nvPr>
        </p:nvSpPr>
        <p:spPr>
          <a:xfrm>
            <a:off x="1045117" y="2062987"/>
            <a:ext cx="911317" cy="2936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90" name="Google Shape;390;p38"/>
          <p:cNvSpPr txBox="1"/>
          <p:nvPr>
            <p:ph idx="2" type="body"/>
          </p:nvPr>
        </p:nvSpPr>
        <p:spPr>
          <a:xfrm>
            <a:off x="1973069" y="2240895"/>
            <a:ext cx="875185" cy="29368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91" name="Google Shape;391;p38"/>
          <p:cNvSpPr txBox="1"/>
          <p:nvPr>
            <p:ph idx="3" type="body"/>
          </p:nvPr>
        </p:nvSpPr>
        <p:spPr>
          <a:xfrm>
            <a:off x="659465" y="2918910"/>
            <a:ext cx="875185" cy="29368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92" name="Google Shape;392;p38"/>
          <p:cNvSpPr txBox="1"/>
          <p:nvPr>
            <p:ph idx="4" type="body"/>
          </p:nvPr>
        </p:nvSpPr>
        <p:spPr>
          <a:xfrm>
            <a:off x="1645579" y="3116078"/>
            <a:ext cx="875185" cy="29368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93" name="Google Shape;393;p38"/>
          <p:cNvSpPr txBox="1"/>
          <p:nvPr>
            <p:ph idx="5" type="body"/>
          </p:nvPr>
        </p:nvSpPr>
        <p:spPr>
          <a:xfrm>
            <a:off x="3893849" y="1638935"/>
            <a:ext cx="4867275" cy="43497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800"/>
              <a:buNone/>
              <a:defRPr sz="28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94" name="Google Shape;394;p38"/>
          <p:cNvSpPr txBox="1"/>
          <p:nvPr>
            <p:ph idx="6" type="body"/>
          </p:nvPr>
        </p:nvSpPr>
        <p:spPr>
          <a:xfrm>
            <a:off x="3893849" y="2317095"/>
            <a:ext cx="4867275" cy="43497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800"/>
              <a:buNone/>
              <a:defRPr sz="28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95" name="Google Shape;395;p38"/>
          <p:cNvSpPr txBox="1"/>
          <p:nvPr>
            <p:ph idx="7" type="body"/>
          </p:nvPr>
        </p:nvSpPr>
        <p:spPr>
          <a:xfrm>
            <a:off x="3893848" y="2995110"/>
            <a:ext cx="4867275" cy="43497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800"/>
              <a:buNone/>
              <a:defRPr sz="28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96" name="Google Shape;396;p38"/>
          <p:cNvSpPr txBox="1"/>
          <p:nvPr>
            <p:ph idx="8" type="body"/>
          </p:nvPr>
        </p:nvSpPr>
        <p:spPr>
          <a:xfrm>
            <a:off x="3893848" y="3677462"/>
            <a:ext cx="4867275" cy="43497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800"/>
              <a:buNone/>
              <a:defRPr sz="28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80"/>
                                        </p:tgtEl>
                                        <p:attrNameLst>
                                          <p:attrName>style.visibility</p:attrName>
                                        </p:attrNameLst>
                                      </p:cBhvr>
                                      <p:to>
                                        <p:strVal val="visible"/>
                                      </p:to>
                                    </p:set>
                                    <p:animEffect filter="fade" transition="in">
                                      <p:cBhvr>
                                        <p:cTn dur="2000"/>
                                        <p:tgtEl>
                                          <p:spTgt spid="380"/>
                                        </p:tgtEl>
                                      </p:cBhvr>
                                    </p:animEffect>
                                  </p:childTnLst>
                                </p:cTn>
                              </p:par>
                              <p:par>
                                <p:cTn fill="hold" nodeType="withEffect" presetClass="entr" presetID="10" presetSubtype="0">
                                  <p:stCondLst>
                                    <p:cond delay="0"/>
                                  </p:stCondLst>
                                  <p:childTnLst>
                                    <p:set>
                                      <p:cBhvr>
                                        <p:cTn dur="1" fill="hold">
                                          <p:stCondLst>
                                            <p:cond delay="0"/>
                                          </p:stCondLst>
                                        </p:cTn>
                                        <p:tgtEl>
                                          <p:spTgt spid="389">
                                            <p:txEl>
                                              <p:pRg end="0" st="0"/>
                                            </p:txEl>
                                          </p:spTgt>
                                        </p:tgtEl>
                                        <p:attrNameLst>
                                          <p:attrName>style.visibility</p:attrName>
                                        </p:attrNameLst>
                                      </p:cBhvr>
                                      <p:to>
                                        <p:strVal val="visible"/>
                                      </p:to>
                                    </p:set>
                                    <p:animEffect filter="fade" transition="in">
                                      <p:cBhvr>
                                        <p:cTn dur="2000"/>
                                        <p:tgtEl>
                                          <p:spTgt spid="389">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389">
                                            <p:txEl>
                                              <p:pRg end="1" st="1"/>
                                            </p:txEl>
                                          </p:spTgt>
                                        </p:tgtEl>
                                        <p:attrNameLst>
                                          <p:attrName>style.visibility</p:attrName>
                                        </p:attrNameLst>
                                      </p:cBhvr>
                                      <p:to>
                                        <p:strVal val="visible"/>
                                      </p:to>
                                    </p:set>
                                    <p:animEffect filter="fade" transition="in">
                                      <p:cBhvr>
                                        <p:cTn dur="2000"/>
                                        <p:tgtEl>
                                          <p:spTgt spid="389">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389">
                                            <p:txEl>
                                              <p:pRg end="2" st="2"/>
                                            </p:txEl>
                                          </p:spTgt>
                                        </p:tgtEl>
                                        <p:attrNameLst>
                                          <p:attrName>style.visibility</p:attrName>
                                        </p:attrNameLst>
                                      </p:cBhvr>
                                      <p:to>
                                        <p:strVal val="visible"/>
                                      </p:to>
                                    </p:set>
                                    <p:animEffect filter="fade" transition="in">
                                      <p:cBhvr>
                                        <p:cTn dur="2000"/>
                                        <p:tgtEl>
                                          <p:spTgt spid="389">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389">
                                            <p:txEl>
                                              <p:pRg end="3" st="3"/>
                                            </p:txEl>
                                          </p:spTgt>
                                        </p:tgtEl>
                                        <p:attrNameLst>
                                          <p:attrName>style.visibility</p:attrName>
                                        </p:attrNameLst>
                                      </p:cBhvr>
                                      <p:to>
                                        <p:strVal val="visible"/>
                                      </p:to>
                                    </p:set>
                                    <p:animEffect filter="fade" transition="in">
                                      <p:cBhvr>
                                        <p:cTn dur="2000"/>
                                        <p:tgtEl>
                                          <p:spTgt spid="389">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389">
                                            <p:txEl>
                                              <p:pRg end="4" st="4"/>
                                            </p:txEl>
                                          </p:spTgt>
                                        </p:tgtEl>
                                        <p:attrNameLst>
                                          <p:attrName>style.visibility</p:attrName>
                                        </p:attrNameLst>
                                      </p:cBhvr>
                                      <p:to>
                                        <p:strVal val="visible"/>
                                      </p:to>
                                    </p:set>
                                    <p:animEffect filter="fade" transition="in">
                                      <p:cBhvr>
                                        <p:cTn dur="2000"/>
                                        <p:tgtEl>
                                          <p:spTgt spid="389">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389">
                                            <p:txEl>
                                              <p:pRg end="5" st="5"/>
                                            </p:txEl>
                                          </p:spTgt>
                                        </p:tgtEl>
                                        <p:attrNameLst>
                                          <p:attrName>style.visibility</p:attrName>
                                        </p:attrNameLst>
                                      </p:cBhvr>
                                      <p:to>
                                        <p:strVal val="visible"/>
                                      </p:to>
                                    </p:set>
                                    <p:animEffect filter="fade" transition="in">
                                      <p:cBhvr>
                                        <p:cTn dur="2000"/>
                                        <p:tgtEl>
                                          <p:spTgt spid="389">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389">
                                            <p:txEl>
                                              <p:pRg end="6" st="6"/>
                                            </p:txEl>
                                          </p:spTgt>
                                        </p:tgtEl>
                                        <p:attrNameLst>
                                          <p:attrName>style.visibility</p:attrName>
                                        </p:attrNameLst>
                                      </p:cBhvr>
                                      <p:to>
                                        <p:strVal val="visible"/>
                                      </p:to>
                                    </p:set>
                                    <p:animEffect filter="fade" transition="in">
                                      <p:cBhvr>
                                        <p:cTn dur="2000"/>
                                        <p:tgtEl>
                                          <p:spTgt spid="389">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389">
                                            <p:txEl>
                                              <p:pRg end="7" st="7"/>
                                            </p:txEl>
                                          </p:spTgt>
                                        </p:tgtEl>
                                        <p:attrNameLst>
                                          <p:attrName>style.visibility</p:attrName>
                                        </p:attrNameLst>
                                      </p:cBhvr>
                                      <p:to>
                                        <p:strVal val="visible"/>
                                      </p:to>
                                    </p:set>
                                    <p:animEffect filter="fade" transition="in">
                                      <p:cBhvr>
                                        <p:cTn dur="2000"/>
                                        <p:tgtEl>
                                          <p:spTgt spid="389">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389">
                                            <p:txEl>
                                              <p:pRg end="8" st="8"/>
                                            </p:txEl>
                                          </p:spTgt>
                                        </p:tgtEl>
                                        <p:attrNameLst>
                                          <p:attrName>style.visibility</p:attrName>
                                        </p:attrNameLst>
                                      </p:cBhvr>
                                      <p:to>
                                        <p:strVal val="visible"/>
                                      </p:to>
                                    </p:set>
                                    <p:animEffect filter="fade" transition="in">
                                      <p:cBhvr>
                                        <p:cTn dur="2000"/>
                                        <p:tgtEl>
                                          <p:spTgt spid="389">
                                            <p:txEl>
                                              <p:pRg end="8" st="8"/>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0">
                                            <p:txEl>
                                              <p:pRg end="0" st="0"/>
                                            </p:txEl>
                                          </p:spTgt>
                                        </p:tgtEl>
                                        <p:attrNameLst>
                                          <p:attrName>style.visibility</p:attrName>
                                        </p:attrNameLst>
                                      </p:cBhvr>
                                      <p:to>
                                        <p:strVal val="visible"/>
                                      </p:to>
                                    </p:set>
                                    <p:animEffect filter="fade" transition="in">
                                      <p:cBhvr>
                                        <p:cTn dur="2000"/>
                                        <p:tgtEl>
                                          <p:spTgt spid="390">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0">
                                            <p:txEl>
                                              <p:pRg end="1" st="1"/>
                                            </p:txEl>
                                          </p:spTgt>
                                        </p:tgtEl>
                                        <p:attrNameLst>
                                          <p:attrName>style.visibility</p:attrName>
                                        </p:attrNameLst>
                                      </p:cBhvr>
                                      <p:to>
                                        <p:strVal val="visible"/>
                                      </p:to>
                                    </p:set>
                                    <p:animEffect filter="fade" transition="in">
                                      <p:cBhvr>
                                        <p:cTn dur="2000"/>
                                        <p:tgtEl>
                                          <p:spTgt spid="390">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0">
                                            <p:txEl>
                                              <p:pRg end="2" st="2"/>
                                            </p:txEl>
                                          </p:spTgt>
                                        </p:tgtEl>
                                        <p:attrNameLst>
                                          <p:attrName>style.visibility</p:attrName>
                                        </p:attrNameLst>
                                      </p:cBhvr>
                                      <p:to>
                                        <p:strVal val="visible"/>
                                      </p:to>
                                    </p:set>
                                    <p:animEffect filter="fade" transition="in">
                                      <p:cBhvr>
                                        <p:cTn dur="2000"/>
                                        <p:tgtEl>
                                          <p:spTgt spid="390">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0">
                                            <p:txEl>
                                              <p:pRg end="3" st="3"/>
                                            </p:txEl>
                                          </p:spTgt>
                                        </p:tgtEl>
                                        <p:attrNameLst>
                                          <p:attrName>style.visibility</p:attrName>
                                        </p:attrNameLst>
                                      </p:cBhvr>
                                      <p:to>
                                        <p:strVal val="visible"/>
                                      </p:to>
                                    </p:set>
                                    <p:animEffect filter="fade" transition="in">
                                      <p:cBhvr>
                                        <p:cTn dur="2000"/>
                                        <p:tgtEl>
                                          <p:spTgt spid="390">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0">
                                            <p:txEl>
                                              <p:pRg end="4" st="4"/>
                                            </p:txEl>
                                          </p:spTgt>
                                        </p:tgtEl>
                                        <p:attrNameLst>
                                          <p:attrName>style.visibility</p:attrName>
                                        </p:attrNameLst>
                                      </p:cBhvr>
                                      <p:to>
                                        <p:strVal val="visible"/>
                                      </p:to>
                                    </p:set>
                                    <p:animEffect filter="fade" transition="in">
                                      <p:cBhvr>
                                        <p:cTn dur="2000"/>
                                        <p:tgtEl>
                                          <p:spTgt spid="390">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0">
                                            <p:txEl>
                                              <p:pRg end="5" st="5"/>
                                            </p:txEl>
                                          </p:spTgt>
                                        </p:tgtEl>
                                        <p:attrNameLst>
                                          <p:attrName>style.visibility</p:attrName>
                                        </p:attrNameLst>
                                      </p:cBhvr>
                                      <p:to>
                                        <p:strVal val="visible"/>
                                      </p:to>
                                    </p:set>
                                    <p:animEffect filter="fade" transition="in">
                                      <p:cBhvr>
                                        <p:cTn dur="2000"/>
                                        <p:tgtEl>
                                          <p:spTgt spid="390">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0">
                                            <p:txEl>
                                              <p:pRg end="6" st="6"/>
                                            </p:txEl>
                                          </p:spTgt>
                                        </p:tgtEl>
                                        <p:attrNameLst>
                                          <p:attrName>style.visibility</p:attrName>
                                        </p:attrNameLst>
                                      </p:cBhvr>
                                      <p:to>
                                        <p:strVal val="visible"/>
                                      </p:to>
                                    </p:set>
                                    <p:animEffect filter="fade" transition="in">
                                      <p:cBhvr>
                                        <p:cTn dur="2000"/>
                                        <p:tgtEl>
                                          <p:spTgt spid="390">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0">
                                            <p:txEl>
                                              <p:pRg end="7" st="7"/>
                                            </p:txEl>
                                          </p:spTgt>
                                        </p:tgtEl>
                                        <p:attrNameLst>
                                          <p:attrName>style.visibility</p:attrName>
                                        </p:attrNameLst>
                                      </p:cBhvr>
                                      <p:to>
                                        <p:strVal val="visible"/>
                                      </p:to>
                                    </p:set>
                                    <p:animEffect filter="fade" transition="in">
                                      <p:cBhvr>
                                        <p:cTn dur="2000"/>
                                        <p:tgtEl>
                                          <p:spTgt spid="390">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0">
                                            <p:txEl>
                                              <p:pRg end="8" st="8"/>
                                            </p:txEl>
                                          </p:spTgt>
                                        </p:tgtEl>
                                        <p:attrNameLst>
                                          <p:attrName>style.visibility</p:attrName>
                                        </p:attrNameLst>
                                      </p:cBhvr>
                                      <p:to>
                                        <p:strVal val="visible"/>
                                      </p:to>
                                    </p:set>
                                    <p:animEffect filter="fade" transition="in">
                                      <p:cBhvr>
                                        <p:cTn dur="2000"/>
                                        <p:tgtEl>
                                          <p:spTgt spid="390">
                                            <p:txEl>
                                              <p:pRg end="8" st="8"/>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1">
                                            <p:txEl>
                                              <p:pRg end="0" st="0"/>
                                            </p:txEl>
                                          </p:spTgt>
                                        </p:tgtEl>
                                        <p:attrNameLst>
                                          <p:attrName>style.visibility</p:attrName>
                                        </p:attrNameLst>
                                      </p:cBhvr>
                                      <p:to>
                                        <p:strVal val="visible"/>
                                      </p:to>
                                    </p:set>
                                    <p:animEffect filter="fade" transition="in">
                                      <p:cBhvr>
                                        <p:cTn dur="2000"/>
                                        <p:tgtEl>
                                          <p:spTgt spid="391">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1">
                                            <p:txEl>
                                              <p:pRg end="1" st="1"/>
                                            </p:txEl>
                                          </p:spTgt>
                                        </p:tgtEl>
                                        <p:attrNameLst>
                                          <p:attrName>style.visibility</p:attrName>
                                        </p:attrNameLst>
                                      </p:cBhvr>
                                      <p:to>
                                        <p:strVal val="visible"/>
                                      </p:to>
                                    </p:set>
                                    <p:animEffect filter="fade" transition="in">
                                      <p:cBhvr>
                                        <p:cTn dur="2000"/>
                                        <p:tgtEl>
                                          <p:spTgt spid="391">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1">
                                            <p:txEl>
                                              <p:pRg end="2" st="2"/>
                                            </p:txEl>
                                          </p:spTgt>
                                        </p:tgtEl>
                                        <p:attrNameLst>
                                          <p:attrName>style.visibility</p:attrName>
                                        </p:attrNameLst>
                                      </p:cBhvr>
                                      <p:to>
                                        <p:strVal val="visible"/>
                                      </p:to>
                                    </p:set>
                                    <p:animEffect filter="fade" transition="in">
                                      <p:cBhvr>
                                        <p:cTn dur="2000"/>
                                        <p:tgtEl>
                                          <p:spTgt spid="391">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1">
                                            <p:txEl>
                                              <p:pRg end="3" st="3"/>
                                            </p:txEl>
                                          </p:spTgt>
                                        </p:tgtEl>
                                        <p:attrNameLst>
                                          <p:attrName>style.visibility</p:attrName>
                                        </p:attrNameLst>
                                      </p:cBhvr>
                                      <p:to>
                                        <p:strVal val="visible"/>
                                      </p:to>
                                    </p:set>
                                    <p:animEffect filter="fade" transition="in">
                                      <p:cBhvr>
                                        <p:cTn dur="2000"/>
                                        <p:tgtEl>
                                          <p:spTgt spid="391">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1">
                                            <p:txEl>
                                              <p:pRg end="4" st="4"/>
                                            </p:txEl>
                                          </p:spTgt>
                                        </p:tgtEl>
                                        <p:attrNameLst>
                                          <p:attrName>style.visibility</p:attrName>
                                        </p:attrNameLst>
                                      </p:cBhvr>
                                      <p:to>
                                        <p:strVal val="visible"/>
                                      </p:to>
                                    </p:set>
                                    <p:animEffect filter="fade" transition="in">
                                      <p:cBhvr>
                                        <p:cTn dur="2000"/>
                                        <p:tgtEl>
                                          <p:spTgt spid="391">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1">
                                            <p:txEl>
                                              <p:pRg end="5" st="5"/>
                                            </p:txEl>
                                          </p:spTgt>
                                        </p:tgtEl>
                                        <p:attrNameLst>
                                          <p:attrName>style.visibility</p:attrName>
                                        </p:attrNameLst>
                                      </p:cBhvr>
                                      <p:to>
                                        <p:strVal val="visible"/>
                                      </p:to>
                                    </p:set>
                                    <p:animEffect filter="fade" transition="in">
                                      <p:cBhvr>
                                        <p:cTn dur="2000"/>
                                        <p:tgtEl>
                                          <p:spTgt spid="391">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1">
                                            <p:txEl>
                                              <p:pRg end="6" st="6"/>
                                            </p:txEl>
                                          </p:spTgt>
                                        </p:tgtEl>
                                        <p:attrNameLst>
                                          <p:attrName>style.visibility</p:attrName>
                                        </p:attrNameLst>
                                      </p:cBhvr>
                                      <p:to>
                                        <p:strVal val="visible"/>
                                      </p:to>
                                    </p:set>
                                    <p:animEffect filter="fade" transition="in">
                                      <p:cBhvr>
                                        <p:cTn dur="2000"/>
                                        <p:tgtEl>
                                          <p:spTgt spid="391">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1">
                                            <p:txEl>
                                              <p:pRg end="7" st="7"/>
                                            </p:txEl>
                                          </p:spTgt>
                                        </p:tgtEl>
                                        <p:attrNameLst>
                                          <p:attrName>style.visibility</p:attrName>
                                        </p:attrNameLst>
                                      </p:cBhvr>
                                      <p:to>
                                        <p:strVal val="visible"/>
                                      </p:to>
                                    </p:set>
                                    <p:animEffect filter="fade" transition="in">
                                      <p:cBhvr>
                                        <p:cTn dur="2000"/>
                                        <p:tgtEl>
                                          <p:spTgt spid="391">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1">
                                            <p:txEl>
                                              <p:pRg end="8" st="8"/>
                                            </p:txEl>
                                          </p:spTgt>
                                        </p:tgtEl>
                                        <p:attrNameLst>
                                          <p:attrName>style.visibility</p:attrName>
                                        </p:attrNameLst>
                                      </p:cBhvr>
                                      <p:to>
                                        <p:strVal val="visible"/>
                                      </p:to>
                                    </p:set>
                                    <p:animEffect filter="fade" transition="in">
                                      <p:cBhvr>
                                        <p:cTn dur="2000"/>
                                        <p:tgtEl>
                                          <p:spTgt spid="391">
                                            <p:txEl>
                                              <p:pRg end="8" st="8"/>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2">
                                            <p:txEl>
                                              <p:pRg end="0" st="0"/>
                                            </p:txEl>
                                          </p:spTgt>
                                        </p:tgtEl>
                                        <p:attrNameLst>
                                          <p:attrName>style.visibility</p:attrName>
                                        </p:attrNameLst>
                                      </p:cBhvr>
                                      <p:to>
                                        <p:strVal val="visible"/>
                                      </p:to>
                                    </p:set>
                                    <p:animEffect filter="fade" transition="in">
                                      <p:cBhvr>
                                        <p:cTn dur="2000"/>
                                        <p:tgtEl>
                                          <p:spTgt spid="392">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2">
                                            <p:txEl>
                                              <p:pRg end="1" st="1"/>
                                            </p:txEl>
                                          </p:spTgt>
                                        </p:tgtEl>
                                        <p:attrNameLst>
                                          <p:attrName>style.visibility</p:attrName>
                                        </p:attrNameLst>
                                      </p:cBhvr>
                                      <p:to>
                                        <p:strVal val="visible"/>
                                      </p:to>
                                    </p:set>
                                    <p:animEffect filter="fade" transition="in">
                                      <p:cBhvr>
                                        <p:cTn dur="2000"/>
                                        <p:tgtEl>
                                          <p:spTgt spid="392">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2">
                                            <p:txEl>
                                              <p:pRg end="2" st="2"/>
                                            </p:txEl>
                                          </p:spTgt>
                                        </p:tgtEl>
                                        <p:attrNameLst>
                                          <p:attrName>style.visibility</p:attrName>
                                        </p:attrNameLst>
                                      </p:cBhvr>
                                      <p:to>
                                        <p:strVal val="visible"/>
                                      </p:to>
                                    </p:set>
                                    <p:animEffect filter="fade" transition="in">
                                      <p:cBhvr>
                                        <p:cTn dur="2000"/>
                                        <p:tgtEl>
                                          <p:spTgt spid="392">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2">
                                            <p:txEl>
                                              <p:pRg end="3" st="3"/>
                                            </p:txEl>
                                          </p:spTgt>
                                        </p:tgtEl>
                                        <p:attrNameLst>
                                          <p:attrName>style.visibility</p:attrName>
                                        </p:attrNameLst>
                                      </p:cBhvr>
                                      <p:to>
                                        <p:strVal val="visible"/>
                                      </p:to>
                                    </p:set>
                                    <p:animEffect filter="fade" transition="in">
                                      <p:cBhvr>
                                        <p:cTn dur="2000"/>
                                        <p:tgtEl>
                                          <p:spTgt spid="392">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2">
                                            <p:txEl>
                                              <p:pRg end="4" st="4"/>
                                            </p:txEl>
                                          </p:spTgt>
                                        </p:tgtEl>
                                        <p:attrNameLst>
                                          <p:attrName>style.visibility</p:attrName>
                                        </p:attrNameLst>
                                      </p:cBhvr>
                                      <p:to>
                                        <p:strVal val="visible"/>
                                      </p:to>
                                    </p:set>
                                    <p:animEffect filter="fade" transition="in">
                                      <p:cBhvr>
                                        <p:cTn dur="2000"/>
                                        <p:tgtEl>
                                          <p:spTgt spid="392">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2">
                                            <p:txEl>
                                              <p:pRg end="5" st="5"/>
                                            </p:txEl>
                                          </p:spTgt>
                                        </p:tgtEl>
                                        <p:attrNameLst>
                                          <p:attrName>style.visibility</p:attrName>
                                        </p:attrNameLst>
                                      </p:cBhvr>
                                      <p:to>
                                        <p:strVal val="visible"/>
                                      </p:to>
                                    </p:set>
                                    <p:animEffect filter="fade" transition="in">
                                      <p:cBhvr>
                                        <p:cTn dur="2000"/>
                                        <p:tgtEl>
                                          <p:spTgt spid="392">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2">
                                            <p:txEl>
                                              <p:pRg end="6" st="6"/>
                                            </p:txEl>
                                          </p:spTgt>
                                        </p:tgtEl>
                                        <p:attrNameLst>
                                          <p:attrName>style.visibility</p:attrName>
                                        </p:attrNameLst>
                                      </p:cBhvr>
                                      <p:to>
                                        <p:strVal val="visible"/>
                                      </p:to>
                                    </p:set>
                                    <p:animEffect filter="fade" transition="in">
                                      <p:cBhvr>
                                        <p:cTn dur="2000"/>
                                        <p:tgtEl>
                                          <p:spTgt spid="392">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2">
                                            <p:txEl>
                                              <p:pRg end="7" st="7"/>
                                            </p:txEl>
                                          </p:spTgt>
                                        </p:tgtEl>
                                        <p:attrNameLst>
                                          <p:attrName>style.visibility</p:attrName>
                                        </p:attrNameLst>
                                      </p:cBhvr>
                                      <p:to>
                                        <p:strVal val="visible"/>
                                      </p:to>
                                    </p:set>
                                    <p:animEffect filter="fade" transition="in">
                                      <p:cBhvr>
                                        <p:cTn dur="2000"/>
                                        <p:tgtEl>
                                          <p:spTgt spid="392">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2">
                                            <p:txEl>
                                              <p:pRg end="8" st="8"/>
                                            </p:txEl>
                                          </p:spTgt>
                                        </p:tgtEl>
                                        <p:attrNameLst>
                                          <p:attrName>style.visibility</p:attrName>
                                        </p:attrNameLst>
                                      </p:cBhvr>
                                      <p:to>
                                        <p:strVal val="visible"/>
                                      </p:to>
                                    </p:set>
                                    <p:animEffect filter="fade" transition="in">
                                      <p:cBhvr>
                                        <p:cTn dur="2000"/>
                                        <p:tgtEl>
                                          <p:spTgt spid="392">
                                            <p:txEl>
                                              <p:pRg end="8" st="8"/>
                                            </p:txEl>
                                          </p:spTgt>
                                        </p:tgtEl>
                                      </p:cBhvr>
                                    </p:animEffect>
                                  </p:childTnLst>
                                </p:cTn>
                              </p:par>
                              <p:par>
                                <p:cTn fill="hold" nodeType="withEffect" presetClass="entr" presetID="10" presetSubtype="0">
                                  <p:stCondLst>
                                    <p:cond delay="2000"/>
                                  </p:stCondLst>
                                  <p:childTnLst>
                                    <p:set>
                                      <p:cBhvr>
                                        <p:cTn dur="1" fill="hold">
                                          <p:stCondLst>
                                            <p:cond delay="0"/>
                                          </p:stCondLst>
                                        </p:cTn>
                                        <p:tgtEl>
                                          <p:spTgt spid="393">
                                            <p:txEl>
                                              <p:pRg end="0" st="0"/>
                                            </p:txEl>
                                          </p:spTgt>
                                        </p:tgtEl>
                                        <p:attrNameLst>
                                          <p:attrName>style.visibility</p:attrName>
                                        </p:attrNameLst>
                                      </p:cBhvr>
                                      <p:to>
                                        <p:strVal val="visible"/>
                                      </p:to>
                                    </p:set>
                                    <p:animEffect filter="fade" transition="in">
                                      <p:cBhvr>
                                        <p:cTn dur="500"/>
                                        <p:tgtEl>
                                          <p:spTgt spid="393">
                                            <p:txEl>
                                              <p:pRg end="0" st="0"/>
                                            </p:txEl>
                                          </p:spTgt>
                                        </p:tgtEl>
                                      </p:cBhvr>
                                    </p:animEffect>
                                  </p:childTnLst>
                                </p:cTn>
                              </p:par>
                              <p:par>
                                <p:cTn fill="hold" nodeType="withEffect" presetClass="entr" presetID="10" presetSubtype="0">
                                  <p:stCondLst>
                                    <p:cond delay="2000"/>
                                  </p:stCondLst>
                                  <p:childTnLst>
                                    <p:set>
                                      <p:cBhvr>
                                        <p:cTn dur="1" fill="hold">
                                          <p:stCondLst>
                                            <p:cond delay="0"/>
                                          </p:stCondLst>
                                        </p:cTn>
                                        <p:tgtEl>
                                          <p:spTgt spid="393">
                                            <p:txEl>
                                              <p:pRg end="1" st="1"/>
                                            </p:txEl>
                                          </p:spTgt>
                                        </p:tgtEl>
                                        <p:attrNameLst>
                                          <p:attrName>style.visibility</p:attrName>
                                        </p:attrNameLst>
                                      </p:cBhvr>
                                      <p:to>
                                        <p:strVal val="visible"/>
                                      </p:to>
                                    </p:set>
                                    <p:animEffect filter="fade" transition="in">
                                      <p:cBhvr>
                                        <p:cTn dur="500"/>
                                        <p:tgtEl>
                                          <p:spTgt spid="393">
                                            <p:txEl>
                                              <p:pRg end="1" st="1"/>
                                            </p:txEl>
                                          </p:spTgt>
                                        </p:tgtEl>
                                      </p:cBhvr>
                                    </p:animEffect>
                                  </p:childTnLst>
                                </p:cTn>
                              </p:par>
                              <p:par>
                                <p:cTn fill="hold" nodeType="withEffect" presetClass="entr" presetID="10" presetSubtype="0">
                                  <p:stCondLst>
                                    <p:cond delay="2000"/>
                                  </p:stCondLst>
                                  <p:childTnLst>
                                    <p:set>
                                      <p:cBhvr>
                                        <p:cTn dur="1" fill="hold">
                                          <p:stCondLst>
                                            <p:cond delay="0"/>
                                          </p:stCondLst>
                                        </p:cTn>
                                        <p:tgtEl>
                                          <p:spTgt spid="393">
                                            <p:txEl>
                                              <p:pRg end="2" st="2"/>
                                            </p:txEl>
                                          </p:spTgt>
                                        </p:tgtEl>
                                        <p:attrNameLst>
                                          <p:attrName>style.visibility</p:attrName>
                                        </p:attrNameLst>
                                      </p:cBhvr>
                                      <p:to>
                                        <p:strVal val="visible"/>
                                      </p:to>
                                    </p:set>
                                    <p:animEffect filter="fade" transition="in">
                                      <p:cBhvr>
                                        <p:cTn dur="500"/>
                                        <p:tgtEl>
                                          <p:spTgt spid="393">
                                            <p:txEl>
                                              <p:pRg end="2" st="2"/>
                                            </p:txEl>
                                          </p:spTgt>
                                        </p:tgtEl>
                                      </p:cBhvr>
                                    </p:animEffect>
                                  </p:childTnLst>
                                </p:cTn>
                              </p:par>
                              <p:par>
                                <p:cTn fill="hold" nodeType="withEffect" presetClass="entr" presetID="10" presetSubtype="0">
                                  <p:stCondLst>
                                    <p:cond delay="2000"/>
                                  </p:stCondLst>
                                  <p:childTnLst>
                                    <p:set>
                                      <p:cBhvr>
                                        <p:cTn dur="1" fill="hold">
                                          <p:stCondLst>
                                            <p:cond delay="0"/>
                                          </p:stCondLst>
                                        </p:cTn>
                                        <p:tgtEl>
                                          <p:spTgt spid="393">
                                            <p:txEl>
                                              <p:pRg end="3" st="3"/>
                                            </p:txEl>
                                          </p:spTgt>
                                        </p:tgtEl>
                                        <p:attrNameLst>
                                          <p:attrName>style.visibility</p:attrName>
                                        </p:attrNameLst>
                                      </p:cBhvr>
                                      <p:to>
                                        <p:strVal val="visible"/>
                                      </p:to>
                                    </p:set>
                                    <p:animEffect filter="fade" transition="in">
                                      <p:cBhvr>
                                        <p:cTn dur="500"/>
                                        <p:tgtEl>
                                          <p:spTgt spid="393">
                                            <p:txEl>
                                              <p:pRg end="3" st="3"/>
                                            </p:txEl>
                                          </p:spTgt>
                                        </p:tgtEl>
                                      </p:cBhvr>
                                    </p:animEffect>
                                  </p:childTnLst>
                                </p:cTn>
                              </p:par>
                              <p:par>
                                <p:cTn fill="hold" nodeType="withEffect" presetClass="entr" presetID="10" presetSubtype="0">
                                  <p:stCondLst>
                                    <p:cond delay="2000"/>
                                  </p:stCondLst>
                                  <p:childTnLst>
                                    <p:set>
                                      <p:cBhvr>
                                        <p:cTn dur="1" fill="hold">
                                          <p:stCondLst>
                                            <p:cond delay="0"/>
                                          </p:stCondLst>
                                        </p:cTn>
                                        <p:tgtEl>
                                          <p:spTgt spid="393">
                                            <p:txEl>
                                              <p:pRg end="4" st="4"/>
                                            </p:txEl>
                                          </p:spTgt>
                                        </p:tgtEl>
                                        <p:attrNameLst>
                                          <p:attrName>style.visibility</p:attrName>
                                        </p:attrNameLst>
                                      </p:cBhvr>
                                      <p:to>
                                        <p:strVal val="visible"/>
                                      </p:to>
                                    </p:set>
                                    <p:animEffect filter="fade" transition="in">
                                      <p:cBhvr>
                                        <p:cTn dur="500"/>
                                        <p:tgtEl>
                                          <p:spTgt spid="393">
                                            <p:txEl>
                                              <p:pRg end="4" st="4"/>
                                            </p:txEl>
                                          </p:spTgt>
                                        </p:tgtEl>
                                      </p:cBhvr>
                                    </p:animEffect>
                                  </p:childTnLst>
                                </p:cTn>
                              </p:par>
                              <p:par>
                                <p:cTn fill="hold" nodeType="withEffect" presetClass="entr" presetID="10" presetSubtype="0">
                                  <p:stCondLst>
                                    <p:cond delay="2000"/>
                                  </p:stCondLst>
                                  <p:childTnLst>
                                    <p:set>
                                      <p:cBhvr>
                                        <p:cTn dur="1" fill="hold">
                                          <p:stCondLst>
                                            <p:cond delay="0"/>
                                          </p:stCondLst>
                                        </p:cTn>
                                        <p:tgtEl>
                                          <p:spTgt spid="393">
                                            <p:txEl>
                                              <p:pRg end="5" st="5"/>
                                            </p:txEl>
                                          </p:spTgt>
                                        </p:tgtEl>
                                        <p:attrNameLst>
                                          <p:attrName>style.visibility</p:attrName>
                                        </p:attrNameLst>
                                      </p:cBhvr>
                                      <p:to>
                                        <p:strVal val="visible"/>
                                      </p:to>
                                    </p:set>
                                    <p:animEffect filter="fade" transition="in">
                                      <p:cBhvr>
                                        <p:cTn dur="500"/>
                                        <p:tgtEl>
                                          <p:spTgt spid="393">
                                            <p:txEl>
                                              <p:pRg end="5" st="5"/>
                                            </p:txEl>
                                          </p:spTgt>
                                        </p:tgtEl>
                                      </p:cBhvr>
                                    </p:animEffect>
                                  </p:childTnLst>
                                </p:cTn>
                              </p:par>
                              <p:par>
                                <p:cTn fill="hold" nodeType="withEffect" presetClass="entr" presetID="10" presetSubtype="0">
                                  <p:stCondLst>
                                    <p:cond delay="2000"/>
                                  </p:stCondLst>
                                  <p:childTnLst>
                                    <p:set>
                                      <p:cBhvr>
                                        <p:cTn dur="1" fill="hold">
                                          <p:stCondLst>
                                            <p:cond delay="0"/>
                                          </p:stCondLst>
                                        </p:cTn>
                                        <p:tgtEl>
                                          <p:spTgt spid="393">
                                            <p:txEl>
                                              <p:pRg end="6" st="6"/>
                                            </p:txEl>
                                          </p:spTgt>
                                        </p:tgtEl>
                                        <p:attrNameLst>
                                          <p:attrName>style.visibility</p:attrName>
                                        </p:attrNameLst>
                                      </p:cBhvr>
                                      <p:to>
                                        <p:strVal val="visible"/>
                                      </p:to>
                                    </p:set>
                                    <p:animEffect filter="fade" transition="in">
                                      <p:cBhvr>
                                        <p:cTn dur="500"/>
                                        <p:tgtEl>
                                          <p:spTgt spid="393">
                                            <p:txEl>
                                              <p:pRg end="6" st="6"/>
                                            </p:txEl>
                                          </p:spTgt>
                                        </p:tgtEl>
                                      </p:cBhvr>
                                    </p:animEffect>
                                  </p:childTnLst>
                                </p:cTn>
                              </p:par>
                              <p:par>
                                <p:cTn fill="hold" nodeType="withEffect" presetClass="entr" presetID="10" presetSubtype="0">
                                  <p:stCondLst>
                                    <p:cond delay="2000"/>
                                  </p:stCondLst>
                                  <p:childTnLst>
                                    <p:set>
                                      <p:cBhvr>
                                        <p:cTn dur="1" fill="hold">
                                          <p:stCondLst>
                                            <p:cond delay="0"/>
                                          </p:stCondLst>
                                        </p:cTn>
                                        <p:tgtEl>
                                          <p:spTgt spid="393">
                                            <p:txEl>
                                              <p:pRg end="7" st="7"/>
                                            </p:txEl>
                                          </p:spTgt>
                                        </p:tgtEl>
                                        <p:attrNameLst>
                                          <p:attrName>style.visibility</p:attrName>
                                        </p:attrNameLst>
                                      </p:cBhvr>
                                      <p:to>
                                        <p:strVal val="visible"/>
                                      </p:to>
                                    </p:set>
                                    <p:animEffect filter="fade" transition="in">
                                      <p:cBhvr>
                                        <p:cTn dur="500"/>
                                        <p:tgtEl>
                                          <p:spTgt spid="393">
                                            <p:txEl>
                                              <p:pRg end="7" st="7"/>
                                            </p:txEl>
                                          </p:spTgt>
                                        </p:tgtEl>
                                      </p:cBhvr>
                                    </p:animEffect>
                                  </p:childTnLst>
                                </p:cTn>
                              </p:par>
                              <p:par>
                                <p:cTn fill="hold" nodeType="withEffect" presetClass="entr" presetID="10" presetSubtype="0">
                                  <p:stCondLst>
                                    <p:cond delay="2000"/>
                                  </p:stCondLst>
                                  <p:childTnLst>
                                    <p:set>
                                      <p:cBhvr>
                                        <p:cTn dur="1" fill="hold">
                                          <p:stCondLst>
                                            <p:cond delay="0"/>
                                          </p:stCondLst>
                                        </p:cTn>
                                        <p:tgtEl>
                                          <p:spTgt spid="393">
                                            <p:txEl>
                                              <p:pRg end="8" st="8"/>
                                            </p:txEl>
                                          </p:spTgt>
                                        </p:tgtEl>
                                        <p:attrNameLst>
                                          <p:attrName>style.visibility</p:attrName>
                                        </p:attrNameLst>
                                      </p:cBhvr>
                                      <p:to>
                                        <p:strVal val="visible"/>
                                      </p:to>
                                    </p:set>
                                    <p:animEffect filter="fade" transition="in">
                                      <p:cBhvr>
                                        <p:cTn dur="500"/>
                                        <p:tgtEl>
                                          <p:spTgt spid="393">
                                            <p:txEl>
                                              <p:pRg end="8" st="8"/>
                                            </p:txEl>
                                          </p:spTgt>
                                        </p:tgtEl>
                                      </p:cBhvr>
                                    </p:animEffect>
                                  </p:childTnLst>
                                </p:cTn>
                              </p:par>
                              <p:par>
                                <p:cTn fill="hold" nodeType="withEffect" presetClass="entr" presetID="10" presetSubtype="0">
                                  <p:stCondLst>
                                    <p:cond delay="2250"/>
                                  </p:stCondLst>
                                  <p:childTnLst>
                                    <p:set>
                                      <p:cBhvr>
                                        <p:cTn dur="1" fill="hold">
                                          <p:stCondLst>
                                            <p:cond delay="0"/>
                                          </p:stCondLst>
                                        </p:cTn>
                                        <p:tgtEl>
                                          <p:spTgt spid="394">
                                            <p:txEl>
                                              <p:pRg end="0" st="0"/>
                                            </p:txEl>
                                          </p:spTgt>
                                        </p:tgtEl>
                                        <p:attrNameLst>
                                          <p:attrName>style.visibility</p:attrName>
                                        </p:attrNameLst>
                                      </p:cBhvr>
                                      <p:to>
                                        <p:strVal val="visible"/>
                                      </p:to>
                                    </p:set>
                                    <p:animEffect filter="fade" transition="in">
                                      <p:cBhvr>
                                        <p:cTn dur="500"/>
                                        <p:tgtEl>
                                          <p:spTgt spid="394">
                                            <p:txEl>
                                              <p:pRg end="0" st="0"/>
                                            </p:txEl>
                                          </p:spTgt>
                                        </p:tgtEl>
                                      </p:cBhvr>
                                    </p:animEffect>
                                  </p:childTnLst>
                                </p:cTn>
                              </p:par>
                              <p:par>
                                <p:cTn fill="hold" nodeType="withEffect" presetClass="entr" presetID="10" presetSubtype="0">
                                  <p:stCondLst>
                                    <p:cond delay="2250"/>
                                  </p:stCondLst>
                                  <p:childTnLst>
                                    <p:set>
                                      <p:cBhvr>
                                        <p:cTn dur="1" fill="hold">
                                          <p:stCondLst>
                                            <p:cond delay="0"/>
                                          </p:stCondLst>
                                        </p:cTn>
                                        <p:tgtEl>
                                          <p:spTgt spid="394">
                                            <p:txEl>
                                              <p:pRg end="1" st="1"/>
                                            </p:txEl>
                                          </p:spTgt>
                                        </p:tgtEl>
                                        <p:attrNameLst>
                                          <p:attrName>style.visibility</p:attrName>
                                        </p:attrNameLst>
                                      </p:cBhvr>
                                      <p:to>
                                        <p:strVal val="visible"/>
                                      </p:to>
                                    </p:set>
                                    <p:animEffect filter="fade" transition="in">
                                      <p:cBhvr>
                                        <p:cTn dur="500"/>
                                        <p:tgtEl>
                                          <p:spTgt spid="394">
                                            <p:txEl>
                                              <p:pRg end="1" st="1"/>
                                            </p:txEl>
                                          </p:spTgt>
                                        </p:tgtEl>
                                      </p:cBhvr>
                                    </p:animEffect>
                                  </p:childTnLst>
                                </p:cTn>
                              </p:par>
                              <p:par>
                                <p:cTn fill="hold" nodeType="withEffect" presetClass="entr" presetID="10" presetSubtype="0">
                                  <p:stCondLst>
                                    <p:cond delay="2250"/>
                                  </p:stCondLst>
                                  <p:childTnLst>
                                    <p:set>
                                      <p:cBhvr>
                                        <p:cTn dur="1" fill="hold">
                                          <p:stCondLst>
                                            <p:cond delay="0"/>
                                          </p:stCondLst>
                                        </p:cTn>
                                        <p:tgtEl>
                                          <p:spTgt spid="394">
                                            <p:txEl>
                                              <p:pRg end="2" st="2"/>
                                            </p:txEl>
                                          </p:spTgt>
                                        </p:tgtEl>
                                        <p:attrNameLst>
                                          <p:attrName>style.visibility</p:attrName>
                                        </p:attrNameLst>
                                      </p:cBhvr>
                                      <p:to>
                                        <p:strVal val="visible"/>
                                      </p:to>
                                    </p:set>
                                    <p:animEffect filter="fade" transition="in">
                                      <p:cBhvr>
                                        <p:cTn dur="500"/>
                                        <p:tgtEl>
                                          <p:spTgt spid="394">
                                            <p:txEl>
                                              <p:pRg end="2" st="2"/>
                                            </p:txEl>
                                          </p:spTgt>
                                        </p:tgtEl>
                                      </p:cBhvr>
                                    </p:animEffect>
                                  </p:childTnLst>
                                </p:cTn>
                              </p:par>
                              <p:par>
                                <p:cTn fill="hold" nodeType="withEffect" presetClass="entr" presetID="10" presetSubtype="0">
                                  <p:stCondLst>
                                    <p:cond delay="2250"/>
                                  </p:stCondLst>
                                  <p:childTnLst>
                                    <p:set>
                                      <p:cBhvr>
                                        <p:cTn dur="1" fill="hold">
                                          <p:stCondLst>
                                            <p:cond delay="0"/>
                                          </p:stCondLst>
                                        </p:cTn>
                                        <p:tgtEl>
                                          <p:spTgt spid="394">
                                            <p:txEl>
                                              <p:pRg end="3" st="3"/>
                                            </p:txEl>
                                          </p:spTgt>
                                        </p:tgtEl>
                                        <p:attrNameLst>
                                          <p:attrName>style.visibility</p:attrName>
                                        </p:attrNameLst>
                                      </p:cBhvr>
                                      <p:to>
                                        <p:strVal val="visible"/>
                                      </p:to>
                                    </p:set>
                                    <p:animEffect filter="fade" transition="in">
                                      <p:cBhvr>
                                        <p:cTn dur="500"/>
                                        <p:tgtEl>
                                          <p:spTgt spid="394">
                                            <p:txEl>
                                              <p:pRg end="3" st="3"/>
                                            </p:txEl>
                                          </p:spTgt>
                                        </p:tgtEl>
                                      </p:cBhvr>
                                    </p:animEffect>
                                  </p:childTnLst>
                                </p:cTn>
                              </p:par>
                              <p:par>
                                <p:cTn fill="hold" nodeType="withEffect" presetClass="entr" presetID="10" presetSubtype="0">
                                  <p:stCondLst>
                                    <p:cond delay="2250"/>
                                  </p:stCondLst>
                                  <p:childTnLst>
                                    <p:set>
                                      <p:cBhvr>
                                        <p:cTn dur="1" fill="hold">
                                          <p:stCondLst>
                                            <p:cond delay="0"/>
                                          </p:stCondLst>
                                        </p:cTn>
                                        <p:tgtEl>
                                          <p:spTgt spid="394">
                                            <p:txEl>
                                              <p:pRg end="4" st="4"/>
                                            </p:txEl>
                                          </p:spTgt>
                                        </p:tgtEl>
                                        <p:attrNameLst>
                                          <p:attrName>style.visibility</p:attrName>
                                        </p:attrNameLst>
                                      </p:cBhvr>
                                      <p:to>
                                        <p:strVal val="visible"/>
                                      </p:to>
                                    </p:set>
                                    <p:animEffect filter="fade" transition="in">
                                      <p:cBhvr>
                                        <p:cTn dur="500"/>
                                        <p:tgtEl>
                                          <p:spTgt spid="394">
                                            <p:txEl>
                                              <p:pRg end="4" st="4"/>
                                            </p:txEl>
                                          </p:spTgt>
                                        </p:tgtEl>
                                      </p:cBhvr>
                                    </p:animEffect>
                                  </p:childTnLst>
                                </p:cTn>
                              </p:par>
                              <p:par>
                                <p:cTn fill="hold" nodeType="withEffect" presetClass="entr" presetID="10" presetSubtype="0">
                                  <p:stCondLst>
                                    <p:cond delay="2250"/>
                                  </p:stCondLst>
                                  <p:childTnLst>
                                    <p:set>
                                      <p:cBhvr>
                                        <p:cTn dur="1" fill="hold">
                                          <p:stCondLst>
                                            <p:cond delay="0"/>
                                          </p:stCondLst>
                                        </p:cTn>
                                        <p:tgtEl>
                                          <p:spTgt spid="394">
                                            <p:txEl>
                                              <p:pRg end="5" st="5"/>
                                            </p:txEl>
                                          </p:spTgt>
                                        </p:tgtEl>
                                        <p:attrNameLst>
                                          <p:attrName>style.visibility</p:attrName>
                                        </p:attrNameLst>
                                      </p:cBhvr>
                                      <p:to>
                                        <p:strVal val="visible"/>
                                      </p:to>
                                    </p:set>
                                    <p:animEffect filter="fade" transition="in">
                                      <p:cBhvr>
                                        <p:cTn dur="500"/>
                                        <p:tgtEl>
                                          <p:spTgt spid="394">
                                            <p:txEl>
                                              <p:pRg end="5" st="5"/>
                                            </p:txEl>
                                          </p:spTgt>
                                        </p:tgtEl>
                                      </p:cBhvr>
                                    </p:animEffect>
                                  </p:childTnLst>
                                </p:cTn>
                              </p:par>
                              <p:par>
                                <p:cTn fill="hold" nodeType="withEffect" presetClass="entr" presetID="10" presetSubtype="0">
                                  <p:stCondLst>
                                    <p:cond delay="2250"/>
                                  </p:stCondLst>
                                  <p:childTnLst>
                                    <p:set>
                                      <p:cBhvr>
                                        <p:cTn dur="1" fill="hold">
                                          <p:stCondLst>
                                            <p:cond delay="0"/>
                                          </p:stCondLst>
                                        </p:cTn>
                                        <p:tgtEl>
                                          <p:spTgt spid="394">
                                            <p:txEl>
                                              <p:pRg end="6" st="6"/>
                                            </p:txEl>
                                          </p:spTgt>
                                        </p:tgtEl>
                                        <p:attrNameLst>
                                          <p:attrName>style.visibility</p:attrName>
                                        </p:attrNameLst>
                                      </p:cBhvr>
                                      <p:to>
                                        <p:strVal val="visible"/>
                                      </p:to>
                                    </p:set>
                                    <p:animEffect filter="fade" transition="in">
                                      <p:cBhvr>
                                        <p:cTn dur="500"/>
                                        <p:tgtEl>
                                          <p:spTgt spid="394">
                                            <p:txEl>
                                              <p:pRg end="6" st="6"/>
                                            </p:txEl>
                                          </p:spTgt>
                                        </p:tgtEl>
                                      </p:cBhvr>
                                    </p:animEffect>
                                  </p:childTnLst>
                                </p:cTn>
                              </p:par>
                              <p:par>
                                <p:cTn fill="hold" nodeType="withEffect" presetClass="entr" presetID="10" presetSubtype="0">
                                  <p:stCondLst>
                                    <p:cond delay="2250"/>
                                  </p:stCondLst>
                                  <p:childTnLst>
                                    <p:set>
                                      <p:cBhvr>
                                        <p:cTn dur="1" fill="hold">
                                          <p:stCondLst>
                                            <p:cond delay="0"/>
                                          </p:stCondLst>
                                        </p:cTn>
                                        <p:tgtEl>
                                          <p:spTgt spid="394">
                                            <p:txEl>
                                              <p:pRg end="7" st="7"/>
                                            </p:txEl>
                                          </p:spTgt>
                                        </p:tgtEl>
                                        <p:attrNameLst>
                                          <p:attrName>style.visibility</p:attrName>
                                        </p:attrNameLst>
                                      </p:cBhvr>
                                      <p:to>
                                        <p:strVal val="visible"/>
                                      </p:to>
                                    </p:set>
                                    <p:animEffect filter="fade" transition="in">
                                      <p:cBhvr>
                                        <p:cTn dur="500"/>
                                        <p:tgtEl>
                                          <p:spTgt spid="394">
                                            <p:txEl>
                                              <p:pRg end="7" st="7"/>
                                            </p:txEl>
                                          </p:spTgt>
                                        </p:tgtEl>
                                      </p:cBhvr>
                                    </p:animEffect>
                                  </p:childTnLst>
                                </p:cTn>
                              </p:par>
                              <p:par>
                                <p:cTn fill="hold" nodeType="withEffect" presetClass="entr" presetID="10" presetSubtype="0">
                                  <p:stCondLst>
                                    <p:cond delay="2250"/>
                                  </p:stCondLst>
                                  <p:childTnLst>
                                    <p:set>
                                      <p:cBhvr>
                                        <p:cTn dur="1" fill="hold">
                                          <p:stCondLst>
                                            <p:cond delay="0"/>
                                          </p:stCondLst>
                                        </p:cTn>
                                        <p:tgtEl>
                                          <p:spTgt spid="394">
                                            <p:txEl>
                                              <p:pRg end="8" st="8"/>
                                            </p:txEl>
                                          </p:spTgt>
                                        </p:tgtEl>
                                        <p:attrNameLst>
                                          <p:attrName>style.visibility</p:attrName>
                                        </p:attrNameLst>
                                      </p:cBhvr>
                                      <p:to>
                                        <p:strVal val="visible"/>
                                      </p:to>
                                    </p:set>
                                    <p:animEffect filter="fade" transition="in">
                                      <p:cBhvr>
                                        <p:cTn dur="500"/>
                                        <p:tgtEl>
                                          <p:spTgt spid="394">
                                            <p:txEl>
                                              <p:pRg end="8" st="8"/>
                                            </p:txEl>
                                          </p:spTgt>
                                        </p:tgtEl>
                                      </p:cBhvr>
                                    </p:animEffect>
                                  </p:childTnLst>
                                </p:cTn>
                              </p:par>
                              <p:par>
                                <p:cTn fill="hold" nodeType="withEffect" presetClass="entr" presetID="10" presetSubtype="0">
                                  <p:stCondLst>
                                    <p:cond delay="2500"/>
                                  </p:stCondLst>
                                  <p:childTnLst>
                                    <p:set>
                                      <p:cBhvr>
                                        <p:cTn dur="1" fill="hold">
                                          <p:stCondLst>
                                            <p:cond delay="0"/>
                                          </p:stCondLst>
                                        </p:cTn>
                                        <p:tgtEl>
                                          <p:spTgt spid="395">
                                            <p:txEl>
                                              <p:pRg end="0" st="0"/>
                                            </p:txEl>
                                          </p:spTgt>
                                        </p:tgtEl>
                                        <p:attrNameLst>
                                          <p:attrName>style.visibility</p:attrName>
                                        </p:attrNameLst>
                                      </p:cBhvr>
                                      <p:to>
                                        <p:strVal val="visible"/>
                                      </p:to>
                                    </p:set>
                                    <p:animEffect filter="fade" transition="in">
                                      <p:cBhvr>
                                        <p:cTn dur="500"/>
                                        <p:tgtEl>
                                          <p:spTgt spid="395">
                                            <p:txEl>
                                              <p:pRg end="0" st="0"/>
                                            </p:txEl>
                                          </p:spTgt>
                                        </p:tgtEl>
                                      </p:cBhvr>
                                    </p:animEffect>
                                  </p:childTnLst>
                                </p:cTn>
                              </p:par>
                              <p:par>
                                <p:cTn fill="hold" nodeType="withEffect" presetClass="entr" presetID="10" presetSubtype="0">
                                  <p:stCondLst>
                                    <p:cond delay="2500"/>
                                  </p:stCondLst>
                                  <p:childTnLst>
                                    <p:set>
                                      <p:cBhvr>
                                        <p:cTn dur="1" fill="hold">
                                          <p:stCondLst>
                                            <p:cond delay="0"/>
                                          </p:stCondLst>
                                        </p:cTn>
                                        <p:tgtEl>
                                          <p:spTgt spid="395">
                                            <p:txEl>
                                              <p:pRg end="1" st="1"/>
                                            </p:txEl>
                                          </p:spTgt>
                                        </p:tgtEl>
                                        <p:attrNameLst>
                                          <p:attrName>style.visibility</p:attrName>
                                        </p:attrNameLst>
                                      </p:cBhvr>
                                      <p:to>
                                        <p:strVal val="visible"/>
                                      </p:to>
                                    </p:set>
                                    <p:animEffect filter="fade" transition="in">
                                      <p:cBhvr>
                                        <p:cTn dur="500"/>
                                        <p:tgtEl>
                                          <p:spTgt spid="395">
                                            <p:txEl>
                                              <p:pRg end="1" st="1"/>
                                            </p:txEl>
                                          </p:spTgt>
                                        </p:tgtEl>
                                      </p:cBhvr>
                                    </p:animEffect>
                                  </p:childTnLst>
                                </p:cTn>
                              </p:par>
                              <p:par>
                                <p:cTn fill="hold" nodeType="withEffect" presetClass="entr" presetID="10" presetSubtype="0">
                                  <p:stCondLst>
                                    <p:cond delay="2500"/>
                                  </p:stCondLst>
                                  <p:childTnLst>
                                    <p:set>
                                      <p:cBhvr>
                                        <p:cTn dur="1" fill="hold">
                                          <p:stCondLst>
                                            <p:cond delay="0"/>
                                          </p:stCondLst>
                                        </p:cTn>
                                        <p:tgtEl>
                                          <p:spTgt spid="395">
                                            <p:txEl>
                                              <p:pRg end="2" st="2"/>
                                            </p:txEl>
                                          </p:spTgt>
                                        </p:tgtEl>
                                        <p:attrNameLst>
                                          <p:attrName>style.visibility</p:attrName>
                                        </p:attrNameLst>
                                      </p:cBhvr>
                                      <p:to>
                                        <p:strVal val="visible"/>
                                      </p:to>
                                    </p:set>
                                    <p:animEffect filter="fade" transition="in">
                                      <p:cBhvr>
                                        <p:cTn dur="500"/>
                                        <p:tgtEl>
                                          <p:spTgt spid="395">
                                            <p:txEl>
                                              <p:pRg end="2" st="2"/>
                                            </p:txEl>
                                          </p:spTgt>
                                        </p:tgtEl>
                                      </p:cBhvr>
                                    </p:animEffect>
                                  </p:childTnLst>
                                </p:cTn>
                              </p:par>
                              <p:par>
                                <p:cTn fill="hold" nodeType="withEffect" presetClass="entr" presetID="10" presetSubtype="0">
                                  <p:stCondLst>
                                    <p:cond delay="2500"/>
                                  </p:stCondLst>
                                  <p:childTnLst>
                                    <p:set>
                                      <p:cBhvr>
                                        <p:cTn dur="1" fill="hold">
                                          <p:stCondLst>
                                            <p:cond delay="0"/>
                                          </p:stCondLst>
                                        </p:cTn>
                                        <p:tgtEl>
                                          <p:spTgt spid="395">
                                            <p:txEl>
                                              <p:pRg end="3" st="3"/>
                                            </p:txEl>
                                          </p:spTgt>
                                        </p:tgtEl>
                                        <p:attrNameLst>
                                          <p:attrName>style.visibility</p:attrName>
                                        </p:attrNameLst>
                                      </p:cBhvr>
                                      <p:to>
                                        <p:strVal val="visible"/>
                                      </p:to>
                                    </p:set>
                                    <p:animEffect filter="fade" transition="in">
                                      <p:cBhvr>
                                        <p:cTn dur="500"/>
                                        <p:tgtEl>
                                          <p:spTgt spid="395">
                                            <p:txEl>
                                              <p:pRg end="3" st="3"/>
                                            </p:txEl>
                                          </p:spTgt>
                                        </p:tgtEl>
                                      </p:cBhvr>
                                    </p:animEffect>
                                  </p:childTnLst>
                                </p:cTn>
                              </p:par>
                              <p:par>
                                <p:cTn fill="hold" nodeType="withEffect" presetClass="entr" presetID="10" presetSubtype="0">
                                  <p:stCondLst>
                                    <p:cond delay="2500"/>
                                  </p:stCondLst>
                                  <p:childTnLst>
                                    <p:set>
                                      <p:cBhvr>
                                        <p:cTn dur="1" fill="hold">
                                          <p:stCondLst>
                                            <p:cond delay="0"/>
                                          </p:stCondLst>
                                        </p:cTn>
                                        <p:tgtEl>
                                          <p:spTgt spid="395">
                                            <p:txEl>
                                              <p:pRg end="4" st="4"/>
                                            </p:txEl>
                                          </p:spTgt>
                                        </p:tgtEl>
                                        <p:attrNameLst>
                                          <p:attrName>style.visibility</p:attrName>
                                        </p:attrNameLst>
                                      </p:cBhvr>
                                      <p:to>
                                        <p:strVal val="visible"/>
                                      </p:to>
                                    </p:set>
                                    <p:animEffect filter="fade" transition="in">
                                      <p:cBhvr>
                                        <p:cTn dur="500"/>
                                        <p:tgtEl>
                                          <p:spTgt spid="395">
                                            <p:txEl>
                                              <p:pRg end="4" st="4"/>
                                            </p:txEl>
                                          </p:spTgt>
                                        </p:tgtEl>
                                      </p:cBhvr>
                                    </p:animEffect>
                                  </p:childTnLst>
                                </p:cTn>
                              </p:par>
                              <p:par>
                                <p:cTn fill="hold" nodeType="withEffect" presetClass="entr" presetID="10" presetSubtype="0">
                                  <p:stCondLst>
                                    <p:cond delay="2500"/>
                                  </p:stCondLst>
                                  <p:childTnLst>
                                    <p:set>
                                      <p:cBhvr>
                                        <p:cTn dur="1" fill="hold">
                                          <p:stCondLst>
                                            <p:cond delay="0"/>
                                          </p:stCondLst>
                                        </p:cTn>
                                        <p:tgtEl>
                                          <p:spTgt spid="395">
                                            <p:txEl>
                                              <p:pRg end="5" st="5"/>
                                            </p:txEl>
                                          </p:spTgt>
                                        </p:tgtEl>
                                        <p:attrNameLst>
                                          <p:attrName>style.visibility</p:attrName>
                                        </p:attrNameLst>
                                      </p:cBhvr>
                                      <p:to>
                                        <p:strVal val="visible"/>
                                      </p:to>
                                    </p:set>
                                    <p:animEffect filter="fade" transition="in">
                                      <p:cBhvr>
                                        <p:cTn dur="500"/>
                                        <p:tgtEl>
                                          <p:spTgt spid="395">
                                            <p:txEl>
                                              <p:pRg end="5" st="5"/>
                                            </p:txEl>
                                          </p:spTgt>
                                        </p:tgtEl>
                                      </p:cBhvr>
                                    </p:animEffect>
                                  </p:childTnLst>
                                </p:cTn>
                              </p:par>
                              <p:par>
                                <p:cTn fill="hold" nodeType="withEffect" presetClass="entr" presetID="10" presetSubtype="0">
                                  <p:stCondLst>
                                    <p:cond delay="2500"/>
                                  </p:stCondLst>
                                  <p:childTnLst>
                                    <p:set>
                                      <p:cBhvr>
                                        <p:cTn dur="1" fill="hold">
                                          <p:stCondLst>
                                            <p:cond delay="0"/>
                                          </p:stCondLst>
                                        </p:cTn>
                                        <p:tgtEl>
                                          <p:spTgt spid="395">
                                            <p:txEl>
                                              <p:pRg end="6" st="6"/>
                                            </p:txEl>
                                          </p:spTgt>
                                        </p:tgtEl>
                                        <p:attrNameLst>
                                          <p:attrName>style.visibility</p:attrName>
                                        </p:attrNameLst>
                                      </p:cBhvr>
                                      <p:to>
                                        <p:strVal val="visible"/>
                                      </p:to>
                                    </p:set>
                                    <p:animEffect filter="fade" transition="in">
                                      <p:cBhvr>
                                        <p:cTn dur="500"/>
                                        <p:tgtEl>
                                          <p:spTgt spid="395">
                                            <p:txEl>
                                              <p:pRg end="6" st="6"/>
                                            </p:txEl>
                                          </p:spTgt>
                                        </p:tgtEl>
                                      </p:cBhvr>
                                    </p:animEffect>
                                  </p:childTnLst>
                                </p:cTn>
                              </p:par>
                              <p:par>
                                <p:cTn fill="hold" nodeType="withEffect" presetClass="entr" presetID="10" presetSubtype="0">
                                  <p:stCondLst>
                                    <p:cond delay="2500"/>
                                  </p:stCondLst>
                                  <p:childTnLst>
                                    <p:set>
                                      <p:cBhvr>
                                        <p:cTn dur="1" fill="hold">
                                          <p:stCondLst>
                                            <p:cond delay="0"/>
                                          </p:stCondLst>
                                        </p:cTn>
                                        <p:tgtEl>
                                          <p:spTgt spid="395">
                                            <p:txEl>
                                              <p:pRg end="7" st="7"/>
                                            </p:txEl>
                                          </p:spTgt>
                                        </p:tgtEl>
                                        <p:attrNameLst>
                                          <p:attrName>style.visibility</p:attrName>
                                        </p:attrNameLst>
                                      </p:cBhvr>
                                      <p:to>
                                        <p:strVal val="visible"/>
                                      </p:to>
                                    </p:set>
                                    <p:animEffect filter="fade" transition="in">
                                      <p:cBhvr>
                                        <p:cTn dur="500"/>
                                        <p:tgtEl>
                                          <p:spTgt spid="395">
                                            <p:txEl>
                                              <p:pRg end="7" st="7"/>
                                            </p:txEl>
                                          </p:spTgt>
                                        </p:tgtEl>
                                      </p:cBhvr>
                                    </p:animEffect>
                                  </p:childTnLst>
                                </p:cTn>
                              </p:par>
                              <p:par>
                                <p:cTn fill="hold" nodeType="withEffect" presetClass="entr" presetID="10" presetSubtype="0">
                                  <p:stCondLst>
                                    <p:cond delay="2500"/>
                                  </p:stCondLst>
                                  <p:childTnLst>
                                    <p:set>
                                      <p:cBhvr>
                                        <p:cTn dur="1" fill="hold">
                                          <p:stCondLst>
                                            <p:cond delay="0"/>
                                          </p:stCondLst>
                                        </p:cTn>
                                        <p:tgtEl>
                                          <p:spTgt spid="395">
                                            <p:txEl>
                                              <p:pRg end="8" st="8"/>
                                            </p:txEl>
                                          </p:spTgt>
                                        </p:tgtEl>
                                        <p:attrNameLst>
                                          <p:attrName>style.visibility</p:attrName>
                                        </p:attrNameLst>
                                      </p:cBhvr>
                                      <p:to>
                                        <p:strVal val="visible"/>
                                      </p:to>
                                    </p:set>
                                    <p:animEffect filter="fade" transition="in">
                                      <p:cBhvr>
                                        <p:cTn dur="500"/>
                                        <p:tgtEl>
                                          <p:spTgt spid="395">
                                            <p:txEl>
                                              <p:pRg end="8" st="8"/>
                                            </p:txEl>
                                          </p:spTgt>
                                        </p:tgtEl>
                                      </p:cBhvr>
                                    </p:animEffect>
                                  </p:childTnLst>
                                </p:cTn>
                              </p:par>
                              <p:par>
                                <p:cTn fill="hold" nodeType="withEffect" presetClass="entr" presetID="10" presetSubtype="0">
                                  <p:stCondLst>
                                    <p:cond delay="2750"/>
                                  </p:stCondLst>
                                  <p:childTnLst>
                                    <p:set>
                                      <p:cBhvr>
                                        <p:cTn dur="1" fill="hold">
                                          <p:stCondLst>
                                            <p:cond delay="0"/>
                                          </p:stCondLst>
                                        </p:cTn>
                                        <p:tgtEl>
                                          <p:spTgt spid="396">
                                            <p:txEl>
                                              <p:pRg end="0" st="0"/>
                                            </p:txEl>
                                          </p:spTgt>
                                        </p:tgtEl>
                                        <p:attrNameLst>
                                          <p:attrName>style.visibility</p:attrName>
                                        </p:attrNameLst>
                                      </p:cBhvr>
                                      <p:to>
                                        <p:strVal val="visible"/>
                                      </p:to>
                                    </p:set>
                                    <p:animEffect filter="fade" transition="in">
                                      <p:cBhvr>
                                        <p:cTn dur="500"/>
                                        <p:tgtEl>
                                          <p:spTgt spid="396">
                                            <p:txEl>
                                              <p:pRg end="0" st="0"/>
                                            </p:txEl>
                                          </p:spTgt>
                                        </p:tgtEl>
                                      </p:cBhvr>
                                    </p:animEffect>
                                  </p:childTnLst>
                                </p:cTn>
                              </p:par>
                              <p:par>
                                <p:cTn fill="hold" nodeType="withEffect" presetClass="entr" presetID="10" presetSubtype="0">
                                  <p:stCondLst>
                                    <p:cond delay="2750"/>
                                  </p:stCondLst>
                                  <p:childTnLst>
                                    <p:set>
                                      <p:cBhvr>
                                        <p:cTn dur="1" fill="hold">
                                          <p:stCondLst>
                                            <p:cond delay="0"/>
                                          </p:stCondLst>
                                        </p:cTn>
                                        <p:tgtEl>
                                          <p:spTgt spid="396">
                                            <p:txEl>
                                              <p:pRg end="1" st="1"/>
                                            </p:txEl>
                                          </p:spTgt>
                                        </p:tgtEl>
                                        <p:attrNameLst>
                                          <p:attrName>style.visibility</p:attrName>
                                        </p:attrNameLst>
                                      </p:cBhvr>
                                      <p:to>
                                        <p:strVal val="visible"/>
                                      </p:to>
                                    </p:set>
                                    <p:animEffect filter="fade" transition="in">
                                      <p:cBhvr>
                                        <p:cTn dur="500"/>
                                        <p:tgtEl>
                                          <p:spTgt spid="396">
                                            <p:txEl>
                                              <p:pRg end="1" st="1"/>
                                            </p:txEl>
                                          </p:spTgt>
                                        </p:tgtEl>
                                      </p:cBhvr>
                                    </p:animEffect>
                                  </p:childTnLst>
                                </p:cTn>
                              </p:par>
                              <p:par>
                                <p:cTn fill="hold" nodeType="withEffect" presetClass="entr" presetID="10" presetSubtype="0">
                                  <p:stCondLst>
                                    <p:cond delay="2750"/>
                                  </p:stCondLst>
                                  <p:childTnLst>
                                    <p:set>
                                      <p:cBhvr>
                                        <p:cTn dur="1" fill="hold">
                                          <p:stCondLst>
                                            <p:cond delay="0"/>
                                          </p:stCondLst>
                                        </p:cTn>
                                        <p:tgtEl>
                                          <p:spTgt spid="396">
                                            <p:txEl>
                                              <p:pRg end="2" st="2"/>
                                            </p:txEl>
                                          </p:spTgt>
                                        </p:tgtEl>
                                        <p:attrNameLst>
                                          <p:attrName>style.visibility</p:attrName>
                                        </p:attrNameLst>
                                      </p:cBhvr>
                                      <p:to>
                                        <p:strVal val="visible"/>
                                      </p:to>
                                    </p:set>
                                    <p:animEffect filter="fade" transition="in">
                                      <p:cBhvr>
                                        <p:cTn dur="500"/>
                                        <p:tgtEl>
                                          <p:spTgt spid="396">
                                            <p:txEl>
                                              <p:pRg end="2" st="2"/>
                                            </p:txEl>
                                          </p:spTgt>
                                        </p:tgtEl>
                                      </p:cBhvr>
                                    </p:animEffect>
                                  </p:childTnLst>
                                </p:cTn>
                              </p:par>
                              <p:par>
                                <p:cTn fill="hold" nodeType="withEffect" presetClass="entr" presetID="10" presetSubtype="0">
                                  <p:stCondLst>
                                    <p:cond delay="2750"/>
                                  </p:stCondLst>
                                  <p:childTnLst>
                                    <p:set>
                                      <p:cBhvr>
                                        <p:cTn dur="1" fill="hold">
                                          <p:stCondLst>
                                            <p:cond delay="0"/>
                                          </p:stCondLst>
                                        </p:cTn>
                                        <p:tgtEl>
                                          <p:spTgt spid="396">
                                            <p:txEl>
                                              <p:pRg end="3" st="3"/>
                                            </p:txEl>
                                          </p:spTgt>
                                        </p:tgtEl>
                                        <p:attrNameLst>
                                          <p:attrName>style.visibility</p:attrName>
                                        </p:attrNameLst>
                                      </p:cBhvr>
                                      <p:to>
                                        <p:strVal val="visible"/>
                                      </p:to>
                                    </p:set>
                                    <p:animEffect filter="fade" transition="in">
                                      <p:cBhvr>
                                        <p:cTn dur="500"/>
                                        <p:tgtEl>
                                          <p:spTgt spid="396">
                                            <p:txEl>
                                              <p:pRg end="3" st="3"/>
                                            </p:txEl>
                                          </p:spTgt>
                                        </p:tgtEl>
                                      </p:cBhvr>
                                    </p:animEffect>
                                  </p:childTnLst>
                                </p:cTn>
                              </p:par>
                              <p:par>
                                <p:cTn fill="hold" nodeType="withEffect" presetClass="entr" presetID="10" presetSubtype="0">
                                  <p:stCondLst>
                                    <p:cond delay="2750"/>
                                  </p:stCondLst>
                                  <p:childTnLst>
                                    <p:set>
                                      <p:cBhvr>
                                        <p:cTn dur="1" fill="hold">
                                          <p:stCondLst>
                                            <p:cond delay="0"/>
                                          </p:stCondLst>
                                        </p:cTn>
                                        <p:tgtEl>
                                          <p:spTgt spid="396">
                                            <p:txEl>
                                              <p:pRg end="4" st="4"/>
                                            </p:txEl>
                                          </p:spTgt>
                                        </p:tgtEl>
                                        <p:attrNameLst>
                                          <p:attrName>style.visibility</p:attrName>
                                        </p:attrNameLst>
                                      </p:cBhvr>
                                      <p:to>
                                        <p:strVal val="visible"/>
                                      </p:to>
                                    </p:set>
                                    <p:animEffect filter="fade" transition="in">
                                      <p:cBhvr>
                                        <p:cTn dur="500"/>
                                        <p:tgtEl>
                                          <p:spTgt spid="396">
                                            <p:txEl>
                                              <p:pRg end="4" st="4"/>
                                            </p:txEl>
                                          </p:spTgt>
                                        </p:tgtEl>
                                      </p:cBhvr>
                                    </p:animEffect>
                                  </p:childTnLst>
                                </p:cTn>
                              </p:par>
                              <p:par>
                                <p:cTn fill="hold" nodeType="withEffect" presetClass="entr" presetID="10" presetSubtype="0">
                                  <p:stCondLst>
                                    <p:cond delay="2750"/>
                                  </p:stCondLst>
                                  <p:childTnLst>
                                    <p:set>
                                      <p:cBhvr>
                                        <p:cTn dur="1" fill="hold">
                                          <p:stCondLst>
                                            <p:cond delay="0"/>
                                          </p:stCondLst>
                                        </p:cTn>
                                        <p:tgtEl>
                                          <p:spTgt spid="396">
                                            <p:txEl>
                                              <p:pRg end="5" st="5"/>
                                            </p:txEl>
                                          </p:spTgt>
                                        </p:tgtEl>
                                        <p:attrNameLst>
                                          <p:attrName>style.visibility</p:attrName>
                                        </p:attrNameLst>
                                      </p:cBhvr>
                                      <p:to>
                                        <p:strVal val="visible"/>
                                      </p:to>
                                    </p:set>
                                    <p:animEffect filter="fade" transition="in">
                                      <p:cBhvr>
                                        <p:cTn dur="500"/>
                                        <p:tgtEl>
                                          <p:spTgt spid="396">
                                            <p:txEl>
                                              <p:pRg end="5" st="5"/>
                                            </p:txEl>
                                          </p:spTgt>
                                        </p:tgtEl>
                                      </p:cBhvr>
                                    </p:animEffect>
                                  </p:childTnLst>
                                </p:cTn>
                              </p:par>
                              <p:par>
                                <p:cTn fill="hold" nodeType="withEffect" presetClass="entr" presetID="10" presetSubtype="0">
                                  <p:stCondLst>
                                    <p:cond delay="2750"/>
                                  </p:stCondLst>
                                  <p:childTnLst>
                                    <p:set>
                                      <p:cBhvr>
                                        <p:cTn dur="1" fill="hold">
                                          <p:stCondLst>
                                            <p:cond delay="0"/>
                                          </p:stCondLst>
                                        </p:cTn>
                                        <p:tgtEl>
                                          <p:spTgt spid="396">
                                            <p:txEl>
                                              <p:pRg end="6" st="6"/>
                                            </p:txEl>
                                          </p:spTgt>
                                        </p:tgtEl>
                                        <p:attrNameLst>
                                          <p:attrName>style.visibility</p:attrName>
                                        </p:attrNameLst>
                                      </p:cBhvr>
                                      <p:to>
                                        <p:strVal val="visible"/>
                                      </p:to>
                                    </p:set>
                                    <p:animEffect filter="fade" transition="in">
                                      <p:cBhvr>
                                        <p:cTn dur="500"/>
                                        <p:tgtEl>
                                          <p:spTgt spid="396">
                                            <p:txEl>
                                              <p:pRg end="6" st="6"/>
                                            </p:txEl>
                                          </p:spTgt>
                                        </p:tgtEl>
                                      </p:cBhvr>
                                    </p:animEffect>
                                  </p:childTnLst>
                                </p:cTn>
                              </p:par>
                              <p:par>
                                <p:cTn fill="hold" nodeType="withEffect" presetClass="entr" presetID="10" presetSubtype="0">
                                  <p:stCondLst>
                                    <p:cond delay="2750"/>
                                  </p:stCondLst>
                                  <p:childTnLst>
                                    <p:set>
                                      <p:cBhvr>
                                        <p:cTn dur="1" fill="hold">
                                          <p:stCondLst>
                                            <p:cond delay="0"/>
                                          </p:stCondLst>
                                        </p:cTn>
                                        <p:tgtEl>
                                          <p:spTgt spid="396">
                                            <p:txEl>
                                              <p:pRg end="7" st="7"/>
                                            </p:txEl>
                                          </p:spTgt>
                                        </p:tgtEl>
                                        <p:attrNameLst>
                                          <p:attrName>style.visibility</p:attrName>
                                        </p:attrNameLst>
                                      </p:cBhvr>
                                      <p:to>
                                        <p:strVal val="visible"/>
                                      </p:to>
                                    </p:set>
                                    <p:animEffect filter="fade" transition="in">
                                      <p:cBhvr>
                                        <p:cTn dur="500"/>
                                        <p:tgtEl>
                                          <p:spTgt spid="396">
                                            <p:txEl>
                                              <p:pRg end="7" st="7"/>
                                            </p:txEl>
                                          </p:spTgt>
                                        </p:tgtEl>
                                      </p:cBhvr>
                                    </p:animEffect>
                                  </p:childTnLst>
                                </p:cTn>
                              </p:par>
                              <p:par>
                                <p:cTn fill="hold" nodeType="withEffect" presetClass="entr" presetID="10" presetSubtype="0">
                                  <p:stCondLst>
                                    <p:cond delay="2750"/>
                                  </p:stCondLst>
                                  <p:childTnLst>
                                    <p:set>
                                      <p:cBhvr>
                                        <p:cTn dur="1" fill="hold">
                                          <p:stCondLst>
                                            <p:cond delay="0"/>
                                          </p:stCondLst>
                                        </p:cTn>
                                        <p:tgtEl>
                                          <p:spTgt spid="396">
                                            <p:txEl>
                                              <p:pRg end="8" st="8"/>
                                            </p:txEl>
                                          </p:spTgt>
                                        </p:tgtEl>
                                        <p:attrNameLst>
                                          <p:attrName>style.visibility</p:attrName>
                                        </p:attrNameLst>
                                      </p:cBhvr>
                                      <p:to>
                                        <p:strVal val="visible"/>
                                      </p:to>
                                    </p:set>
                                    <p:animEffect filter="fade" transition="in">
                                      <p:cBhvr>
                                        <p:cTn dur="500"/>
                                        <p:tgtEl>
                                          <p:spTgt spid="396">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ustom Layout">
  <p:cSld name="11_Custom Layout">
    <p:spTree>
      <p:nvGrpSpPr>
        <p:cNvPr id="397" name="Shape 397"/>
        <p:cNvGrpSpPr/>
        <p:nvPr/>
      </p:nvGrpSpPr>
      <p:grpSpPr>
        <a:xfrm>
          <a:off x="0" y="0"/>
          <a:ext cx="0" cy="0"/>
          <a:chOff x="0" y="0"/>
          <a:chExt cx="0" cy="0"/>
        </a:xfrm>
      </p:grpSpPr>
      <p:sp>
        <p:nvSpPr>
          <p:cNvPr id="398" name="Google Shape;398;p39"/>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9" name="Google Shape;399;p39"/>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0" name="Google Shape;400;p39"/>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1" name="Google Shape;401;p39"/>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402" name="Google Shape;402;p39"/>
          <p:cNvGrpSpPr/>
          <p:nvPr/>
        </p:nvGrpSpPr>
        <p:grpSpPr>
          <a:xfrm>
            <a:off x="1112596" y="1995741"/>
            <a:ext cx="7140154" cy="2200719"/>
            <a:chOff x="1118350" y="1619137"/>
            <a:chExt cx="9602732" cy="4110550"/>
          </a:xfrm>
        </p:grpSpPr>
        <p:sp>
          <p:nvSpPr>
            <p:cNvPr id="403" name="Google Shape;403;p39"/>
            <p:cNvSpPr/>
            <p:nvPr/>
          </p:nvSpPr>
          <p:spPr>
            <a:xfrm flipH="1">
              <a:off x="1152883" y="1619137"/>
              <a:ext cx="4623846" cy="1652614"/>
            </a:xfrm>
            <a:prstGeom prst="round2DiagRect">
              <a:avLst>
                <a:gd fmla="val 13988" name="adj1"/>
                <a:gd fmla="val 0" name="adj2"/>
              </a:avLst>
            </a:prstGeom>
            <a:solidFill>
              <a:srgbClr val="F3EFEF"/>
            </a:solidFill>
            <a:ln>
              <a:noFill/>
            </a:ln>
            <a:effectLst>
              <a:outerShdw blurRad="50800" rotWithShape="0" algn="t" dir="5400000" dist="38100">
                <a:srgbClr val="000000">
                  <a:alpha val="40000"/>
                </a:srgbClr>
              </a:outerShdw>
            </a:effectLst>
          </p:spPr>
          <p:txBody>
            <a:bodyPr anchorCtr="0" anchor="ctr" bIns="45700" lIns="1152000" spcFirstLastPara="1" rIns="91425" wrap="square" tIns="45700">
              <a:normAutofit/>
            </a:bodyPr>
            <a:lstStyle/>
            <a:p>
              <a:pPr indent="0" lvl="0" marL="0" marR="0" rtl="0" algn="l">
                <a:lnSpc>
                  <a:spcPct val="120000"/>
                </a:lnSpc>
                <a:spcBef>
                  <a:spcPts val="0"/>
                </a:spcBef>
                <a:spcAft>
                  <a:spcPts val="0"/>
                </a:spcAft>
                <a:buNone/>
              </a:pPr>
              <a:r>
                <a:t/>
              </a:r>
              <a:endParaRPr sz="1600">
                <a:solidFill>
                  <a:srgbClr val="333333"/>
                </a:solidFill>
                <a:latin typeface="Calibri"/>
                <a:ea typeface="Calibri"/>
                <a:cs typeface="Calibri"/>
                <a:sym typeface="Calibri"/>
              </a:endParaRPr>
            </a:p>
          </p:txBody>
        </p:sp>
        <p:sp>
          <p:nvSpPr>
            <p:cNvPr id="404" name="Google Shape;404;p39"/>
            <p:cNvSpPr/>
            <p:nvPr/>
          </p:nvSpPr>
          <p:spPr>
            <a:xfrm flipH="1">
              <a:off x="1118350" y="1619137"/>
              <a:ext cx="1671518" cy="1652615"/>
            </a:xfrm>
            <a:custGeom>
              <a:rect b="b" l="l" r="r" t="t"/>
              <a:pathLst>
                <a:path extrusionOk="0" h="1393371" w="1467218">
                  <a:moveTo>
                    <a:pt x="1467218" y="0"/>
                  </a:moveTo>
                  <a:lnTo>
                    <a:pt x="0" y="0"/>
                  </a:lnTo>
                  <a:lnTo>
                    <a:pt x="1158617" y="1393371"/>
                  </a:lnTo>
                  <a:lnTo>
                    <a:pt x="1272313" y="1393371"/>
                  </a:lnTo>
                  <a:cubicBezTo>
                    <a:pt x="1379956" y="1393371"/>
                    <a:pt x="1467218" y="1306109"/>
                    <a:pt x="1467218" y="1198466"/>
                  </a:cubicBezTo>
                  <a:close/>
                </a:path>
              </a:pathLst>
            </a:custGeom>
            <a:gradFill>
              <a:gsLst>
                <a:gs pos="0">
                  <a:srgbClr val="5F82CA"/>
                </a:gs>
                <a:gs pos="50000">
                  <a:srgbClr val="3C70CA"/>
                </a:gs>
                <a:gs pos="100000">
                  <a:srgbClr val="2E60B9"/>
                </a:gs>
              </a:gsLst>
              <a:lin ang="5400000" scaled="0"/>
            </a:gradFill>
            <a:ln>
              <a:noFill/>
            </a:ln>
            <a:effectLst>
              <a:outerShdw blurRad="57150" rotWithShape="0" algn="ctr" dir="5400000" dist="19050">
                <a:srgbClr val="000000">
                  <a:alpha val="62745"/>
                </a:srgbClr>
              </a:outerShdw>
            </a:effectLst>
          </p:spPr>
          <p:txBody>
            <a:bodyPr anchorCtr="0" anchor="t" bIns="45700" lIns="91425" spcFirstLastPara="1" rIns="612000" wrap="square" tIns="45700">
              <a:normAutofit/>
            </a:bodyPr>
            <a:lstStyle/>
            <a:p>
              <a:pPr indent="0" lvl="0" marL="0" marR="0" rtl="0" algn="ctr">
                <a:lnSpc>
                  <a:spcPct val="100000"/>
                </a:lnSpc>
                <a:spcBef>
                  <a:spcPts val="0"/>
                </a:spcBef>
                <a:spcAft>
                  <a:spcPts val="0"/>
                </a:spcAft>
                <a:buNone/>
              </a:pPr>
              <a:r>
                <a:rPr b="1" lang="en-US" sz="4000">
                  <a:solidFill>
                    <a:srgbClr val="FFFFFF"/>
                  </a:solidFill>
                  <a:latin typeface="Calibri"/>
                  <a:ea typeface="Calibri"/>
                  <a:cs typeface="Calibri"/>
                  <a:sym typeface="Calibri"/>
                </a:rPr>
                <a:t>A</a:t>
              </a:r>
              <a:endParaRPr b="1" sz="4000">
                <a:solidFill>
                  <a:srgbClr val="FFFFFF"/>
                </a:solidFill>
                <a:latin typeface="Calibri"/>
                <a:ea typeface="Calibri"/>
                <a:cs typeface="Calibri"/>
                <a:sym typeface="Calibri"/>
              </a:endParaRPr>
            </a:p>
          </p:txBody>
        </p:sp>
        <p:sp>
          <p:nvSpPr>
            <p:cNvPr id="405" name="Google Shape;405;p39"/>
            <p:cNvSpPr/>
            <p:nvPr/>
          </p:nvSpPr>
          <p:spPr>
            <a:xfrm>
              <a:off x="6280786" y="1619137"/>
              <a:ext cx="4440296" cy="1652614"/>
            </a:xfrm>
            <a:prstGeom prst="round2DiagRect">
              <a:avLst>
                <a:gd fmla="val 13988" name="adj1"/>
                <a:gd fmla="val 0" name="adj2"/>
              </a:avLst>
            </a:prstGeom>
            <a:solidFill>
              <a:srgbClr val="F3EFEF"/>
            </a:solidFill>
            <a:ln>
              <a:noFill/>
            </a:ln>
            <a:effectLst>
              <a:outerShdw blurRad="50800" rotWithShape="0" algn="t" dir="5400000" dist="38100">
                <a:srgbClr val="000000">
                  <a:alpha val="40000"/>
                </a:srgbClr>
              </a:outerShdw>
            </a:effectLst>
          </p:spPr>
          <p:txBody>
            <a:bodyPr anchorCtr="0" anchor="ctr" bIns="45700" lIns="1152000" spcFirstLastPara="1" rIns="91425" wrap="square" tIns="45700">
              <a:normAutofit/>
            </a:bodyPr>
            <a:lstStyle/>
            <a:p>
              <a:pPr indent="0" lvl="0" marL="0" marR="0" rtl="0" algn="l">
                <a:lnSpc>
                  <a:spcPct val="120000"/>
                </a:lnSpc>
                <a:spcBef>
                  <a:spcPts val="0"/>
                </a:spcBef>
                <a:spcAft>
                  <a:spcPts val="0"/>
                </a:spcAft>
                <a:buNone/>
              </a:pPr>
              <a:r>
                <a:t/>
              </a:r>
              <a:endParaRPr sz="1600">
                <a:solidFill>
                  <a:srgbClr val="333333"/>
                </a:solidFill>
                <a:latin typeface="Calibri"/>
                <a:ea typeface="Calibri"/>
                <a:cs typeface="Calibri"/>
                <a:sym typeface="Calibri"/>
              </a:endParaRPr>
            </a:p>
          </p:txBody>
        </p:sp>
        <p:sp>
          <p:nvSpPr>
            <p:cNvPr id="406" name="Google Shape;406;p39"/>
            <p:cNvSpPr/>
            <p:nvPr/>
          </p:nvSpPr>
          <p:spPr>
            <a:xfrm>
              <a:off x="9149986" y="1619137"/>
              <a:ext cx="1571096" cy="1652614"/>
            </a:xfrm>
            <a:custGeom>
              <a:rect b="b" l="l" r="r" t="t"/>
              <a:pathLst>
                <a:path extrusionOk="0" h="1393371" w="1467218">
                  <a:moveTo>
                    <a:pt x="1467218" y="0"/>
                  </a:moveTo>
                  <a:lnTo>
                    <a:pt x="0" y="0"/>
                  </a:lnTo>
                  <a:lnTo>
                    <a:pt x="1158617" y="1393371"/>
                  </a:lnTo>
                  <a:lnTo>
                    <a:pt x="1272313" y="1393371"/>
                  </a:lnTo>
                  <a:cubicBezTo>
                    <a:pt x="1379956" y="1393371"/>
                    <a:pt x="1467218" y="1306109"/>
                    <a:pt x="1467218" y="1198466"/>
                  </a:cubicBezTo>
                  <a:close/>
                </a:path>
              </a:pathLst>
            </a:custGeom>
            <a:gradFill>
              <a:gsLst>
                <a:gs pos="0">
                  <a:srgbClr val="F08B54"/>
                </a:gs>
                <a:gs pos="50000">
                  <a:srgbClr val="F67A26"/>
                </a:gs>
                <a:gs pos="100000">
                  <a:srgbClr val="E36A18"/>
                </a:gs>
              </a:gsLst>
              <a:lin ang="5400000" scaled="0"/>
            </a:gradFill>
            <a:ln>
              <a:noFill/>
            </a:ln>
            <a:effectLst>
              <a:outerShdw blurRad="57150" rotWithShape="0" algn="ctr" dir="5400000" dist="19050">
                <a:srgbClr val="000000">
                  <a:alpha val="62745"/>
                </a:srgbClr>
              </a:outerShdw>
            </a:effectLst>
          </p:spPr>
          <p:txBody>
            <a:bodyPr anchorCtr="0" anchor="t" bIns="45700" lIns="612000" spcFirstLastPara="1" rIns="90000" wrap="square" tIns="45700">
              <a:noAutofit/>
            </a:bodyPr>
            <a:lstStyle/>
            <a:p>
              <a:pPr indent="0" lvl="0" marL="0" marR="0" rtl="0" algn="ctr">
                <a:lnSpc>
                  <a:spcPct val="100000"/>
                </a:lnSpc>
                <a:spcBef>
                  <a:spcPts val="0"/>
                </a:spcBef>
                <a:spcAft>
                  <a:spcPts val="0"/>
                </a:spcAft>
                <a:buNone/>
              </a:pPr>
              <a:r>
                <a:rPr b="1" lang="en-US" sz="4000">
                  <a:solidFill>
                    <a:srgbClr val="FFFFFF"/>
                  </a:solidFill>
                  <a:latin typeface="Calibri"/>
                  <a:ea typeface="Calibri"/>
                  <a:cs typeface="Calibri"/>
                  <a:sym typeface="Calibri"/>
                </a:rPr>
                <a:t>B</a:t>
              </a:r>
              <a:endParaRPr b="1" sz="4000">
                <a:solidFill>
                  <a:srgbClr val="FFFFFF"/>
                </a:solidFill>
                <a:latin typeface="Calibri"/>
                <a:ea typeface="Calibri"/>
                <a:cs typeface="Calibri"/>
                <a:sym typeface="Calibri"/>
              </a:endParaRPr>
            </a:p>
          </p:txBody>
        </p:sp>
        <p:sp>
          <p:nvSpPr>
            <p:cNvPr id="407" name="Google Shape;407;p39"/>
            <p:cNvSpPr/>
            <p:nvPr/>
          </p:nvSpPr>
          <p:spPr>
            <a:xfrm flipH="1">
              <a:off x="1152883" y="4077073"/>
              <a:ext cx="4623846" cy="1652614"/>
            </a:xfrm>
            <a:custGeom>
              <a:rect b="b" l="l" r="r" t="t"/>
              <a:pathLst>
                <a:path extrusionOk="0" h="1393371" w="2987042">
                  <a:moveTo>
                    <a:pt x="2792137" y="0"/>
                  </a:moveTo>
                  <a:lnTo>
                    <a:pt x="0" y="0"/>
                  </a:lnTo>
                  <a:lnTo>
                    <a:pt x="0" y="1198466"/>
                  </a:lnTo>
                  <a:cubicBezTo>
                    <a:pt x="0" y="1306109"/>
                    <a:pt x="87262" y="1393371"/>
                    <a:pt x="194905" y="1393371"/>
                  </a:cubicBezTo>
                  <a:lnTo>
                    <a:pt x="2987042" y="1393371"/>
                  </a:lnTo>
                  <a:lnTo>
                    <a:pt x="2987042" y="194905"/>
                  </a:lnTo>
                  <a:cubicBezTo>
                    <a:pt x="2987042" y="87262"/>
                    <a:pt x="2899780" y="0"/>
                    <a:pt x="2792137" y="0"/>
                  </a:cubicBezTo>
                  <a:close/>
                </a:path>
              </a:pathLst>
            </a:custGeom>
            <a:solidFill>
              <a:srgbClr val="F3EFEF"/>
            </a:solidFill>
            <a:ln>
              <a:noFill/>
            </a:ln>
            <a:effectLst>
              <a:outerShdw blurRad="50800" rotWithShape="0" algn="t" dir="5400000" dist="38100">
                <a:srgbClr val="000000">
                  <a:alpha val="40000"/>
                </a:srgbClr>
              </a:outerShdw>
            </a:effectLst>
          </p:spPr>
          <p:txBody>
            <a:bodyPr anchorCtr="0" anchor="ctr" bIns="45700" lIns="1152000" spcFirstLastPara="1" rIns="91425" wrap="square" tIns="45700">
              <a:normAutofit/>
            </a:bodyPr>
            <a:lstStyle/>
            <a:p>
              <a:pPr indent="0" lvl="0" marL="0" marR="0" rtl="0" algn="l">
                <a:lnSpc>
                  <a:spcPct val="120000"/>
                </a:lnSpc>
                <a:spcBef>
                  <a:spcPts val="0"/>
                </a:spcBef>
                <a:spcAft>
                  <a:spcPts val="0"/>
                </a:spcAft>
                <a:buNone/>
              </a:pPr>
              <a:r>
                <a:t/>
              </a:r>
              <a:endParaRPr sz="1600">
                <a:solidFill>
                  <a:srgbClr val="333333"/>
                </a:solidFill>
                <a:latin typeface="Calibri"/>
                <a:ea typeface="Calibri"/>
                <a:cs typeface="Calibri"/>
                <a:sym typeface="Calibri"/>
              </a:endParaRPr>
            </a:p>
          </p:txBody>
        </p:sp>
        <p:sp>
          <p:nvSpPr>
            <p:cNvPr id="408" name="Google Shape;408;p39"/>
            <p:cNvSpPr/>
            <p:nvPr/>
          </p:nvSpPr>
          <p:spPr>
            <a:xfrm flipH="1">
              <a:off x="1152884" y="4077073"/>
              <a:ext cx="1671518" cy="1652614"/>
            </a:xfrm>
            <a:custGeom>
              <a:rect b="b" l="l" r="r" t="t"/>
              <a:pathLst>
                <a:path extrusionOk="0" h="1393371" w="1467218">
                  <a:moveTo>
                    <a:pt x="1272313" y="0"/>
                  </a:moveTo>
                  <a:lnTo>
                    <a:pt x="1158617" y="0"/>
                  </a:lnTo>
                  <a:lnTo>
                    <a:pt x="0" y="1393371"/>
                  </a:lnTo>
                  <a:lnTo>
                    <a:pt x="1467218" y="1393371"/>
                  </a:lnTo>
                  <a:lnTo>
                    <a:pt x="1467218" y="194905"/>
                  </a:lnTo>
                  <a:cubicBezTo>
                    <a:pt x="1467218" y="87262"/>
                    <a:pt x="1379956" y="0"/>
                    <a:pt x="1272313" y="0"/>
                  </a:cubicBezTo>
                  <a:close/>
                </a:path>
              </a:pathLst>
            </a:custGeom>
            <a:gradFill>
              <a:gsLst>
                <a:gs pos="0">
                  <a:srgbClr val="AFAFAF"/>
                </a:gs>
                <a:gs pos="50000">
                  <a:schemeClr val="accent3"/>
                </a:gs>
                <a:gs pos="100000">
                  <a:srgbClr val="919191"/>
                </a:gs>
              </a:gsLst>
              <a:lin ang="5400000" scaled="0"/>
            </a:gradFill>
            <a:ln>
              <a:noFill/>
            </a:ln>
            <a:effectLst>
              <a:outerShdw blurRad="57150" rotWithShape="0" algn="ctr" dir="5400000" dist="19050">
                <a:srgbClr val="000000">
                  <a:alpha val="62745"/>
                </a:srgbClr>
              </a:outerShdw>
            </a:effectLst>
          </p:spPr>
          <p:txBody>
            <a:bodyPr anchorCtr="0" anchor="b" bIns="45700" lIns="91425" spcFirstLastPara="1" rIns="612000" wrap="square" tIns="45700">
              <a:noAutofit/>
            </a:bodyPr>
            <a:lstStyle/>
            <a:p>
              <a:pPr indent="0" lvl="0" marL="0" marR="0" rtl="0" algn="ctr">
                <a:lnSpc>
                  <a:spcPct val="130000"/>
                </a:lnSpc>
                <a:spcBef>
                  <a:spcPts val="0"/>
                </a:spcBef>
                <a:spcAft>
                  <a:spcPts val="0"/>
                </a:spcAft>
                <a:buNone/>
              </a:pPr>
              <a:r>
                <a:rPr b="1" lang="en-US" sz="4000">
                  <a:solidFill>
                    <a:srgbClr val="FFFFFF"/>
                  </a:solidFill>
                  <a:latin typeface="Calibri"/>
                  <a:ea typeface="Calibri"/>
                  <a:cs typeface="Calibri"/>
                  <a:sym typeface="Calibri"/>
                </a:rPr>
                <a:t>D</a:t>
              </a:r>
              <a:endParaRPr b="1" sz="4000">
                <a:solidFill>
                  <a:srgbClr val="FFFFFF"/>
                </a:solidFill>
                <a:latin typeface="Calibri"/>
                <a:ea typeface="Calibri"/>
                <a:cs typeface="Calibri"/>
                <a:sym typeface="Calibri"/>
              </a:endParaRPr>
            </a:p>
          </p:txBody>
        </p:sp>
        <p:sp>
          <p:nvSpPr>
            <p:cNvPr id="409" name="Google Shape;409;p39"/>
            <p:cNvSpPr/>
            <p:nvPr/>
          </p:nvSpPr>
          <p:spPr>
            <a:xfrm>
              <a:off x="6280786" y="4077073"/>
              <a:ext cx="4440296" cy="1652614"/>
            </a:xfrm>
            <a:custGeom>
              <a:rect b="b" l="l" r="r" t="t"/>
              <a:pathLst>
                <a:path extrusionOk="0" h="1393371" w="2987042">
                  <a:moveTo>
                    <a:pt x="0" y="0"/>
                  </a:moveTo>
                  <a:lnTo>
                    <a:pt x="2792137" y="0"/>
                  </a:lnTo>
                  <a:cubicBezTo>
                    <a:pt x="2899780" y="0"/>
                    <a:pt x="2987042" y="87262"/>
                    <a:pt x="2987042" y="194905"/>
                  </a:cubicBezTo>
                  <a:lnTo>
                    <a:pt x="2987042" y="1393371"/>
                  </a:lnTo>
                  <a:lnTo>
                    <a:pt x="194905" y="1393371"/>
                  </a:lnTo>
                  <a:cubicBezTo>
                    <a:pt x="87262" y="1393371"/>
                    <a:pt x="0" y="1306109"/>
                    <a:pt x="0" y="1198466"/>
                  </a:cubicBezTo>
                  <a:close/>
                </a:path>
              </a:pathLst>
            </a:custGeom>
            <a:solidFill>
              <a:srgbClr val="F3EFEF"/>
            </a:solidFill>
            <a:ln>
              <a:noFill/>
            </a:ln>
            <a:effectLst>
              <a:outerShdw blurRad="50800" rotWithShape="0" algn="t" dir="5400000" dist="38100">
                <a:srgbClr val="000000">
                  <a:alpha val="40000"/>
                </a:srgbClr>
              </a:outerShdw>
            </a:effectLst>
          </p:spPr>
          <p:txBody>
            <a:bodyPr anchorCtr="0" anchor="ctr" bIns="45700" lIns="1152000" spcFirstLastPara="1" rIns="91425" wrap="square" tIns="45700">
              <a:normAutofit/>
            </a:bodyPr>
            <a:lstStyle/>
            <a:p>
              <a:pPr indent="0" lvl="0" marL="0" marR="0" rtl="0" algn="l">
                <a:lnSpc>
                  <a:spcPct val="120000"/>
                </a:lnSpc>
                <a:spcBef>
                  <a:spcPts val="0"/>
                </a:spcBef>
                <a:spcAft>
                  <a:spcPts val="0"/>
                </a:spcAft>
                <a:buNone/>
              </a:pPr>
              <a:r>
                <a:t/>
              </a:r>
              <a:endParaRPr sz="1600">
                <a:solidFill>
                  <a:srgbClr val="333333"/>
                </a:solidFill>
                <a:latin typeface="Calibri"/>
                <a:ea typeface="Calibri"/>
                <a:cs typeface="Calibri"/>
                <a:sym typeface="Calibri"/>
              </a:endParaRPr>
            </a:p>
          </p:txBody>
        </p:sp>
        <p:sp>
          <p:nvSpPr>
            <p:cNvPr id="410" name="Google Shape;410;p39"/>
            <p:cNvSpPr/>
            <p:nvPr/>
          </p:nvSpPr>
          <p:spPr>
            <a:xfrm>
              <a:off x="9149986" y="4077072"/>
              <a:ext cx="1571096" cy="1652614"/>
            </a:xfrm>
            <a:custGeom>
              <a:rect b="b" l="l" r="r" t="t"/>
              <a:pathLst>
                <a:path extrusionOk="0" h="1393371" w="1467218">
                  <a:moveTo>
                    <a:pt x="1158617" y="0"/>
                  </a:moveTo>
                  <a:lnTo>
                    <a:pt x="1272313" y="0"/>
                  </a:lnTo>
                  <a:cubicBezTo>
                    <a:pt x="1379956" y="0"/>
                    <a:pt x="1467218" y="87262"/>
                    <a:pt x="1467218" y="194905"/>
                  </a:cubicBezTo>
                  <a:lnTo>
                    <a:pt x="1467218" y="1393371"/>
                  </a:lnTo>
                  <a:lnTo>
                    <a:pt x="0" y="1393371"/>
                  </a:lnTo>
                  <a:close/>
                </a:path>
              </a:pathLst>
            </a:custGeom>
            <a:gradFill>
              <a:gsLst>
                <a:gs pos="0">
                  <a:srgbClr val="7FB75F"/>
                </a:gs>
                <a:gs pos="50000">
                  <a:srgbClr val="6EB141"/>
                </a:gs>
                <a:gs pos="100000">
                  <a:srgbClr val="5FA134"/>
                </a:gs>
              </a:gsLst>
              <a:lin ang="5400000" scaled="0"/>
            </a:gradFill>
            <a:ln>
              <a:noFill/>
            </a:ln>
            <a:effectLst>
              <a:outerShdw blurRad="57150" rotWithShape="0" algn="ctr" dir="5400000" dist="19050">
                <a:srgbClr val="000000">
                  <a:alpha val="62745"/>
                </a:srgbClr>
              </a:outerShdw>
            </a:effectLst>
          </p:spPr>
          <p:txBody>
            <a:bodyPr anchorCtr="0" anchor="b" bIns="45700" lIns="612000" spcFirstLastPara="1" rIns="90000" wrap="square" tIns="45700">
              <a:noAutofit/>
            </a:bodyPr>
            <a:lstStyle/>
            <a:p>
              <a:pPr indent="0" lvl="0" marL="0" marR="0" rtl="0" algn="ctr">
                <a:lnSpc>
                  <a:spcPct val="130000"/>
                </a:lnSpc>
                <a:spcBef>
                  <a:spcPts val="0"/>
                </a:spcBef>
                <a:spcAft>
                  <a:spcPts val="0"/>
                </a:spcAft>
                <a:buNone/>
              </a:pPr>
              <a:r>
                <a:rPr b="1" lang="en-US" sz="4000">
                  <a:solidFill>
                    <a:srgbClr val="FFFFFF"/>
                  </a:solidFill>
                  <a:latin typeface="Calibri"/>
                  <a:ea typeface="Calibri"/>
                  <a:cs typeface="Calibri"/>
                  <a:sym typeface="Calibri"/>
                </a:rPr>
                <a:t>C</a:t>
              </a:r>
              <a:endParaRPr b="1" sz="4000">
                <a:solidFill>
                  <a:srgbClr val="FFFFFF"/>
                </a:solidFill>
                <a:latin typeface="Calibri"/>
                <a:ea typeface="Calibri"/>
                <a:cs typeface="Calibri"/>
                <a:sym typeface="Calibri"/>
              </a:endParaRPr>
            </a:p>
          </p:txBody>
        </p:sp>
        <p:pic>
          <p:nvPicPr>
            <p:cNvPr id="411" name="Google Shape;411;p39"/>
            <p:cNvPicPr preferRelativeResize="0"/>
            <p:nvPr/>
          </p:nvPicPr>
          <p:blipFill rotWithShape="1">
            <a:blip r:embed="rId2">
              <a:alphaModFix/>
            </a:blip>
            <a:srcRect b="0" l="0" r="0" t="0"/>
            <a:stretch/>
          </p:blipFill>
          <p:spPr>
            <a:xfrm>
              <a:off x="4532568" y="2607711"/>
              <a:ext cx="2347829" cy="1814656"/>
            </a:xfrm>
            <a:prstGeom prst="rect">
              <a:avLst/>
            </a:prstGeom>
            <a:noFill/>
            <a:ln>
              <a:noFill/>
            </a:ln>
          </p:spPr>
        </p:pic>
      </p:grpSp>
      <p:sp>
        <p:nvSpPr>
          <p:cNvPr id="412" name="Google Shape;412;p39"/>
          <p:cNvSpPr txBox="1"/>
          <p:nvPr>
            <p:ph idx="1" type="body"/>
          </p:nvPr>
        </p:nvSpPr>
        <p:spPr>
          <a:xfrm>
            <a:off x="2020629" y="2240463"/>
            <a:ext cx="2630400" cy="7858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400"/>
              <a:buNone/>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13" name="Google Shape;413;p39"/>
          <p:cNvSpPr txBox="1"/>
          <p:nvPr>
            <p:ph idx="2" type="body"/>
          </p:nvPr>
        </p:nvSpPr>
        <p:spPr>
          <a:xfrm>
            <a:off x="5038252" y="2261232"/>
            <a:ext cx="2630400" cy="7858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400"/>
              <a:buNone/>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14" name="Google Shape;414;p39"/>
          <p:cNvSpPr txBox="1"/>
          <p:nvPr>
            <p:ph idx="3" type="body"/>
          </p:nvPr>
        </p:nvSpPr>
        <p:spPr>
          <a:xfrm>
            <a:off x="5142750" y="3531952"/>
            <a:ext cx="2630400" cy="7858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400"/>
              <a:buNone/>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15" name="Google Shape;415;p39"/>
          <p:cNvSpPr txBox="1"/>
          <p:nvPr>
            <p:ph idx="4" type="body"/>
          </p:nvPr>
        </p:nvSpPr>
        <p:spPr>
          <a:xfrm>
            <a:off x="2090647" y="3597079"/>
            <a:ext cx="2630400" cy="7858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400"/>
              <a:buNone/>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p:cSld name="15_Custom Layout">
    <p:spTree>
      <p:nvGrpSpPr>
        <p:cNvPr id="416" name="Shape 416"/>
        <p:cNvGrpSpPr/>
        <p:nvPr/>
      </p:nvGrpSpPr>
      <p:grpSpPr>
        <a:xfrm>
          <a:off x="0" y="0"/>
          <a:ext cx="0" cy="0"/>
          <a:chOff x="0" y="0"/>
          <a:chExt cx="0" cy="0"/>
        </a:xfrm>
      </p:grpSpPr>
      <p:sp>
        <p:nvSpPr>
          <p:cNvPr id="417" name="Google Shape;417;p40"/>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8" name="Google Shape;418;p40"/>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9" name="Google Shape;419;p40"/>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0" name="Google Shape;420;p40"/>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421" name="Google Shape;421;p40"/>
          <p:cNvGrpSpPr/>
          <p:nvPr/>
        </p:nvGrpSpPr>
        <p:grpSpPr>
          <a:xfrm>
            <a:off x="2215459" y="555785"/>
            <a:ext cx="4023295" cy="4587716"/>
            <a:chOff x="2677662" y="176181"/>
            <a:chExt cx="6830126" cy="6842990"/>
          </a:xfrm>
        </p:grpSpPr>
        <p:sp>
          <p:nvSpPr>
            <p:cNvPr id="422" name="Google Shape;422;p40"/>
            <p:cNvSpPr/>
            <p:nvPr/>
          </p:nvSpPr>
          <p:spPr>
            <a:xfrm>
              <a:off x="2677662" y="1886887"/>
              <a:ext cx="3421413" cy="3421413"/>
            </a:xfrm>
            <a:prstGeom prst="arc">
              <a:avLst>
                <a:gd fmla="val 16200000" name="adj1"/>
                <a:gd fmla="val 5400629" name="adj2"/>
              </a:avLst>
            </a:prstGeom>
            <a:noFill/>
            <a:ln cap="rnd" cmpd="sng" w="2540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23" name="Google Shape;423;p40"/>
            <p:cNvSpPr/>
            <p:nvPr/>
          </p:nvSpPr>
          <p:spPr>
            <a:xfrm rot="10800000">
              <a:off x="6086375" y="1874187"/>
              <a:ext cx="3421413" cy="3421413"/>
            </a:xfrm>
            <a:prstGeom prst="arc">
              <a:avLst>
                <a:gd fmla="val 16200000" name="adj1"/>
                <a:gd fmla="val 5400629" name="adj2"/>
              </a:avLst>
            </a:prstGeom>
            <a:noFill/>
            <a:ln cap="rnd" cmpd="sng" w="2540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24" name="Google Shape;424;p40"/>
            <p:cNvSpPr/>
            <p:nvPr/>
          </p:nvSpPr>
          <p:spPr>
            <a:xfrm rot="5400000">
              <a:off x="4385294" y="176181"/>
              <a:ext cx="3421413" cy="3421413"/>
            </a:xfrm>
            <a:prstGeom prst="arc">
              <a:avLst>
                <a:gd fmla="val 16200000" name="adj1"/>
                <a:gd fmla="val 5400629" name="adj2"/>
              </a:avLst>
            </a:prstGeom>
            <a:noFill/>
            <a:ln cap="rnd" cmpd="sng" w="2540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25" name="Google Shape;425;p40"/>
            <p:cNvSpPr/>
            <p:nvPr/>
          </p:nvSpPr>
          <p:spPr>
            <a:xfrm rot="-5400000">
              <a:off x="4385209" y="3597676"/>
              <a:ext cx="3421577" cy="3421413"/>
            </a:xfrm>
            <a:prstGeom prst="arc">
              <a:avLst>
                <a:gd fmla="val 16200000" name="adj1"/>
                <a:gd fmla="val 5434220" name="adj2"/>
              </a:avLst>
            </a:prstGeom>
            <a:noFill/>
            <a:ln cap="rnd" cmpd="sng" w="2540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26" name="Google Shape;426;p40"/>
          <p:cNvSpPr txBox="1"/>
          <p:nvPr/>
        </p:nvSpPr>
        <p:spPr>
          <a:xfrm>
            <a:off x="3428154" y="1964879"/>
            <a:ext cx="495650" cy="46166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400">
                <a:solidFill>
                  <a:srgbClr val="3F3F3F"/>
                </a:solidFill>
                <a:latin typeface="Calibri"/>
                <a:ea typeface="Calibri"/>
                <a:cs typeface="Calibri"/>
                <a:sym typeface="Calibri"/>
              </a:rPr>
              <a:t>02</a:t>
            </a:r>
            <a:endParaRPr/>
          </a:p>
        </p:txBody>
      </p:sp>
      <p:sp>
        <p:nvSpPr>
          <p:cNvPr id="427" name="Google Shape;427;p40"/>
          <p:cNvSpPr txBox="1"/>
          <p:nvPr/>
        </p:nvSpPr>
        <p:spPr>
          <a:xfrm>
            <a:off x="4499565" y="2031622"/>
            <a:ext cx="495650" cy="46166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400">
                <a:solidFill>
                  <a:srgbClr val="3F3F3F"/>
                </a:solidFill>
                <a:latin typeface="Calibri"/>
                <a:ea typeface="Calibri"/>
                <a:cs typeface="Calibri"/>
                <a:sym typeface="Calibri"/>
              </a:rPr>
              <a:t>03</a:t>
            </a:r>
            <a:endParaRPr/>
          </a:p>
        </p:txBody>
      </p:sp>
      <p:sp>
        <p:nvSpPr>
          <p:cNvPr id="428" name="Google Shape;428;p40"/>
          <p:cNvSpPr txBox="1"/>
          <p:nvPr/>
        </p:nvSpPr>
        <p:spPr>
          <a:xfrm>
            <a:off x="4504552" y="3169901"/>
            <a:ext cx="495650" cy="46166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400">
                <a:solidFill>
                  <a:srgbClr val="3F3F3F"/>
                </a:solidFill>
                <a:latin typeface="Calibri"/>
                <a:ea typeface="Calibri"/>
                <a:cs typeface="Calibri"/>
                <a:sym typeface="Calibri"/>
              </a:rPr>
              <a:t>04</a:t>
            </a:r>
            <a:endParaRPr/>
          </a:p>
        </p:txBody>
      </p:sp>
      <p:sp>
        <p:nvSpPr>
          <p:cNvPr id="429" name="Google Shape;429;p40"/>
          <p:cNvSpPr txBox="1"/>
          <p:nvPr/>
        </p:nvSpPr>
        <p:spPr>
          <a:xfrm>
            <a:off x="3422694" y="3254607"/>
            <a:ext cx="495650" cy="46166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400">
                <a:solidFill>
                  <a:srgbClr val="3F3F3F"/>
                </a:solidFill>
                <a:latin typeface="Calibri"/>
                <a:ea typeface="Calibri"/>
                <a:cs typeface="Calibri"/>
                <a:sym typeface="Calibri"/>
              </a:rPr>
              <a:t>01</a:t>
            </a:r>
            <a:endParaRPr/>
          </a:p>
        </p:txBody>
      </p:sp>
      <p:pic>
        <p:nvPicPr>
          <p:cNvPr descr="Users" id="430" name="Google Shape;430;p40"/>
          <p:cNvPicPr preferRelativeResize="0"/>
          <p:nvPr/>
        </p:nvPicPr>
        <p:blipFill rotWithShape="1">
          <a:blip r:embed="rId2">
            <a:alphaModFix/>
          </a:blip>
          <a:srcRect b="0" l="0" r="0" t="0"/>
          <a:stretch/>
        </p:blipFill>
        <p:spPr>
          <a:xfrm>
            <a:off x="5852594" y="1904869"/>
            <a:ext cx="598713" cy="598713"/>
          </a:xfrm>
          <a:prstGeom prst="rect">
            <a:avLst/>
          </a:prstGeom>
          <a:noFill/>
          <a:ln>
            <a:noFill/>
          </a:ln>
        </p:spPr>
      </p:pic>
      <p:pic>
        <p:nvPicPr>
          <p:cNvPr descr="Puzzle" id="431" name="Google Shape;431;p40"/>
          <p:cNvPicPr preferRelativeResize="0"/>
          <p:nvPr/>
        </p:nvPicPr>
        <p:blipFill rotWithShape="1">
          <a:blip r:embed="rId3">
            <a:alphaModFix/>
          </a:blip>
          <a:srcRect b="0" l="0" r="0" t="0"/>
          <a:stretch/>
        </p:blipFill>
        <p:spPr>
          <a:xfrm>
            <a:off x="6071652" y="3393519"/>
            <a:ext cx="598713" cy="598713"/>
          </a:xfrm>
          <a:prstGeom prst="rect">
            <a:avLst/>
          </a:prstGeom>
          <a:noFill/>
          <a:ln>
            <a:noFill/>
          </a:ln>
        </p:spPr>
      </p:pic>
      <p:pic>
        <p:nvPicPr>
          <p:cNvPr descr="Lightbulb" id="432" name="Google Shape;432;p40"/>
          <p:cNvPicPr preferRelativeResize="0"/>
          <p:nvPr/>
        </p:nvPicPr>
        <p:blipFill rotWithShape="1">
          <a:blip r:embed="rId4">
            <a:alphaModFix/>
          </a:blip>
          <a:srcRect b="0" l="0" r="0" t="0"/>
          <a:stretch/>
        </p:blipFill>
        <p:spPr>
          <a:xfrm>
            <a:off x="1752710" y="1812456"/>
            <a:ext cx="598713" cy="598713"/>
          </a:xfrm>
          <a:prstGeom prst="rect">
            <a:avLst/>
          </a:prstGeom>
          <a:noFill/>
          <a:ln>
            <a:noFill/>
          </a:ln>
        </p:spPr>
      </p:pic>
      <p:pic>
        <p:nvPicPr>
          <p:cNvPr descr="Rocket" id="433" name="Google Shape;433;p40"/>
          <p:cNvPicPr preferRelativeResize="0"/>
          <p:nvPr/>
        </p:nvPicPr>
        <p:blipFill rotWithShape="1">
          <a:blip r:embed="rId5">
            <a:alphaModFix/>
          </a:blip>
          <a:srcRect b="0" l="0" r="0" t="0"/>
          <a:stretch/>
        </p:blipFill>
        <p:spPr>
          <a:xfrm>
            <a:off x="1969206" y="3483806"/>
            <a:ext cx="598713" cy="598713"/>
          </a:xfrm>
          <a:prstGeom prst="rect">
            <a:avLst/>
          </a:prstGeom>
          <a:noFill/>
          <a:ln>
            <a:noFill/>
          </a:ln>
        </p:spPr>
      </p:pic>
      <p:sp>
        <p:nvSpPr>
          <p:cNvPr id="434" name="Google Shape;434;p40"/>
          <p:cNvSpPr txBox="1"/>
          <p:nvPr>
            <p:ph idx="1" type="body"/>
          </p:nvPr>
        </p:nvSpPr>
        <p:spPr>
          <a:xfrm>
            <a:off x="188043" y="2099636"/>
            <a:ext cx="1648936" cy="7334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400"/>
              <a:buNone/>
              <a:defRPr b="1"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35" name="Google Shape;435;p40"/>
          <p:cNvSpPr txBox="1"/>
          <p:nvPr>
            <p:ph idx="2" type="body"/>
          </p:nvPr>
        </p:nvSpPr>
        <p:spPr>
          <a:xfrm>
            <a:off x="440141" y="3646321"/>
            <a:ext cx="1648936" cy="7334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400"/>
              <a:buNone/>
              <a:defRPr b="1"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36" name="Google Shape;436;p40"/>
          <p:cNvSpPr txBox="1"/>
          <p:nvPr>
            <p:ph idx="3" type="body"/>
          </p:nvPr>
        </p:nvSpPr>
        <p:spPr>
          <a:xfrm>
            <a:off x="6464172" y="2099636"/>
            <a:ext cx="1648936" cy="7334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400"/>
              <a:buNone/>
              <a:defRPr b="1"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37" name="Google Shape;437;p40"/>
          <p:cNvSpPr txBox="1"/>
          <p:nvPr>
            <p:ph idx="4" type="body"/>
          </p:nvPr>
        </p:nvSpPr>
        <p:spPr>
          <a:xfrm>
            <a:off x="6597724" y="3646322"/>
            <a:ext cx="1648936" cy="7334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400"/>
              <a:buNone/>
              <a:defRPr b="1"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Custom Layout">
  <p:cSld name="14_Custom Layout">
    <p:spTree>
      <p:nvGrpSpPr>
        <p:cNvPr id="438" name="Shape 438"/>
        <p:cNvGrpSpPr/>
        <p:nvPr/>
      </p:nvGrpSpPr>
      <p:grpSpPr>
        <a:xfrm>
          <a:off x="0" y="0"/>
          <a:ext cx="0" cy="0"/>
          <a:chOff x="0" y="0"/>
          <a:chExt cx="0" cy="0"/>
        </a:xfrm>
      </p:grpSpPr>
      <p:sp>
        <p:nvSpPr>
          <p:cNvPr id="439" name="Google Shape;439;p41"/>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440" name="Google Shape;440;p41"/>
          <p:cNvGrpSpPr/>
          <p:nvPr/>
        </p:nvGrpSpPr>
        <p:grpSpPr>
          <a:xfrm>
            <a:off x="2687891" y="1665831"/>
            <a:ext cx="3550351" cy="2865502"/>
            <a:chOff x="2084788" y="1499752"/>
            <a:chExt cx="4773536" cy="4779515"/>
          </a:xfrm>
        </p:grpSpPr>
        <p:sp>
          <p:nvSpPr>
            <p:cNvPr id="441" name="Google Shape;441;p41"/>
            <p:cNvSpPr/>
            <p:nvPr/>
          </p:nvSpPr>
          <p:spPr>
            <a:xfrm>
              <a:off x="2084793" y="2743936"/>
              <a:ext cx="1860957" cy="2504034"/>
            </a:xfrm>
            <a:custGeom>
              <a:rect b="b" l="l" r="r" t="t"/>
              <a:pathLst>
                <a:path extrusionOk="0" h="2504032" w="1860960">
                  <a:moveTo>
                    <a:pt x="512879" y="1"/>
                  </a:moveTo>
                  <a:cubicBezTo>
                    <a:pt x="565603" y="167"/>
                    <a:pt x="617330" y="16362"/>
                    <a:pt x="659243" y="53350"/>
                  </a:cubicBezTo>
                  <a:cubicBezTo>
                    <a:pt x="767629" y="148989"/>
                    <a:pt x="730802" y="321835"/>
                    <a:pt x="737497" y="450858"/>
                  </a:cubicBezTo>
                  <a:cubicBezTo>
                    <a:pt x="741433" y="525352"/>
                    <a:pt x="747452" y="599960"/>
                    <a:pt x="756988" y="674076"/>
                  </a:cubicBezTo>
                  <a:lnTo>
                    <a:pt x="797421" y="893470"/>
                  </a:lnTo>
                  <a:lnTo>
                    <a:pt x="806577" y="897467"/>
                  </a:lnTo>
                  <a:cubicBezTo>
                    <a:pt x="846402" y="911348"/>
                    <a:pt x="887643" y="922646"/>
                    <a:pt x="930299" y="930500"/>
                  </a:cubicBezTo>
                  <a:cubicBezTo>
                    <a:pt x="1394566" y="1016796"/>
                    <a:pt x="1852019" y="1197349"/>
                    <a:pt x="1860869" y="1753858"/>
                  </a:cubicBezTo>
                  <a:cubicBezTo>
                    <a:pt x="1865913" y="2077412"/>
                    <a:pt x="1663073" y="2350501"/>
                    <a:pt x="1360051" y="2454981"/>
                  </a:cubicBezTo>
                  <a:cubicBezTo>
                    <a:pt x="1278367" y="2483173"/>
                    <a:pt x="1195708" y="2498344"/>
                    <a:pt x="1113227" y="2502756"/>
                  </a:cubicBezTo>
                  <a:cubicBezTo>
                    <a:pt x="778258" y="2520618"/>
                    <a:pt x="461342" y="2349856"/>
                    <a:pt x="280095" y="2067513"/>
                  </a:cubicBezTo>
                  <a:cubicBezTo>
                    <a:pt x="151240" y="1866731"/>
                    <a:pt x="61237" y="1636574"/>
                    <a:pt x="21766" y="1385972"/>
                  </a:cubicBezTo>
                  <a:cubicBezTo>
                    <a:pt x="-37241" y="1011066"/>
                    <a:pt x="26189" y="645222"/>
                    <a:pt x="182236" y="328878"/>
                  </a:cubicBezTo>
                  <a:lnTo>
                    <a:pt x="248256" y="208221"/>
                  </a:lnTo>
                  <a:lnTo>
                    <a:pt x="245556" y="193350"/>
                  </a:lnTo>
                  <a:cubicBezTo>
                    <a:pt x="260609" y="168456"/>
                    <a:pt x="276326" y="143894"/>
                    <a:pt x="292529" y="119663"/>
                  </a:cubicBezTo>
                  <a:cubicBezTo>
                    <a:pt x="341828" y="46143"/>
                    <a:pt x="424479" y="-330"/>
                    <a:pt x="512879" y="1"/>
                  </a:cubicBezTo>
                  <a:close/>
                </a:path>
              </a:pathLst>
            </a:custGeom>
            <a:solidFill>
              <a:schemeClr val="accent4"/>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42" name="Google Shape;442;p41"/>
            <p:cNvSpPr/>
            <p:nvPr/>
          </p:nvSpPr>
          <p:spPr>
            <a:xfrm>
              <a:off x="3476315" y="4299116"/>
              <a:ext cx="2380911" cy="1980072"/>
            </a:xfrm>
            <a:custGeom>
              <a:rect b="b" l="l" r="r" t="t"/>
              <a:pathLst>
                <a:path extrusionOk="0" h="1980072" w="2380914">
                  <a:moveTo>
                    <a:pt x="1613953" y="188"/>
                  </a:moveTo>
                  <a:cubicBezTo>
                    <a:pt x="1887244" y="-6048"/>
                    <a:pt x="2136236" y="142753"/>
                    <a:pt x="2270656" y="388874"/>
                  </a:cubicBezTo>
                  <a:cubicBezTo>
                    <a:pt x="2311867" y="464663"/>
                    <a:pt x="2340837" y="543618"/>
                    <a:pt x="2358995" y="624299"/>
                  </a:cubicBezTo>
                  <a:cubicBezTo>
                    <a:pt x="2432542" y="951726"/>
                    <a:pt x="2317274" y="1292679"/>
                    <a:pt x="2069294" y="1518606"/>
                  </a:cubicBezTo>
                  <a:cubicBezTo>
                    <a:pt x="1892923" y="1679202"/>
                    <a:pt x="1681155" y="1806699"/>
                    <a:pt x="1440622" y="1887477"/>
                  </a:cubicBezTo>
                  <a:cubicBezTo>
                    <a:pt x="1029532" y="2025623"/>
                    <a:pt x="603447" y="2004134"/>
                    <a:pt x="229182" y="1856682"/>
                  </a:cubicBezTo>
                  <a:lnTo>
                    <a:pt x="234596" y="1854717"/>
                  </a:lnTo>
                  <a:lnTo>
                    <a:pt x="158296" y="1822605"/>
                  </a:lnTo>
                  <a:cubicBezTo>
                    <a:pt x="77602" y="1786260"/>
                    <a:pt x="18008" y="1712589"/>
                    <a:pt x="3422" y="1625354"/>
                  </a:cubicBezTo>
                  <a:cubicBezTo>
                    <a:pt x="-5236" y="1573301"/>
                    <a:pt x="1979" y="1519748"/>
                    <a:pt x="31425" y="1472104"/>
                  </a:cubicBezTo>
                  <a:cubicBezTo>
                    <a:pt x="107399" y="1349319"/>
                    <a:pt x="284037" y="1356852"/>
                    <a:pt x="410089" y="1328529"/>
                  </a:cubicBezTo>
                  <a:cubicBezTo>
                    <a:pt x="482846" y="1312239"/>
                    <a:pt x="555369" y="1293821"/>
                    <a:pt x="626829" y="1272009"/>
                  </a:cubicBezTo>
                  <a:lnTo>
                    <a:pt x="826930" y="1198870"/>
                  </a:lnTo>
                  <a:lnTo>
                    <a:pt x="827864" y="1195113"/>
                  </a:lnTo>
                  <a:cubicBezTo>
                    <a:pt x="835106" y="1153573"/>
                    <a:pt x="839186" y="1110978"/>
                    <a:pt x="839798" y="1067615"/>
                  </a:cubicBezTo>
                  <a:cubicBezTo>
                    <a:pt x="847143" y="595519"/>
                    <a:pt x="948538" y="114308"/>
                    <a:pt x="1495604" y="12521"/>
                  </a:cubicBezTo>
                  <a:cubicBezTo>
                    <a:pt x="1535374" y="5134"/>
                    <a:pt x="1574912" y="1079"/>
                    <a:pt x="1613953" y="188"/>
                  </a:cubicBezTo>
                  <a:close/>
                </a:path>
              </a:pathLst>
            </a:custGeom>
            <a:solidFill>
              <a:schemeClr val="accent3"/>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43" name="Google Shape;443;p41"/>
            <p:cNvSpPr/>
            <p:nvPr/>
          </p:nvSpPr>
          <p:spPr>
            <a:xfrm>
              <a:off x="4884201" y="2547430"/>
              <a:ext cx="1974104" cy="2395725"/>
            </a:xfrm>
            <a:custGeom>
              <a:rect b="b" l="l" r="r" t="t"/>
              <a:pathLst>
                <a:path extrusionOk="0" h="2395725" w="1974107">
                  <a:moveTo>
                    <a:pt x="876114" y="1685"/>
                  </a:moveTo>
                  <a:cubicBezTo>
                    <a:pt x="1120594" y="16590"/>
                    <a:pt x="1353910" y="129740"/>
                    <a:pt x="1521912" y="317090"/>
                  </a:cubicBezTo>
                  <a:cubicBezTo>
                    <a:pt x="1681163" y="494539"/>
                    <a:pt x="1806937" y="707396"/>
                    <a:pt x="1885845" y="948497"/>
                  </a:cubicBezTo>
                  <a:cubicBezTo>
                    <a:pt x="2003848" y="1309088"/>
                    <a:pt x="1999705" y="1680412"/>
                    <a:pt x="1896228" y="2017566"/>
                  </a:cubicBezTo>
                  <a:lnTo>
                    <a:pt x="1848900" y="2151264"/>
                  </a:lnTo>
                  <a:lnTo>
                    <a:pt x="1851697" y="2159196"/>
                  </a:lnTo>
                  <a:cubicBezTo>
                    <a:pt x="1840905" y="2186207"/>
                    <a:pt x="1829262" y="2212905"/>
                    <a:pt x="1817163" y="2239446"/>
                  </a:cubicBezTo>
                  <a:cubicBezTo>
                    <a:pt x="1780318" y="2319657"/>
                    <a:pt x="1706173" y="2378729"/>
                    <a:pt x="1618743" y="2392665"/>
                  </a:cubicBezTo>
                  <a:cubicBezTo>
                    <a:pt x="1566851" y="2400846"/>
                    <a:pt x="1513134" y="2393135"/>
                    <a:pt x="1465832" y="2363344"/>
                  </a:cubicBezTo>
                  <a:cubicBezTo>
                    <a:pt x="1343716" y="2286421"/>
                    <a:pt x="1352563" y="2109950"/>
                    <a:pt x="1325203" y="1983546"/>
                  </a:cubicBezTo>
                  <a:cubicBezTo>
                    <a:pt x="1309410" y="1910616"/>
                    <a:pt x="1291565" y="1837931"/>
                    <a:pt x="1270324" y="1766288"/>
                  </a:cubicBezTo>
                  <a:lnTo>
                    <a:pt x="1195970" y="1557833"/>
                  </a:lnTo>
                  <a:lnTo>
                    <a:pt x="1189064" y="1556060"/>
                  </a:lnTo>
                  <a:cubicBezTo>
                    <a:pt x="1147554" y="1548488"/>
                    <a:pt x="1104896" y="1544087"/>
                    <a:pt x="1061568" y="1543166"/>
                  </a:cubicBezTo>
                  <a:cubicBezTo>
                    <a:pt x="589459" y="1532216"/>
                    <a:pt x="109125" y="1427016"/>
                    <a:pt x="11566" y="879114"/>
                  </a:cubicBezTo>
                  <a:cubicBezTo>
                    <a:pt x="-45248" y="560545"/>
                    <a:pt x="111230" y="258452"/>
                    <a:pt x="393768" y="107099"/>
                  </a:cubicBezTo>
                  <a:cubicBezTo>
                    <a:pt x="469902" y="66267"/>
                    <a:pt x="549192" y="37920"/>
                    <a:pt x="629918" y="20421"/>
                  </a:cubicBezTo>
                  <a:cubicBezTo>
                    <a:pt x="711886" y="2666"/>
                    <a:pt x="794620" y="-3283"/>
                    <a:pt x="876114" y="1685"/>
                  </a:cubicBezTo>
                  <a:close/>
                </a:path>
              </a:pathLst>
            </a:custGeom>
            <a:solidFill>
              <a:schemeClr val="accent2"/>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44" name="Google Shape;444;p41"/>
            <p:cNvSpPr/>
            <p:nvPr/>
          </p:nvSpPr>
          <p:spPr>
            <a:xfrm>
              <a:off x="3099732" y="1499770"/>
              <a:ext cx="2425279" cy="1947701"/>
            </a:xfrm>
            <a:custGeom>
              <a:rect b="b" l="l" r="r" t="t"/>
              <a:pathLst>
                <a:path extrusionOk="0" h="1947699" w="2425282">
                  <a:moveTo>
                    <a:pt x="1455325" y="142"/>
                  </a:moveTo>
                  <a:cubicBezTo>
                    <a:pt x="1662161" y="-2486"/>
                    <a:pt x="1864887" y="31436"/>
                    <a:pt x="2055357" y="97383"/>
                  </a:cubicBezTo>
                  <a:lnTo>
                    <a:pt x="2189211" y="150184"/>
                  </a:lnTo>
                  <a:lnTo>
                    <a:pt x="2198343" y="147318"/>
                  </a:lnTo>
                  <a:cubicBezTo>
                    <a:pt x="2224843" y="159104"/>
                    <a:pt x="2251184" y="171537"/>
                    <a:pt x="2277247" y="184646"/>
                  </a:cubicBezTo>
                  <a:cubicBezTo>
                    <a:pt x="2356310" y="224413"/>
                    <a:pt x="2412766" y="300714"/>
                    <a:pt x="2423414" y="388448"/>
                  </a:cubicBezTo>
                  <a:cubicBezTo>
                    <a:pt x="2429810" y="440854"/>
                    <a:pt x="2420156" y="494053"/>
                    <a:pt x="2388730" y="540375"/>
                  </a:cubicBezTo>
                  <a:cubicBezTo>
                    <a:pt x="2307521" y="659735"/>
                    <a:pt x="2131359" y="644657"/>
                    <a:pt x="2004183" y="667435"/>
                  </a:cubicBezTo>
                  <a:cubicBezTo>
                    <a:pt x="1857301" y="693624"/>
                    <a:pt x="1711134" y="728306"/>
                    <a:pt x="1571642" y="782181"/>
                  </a:cubicBezTo>
                  <a:cubicBezTo>
                    <a:pt x="1499106" y="802212"/>
                    <a:pt x="1572332" y="765569"/>
                    <a:pt x="1568964" y="787622"/>
                  </a:cubicBezTo>
                  <a:cubicBezTo>
                    <a:pt x="1559939" y="828720"/>
                    <a:pt x="1554025" y="871137"/>
                    <a:pt x="1551432" y="914497"/>
                  </a:cubicBezTo>
                  <a:cubicBezTo>
                    <a:pt x="1523628" y="1385988"/>
                    <a:pt x="1401418" y="1862380"/>
                    <a:pt x="850434" y="1940334"/>
                  </a:cubicBezTo>
                  <a:cubicBezTo>
                    <a:pt x="530073" y="1985673"/>
                    <a:pt x="233677" y="1818361"/>
                    <a:pt x="92481" y="1530772"/>
                  </a:cubicBezTo>
                  <a:cubicBezTo>
                    <a:pt x="54303" y="1453290"/>
                    <a:pt x="28782" y="1373074"/>
                    <a:pt x="14154" y="1291727"/>
                  </a:cubicBezTo>
                  <a:cubicBezTo>
                    <a:pt x="-45084" y="961533"/>
                    <a:pt x="84908" y="625777"/>
                    <a:pt x="342400" y="410768"/>
                  </a:cubicBezTo>
                  <a:cubicBezTo>
                    <a:pt x="525404" y="258066"/>
                    <a:pt x="742540" y="139864"/>
                    <a:pt x="986442" y="69640"/>
                  </a:cubicBezTo>
                  <a:cubicBezTo>
                    <a:pt x="1142758" y="24642"/>
                    <a:pt x="1300198" y="2112"/>
                    <a:pt x="1455325" y="142"/>
                  </a:cubicBezTo>
                  <a:close/>
                </a:path>
              </a:pathLst>
            </a:custGeom>
            <a:solidFill>
              <a:schemeClr val="accent6"/>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45" name="Google Shape;445;p41"/>
            <p:cNvSpPr/>
            <p:nvPr/>
          </p:nvSpPr>
          <p:spPr>
            <a:xfrm>
              <a:off x="4671372" y="1647089"/>
              <a:ext cx="853638" cy="634864"/>
            </a:xfrm>
            <a:custGeom>
              <a:rect b="b" l="l" r="r" t="t"/>
              <a:pathLst>
                <a:path extrusionOk="0" h="21600" w="21486">
                  <a:moveTo>
                    <a:pt x="0" y="21600"/>
                  </a:moveTo>
                  <a:cubicBezTo>
                    <a:pt x="3511" y="19767"/>
                    <a:pt x="7190" y="18587"/>
                    <a:pt x="10887" y="17696"/>
                  </a:cubicBezTo>
                  <a:cubicBezTo>
                    <a:pt x="14088" y="16921"/>
                    <a:pt x="18522" y="17434"/>
                    <a:pt x="20566" y="13373"/>
                  </a:cubicBezTo>
                  <a:cubicBezTo>
                    <a:pt x="21357" y="11797"/>
                    <a:pt x="21600" y="9987"/>
                    <a:pt x="21439" y="8204"/>
                  </a:cubicBezTo>
                  <a:cubicBezTo>
                    <a:pt x="21171" y="5219"/>
                    <a:pt x="19750" y="2623"/>
                    <a:pt x="17760" y="1270"/>
                  </a:cubicBezTo>
                  <a:cubicBezTo>
                    <a:pt x="17104" y="824"/>
                    <a:pt x="16441" y="401"/>
                    <a:pt x="15774" y="0"/>
                  </a:cubicBezTo>
                  <a:cubicBezTo>
                    <a:pt x="7982" y="2507"/>
                    <a:pt x="1722" y="10839"/>
                    <a:pt x="0" y="21600"/>
                  </a:cubicBezTo>
                  <a:close/>
                </a:path>
              </a:pathLst>
            </a:custGeom>
            <a:solidFill>
              <a:srgbClr val="385623"/>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46" name="Google Shape;446;p41"/>
            <p:cNvSpPr/>
            <p:nvPr/>
          </p:nvSpPr>
          <p:spPr>
            <a:xfrm>
              <a:off x="3099778" y="1499752"/>
              <a:ext cx="2195737" cy="1947706"/>
            </a:xfrm>
            <a:custGeom>
              <a:rect b="b" l="l" r="r" t="t"/>
              <a:pathLst>
                <a:path extrusionOk="0" h="20663" w="21165">
                  <a:moveTo>
                    <a:pt x="9508" y="739"/>
                  </a:moveTo>
                  <a:cubicBezTo>
                    <a:pt x="7157" y="1484"/>
                    <a:pt x="5064" y="2738"/>
                    <a:pt x="3300" y="4358"/>
                  </a:cubicBezTo>
                  <a:cubicBezTo>
                    <a:pt x="818" y="6639"/>
                    <a:pt x="-435" y="10201"/>
                    <a:pt x="136" y="13704"/>
                  </a:cubicBezTo>
                  <a:cubicBezTo>
                    <a:pt x="277" y="14567"/>
                    <a:pt x="523" y="15418"/>
                    <a:pt x="891" y="16240"/>
                  </a:cubicBezTo>
                  <a:cubicBezTo>
                    <a:pt x="2252" y="19291"/>
                    <a:pt x="5109" y="21066"/>
                    <a:pt x="8197" y="20585"/>
                  </a:cubicBezTo>
                  <a:cubicBezTo>
                    <a:pt x="13508" y="19758"/>
                    <a:pt x="14686" y="14704"/>
                    <a:pt x="14954" y="9702"/>
                  </a:cubicBezTo>
                  <a:cubicBezTo>
                    <a:pt x="14979" y="9242"/>
                    <a:pt x="15036" y="8792"/>
                    <a:pt x="15123" y="8356"/>
                  </a:cubicBezTo>
                  <a:cubicBezTo>
                    <a:pt x="15784" y="5001"/>
                    <a:pt x="18181" y="2403"/>
                    <a:pt x="21165" y="1621"/>
                  </a:cubicBezTo>
                  <a:cubicBezTo>
                    <a:pt x="17621" y="-112"/>
                    <a:pt x="13526" y="-534"/>
                    <a:pt x="9508" y="739"/>
                  </a:cubicBezTo>
                  <a:close/>
                </a:path>
              </a:pathLst>
            </a:custGeom>
            <a:solidFill>
              <a:schemeClr val="accent6"/>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47" name="Google Shape;447;p41"/>
            <p:cNvSpPr/>
            <p:nvPr/>
          </p:nvSpPr>
          <p:spPr>
            <a:xfrm>
              <a:off x="3476306" y="5494236"/>
              <a:ext cx="837201" cy="661382"/>
            </a:xfrm>
            <a:custGeom>
              <a:rect b="b" l="l" r="r" t="t"/>
              <a:pathLst>
                <a:path extrusionOk="0" h="21600" w="21466">
                  <a:moveTo>
                    <a:pt x="21466" y="0"/>
                  </a:moveTo>
                  <a:cubicBezTo>
                    <a:pt x="17953" y="1951"/>
                    <a:pt x="14246" y="3293"/>
                    <a:pt x="10515" y="4357"/>
                  </a:cubicBezTo>
                  <a:cubicBezTo>
                    <a:pt x="7283" y="5282"/>
                    <a:pt x="2754" y="5036"/>
                    <a:pt x="806" y="9046"/>
                  </a:cubicBezTo>
                  <a:cubicBezTo>
                    <a:pt x="51" y="10602"/>
                    <a:pt x="-134" y="12351"/>
                    <a:pt x="88" y="14051"/>
                  </a:cubicBezTo>
                  <a:cubicBezTo>
                    <a:pt x="462" y="16900"/>
                    <a:pt x="1990" y="19306"/>
                    <a:pt x="4059" y="20493"/>
                  </a:cubicBezTo>
                  <a:cubicBezTo>
                    <a:pt x="4739" y="20884"/>
                    <a:pt x="5428" y="21253"/>
                    <a:pt x="6124" y="21600"/>
                  </a:cubicBezTo>
                  <a:cubicBezTo>
                    <a:pt x="13965" y="18761"/>
                    <a:pt x="20064" y="10415"/>
                    <a:pt x="21466" y="0"/>
                  </a:cubicBezTo>
                  <a:close/>
                </a:path>
              </a:pathLst>
            </a:custGeom>
            <a:solidFill>
              <a:srgbClr val="525252"/>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48" name="Google Shape;448;p41"/>
            <p:cNvSpPr/>
            <p:nvPr/>
          </p:nvSpPr>
          <p:spPr>
            <a:xfrm>
              <a:off x="3705496" y="4299165"/>
              <a:ext cx="2151740" cy="1980102"/>
            </a:xfrm>
            <a:custGeom>
              <a:rect b="b" l="l" r="r" t="t"/>
              <a:pathLst>
                <a:path extrusionOk="0" h="20640" w="21094">
                  <a:moveTo>
                    <a:pt x="11876" y="19674"/>
                  </a:moveTo>
                  <a:cubicBezTo>
                    <a:pt x="14234" y="18832"/>
                    <a:pt x="16310" y="17503"/>
                    <a:pt x="18039" y="15829"/>
                  </a:cubicBezTo>
                  <a:cubicBezTo>
                    <a:pt x="20470" y="13474"/>
                    <a:pt x="21600" y="9920"/>
                    <a:pt x="20879" y="6507"/>
                  </a:cubicBezTo>
                  <a:cubicBezTo>
                    <a:pt x="20701" y="5666"/>
                    <a:pt x="20417" y="4843"/>
                    <a:pt x="20013" y="4053"/>
                  </a:cubicBezTo>
                  <a:cubicBezTo>
                    <a:pt x="18507" y="1121"/>
                    <a:pt x="15534" y="-486"/>
                    <a:pt x="12415" y="130"/>
                  </a:cubicBezTo>
                  <a:cubicBezTo>
                    <a:pt x="7052" y="1191"/>
                    <a:pt x="6058" y="6207"/>
                    <a:pt x="5986" y="11128"/>
                  </a:cubicBezTo>
                  <a:cubicBezTo>
                    <a:pt x="5980" y="11580"/>
                    <a:pt x="5940" y="12024"/>
                    <a:pt x="5869" y="12457"/>
                  </a:cubicBezTo>
                  <a:cubicBezTo>
                    <a:pt x="5331" y="15781"/>
                    <a:pt x="3001" y="18443"/>
                    <a:pt x="0" y="19353"/>
                  </a:cubicBezTo>
                  <a:cubicBezTo>
                    <a:pt x="3669" y="20890"/>
                    <a:pt x="7846" y="21114"/>
                    <a:pt x="11876" y="19674"/>
                  </a:cubicBezTo>
                  <a:close/>
                </a:path>
              </a:pathLst>
            </a:custGeom>
            <a:solidFill>
              <a:schemeClr val="accent3"/>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49" name="Google Shape;449;p41"/>
            <p:cNvSpPr/>
            <p:nvPr/>
          </p:nvSpPr>
          <p:spPr>
            <a:xfrm>
              <a:off x="6079260" y="4102713"/>
              <a:ext cx="656635" cy="840435"/>
            </a:xfrm>
            <a:custGeom>
              <a:rect b="b" l="l" r="r" t="t"/>
              <a:pathLst>
                <a:path extrusionOk="0" h="21469" w="21600">
                  <a:moveTo>
                    <a:pt x="0" y="0"/>
                  </a:moveTo>
                  <a:cubicBezTo>
                    <a:pt x="1933" y="3513"/>
                    <a:pt x="3242" y="7214"/>
                    <a:pt x="4281" y="10940"/>
                  </a:cubicBezTo>
                  <a:cubicBezTo>
                    <a:pt x="5181" y="14169"/>
                    <a:pt x="4890" y="18677"/>
                    <a:pt x="8907" y="20642"/>
                  </a:cubicBezTo>
                  <a:cubicBezTo>
                    <a:pt x="10463" y="21403"/>
                    <a:pt x="12230" y="21600"/>
                    <a:pt x="13937" y="21391"/>
                  </a:cubicBezTo>
                  <a:cubicBezTo>
                    <a:pt x="16813" y="21035"/>
                    <a:pt x="19252" y="19526"/>
                    <a:pt x="20464" y="17477"/>
                  </a:cubicBezTo>
                  <a:cubicBezTo>
                    <a:pt x="20862" y="16799"/>
                    <a:pt x="21245" y="16117"/>
                    <a:pt x="21600" y="15427"/>
                  </a:cubicBezTo>
                  <a:cubicBezTo>
                    <a:pt x="18821" y="7586"/>
                    <a:pt x="10480" y="1464"/>
                    <a:pt x="0" y="0"/>
                  </a:cubicBezTo>
                  <a:close/>
                </a:path>
              </a:pathLst>
            </a:custGeom>
            <a:solidFill>
              <a:srgbClr val="833C0B"/>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50" name="Google Shape;450;p41"/>
            <p:cNvSpPr/>
            <p:nvPr/>
          </p:nvSpPr>
          <p:spPr>
            <a:xfrm>
              <a:off x="4884194" y="2547485"/>
              <a:ext cx="1974130" cy="2159782"/>
            </a:xfrm>
            <a:custGeom>
              <a:rect b="b" l="l" r="r" t="t"/>
              <a:pathLst>
                <a:path extrusionOk="0" h="21105" w="20640">
                  <a:moveTo>
                    <a:pt x="19717" y="9268"/>
                  </a:moveTo>
                  <a:cubicBezTo>
                    <a:pt x="18892" y="6912"/>
                    <a:pt x="17577" y="4832"/>
                    <a:pt x="15912" y="3098"/>
                  </a:cubicBezTo>
                  <a:cubicBezTo>
                    <a:pt x="13570" y="657"/>
                    <a:pt x="10014" y="-495"/>
                    <a:pt x="6586" y="199"/>
                  </a:cubicBezTo>
                  <a:cubicBezTo>
                    <a:pt x="5742" y="370"/>
                    <a:pt x="4913" y="647"/>
                    <a:pt x="4117" y="1046"/>
                  </a:cubicBezTo>
                  <a:cubicBezTo>
                    <a:pt x="1163" y="2525"/>
                    <a:pt x="-473" y="5477"/>
                    <a:pt x="121" y="8590"/>
                  </a:cubicBezTo>
                  <a:cubicBezTo>
                    <a:pt x="1141" y="13944"/>
                    <a:pt x="6163" y="14972"/>
                    <a:pt x="11099" y="15079"/>
                  </a:cubicBezTo>
                  <a:cubicBezTo>
                    <a:pt x="11552" y="15088"/>
                    <a:pt x="11998" y="15131"/>
                    <a:pt x="12432" y="15205"/>
                  </a:cubicBezTo>
                  <a:cubicBezTo>
                    <a:pt x="15761" y="15765"/>
                    <a:pt x="18412" y="18107"/>
                    <a:pt x="19299" y="21105"/>
                  </a:cubicBezTo>
                  <a:cubicBezTo>
                    <a:pt x="20869" y="17459"/>
                    <a:pt x="21127" y="13295"/>
                    <a:pt x="19717" y="9268"/>
                  </a:cubicBezTo>
                  <a:close/>
                </a:path>
              </a:pathLst>
            </a:custGeom>
            <a:solidFill>
              <a:schemeClr val="accent2"/>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51" name="Google Shape;451;p41"/>
            <p:cNvSpPr/>
            <p:nvPr/>
          </p:nvSpPr>
          <p:spPr>
            <a:xfrm>
              <a:off x="2330348" y="2743936"/>
              <a:ext cx="552024" cy="894342"/>
            </a:xfrm>
            <a:custGeom>
              <a:rect b="b" l="l" r="r" t="t"/>
              <a:pathLst>
                <a:path extrusionOk="0" h="21592" w="21600">
                  <a:moveTo>
                    <a:pt x="21600" y="21592"/>
                  </a:moveTo>
                  <a:cubicBezTo>
                    <a:pt x="20191" y="18090"/>
                    <a:pt x="19557" y="14482"/>
                    <a:pt x="19249" y="10885"/>
                  </a:cubicBezTo>
                  <a:cubicBezTo>
                    <a:pt x="18987" y="7770"/>
                    <a:pt x="20428" y="3597"/>
                    <a:pt x="16187" y="1288"/>
                  </a:cubicBezTo>
                  <a:cubicBezTo>
                    <a:pt x="14547" y="395"/>
                    <a:pt x="12523" y="4"/>
                    <a:pt x="10460" y="0"/>
                  </a:cubicBezTo>
                  <a:cubicBezTo>
                    <a:pt x="7001" y="-8"/>
                    <a:pt x="3767" y="1114"/>
                    <a:pt x="1838" y="2889"/>
                  </a:cubicBezTo>
                  <a:cubicBezTo>
                    <a:pt x="1204" y="3474"/>
                    <a:pt x="589" y="4067"/>
                    <a:pt x="0" y="4668"/>
                  </a:cubicBezTo>
                  <a:cubicBezTo>
                    <a:pt x="1358" y="12308"/>
                    <a:pt x="9653" y="18999"/>
                    <a:pt x="21600" y="21592"/>
                  </a:cubicBezTo>
                  <a:close/>
                </a:path>
              </a:pathLst>
            </a:custGeom>
            <a:solidFill>
              <a:srgbClr val="7F6000"/>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52" name="Google Shape;452;p41"/>
            <p:cNvSpPr/>
            <p:nvPr/>
          </p:nvSpPr>
          <p:spPr>
            <a:xfrm>
              <a:off x="2084788" y="2940387"/>
              <a:ext cx="1860960" cy="2307598"/>
            </a:xfrm>
            <a:custGeom>
              <a:rect b="b" l="l" r="r" t="t"/>
              <a:pathLst>
                <a:path extrusionOk="0" h="21446" w="21028">
                  <a:moveTo>
                    <a:pt x="246" y="11055"/>
                  </a:moveTo>
                  <a:cubicBezTo>
                    <a:pt x="692" y="13384"/>
                    <a:pt x="1709" y="15523"/>
                    <a:pt x="3165" y="17389"/>
                  </a:cubicBezTo>
                  <a:cubicBezTo>
                    <a:pt x="5213" y="20013"/>
                    <a:pt x="8794" y="21600"/>
                    <a:pt x="12579" y="21434"/>
                  </a:cubicBezTo>
                  <a:cubicBezTo>
                    <a:pt x="13511" y="21393"/>
                    <a:pt x="14445" y="21252"/>
                    <a:pt x="15368" y="20990"/>
                  </a:cubicBezTo>
                  <a:cubicBezTo>
                    <a:pt x="18792" y="20019"/>
                    <a:pt x="21084" y="17481"/>
                    <a:pt x="21027" y="14474"/>
                  </a:cubicBezTo>
                  <a:cubicBezTo>
                    <a:pt x="20927" y="9302"/>
                    <a:pt x="15758" y="7624"/>
                    <a:pt x="10512" y="6822"/>
                  </a:cubicBezTo>
                  <a:cubicBezTo>
                    <a:pt x="10030" y="6749"/>
                    <a:pt x="9564" y="6644"/>
                    <a:pt x="9114" y="6515"/>
                  </a:cubicBezTo>
                  <a:cubicBezTo>
                    <a:pt x="5666" y="5517"/>
                    <a:pt x="3269" y="2941"/>
                    <a:pt x="2878" y="0"/>
                  </a:cubicBezTo>
                  <a:cubicBezTo>
                    <a:pt x="529" y="3201"/>
                    <a:pt x="-516" y="7073"/>
                    <a:pt x="246" y="11055"/>
                  </a:cubicBezTo>
                  <a:close/>
                </a:path>
              </a:pathLst>
            </a:custGeom>
            <a:solidFill>
              <a:schemeClr val="accent4"/>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descr="Single gear" id="453" name="Google Shape;453;p41"/>
            <p:cNvSpPr/>
            <p:nvPr/>
          </p:nvSpPr>
          <p:spPr>
            <a:xfrm>
              <a:off x="3031039" y="4238592"/>
              <a:ext cx="536529" cy="536530"/>
            </a:xfrm>
            <a:custGeom>
              <a:rect b="b" l="l" r="r" t="t"/>
              <a:pathLst>
                <a:path extrusionOk="0" h="536529" w="536529">
                  <a:moveTo>
                    <a:pt x="268265" y="362947"/>
                  </a:moveTo>
                  <a:cubicBezTo>
                    <a:pt x="216190" y="362947"/>
                    <a:pt x="173583" y="320340"/>
                    <a:pt x="173583" y="268265"/>
                  </a:cubicBezTo>
                  <a:cubicBezTo>
                    <a:pt x="173583" y="216190"/>
                    <a:pt x="216190" y="173583"/>
                    <a:pt x="268265" y="173583"/>
                  </a:cubicBezTo>
                  <a:cubicBezTo>
                    <a:pt x="320340" y="173583"/>
                    <a:pt x="362947" y="216190"/>
                    <a:pt x="362947" y="268265"/>
                  </a:cubicBezTo>
                  <a:cubicBezTo>
                    <a:pt x="362947" y="320340"/>
                    <a:pt x="320340" y="362947"/>
                    <a:pt x="268265" y="362947"/>
                  </a:cubicBezTo>
                  <a:close/>
                  <a:moveTo>
                    <a:pt x="481299" y="209089"/>
                  </a:moveTo>
                  <a:cubicBezTo>
                    <a:pt x="476565" y="191731"/>
                    <a:pt x="469464" y="175161"/>
                    <a:pt x="460785" y="160170"/>
                  </a:cubicBezTo>
                  <a:lnTo>
                    <a:pt x="480510" y="100994"/>
                  </a:lnTo>
                  <a:lnTo>
                    <a:pt x="435536" y="56020"/>
                  </a:lnTo>
                  <a:lnTo>
                    <a:pt x="376360" y="75745"/>
                  </a:lnTo>
                  <a:cubicBezTo>
                    <a:pt x="360580" y="67066"/>
                    <a:pt x="344010" y="59965"/>
                    <a:pt x="326652" y="55231"/>
                  </a:cubicBezTo>
                  <a:lnTo>
                    <a:pt x="299826" y="0"/>
                  </a:lnTo>
                  <a:lnTo>
                    <a:pt x="236704" y="0"/>
                  </a:lnTo>
                  <a:lnTo>
                    <a:pt x="209089" y="55231"/>
                  </a:lnTo>
                  <a:cubicBezTo>
                    <a:pt x="191731" y="59965"/>
                    <a:pt x="175161" y="67066"/>
                    <a:pt x="160170" y="75745"/>
                  </a:cubicBezTo>
                  <a:lnTo>
                    <a:pt x="100994" y="56020"/>
                  </a:lnTo>
                  <a:lnTo>
                    <a:pt x="56020" y="100994"/>
                  </a:lnTo>
                  <a:lnTo>
                    <a:pt x="75745" y="160170"/>
                  </a:lnTo>
                  <a:cubicBezTo>
                    <a:pt x="67066" y="175950"/>
                    <a:pt x="59965" y="192520"/>
                    <a:pt x="55231" y="209878"/>
                  </a:cubicBezTo>
                  <a:lnTo>
                    <a:pt x="0" y="236704"/>
                  </a:lnTo>
                  <a:lnTo>
                    <a:pt x="0" y="299826"/>
                  </a:lnTo>
                  <a:lnTo>
                    <a:pt x="55231" y="327441"/>
                  </a:lnTo>
                  <a:cubicBezTo>
                    <a:pt x="59965" y="344799"/>
                    <a:pt x="67066" y="361369"/>
                    <a:pt x="75745" y="376360"/>
                  </a:cubicBezTo>
                  <a:lnTo>
                    <a:pt x="56020" y="435536"/>
                  </a:lnTo>
                  <a:lnTo>
                    <a:pt x="100994" y="480510"/>
                  </a:lnTo>
                  <a:lnTo>
                    <a:pt x="160170" y="460785"/>
                  </a:lnTo>
                  <a:cubicBezTo>
                    <a:pt x="175950" y="469464"/>
                    <a:pt x="192520" y="476565"/>
                    <a:pt x="209878" y="481299"/>
                  </a:cubicBezTo>
                  <a:lnTo>
                    <a:pt x="237493" y="536530"/>
                  </a:lnTo>
                  <a:lnTo>
                    <a:pt x="300615" y="536530"/>
                  </a:lnTo>
                  <a:lnTo>
                    <a:pt x="328230" y="481299"/>
                  </a:lnTo>
                  <a:cubicBezTo>
                    <a:pt x="345588" y="476565"/>
                    <a:pt x="362158" y="469464"/>
                    <a:pt x="377149" y="460785"/>
                  </a:cubicBezTo>
                  <a:lnTo>
                    <a:pt x="436325" y="480510"/>
                  </a:lnTo>
                  <a:lnTo>
                    <a:pt x="481299" y="435536"/>
                  </a:lnTo>
                  <a:lnTo>
                    <a:pt x="461574" y="376360"/>
                  </a:lnTo>
                  <a:cubicBezTo>
                    <a:pt x="470253" y="360580"/>
                    <a:pt x="477354" y="344010"/>
                    <a:pt x="482088" y="326652"/>
                  </a:cubicBezTo>
                  <a:lnTo>
                    <a:pt x="537319" y="299037"/>
                  </a:lnTo>
                  <a:lnTo>
                    <a:pt x="537319" y="235915"/>
                  </a:lnTo>
                  <a:lnTo>
                    <a:pt x="481299" y="209089"/>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nvGrpSpPr>
            <p:cNvPr descr="Bullseye" id="454" name="Google Shape;454;p41"/>
            <p:cNvGrpSpPr/>
            <p:nvPr/>
          </p:nvGrpSpPr>
          <p:grpSpPr>
            <a:xfrm>
              <a:off x="5242717" y="2991865"/>
              <a:ext cx="530528" cy="531202"/>
              <a:chOff x="6867163" y="2531359"/>
              <a:chExt cx="530529" cy="531202"/>
            </a:xfrm>
          </p:grpSpPr>
          <p:sp>
            <p:nvSpPr>
              <p:cNvPr id="455" name="Google Shape;455;p41"/>
              <p:cNvSpPr/>
              <p:nvPr/>
            </p:nvSpPr>
            <p:spPr>
              <a:xfrm>
                <a:off x="7054764" y="2531359"/>
                <a:ext cx="342928" cy="342928"/>
              </a:xfrm>
              <a:custGeom>
                <a:rect b="b" l="l" r="r" t="t"/>
                <a:pathLst>
                  <a:path extrusionOk="0" h="342927" w="342927">
                    <a:moveTo>
                      <a:pt x="283083" y="60517"/>
                    </a:moveTo>
                    <a:lnTo>
                      <a:pt x="276359" y="0"/>
                    </a:lnTo>
                    <a:lnTo>
                      <a:pt x="202395" y="73965"/>
                    </a:lnTo>
                    <a:lnTo>
                      <a:pt x="206429" y="108930"/>
                    </a:lnTo>
                    <a:lnTo>
                      <a:pt x="98844" y="216515"/>
                    </a:lnTo>
                    <a:cubicBezTo>
                      <a:pt x="89430" y="211808"/>
                      <a:pt x="78672" y="208446"/>
                      <a:pt x="67241" y="208446"/>
                    </a:cubicBezTo>
                    <a:cubicBezTo>
                      <a:pt x="30258" y="208446"/>
                      <a:pt x="0" y="238705"/>
                      <a:pt x="0" y="275687"/>
                    </a:cubicBezTo>
                    <a:cubicBezTo>
                      <a:pt x="0" y="312669"/>
                      <a:pt x="30258" y="342928"/>
                      <a:pt x="67241" y="342928"/>
                    </a:cubicBezTo>
                    <a:cubicBezTo>
                      <a:pt x="104223" y="342928"/>
                      <a:pt x="134481" y="312669"/>
                      <a:pt x="134481" y="275687"/>
                    </a:cubicBezTo>
                    <a:cubicBezTo>
                      <a:pt x="134481" y="264256"/>
                      <a:pt x="131792" y="254170"/>
                      <a:pt x="127085" y="244756"/>
                    </a:cubicBezTo>
                    <a:lnTo>
                      <a:pt x="234670" y="137171"/>
                    </a:lnTo>
                    <a:lnTo>
                      <a:pt x="269635" y="141206"/>
                    </a:lnTo>
                    <a:lnTo>
                      <a:pt x="343600" y="67241"/>
                    </a:lnTo>
                    <a:lnTo>
                      <a:pt x="283083" y="60517"/>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56" name="Google Shape;456;p41"/>
              <p:cNvSpPr/>
              <p:nvPr/>
            </p:nvSpPr>
            <p:spPr>
              <a:xfrm>
                <a:off x="6867163" y="2551531"/>
                <a:ext cx="511030" cy="511030"/>
              </a:xfrm>
              <a:custGeom>
                <a:rect b="b" l="l" r="r" t="t"/>
                <a:pathLst>
                  <a:path extrusionOk="0" h="511029" w="511029">
                    <a:moveTo>
                      <a:pt x="476064" y="139861"/>
                    </a:moveTo>
                    <a:lnTo>
                      <a:pt x="467323" y="149274"/>
                    </a:lnTo>
                    <a:lnTo>
                      <a:pt x="454547" y="147930"/>
                    </a:lnTo>
                    <a:lnTo>
                      <a:pt x="440427" y="145912"/>
                    </a:lnTo>
                    <a:cubicBezTo>
                      <a:pt x="459254" y="178188"/>
                      <a:pt x="470685" y="215170"/>
                      <a:pt x="470685" y="255515"/>
                    </a:cubicBezTo>
                    <a:cubicBezTo>
                      <a:pt x="470685" y="373858"/>
                      <a:pt x="373858" y="470685"/>
                      <a:pt x="255515" y="470685"/>
                    </a:cubicBezTo>
                    <a:cubicBezTo>
                      <a:pt x="137171" y="470685"/>
                      <a:pt x="40344" y="373858"/>
                      <a:pt x="40344" y="255515"/>
                    </a:cubicBezTo>
                    <a:cubicBezTo>
                      <a:pt x="40344" y="137171"/>
                      <a:pt x="137171" y="40344"/>
                      <a:pt x="255515" y="40344"/>
                    </a:cubicBezTo>
                    <a:cubicBezTo>
                      <a:pt x="295187" y="40344"/>
                      <a:pt x="332842" y="51103"/>
                      <a:pt x="365117" y="70603"/>
                    </a:cubicBezTo>
                    <a:lnTo>
                      <a:pt x="363772" y="57155"/>
                    </a:lnTo>
                    <a:lnTo>
                      <a:pt x="361755" y="43706"/>
                    </a:lnTo>
                    <a:lnTo>
                      <a:pt x="371169" y="34293"/>
                    </a:lnTo>
                    <a:lnTo>
                      <a:pt x="375876" y="29586"/>
                    </a:lnTo>
                    <a:cubicBezTo>
                      <a:pt x="339566" y="10759"/>
                      <a:pt x="299221" y="0"/>
                      <a:pt x="255515" y="0"/>
                    </a:cubicBezTo>
                    <a:cubicBezTo>
                      <a:pt x="114309" y="0"/>
                      <a:pt x="0" y="114309"/>
                      <a:pt x="0" y="255515"/>
                    </a:cubicBezTo>
                    <a:cubicBezTo>
                      <a:pt x="0" y="396720"/>
                      <a:pt x="114309" y="511030"/>
                      <a:pt x="255515" y="511030"/>
                    </a:cubicBezTo>
                    <a:cubicBezTo>
                      <a:pt x="396720" y="511030"/>
                      <a:pt x="511030" y="396720"/>
                      <a:pt x="511030" y="255515"/>
                    </a:cubicBezTo>
                    <a:cubicBezTo>
                      <a:pt x="511030" y="211808"/>
                      <a:pt x="500271" y="171464"/>
                      <a:pt x="480771" y="135826"/>
                    </a:cubicBezTo>
                    <a:lnTo>
                      <a:pt x="476064" y="139861"/>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57" name="Google Shape;457;p41"/>
              <p:cNvSpPr/>
              <p:nvPr/>
            </p:nvSpPr>
            <p:spPr>
              <a:xfrm>
                <a:off x="6961300" y="2645668"/>
                <a:ext cx="322756" cy="322756"/>
              </a:xfrm>
              <a:custGeom>
                <a:rect b="b" l="l" r="r" t="t"/>
                <a:pathLst>
                  <a:path extrusionOk="0" h="322755" w="322755">
                    <a:moveTo>
                      <a:pt x="273670" y="115654"/>
                    </a:moveTo>
                    <a:cubicBezTo>
                      <a:pt x="279721" y="129775"/>
                      <a:pt x="282411" y="145240"/>
                      <a:pt x="282411" y="161378"/>
                    </a:cubicBezTo>
                    <a:cubicBezTo>
                      <a:pt x="282411" y="227946"/>
                      <a:pt x="227946" y="282411"/>
                      <a:pt x="161378" y="282411"/>
                    </a:cubicBezTo>
                    <a:cubicBezTo>
                      <a:pt x="94809" y="282411"/>
                      <a:pt x="40344" y="227946"/>
                      <a:pt x="40344" y="161378"/>
                    </a:cubicBezTo>
                    <a:cubicBezTo>
                      <a:pt x="40344" y="94809"/>
                      <a:pt x="94809" y="40344"/>
                      <a:pt x="161378" y="40344"/>
                    </a:cubicBezTo>
                    <a:cubicBezTo>
                      <a:pt x="177516" y="40344"/>
                      <a:pt x="192981" y="43706"/>
                      <a:pt x="207101" y="49086"/>
                    </a:cubicBezTo>
                    <a:lnTo>
                      <a:pt x="237360" y="18827"/>
                    </a:lnTo>
                    <a:cubicBezTo>
                      <a:pt x="214498" y="6724"/>
                      <a:pt x="188946" y="0"/>
                      <a:pt x="161378" y="0"/>
                    </a:cubicBezTo>
                    <a:cubicBezTo>
                      <a:pt x="72620" y="0"/>
                      <a:pt x="0" y="72620"/>
                      <a:pt x="0" y="161378"/>
                    </a:cubicBezTo>
                    <a:cubicBezTo>
                      <a:pt x="0" y="250136"/>
                      <a:pt x="72620" y="322756"/>
                      <a:pt x="161378" y="322756"/>
                    </a:cubicBezTo>
                    <a:cubicBezTo>
                      <a:pt x="250136" y="322756"/>
                      <a:pt x="322756" y="250136"/>
                      <a:pt x="322756" y="161378"/>
                    </a:cubicBezTo>
                    <a:cubicBezTo>
                      <a:pt x="322756" y="133809"/>
                      <a:pt x="316031" y="108258"/>
                      <a:pt x="303928" y="85396"/>
                    </a:cubicBezTo>
                    <a:lnTo>
                      <a:pt x="273670" y="115654"/>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sp>
          <p:nvSpPr>
            <p:cNvPr descr="Coins" id="458" name="Google Shape;458;p41"/>
            <p:cNvSpPr/>
            <p:nvPr/>
          </p:nvSpPr>
          <p:spPr>
            <a:xfrm>
              <a:off x="4880073" y="4724611"/>
              <a:ext cx="564596" cy="483941"/>
            </a:xfrm>
            <a:custGeom>
              <a:rect b="b" l="l" r="r" t="t"/>
              <a:pathLst>
                <a:path extrusionOk="0" h="483940" w="564597">
                  <a:moveTo>
                    <a:pt x="524941" y="403284"/>
                  </a:moveTo>
                  <a:cubicBezTo>
                    <a:pt x="524941" y="412022"/>
                    <a:pt x="514859" y="420087"/>
                    <a:pt x="498055" y="426137"/>
                  </a:cubicBezTo>
                  <a:lnTo>
                    <a:pt x="498055" y="401940"/>
                  </a:lnTo>
                  <a:cubicBezTo>
                    <a:pt x="507465" y="399251"/>
                    <a:pt x="516875" y="395218"/>
                    <a:pt x="524941" y="391185"/>
                  </a:cubicBezTo>
                  <a:lnTo>
                    <a:pt x="524941" y="403284"/>
                  </a:lnTo>
                  <a:close/>
                  <a:moveTo>
                    <a:pt x="471170" y="358923"/>
                  </a:moveTo>
                  <a:lnTo>
                    <a:pt x="471170" y="334726"/>
                  </a:lnTo>
                  <a:cubicBezTo>
                    <a:pt x="480580" y="332037"/>
                    <a:pt x="489990" y="328004"/>
                    <a:pt x="498055" y="323971"/>
                  </a:cubicBezTo>
                  <a:lnTo>
                    <a:pt x="498055" y="336070"/>
                  </a:lnTo>
                  <a:cubicBezTo>
                    <a:pt x="498055" y="344808"/>
                    <a:pt x="487973" y="352873"/>
                    <a:pt x="471170" y="358923"/>
                  </a:cubicBezTo>
                  <a:close/>
                  <a:moveTo>
                    <a:pt x="471170" y="434202"/>
                  </a:moveTo>
                  <a:cubicBezTo>
                    <a:pt x="463104" y="436219"/>
                    <a:pt x="453694" y="437563"/>
                    <a:pt x="444284" y="438907"/>
                  </a:cubicBezTo>
                  <a:lnTo>
                    <a:pt x="444284" y="412694"/>
                  </a:lnTo>
                  <a:cubicBezTo>
                    <a:pt x="453022" y="411349"/>
                    <a:pt x="462432" y="410005"/>
                    <a:pt x="471170" y="408661"/>
                  </a:cubicBezTo>
                  <a:lnTo>
                    <a:pt x="471170" y="434202"/>
                  </a:lnTo>
                  <a:close/>
                  <a:moveTo>
                    <a:pt x="417399" y="345480"/>
                  </a:moveTo>
                  <a:cubicBezTo>
                    <a:pt x="426137" y="344135"/>
                    <a:pt x="435546" y="342791"/>
                    <a:pt x="444284" y="341447"/>
                  </a:cubicBezTo>
                  <a:lnTo>
                    <a:pt x="444284" y="366988"/>
                  </a:lnTo>
                  <a:cubicBezTo>
                    <a:pt x="436219" y="369005"/>
                    <a:pt x="426809" y="370349"/>
                    <a:pt x="417399" y="371693"/>
                  </a:cubicBezTo>
                  <a:lnTo>
                    <a:pt x="417399" y="345480"/>
                  </a:lnTo>
                  <a:close/>
                  <a:moveTo>
                    <a:pt x="417399" y="442268"/>
                  </a:moveTo>
                  <a:cubicBezTo>
                    <a:pt x="408661" y="442940"/>
                    <a:pt x="399923" y="443612"/>
                    <a:pt x="390513" y="443612"/>
                  </a:cubicBezTo>
                  <a:lnTo>
                    <a:pt x="390513" y="416727"/>
                  </a:lnTo>
                  <a:cubicBezTo>
                    <a:pt x="398579" y="416727"/>
                    <a:pt x="407989" y="416054"/>
                    <a:pt x="417399" y="415382"/>
                  </a:cubicBezTo>
                  <a:lnTo>
                    <a:pt x="417399" y="442268"/>
                  </a:lnTo>
                  <a:close/>
                  <a:moveTo>
                    <a:pt x="363628" y="376398"/>
                  </a:moveTo>
                  <a:lnTo>
                    <a:pt x="363628" y="349513"/>
                  </a:lnTo>
                  <a:cubicBezTo>
                    <a:pt x="371693" y="349513"/>
                    <a:pt x="381103" y="348840"/>
                    <a:pt x="390513" y="348168"/>
                  </a:cubicBezTo>
                  <a:lnTo>
                    <a:pt x="390513" y="375054"/>
                  </a:lnTo>
                  <a:cubicBezTo>
                    <a:pt x="381775" y="375726"/>
                    <a:pt x="373037" y="375726"/>
                    <a:pt x="363628" y="376398"/>
                  </a:cubicBezTo>
                  <a:close/>
                  <a:moveTo>
                    <a:pt x="363628" y="443612"/>
                  </a:moveTo>
                  <a:cubicBezTo>
                    <a:pt x="354218" y="443612"/>
                    <a:pt x="345480" y="442940"/>
                    <a:pt x="336742" y="442268"/>
                  </a:cubicBezTo>
                  <a:lnTo>
                    <a:pt x="336742" y="416727"/>
                  </a:lnTo>
                  <a:cubicBezTo>
                    <a:pt x="341447" y="416727"/>
                    <a:pt x="345480" y="416727"/>
                    <a:pt x="350185" y="416727"/>
                  </a:cubicBezTo>
                  <a:cubicBezTo>
                    <a:pt x="354218" y="416727"/>
                    <a:pt x="358923" y="416727"/>
                    <a:pt x="363628" y="416727"/>
                  </a:cubicBezTo>
                  <a:lnTo>
                    <a:pt x="363628" y="443612"/>
                  </a:lnTo>
                  <a:close/>
                  <a:moveTo>
                    <a:pt x="309856" y="348168"/>
                  </a:moveTo>
                  <a:cubicBezTo>
                    <a:pt x="318594" y="348840"/>
                    <a:pt x="327332" y="349513"/>
                    <a:pt x="336742" y="349513"/>
                  </a:cubicBezTo>
                  <a:lnTo>
                    <a:pt x="336742" y="376398"/>
                  </a:lnTo>
                  <a:cubicBezTo>
                    <a:pt x="327332" y="376398"/>
                    <a:pt x="318594" y="375726"/>
                    <a:pt x="309856" y="375054"/>
                  </a:cubicBezTo>
                  <a:lnTo>
                    <a:pt x="309856" y="348168"/>
                  </a:lnTo>
                  <a:close/>
                  <a:moveTo>
                    <a:pt x="309856" y="438907"/>
                  </a:moveTo>
                  <a:cubicBezTo>
                    <a:pt x="300446" y="437563"/>
                    <a:pt x="291036" y="436219"/>
                    <a:pt x="282971" y="434202"/>
                  </a:cubicBezTo>
                  <a:lnTo>
                    <a:pt x="282971" y="412694"/>
                  </a:lnTo>
                  <a:cubicBezTo>
                    <a:pt x="291709" y="414038"/>
                    <a:pt x="300446" y="414710"/>
                    <a:pt x="309856" y="415382"/>
                  </a:cubicBezTo>
                  <a:lnTo>
                    <a:pt x="309856" y="438907"/>
                  </a:lnTo>
                  <a:close/>
                  <a:moveTo>
                    <a:pt x="256085" y="366988"/>
                  </a:moveTo>
                  <a:lnTo>
                    <a:pt x="256085" y="340775"/>
                  </a:lnTo>
                  <a:cubicBezTo>
                    <a:pt x="264823" y="342119"/>
                    <a:pt x="273561" y="344135"/>
                    <a:pt x="282971" y="344808"/>
                  </a:cubicBezTo>
                  <a:lnTo>
                    <a:pt x="282971" y="371693"/>
                  </a:lnTo>
                  <a:cubicBezTo>
                    <a:pt x="273561" y="370349"/>
                    <a:pt x="264151" y="369005"/>
                    <a:pt x="256085" y="366988"/>
                  </a:cubicBezTo>
                  <a:close/>
                  <a:moveTo>
                    <a:pt x="256085" y="426137"/>
                  </a:moveTo>
                  <a:cubicBezTo>
                    <a:pt x="239282" y="419415"/>
                    <a:pt x="229200" y="411349"/>
                    <a:pt x="229200" y="403284"/>
                  </a:cubicBezTo>
                  <a:lnTo>
                    <a:pt x="229200" y="401940"/>
                  </a:lnTo>
                  <a:cubicBezTo>
                    <a:pt x="229200" y="401940"/>
                    <a:pt x="229200" y="401940"/>
                    <a:pt x="229872" y="401940"/>
                  </a:cubicBezTo>
                  <a:cubicBezTo>
                    <a:pt x="231888" y="402612"/>
                    <a:pt x="233232" y="403284"/>
                    <a:pt x="235249" y="403284"/>
                  </a:cubicBezTo>
                  <a:cubicBezTo>
                    <a:pt x="241970" y="405300"/>
                    <a:pt x="248692" y="406644"/>
                    <a:pt x="256085" y="407989"/>
                  </a:cubicBezTo>
                  <a:lnTo>
                    <a:pt x="256085" y="426137"/>
                  </a:lnTo>
                  <a:close/>
                  <a:moveTo>
                    <a:pt x="148543" y="334726"/>
                  </a:moveTo>
                  <a:cubicBezTo>
                    <a:pt x="153248" y="334726"/>
                    <a:pt x="157281" y="335398"/>
                    <a:pt x="161986" y="335398"/>
                  </a:cubicBezTo>
                  <a:lnTo>
                    <a:pt x="161986" y="336070"/>
                  </a:lnTo>
                  <a:cubicBezTo>
                    <a:pt x="161986" y="345480"/>
                    <a:pt x="164002" y="354890"/>
                    <a:pt x="168707" y="362283"/>
                  </a:cubicBezTo>
                  <a:cubicBezTo>
                    <a:pt x="161986" y="362283"/>
                    <a:pt x="155264" y="361611"/>
                    <a:pt x="148543" y="360939"/>
                  </a:cubicBezTo>
                  <a:lnTo>
                    <a:pt x="148543" y="334726"/>
                  </a:lnTo>
                  <a:close/>
                  <a:moveTo>
                    <a:pt x="121657" y="254069"/>
                  </a:moveTo>
                  <a:cubicBezTo>
                    <a:pt x="130395" y="255413"/>
                    <a:pt x="139133" y="257429"/>
                    <a:pt x="148543" y="258102"/>
                  </a:cubicBezTo>
                  <a:lnTo>
                    <a:pt x="148543" y="284987"/>
                  </a:lnTo>
                  <a:cubicBezTo>
                    <a:pt x="139133" y="283643"/>
                    <a:pt x="129723" y="282299"/>
                    <a:pt x="121657" y="280282"/>
                  </a:cubicBezTo>
                  <a:lnTo>
                    <a:pt x="121657" y="254069"/>
                  </a:lnTo>
                  <a:close/>
                  <a:moveTo>
                    <a:pt x="121657" y="358250"/>
                  </a:moveTo>
                  <a:cubicBezTo>
                    <a:pt x="112247" y="356906"/>
                    <a:pt x="102837" y="355562"/>
                    <a:pt x="94772" y="353545"/>
                  </a:cubicBezTo>
                  <a:lnTo>
                    <a:pt x="94772" y="327332"/>
                  </a:lnTo>
                  <a:cubicBezTo>
                    <a:pt x="103509" y="328676"/>
                    <a:pt x="112247" y="330693"/>
                    <a:pt x="121657" y="331365"/>
                  </a:cubicBezTo>
                  <a:lnTo>
                    <a:pt x="121657" y="358250"/>
                  </a:lnTo>
                  <a:close/>
                  <a:moveTo>
                    <a:pt x="67886" y="248692"/>
                  </a:moveTo>
                  <a:lnTo>
                    <a:pt x="67886" y="236593"/>
                  </a:lnTo>
                  <a:cubicBezTo>
                    <a:pt x="75952" y="240626"/>
                    <a:pt x="84690" y="243987"/>
                    <a:pt x="94772" y="246675"/>
                  </a:cubicBezTo>
                  <a:lnTo>
                    <a:pt x="94772" y="271544"/>
                  </a:lnTo>
                  <a:cubicBezTo>
                    <a:pt x="77968" y="265495"/>
                    <a:pt x="67886" y="257429"/>
                    <a:pt x="67886" y="248692"/>
                  </a:cubicBezTo>
                  <a:close/>
                  <a:moveTo>
                    <a:pt x="67886" y="345480"/>
                  </a:moveTo>
                  <a:cubicBezTo>
                    <a:pt x="51083" y="338758"/>
                    <a:pt x="41001" y="330693"/>
                    <a:pt x="41001" y="322627"/>
                  </a:cubicBezTo>
                  <a:lnTo>
                    <a:pt x="41001" y="310529"/>
                  </a:lnTo>
                  <a:cubicBezTo>
                    <a:pt x="49066" y="314561"/>
                    <a:pt x="57804" y="317922"/>
                    <a:pt x="67886" y="320611"/>
                  </a:cubicBezTo>
                  <a:lnTo>
                    <a:pt x="67886" y="345480"/>
                  </a:lnTo>
                  <a:close/>
                  <a:moveTo>
                    <a:pt x="41001" y="135772"/>
                  </a:moveTo>
                  <a:cubicBezTo>
                    <a:pt x="49066" y="139805"/>
                    <a:pt x="57804" y="143166"/>
                    <a:pt x="67886" y="145854"/>
                  </a:cubicBezTo>
                  <a:lnTo>
                    <a:pt x="67886" y="170723"/>
                  </a:lnTo>
                  <a:cubicBezTo>
                    <a:pt x="51083" y="164002"/>
                    <a:pt x="41001" y="155936"/>
                    <a:pt x="41001" y="147871"/>
                  </a:cubicBezTo>
                  <a:lnTo>
                    <a:pt x="41001" y="135772"/>
                  </a:lnTo>
                  <a:close/>
                  <a:moveTo>
                    <a:pt x="121657" y="157281"/>
                  </a:moveTo>
                  <a:lnTo>
                    <a:pt x="121657" y="184166"/>
                  </a:lnTo>
                  <a:cubicBezTo>
                    <a:pt x="112247" y="182822"/>
                    <a:pt x="102837" y="181478"/>
                    <a:pt x="94772" y="179461"/>
                  </a:cubicBezTo>
                  <a:lnTo>
                    <a:pt x="94772" y="153248"/>
                  </a:lnTo>
                  <a:cubicBezTo>
                    <a:pt x="103509" y="154592"/>
                    <a:pt x="112247" y="155936"/>
                    <a:pt x="121657" y="157281"/>
                  </a:cubicBezTo>
                  <a:close/>
                  <a:moveTo>
                    <a:pt x="188871" y="40328"/>
                  </a:moveTo>
                  <a:cubicBezTo>
                    <a:pt x="270872" y="40328"/>
                    <a:pt x="336742" y="58476"/>
                    <a:pt x="336742" y="80657"/>
                  </a:cubicBezTo>
                  <a:cubicBezTo>
                    <a:pt x="336742" y="102837"/>
                    <a:pt x="270872" y="120985"/>
                    <a:pt x="188871" y="120985"/>
                  </a:cubicBezTo>
                  <a:cubicBezTo>
                    <a:pt x="106870" y="120985"/>
                    <a:pt x="41001" y="102837"/>
                    <a:pt x="41001" y="80657"/>
                  </a:cubicBezTo>
                  <a:cubicBezTo>
                    <a:pt x="41001" y="58476"/>
                    <a:pt x="106870" y="40328"/>
                    <a:pt x="188871" y="40328"/>
                  </a:cubicBezTo>
                  <a:close/>
                  <a:moveTo>
                    <a:pt x="229200" y="358923"/>
                  </a:moveTo>
                  <a:cubicBezTo>
                    <a:pt x="212396" y="352201"/>
                    <a:pt x="202314" y="344135"/>
                    <a:pt x="202314" y="336070"/>
                  </a:cubicBezTo>
                  <a:lnTo>
                    <a:pt x="202314" y="323971"/>
                  </a:lnTo>
                  <a:cubicBezTo>
                    <a:pt x="210380" y="328004"/>
                    <a:pt x="219118" y="331365"/>
                    <a:pt x="229200" y="334053"/>
                  </a:cubicBezTo>
                  <a:lnTo>
                    <a:pt x="229200" y="358923"/>
                  </a:lnTo>
                  <a:close/>
                  <a:moveTo>
                    <a:pt x="309856" y="170723"/>
                  </a:moveTo>
                  <a:lnTo>
                    <a:pt x="309856" y="146526"/>
                  </a:lnTo>
                  <a:cubicBezTo>
                    <a:pt x="319266" y="143838"/>
                    <a:pt x="328676" y="139805"/>
                    <a:pt x="336742" y="135772"/>
                  </a:cubicBezTo>
                  <a:lnTo>
                    <a:pt x="336742" y="147871"/>
                  </a:lnTo>
                  <a:cubicBezTo>
                    <a:pt x="336742" y="156609"/>
                    <a:pt x="326660" y="164674"/>
                    <a:pt x="309856" y="170723"/>
                  </a:cubicBezTo>
                  <a:close/>
                  <a:moveTo>
                    <a:pt x="256085" y="183494"/>
                  </a:moveTo>
                  <a:lnTo>
                    <a:pt x="256085" y="157281"/>
                  </a:lnTo>
                  <a:cubicBezTo>
                    <a:pt x="264823" y="155936"/>
                    <a:pt x="274233" y="154592"/>
                    <a:pt x="282971" y="153248"/>
                  </a:cubicBezTo>
                  <a:lnTo>
                    <a:pt x="282971" y="178789"/>
                  </a:lnTo>
                  <a:cubicBezTo>
                    <a:pt x="274905" y="180806"/>
                    <a:pt x="265495" y="182150"/>
                    <a:pt x="256085" y="183494"/>
                  </a:cubicBezTo>
                  <a:close/>
                  <a:moveTo>
                    <a:pt x="202314" y="188199"/>
                  </a:moveTo>
                  <a:lnTo>
                    <a:pt x="202314" y="161314"/>
                  </a:lnTo>
                  <a:cubicBezTo>
                    <a:pt x="210380" y="161314"/>
                    <a:pt x="219790" y="160641"/>
                    <a:pt x="229200" y="159969"/>
                  </a:cubicBezTo>
                  <a:lnTo>
                    <a:pt x="229200" y="186855"/>
                  </a:lnTo>
                  <a:cubicBezTo>
                    <a:pt x="220462" y="187527"/>
                    <a:pt x="211724" y="187527"/>
                    <a:pt x="202314" y="188199"/>
                  </a:cubicBezTo>
                  <a:close/>
                  <a:moveTo>
                    <a:pt x="148543" y="186855"/>
                  </a:moveTo>
                  <a:lnTo>
                    <a:pt x="148543" y="159969"/>
                  </a:lnTo>
                  <a:cubicBezTo>
                    <a:pt x="157281" y="160641"/>
                    <a:pt x="166018" y="161314"/>
                    <a:pt x="175428" y="161314"/>
                  </a:cubicBezTo>
                  <a:lnTo>
                    <a:pt x="175428" y="188199"/>
                  </a:lnTo>
                  <a:cubicBezTo>
                    <a:pt x="166018" y="187527"/>
                    <a:pt x="157281" y="187527"/>
                    <a:pt x="148543" y="186855"/>
                  </a:cubicBezTo>
                  <a:close/>
                  <a:moveTo>
                    <a:pt x="498055" y="268856"/>
                  </a:moveTo>
                  <a:cubicBezTo>
                    <a:pt x="498055" y="291036"/>
                    <a:pt x="432186" y="309184"/>
                    <a:pt x="350185" y="309184"/>
                  </a:cubicBezTo>
                  <a:cubicBezTo>
                    <a:pt x="268184" y="309184"/>
                    <a:pt x="202314" y="291036"/>
                    <a:pt x="202314" y="268856"/>
                  </a:cubicBezTo>
                  <a:cubicBezTo>
                    <a:pt x="202314" y="246675"/>
                    <a:pt x="268184" y="228527"/>
                    <a:pt x="350185" y="228527"/>
                  </a:cubicBezTo>
                  <a:cubicBezTo>
                    <a:pt x="432186" y="228527"/>
                    <a:pt x="498055" y="246675"/>
                    <a:pt x="498055" y="268856"/>
                  </a:cubicBezTo>
                  <a:close/>
                  <a:moveTo>
                    <a:pt x="538384" y="289020"/>
                  </a:moveTo>
                  <a:lnTo>
                    <a:pt x="538384" y="268856"/>
                  </a:lnTo>
                  <a:cubicBezTo>
                    <a:pt x="538384" y="237265"/>
                    <a:pt x="513515" y="214413"/>
                    <a:pt x="465121" y="201642"/>
                  </a:cubicBezTo>
                  <a:cubicBezTo>
                    <a:pt x="446973" y="196937"/>
                    <a:pt x="426137" y="192904"/>
                    <a:pt x="402612" y="190888"/>
                  </a:cubicBezTo>
                  <a:cubicBezTo>
                    <a:pt x="403284" y="188199"/>
                    <a:pt x="403284" y="184838"/>
                    <a:pt x="403284" y="181478"/>
                  </a:cubicBezTo>
                  <a:cubicBezTo>
                    <a:pt x="403284" y="162658"/>
                    <a:pt x="394546" y="146526"/>
                    <a:pt x="376398" y="134428"/>
                  </a:cubicBezTo>
                  <a:lnTo>
                    <a:pt x="376398" y="80657"/>
                  </a:lnTo>
                  <a:cubicBezTo>
                    <a:pt x="376398" y="49066"/>
                    <a:pt x="351529" y="26213"/>
                    <a:pt x="303135" y="13443"/>
                  </a:cubicBezTo>
                  <a:cubicBezTo>
                    <a:pt x="271544" y="4705"/>
                    <a:pt x="231216" y="0"/>
                    <a:pt x="188199" y="0"/>
                  </a:cubicBezTo>
                  <a:cubicBezTo>
                    <a:pt x="131739" y="0"/>
                    <a:pt x="0" y="8066"/>
                    <a:pt x="0" y="80657"/>
                  </a:cubicBezTo>
                  <a:lnTo>
                    <a:pt x="0" y="147871"/>
                  </a:lnTo>
                  <a:cubicBezTo>
                    <a:pt x="0" y="166691"/>
                    <a:pt x="8738" y="182822"/>
                    <a:pt x="26886" y="194920"/>
                  </a:cubicBezTo>
                  <a:lnTo>
                    <a:pt x="26886" y="207691"/>
                  </a:lnTo>
                  <a:cubicBezTo>
                    <a:pt x="10754" y="219118"/>
                    <a:pt x="0" y="234577"/>
                    <a:pt x="0" y="255413"/>
                  </a:cubicBezTo>
                  <a:lnTo>
                    <a:pt x="0" y="322627"/>
                  </a:lnTo>
                  <a:cubicBezTo>
                    <a:pt x="0" y="354218"/>
                    <a:pt x="24869" y="377070"/>
                    <a:pt x="73263" y="389841"/>
                  </a:cubicBezTo>
                  <a:cubicBezTo>
                    <a:pt x="104854" y="398579"/>
                    <a:pt x="145182" y="403284"/>
                    <a:pt x="188199" y="403284"/>
                  </a:cubicBezTo>
                  <a:cubicBezTo>
                    <a:pt x="188199" y="434874"/>
                    <a:pt x="213068" y="457727"/>
                    <a:pt x="261462" y="470498"/>
                  </a:cubicBezTo>
                  <a:cubicBezTo>
                    <a:pt x="293053" y="479236"/>
                    <a:pt x="333381" y="483941"/>
                    <a:pt x="376398" y="483941"/>
                  </a:cubicBezTo>
                  <a:cubicBezTo>
                    <a:pt x="432858" y="483941"/>
                    <a:pt x="564597" y="475875"/>
                    <a:pt x="564597" y="403284"/>
                  </a:cubicBezTo>
                  <a:lnTo>
                    <a:pt x="564597" y="336070"/>
                  </a:lnTo>
                  <a:cubicBezTo>
                    <a:pt x="565269" y="317250"/>
                    <a:pt x="556532" y="301119"/>
                    <a:pt x="538384" y="28902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sp>
        <p:nvSpPr>
          <p:cNvPr id="459" name="Google Shape;459;p41"/>
          <p:cNvSpPr txBox="1"/>
          <p:nvPr>
            <p:ph idx="1" type="body"/>
          </p:nvPr>
        </p:nvSpPr>
        <p:spPr>
          <a:xfrm>
            <a:off x="3722842" y="1791528"/>
            <a:ext cx="1012689" cy="3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60" name="Google Shape;460;p41"/>
          <p:cNvSpPr/>
          <p:nvPr/>
        </p:nvSpPr>
        <p:spPr>
          <a:xfrm>
            <a:off x="3950559" y="2568273"/>
            <a:ext cx="152577" cy="28383"/>
          </a:xfrm>
          <a:custGeom>
            <a:rect b="b" l="l" r="r" t="t"/>
            <a:pathLst>
              <a:path extrusionOk="0" h="47340" w="205143">
                <a:moveTo>
                  <a:pt x="23670" y="0"/>
                </a:moveTo>
                <a:lnTo>
                  <a:pt x="181473" y="0"/>
                </a:lnTo>
                <a:cubicBezTo>
                  <a:pt x="194887" y="0"/>
                  <a:pt x="205144" y="10257"/>
                  <a:pt x="205144" y="23670"/>
                </a:cubicBezTo>
                <a:cubicBezTo>
                  <a:pt x="205144" y="37084"/>
                  <a:pt x="194887" y="47341"/>
                  <a:pt x="181473" y="47341"/>
                </a:cubicBezTo>
                <a:lnTo>
                  <a:pt x="23670" y="47341"/>
                </a:lnTo>
                <a:cubicBezTo>
                  <a:pt x="10257" y="47341"/>
                  <a:pt x="0" y="37084"/>
                  <a:pt x="0" y="23670"/>
                </a:cubicBezTo>
                <a:cubicBezTo>
                  <a:pt x="0" y="10257"/>
                  <a:pt x="10257" y="0"/>
                  <a:pt x="2367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61" name="Google Shape;461;p41"/>
          <p:cNvSpPr/>
          <p:nvPr/>
        </p:nvSpPr>
        <p:spPr>
          <a:xfrm>
            <a:off x="3950559" y="2615578"/>
            <a:ext cx="152577" cy="28383"/>
          </a:xfrm>
          <a:custGeom>
            <a:rect b="b" l="l" r="r" t="t"/>
            <a:pathLst>
              <a:path extrusionOk="0" h="47340" w="205143">
                <a:moveTo>
                  <a:pt x="23670" y="0"/>
                </a:moveTo>
                <a:lnTo>
                  <a:pt x="181473" y="0"/>
                </a:lnTo>
                <a:cubicBezTo>
                  <a:pt x="194887" y="0"/>
                  <a:pt x="205144" y="10257"/>
                  <a:pt x="205144" y="23670"/>
                </a:cubicBezTo>
                <a:cubicBezTo>
                  <a:pt x="205144" y="37084"/>
                  <a:pt x="194887" y="47341"/>
                  <a:pt x="181473" y="47341"/>
                </a:cubicBezTo>
                <a:lnTo>
                  <a:pt x="23670" y="47341"/>
                </a:lnTo>
                <a:cubicBezTo>
                  <a:pt x="10257" y="47341"/>
                  <a:pt x="0" y="37084"/>
                  <a:pt x="0" y="23670"/>
                </a:cubicBezTo>
                <a:cubicBezTo>
                  <a:pt x="0" y="10257"/>
                  <a:pt x="10257" y="0"/>
                  <a:pt x="2367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62" name="Google Shape;462;p41"/>
          <p:cNvSpPr/>
          <p:nvPr/>
        </p:nvSpPr>
        <p:spPr>
          <a:xfrm>
            <a:off x="3988703" y="2662882"/>
            <a:ext cx="76289" cy="28383"/>
          </a:xfrm>
          <a:custGeom>
            <a:rect b="b" l="l" r="r" t="t"/>
            <a:pathLst>
              <a:path extrusionOk="0" h="47340" w="102571">
                <a:moveTo>
                  <a:pt x="0" y="0"/>
                </a:moveTo>
                <a:cubicBezTo>
                  <a:pt x="2367" y="26827"/>
                  <a:pt x="24459" y="47341"/>
                  <a:pt x="51286" y="47341"/>
                </a:cubicBezTo>
                <a:cubicBezTo>
                  <a:pt x="78112" y="47341"/>
                  <a:pt x="100205" y="26827"/>
                  <a:pt x="102572" y="0"/>
                </a:cubicBezTo>
                <a:lnTo>
                  <a:pt x="0"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63" name="Google Shape;463;p41"/>
          <p:cNvSpPr/>
          <p:nvPr/>
        </p:nvSpPr>
        <p:spPr>
          <a:xfrm>
            <a:off x="3874270" y="2293908"/>
            <a:ext cx="305154" cy="255444"/>
          </a:xfrm>
          <a:custGeom>
            <a:rect b="b" l="l" r="r" t="t"/>
            <a:pathLst>
              <a:path extrusionOk="0" h="426067" w="410287">
                <a:moveTo>
                  <a:pt x="205144" y="0"/>
                </a:moveTo>
                <a:cubicBezTo>
                  <a:pt x="205144" y="0"/>
                  <a:pt x="205144" y="0"/>
                  <a:pt x="205144" y="0"/>
                </a:cubicBezTo>
                <a:cubicBezTo>
                  <a:pt x="205144" y="0"/>
                  <a:pt x="205144" y="0"/>
                  <a:pt x="205144" y="0"/>
                </a:cubicBezTo>
                <a:cubicBezTo>
                  <a:pt x="93104" y="789"/>
                  <a:pt x="2367" y="90737"/>
                  <a:pt x="0" y="202777"/>
                </a:cubicBezTo>
                <a:lnTo>
                  <a:pt x="0" y="209878"/>
                </a:lnTo>
                <a:cubicBezTo>
                  <a:pt x="789" y="234337"/>
                  <a:pt x="5523" y="258008"/>
                  <a:pt x="14202" y="280889"/>
                </a:cubicBezTo>
                <a:cubicBezTo>
                  <a:pt x="22881" y="302193"/>
                  <a:pt x="34717" y="321918"/>
                  <a:pt x="49708" y="339276"/>
                </a:cubicBezTo>
                <a:cubicBezTo>
                  <a:pt x="68644" y="359791"/>
                  <a:pt x="89159" y="400030"/>
                  <a:pt x="97838" y="417389"/>
                </a:cubicBezTo>
                <a:cubicBezTo>
                  <a:pt x="100205" y="422912"/>
                  <a:pt x="105728" y="426068"/>
                  <a:pt x="112040" y="426068"/>
                </a:cubicBezTo>
                <a:lnTo>
                  <a:pt x="298248" y="426068"/>
                </a:lnTo>
                <a:cubicBezTo>
                  <a:pt x="304560" y="426068"/>
                  <a:pt x="310083" y="422912"/>
                  <a:pt x="312450" y="417389"/>
                </a:cubicBezTo>
                <a:cubicBezTo>
                  <a:pt x="321129" y="400030"/>
                  <a:pt x="341643" y="359791"/>
                  <a:pt x="360580" y="339276"/>
                </a:cubicBezTo>
                <a:cubicBezTo>
                  <a:pt x="375571" y="321918"/>
                  <a:pt x="388195" y="302193"/>
                  <a:pt x="396085" y="280889"/>
                </a:cubicBezTo>
                <a:cubicBezTo>
                  <a:pt x="404765" y="258008"/>
                  <a:pt x="409499" y="234337"/>
                  <a:pt x="410288" y="209878"/>
                </a:cubicBezTo>
                <a:lnTo>
                  <a:pt x="410288" y="202777"/>
                </a:lnTo>
                <a:cubicBezTo>
                  <a:pt x="407921" y="90737"/>
                  <a:pt x="317184" y="789"/>
                  <a:pt x="205144" y="0"/>
                </a:cubicBezTo>
                <a:close/>
                <a:moveTo>
                  <a:pt x="362947" y="209089"/>
                </a:moveTo>
                <a:cubicBezTo>
                  <a:pt x="362158" y="228025"/>
                  <a:pt x="358213" y="246962"/>
                  <a:pt x="351901" y="264320"/>
                </a:cubicBezTo>
                <a:cubicBezTo>
                  <a:pt x="345588" y="280100"/>
                  <a:pt x="336909" y="295091"/>
                  <a:pt x="325074" y="307716"/>
                </a:cubicBezTo>
                <a:cubicBezTo>
                  <a:pt x="306927" y="329808"/>
                  <a:pt x="291146" y="353479"/>
                  <a:pt x="279311" y="378727"/>
                </a:cubicBezTo>
                <a:lnTo>
                  <a:pt x="205144" y="378727"/>
                </a:lnTo>
                <a:lnTo>
                  <a:pt x="131765" y="378727"/>
                </a:lnTo>
                <a:cubicBezTo>
                  <a:pt x="119141" y="353479"/>
                  <a:pt x="103361" y="329808"/>
                  <a:pt x="86003" y="307716"/>
                </a:cubicBezTo>
                <a:cubicBezTo>
                  <a:pt x="74956" y="295091"/>
                  <a:pt x="65488" y="280100"/>
                  <a:pt x="59176" y="264320"/>
                </a:cubicBezTo>
                <a:cubicBezTo>
                  <a:pt x="52075" y="246962"/>
                  <a:pt x="48919" y="228025"/>
                  <a:pt x="48130" y="209089"/>
                </a:cubicBezTo>
                <a:lnTo>
                  <a:pt x="48130" y="202777"/>
                </a:lnTo>
                <a:cubicBezTo>
                  <a:pt x="49708" y="116774"/>
                  <a:pt x="119930" y="47341"/>
                  <a:pt x="205933" y="46552"/>
                </a:cubicBezTo>
                <a:lnTo>
                  <a:pt x="205933" y="46552"/>
                </a:lnTo>
                <a:lnTo>
                  <a:pt x="205933" y="46552"/>
                </a:lnTo>
                <a:cubicBezTo>
                  <a:pt x="205933" y="46552"/>
                  <a:pt x="205933" y="46552"/>
                  <a:pt x="205933" y="46552"/>
                </a:cubicBezTo>
                <a:cubicBezTo>
                  <a:pt x="205933" y="46552"/>
                  <a:pt x="205933" y="46552"/>
                  <a:pt x="205933" y="46552"/>
                </a:cubicBezTo>
                <a:lnTo>
                  <a:pt x="205933" y="46552"/>
                </a:lnTo>
                <a:lnTo>
                  <a:pt x="205933" y="46552"/>
                </a:lnTo>
                <a:cubicBezTo>
                  <a:pt x="291935" y="47341"/>
                  <a:pt x="362158" y="115985"/>
                  <a:pt x="363736" y="202777"/>
                </a:cubicBezTo>
                <a:lnTo>
                  <a:pt x="363736" y="209089"/>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64" name="Google Shape;464;p41"/>
          <p:cNvSpPr txBox="1"/>
          <p:nvPr>
            <p:ph idx="2" type="body"/>
          </p:nvPr>
        </p:nvSpPr>
        <p:spPr>
          <a:xfrm>
            <a:off x="5337181" y="2561238"/>
            <a:ext cx="1012689" cy="3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65" name="Google Shape;465;p41"/>
          <p:cNvSpPr txBox="1"/>
          <p:nvPr>
            <p:ph idx="3" type="body"/>
          </p:nvPr>
        </p:nvSpPr>
        <p:spPr>
          <a:xfrm>
            <a:off x="4323920" y="3861843"/>
            <a:ext cx="1012689" cy="3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66" name="Google Shape;466;p41"/>
          <p:cNvSpPr txBox="1"/>
          <p:nvPr>
            <p:ph idx="4" type="body"/>
          </p:nvPr>
        </p:nvSpPr>
        <p:spPr>
          <a:xfrm>
            <a:off x="2655338" y="2929955"/>
            <a:ext cx="1012689" cy="3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67" name="Google Shape;467;p41"/>
          <p:cNvSpPr txBox="1"/>
          <p:nvPr>
            <p:ph idx="5" type="body"/>
          </p:nvPr>
        </p:nvSpPr>
        <p:spPr>
          <a:xfrm>
            <a:off x="254000" y="1792288"/>
            <a:ext cx="1949450" cy="97313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750"/>
              </a:spcBef>
              <a:spcAft>
                <a:spcPts val="0"/>
              </a:spcAft>
              <a:buClr>
                <a:srgbClr val="002060"/>
              </a:buClr>
              <a:buSzPts val="2800"/>
              <a:buNone/>
              <a:defRPr sz="28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68" name="Google Shape;468;p41"/>
          <p:cNvSpPr txBox="1"/>
          <p:nvPr>
            <p:ph idx="6" type="body"/>
          </p:nvPr>
        </p:nvSpPr>
        <p:spPr>
          <a:xfrm>
            <a:off x="271937" y="3344157"/>
            <a:ext cx="1949450" cy="97313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750"/>
              </a:spcBef>
              <a:spcAft>
                <a:spcPts val="0"/>
              </a:spcAft>
              <a:buClr>
                <a:srgbClr val="002060"/>
              </a:buClr>
              <a:buSzPts val="2800"/>
              <a:buNone/>
              <a:defRPr sz="28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69" name="Google Shape;469;p41"/>
          <p:cNvSpPr txBox="1"/>
          <p:nvPr>
            <p:ph idx="7" type="body"/>
          </p:nvPr>
        </p:nvSpPr>
        <p:spPr>
          <a:xfrm>
            <a:off x="6650428" y="1761744"/>
            <a:ext cx="1949450" cy="97313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750"/>
              </a:spcBef>
              <a:spcAft>
                <a:spcPts val="0"/>
              </a:spcAft>
              <a:buClr>
                <a:srgbClr val="002060"/>
              </a:buClr>
              <a:buSzPts val="2800"/>
              <a:buNone/>
              <a:defRPr sz="28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70" name="Google Shape;470;p41"/>
          <p:cNvSpPr txBox="1"/>
          <p:nvPr>
            <p:ph idx="8" type="body"/>
          </p:nvPr>
        </p:nvSpPr>
        <p:spPr>
          <a:xfrm>
            <a:off x="6020405" y="3913031"/>
            <a:ext cx="1949450" cy="97313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750"/>
              </a:spcBef>
              <a:spcAft>
                <a:spcPts val="0"/>
              </a:spcAft>
              <a:buClr>
                <a:srgbClr val="002060"/>
              </a:buClr>
              <a:buSzPts val="2800"/>
              <a:buNone/>
              <a:defRPr sz="28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ustom Layout">
  <p:cSld name="13_Custom Layout">
    <p:spTree>
      <p:nvGrpSpPr>
        <p:cNvPr id="471" name="Shape 471"/>
        <p:cNvGrpSpPr/>
        <p:nvPr/>
      </p:nvGrpSpPr>
      <p:grpSpPr>
        <a:xfrm>
          <a:off x="0" y="0"/>
          <a:ext cx="0" cy="0"/>
          <a:chOff x="0" y="0"/>
          <a:chExt cx="0" cy="0"/>
        </a:xfrm>
      </p:grpSpPr>
      <p:sp>
        <p:nvSpPr>
          <p:cNvPr id="472" name="Google Shape;472;p42"/>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3" name="Google Shape;473;p42"/>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4" name="Google Shape;474;p42"/>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5" name="Google Shape;475;p42"/>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476" name="Google Shape;476;p42"/>
          <p:cNvGrpSpPr/>
          <p:nvPr/>
        </p:nvGrpSpPr>
        <p:grpSpPr>
          <a:xfrm>
            <a:off x="3340279" y="1679509"/>
            <a:ext cx="2675974" cy="2588858"/>
            <a:chOff x="3781976" y="1282836"/>
            <a:chExt cx="4628048" cy="4484567"/>
          </a:xfrm>
        </p:grpSpPr>
        <p:grpSp>
          <p:nvGrpSpPr>
            <p:cNvPr id="477" name="Google Shape;477;p42"/>
            <p:cNvGrpSpPr/>
            <p:nvPr/>
          </p:nvGrpSpPr>
          <p:grpSpPr>
            <a:xfrm>
              <a:off x="4548080" y="1282836"/>
              <a:ext cx="3083797" cy="2176632"/>
              <a:chOff x="4548080" y="1282836"/>
              <a:chExt cx="3083797" cy="2176632"/>
            </a:xfrm>
          </p:grpSpPr>
          <p:sp>
            <p:nvSpPr>
              <p:cNvPr id="478" name="Google Shape;478;p42"/>
              <p:cNvSpPr/>
              <p:nvPr/>
            </p:nvSpPr>
            <p:spPr>
              <a:xfrm>
                <a:off x="4548123" y="1282848"/>
                <a:ext cx="3083754" cy="2176598"/>
              </a:xfrm>
              <a:custGeom>
                <a:rect b="b" l="l" r="r" t="t"/>
                <a:pathLst>
                  <a:path extrusionOk="0" h="2176598" w="3083754">
                    <a:moveTo>
                      <a:pt x="1669607" y="1159"/>
                    </a:moveTo>
                    <a:cubicBezTo>
                      <a:pt x="2055256" y="13801"/>
                      <a:pt x="2417479" y="129419"/>
                      <a:pt x="2727852" y="322605"/>
                    </a:cubicBezTo>
                    <a:lnTo>
                      <a:pt x="2876598" y="424187"/>
                    </a:lnTo>
                    <a:lnTo>
                      <a:pt x="2881520" y="423790"/>
                    </a:lnTo>
                    <a:cubicBezTo>
                      <a:pt x="2909696" y="444817"/>
                      <a:pt x="2937404" y="466664"/>
                      <a:pt x="2964439" y="488981"/>
                    </a:cubicBezTo>
                    <a:cubicBezTo>
                      <a:pt x="3046942" y="557134"/>
                      <a:pt x="3093071" y="662091"/>
                      <a:pt x="3082175" y="768543"/>
                    </a:cubicBezTo>
                    <a:cubicBezTo>
                      <a:pt x="3075792" y="831946"/>
                      <a:pt x="3050211" y="892093"/>
                      <a:pt x="3000657" y="938222"/>
                    </a:cubicBezTo>
                    <a:cubicBezTo>
                      <a:pt x="2872855" y="1057226"/>
                      <a:pt x="2669242" y="992182"/>
                      <a:pt x="2513109" y="985026"/>
                    </a:cubicBezTo>
                    <a:cubicBezTo>
                      <a:pt x="2332846" y="976551"/>
                      <a:pt x="2151080" y="978340"/>
                      <a:pt x="1972270" y="1004410"/>
                    </a:cubicBezTo>
                    <a:cubicBezTo>
                      <a:pt x="1881657" y="1007923"/>
                      <a:pt x="1979022" y="981676"/>
                      <a:pt x="1969432" y="1006105"/>
                    </a:cubicBezTo>
                    <a:cubicBezTo>
                      <a:pt x="1959842" y="1030534"/>
                      <a:pt x="1929405" y="1100464"/>
                      <a:pt x="1914728" y="1150984"/>
                    </a:cubicBezTo>
                    <a:cubicBezTo>
                      <a:pt x="1755687" y="1699396"/>
                      <a:pt x="1484035" y="2228288"/>
                      <a:pt x="813445" y="2172549"/>
                    </a:cubicBezTo>
                    <a:cubicBezTo>
                      <a:pt x="423579" y="2140087"/>
                      <a:pt x="118838" y="1863481"/>
                      <a:pt x="29444" y="1486461"/>
                    </a:cubicBezTo>
                    <a:cubicBezTo>
                      <a:pt x="5294" y="1384899"/>
                      <a:pt x="-3379" y="1283755"/>
                      <a:pt x="1158" y="1183760"/>
                    </a:cubicBezTo>
                    <a:cubicBezTo>
                      <a:pt x="19704" y="778557"/>
                      <a:pt x="262936" y="417507"/>
                      <a:pt x="624383" y="233173"/>
                    </a:cubicBezTo>
                    <a:cubicBezTo>
                      <a:pt x="881091" y="102176"/>
                      <a:pt x="1168754" y="21073"/>
                      <a:pt x="1474962" y="3537"/>
                    </a:cubicBezTo>
                    <a:cubicBezTo>
                      <a:pt x="1540407" y="-195"/>
                      <a:pt x="1605332" y="-948"/>
                      <a:pt x="1669607" y="1159"/>
                    </a:cubicBezTo>
                    <a:close/>
                  </a:path>
                </a:pathLst>
              </a:custGeom>
              <a:solidFill>
                <a:schemeClr val="accent6"/>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9" name="Google Shape;479;p42"/>
              <p:cNvSpPr/>
              <p:nvPr/>
            </p:nvSpPr>
            <p:spPr>
              <a:xfrm>
                <a:off x="6520393" y="1706638"/>
                <a:ext cx="1111461" cy="585371"/>
              </a:xfrm>
              <a:custGeom>
                <a:rect b="b" l="l" r="r" t="t"/>
                <a:pathLst>
                  <a:path extrusionOk="0" h="19961" w="21420">
                    <a:moveTo>
                      <a:pt x="0" y="19799"/>
                    </a:moveTo>
                    <a:cubicBezTo>
                      <a:pt x="3446" y="18910"/>
                      <a:pt x="6949" y="18849"/>
                      <a:pt x="10423" y="19138"/>
                    </a:cubicBezTo>
                    <a:cubicBezTo>
                      <a:pt x="13432" y="19382"/>
                      <a:pt x="17356" y="21600"/>
                      <a:pt x="19819" y="17542"/>
                    </a:cubicBezTo>
                    <a:cubicBezTo>
                      <a:pt x="20774" y="15969"/>
                      <a:pt x="21267" y="13918"/>
                      <a:pt x="21390" y="11756"/>
                    </a:cubicBezTo>
                    <a:cubicBezTo>
                      <a:pt x="21600" y="8126"/>
                      <a:pt x="20711" y="4547"/>
                      <a:pt x="19121" y="2223"/>
                    </a:cubicBezTo>
                    <a:cubicBezTo>
                      <a:pt x="18600" y="1462"/>
                      <a:pt x="18066" y="717"/>
                      <a:pt x="17523" y="0"/>
                    </a:cubicBezTo>
                    <a:cubicBezTo>
                      <a:pt x="10106" y="133"/>
                      <a:pt x="3192" y="7709"/>
                      <a:pt x="0" y="19799"/>
                    </a:cubicBezTo>
                    <a:close/>
                  </a:path>
                </a:pathLst>
              </a:custGeom>
              <a:solidFill>
                <a:srgbClr val="385623"/>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0" name="Google Shape;480;p42"/>
              <p:cNvSpPr/>
              <p:nvPr/>
            </p:nvSpPr>
            <p:spPr>
              <a:xfrm>
                <a:off x="4548080" y="1282836"/>
                <a:ext cx="2878628" cy="2176632"/>
              </a:xfrm>
              <a:custGeom>
                <a:rect b="b" l="l" r="r" t="t"/>
                <a:pathLst>
                  <a:path extrusionOk="0" h="20853" w="21575">
                    <a:moveTo>
                      <a:pt x="11055" y="34"/>
                    </a:moveTo>
                    <a:cubicBezTo>
                      <a:pt x="8760" y="202"/>
                      <a:pt x="6604" y="979"/>
                      <a:pt x="4680" y="2234"/>
                    </a:cubicBezTo>
                    <a:cubicBezTo>
                      <a:pt x="1971" y="4000"/>
                      <a:pt x="148" y="7459"/>
                      <a:pt x="9" y="11341"/>
                    </a:cubicBezTo>
                    <a:cubicBezTo>
                      <a:pt x="-25" y="12299"/>
                      <a:pt x="40" y="13268"/>
                      <a:pt x="221" y="14241"/>
                    </a:cubicBezTo>
                    <a:cubicBezTo>
                      <a:pt x="891" y="17853"/>
                      <a:pt x="3175" y="20503"/>
                      <a:pt x="6097" y="20814"/>
                    </a:cubicBezTo>
                    <a:cubicBezTo>
                      <a:pt x="11123" y="21348"/>
                      <a:pt x="13159" y="16281"/>
                      <a:pt x="14351" y="11027"/>
                    </a:cubicBezTo>
                    <a:cubicBezTo>
                      <a:pt x="14461" y="10543"/>
                      <a:pt x="14599" y="10081"/>
                      <a:pt x="14761" y="9639"/>
                    </a:cubicBezTo>
                    <a:cubicBezTo>
                      <a:pt x="16002" y="6243"/>
                      <a:pt x="18691" y="4114"/>
                      <a:pt x="21575" y="4077"/>
                    </a:cubicBezTo>
                    <a:cubicBezTo>
                      <a:pt x="18654" y="1288"/>
                      <a:pt x="14979" y="-252"/>
                      <a:pt x="11055" y="34"/>
                    </a:cubicBezTo>
                    <a:close/>
                  </a:path>
                </a:pathLst>
              </a:custGeom>
              <a:solidFill>
                <a:schemeClr val="accent6"/>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81" name="Google Shape;481;p42"/>
            <p:cNvGrpSpPr/>
            <p:nvPr/>
          </p:nvGrpSpPr>
          <p:grpSpPr>
            <a:xfrm>
              <a:off x="6406262" y="2603142"/>
              <a:ext cx="2003762" cy="3159633"/>
              <a:chOff x="6406262" y="2603142"/>
              <a:chExt cx="2003762" cy="3159633"/>
            </a:xfrm>
          </p:grpSpPr>
          <p:sp>
            <p:nvSpPr>
              <p:cNvPr id="482" name="Google Shape;482;p42"/>
              <p:cNvSpPr/>
              <p:nvPr/>
            </p:nvSpPr>
            <p:spPr>
              <a:xfrm>
                <a:off x="6406262" y="2603195"/>
                <a:ext cx="2003724" cy="3159572"/>
              </a:xfrm>
              <a:custGeom>
                <a:rect b="b" l="l" r="r" t="t"/>
                <a:pathLst>
                  <a:path extrusionOk="0" h="3159572" w="2003724">
                    <a:moveTo>
                      <a:pt x="844276" y="1442"/>
                    </a:moveTo>
                    <a:cubicBezTo>
                      <a:pt x="891345" y="-1172"/>
                      <a:pt x="939165" y="-249"/>
                      <a:pt x="987388" y="4362"/>
                    </a:cubicBezTo>
                    <a:cubicBezTo>
                      <a:pt x="1091192" y="14330"/>
                      <a:pt x="1189784" y="38682"/>
                      <a:pt x="1282860" y="75280"/>
                    </a:cubicBezTo>
                    <a:cubicBezTo>
                      <a:pt x="1660373" y="223383"/>
                      <a:pt x="1923764" y="570142"/>
                      <a:pt x="1981796" y="971586"/>
                    </a:cubicBezTo>
                    <a:cubicBezTo>
                      <a:pt x="2023072" y="1256968"/>
                      <a:pt x="2007134" y="1555309"/>
                      <a:pt x="1924990" y="1850945"/>
                    </a:cubicBezTo>
                    <a:cubicBezTo>
                      <a:pt x="1801979" y="2293045"/>
                      <a:pt x="1549040" y="2663949"/>
                      <a:pt x="1219080" y="2933987"/>
                    </a:cubicBezTo>
                    <a:lnTo>
                      <a:pt x="1090021" y="3030771"/>
                    </a:lnTo>
                    <a:lnTo>
                      <a:pt x="1084492" y="3052644"/>
                    </a:lnTo>
                    <a:cubicBezTo>
                      <a:pt x="1055478" y="3072491"/>
                      <a:pt x="1025966" y="3091742"/>
                      <a:pt x="995989" y="3110179"/>
                    </a:cubicBezTo>
                    <a:cubicBezTo>
                      <a:pt x="904862" y="3166413"/>
                      <a:pt x="790597" y="3176174"/>
                      <a:pt x="693462" y="3131490"/>
                    </a:cubicBezTo>
                    <a:cubicBezTo>
                      <a:pt x="635600" y="3104919"/>
                      <a:pt x="586833" y="3061428"/>
                      <a:pt x="559146" y="2999663"/>
                    </a:cubicBezTo>
                    <a:cubicBezTo>
                      <a:pt x="487739" y="2840235"/>
                      <a:pt x="614884" y="2668442"/>
                      <a:pt x="672083" y="2523058"/>
                    </a:cubicBezTo>
                    <a:cubicBezTo>
                      <a:pt x="721605" y="2397142"/>
                      <a:pt x="766086" y="2268541"/>
                      <a:pt x="799123" y="2137165"/>
                    </a:cubicBezTo>
                    <a:lnTo>
                      <a:pt x="827513" y="2007588"/>
                    </a:lnTo>
                    <a:lnTo>
                      <a:pt x="816767" y="1995629"/>
                    </a:lnTo>
                    <a:cubicBezTo>
                      <a:pt x="779884" y="1960313"/>
                      <a:pt x="740140" y="1927417"/>
                      <a:pt x="697025" y="1897227"/>
                    </a:cubicBezTo>
                    <a:cubicBezTo>
                      <a:pt x="229297" y="1569835"/>
                      <a:pt x="-183772" y="1142046"/>
                      <a:pt x="85137" y="525284"/>
                    </a:cubicBezTo>
                    <a:cubicBezTo>
                      <a:pt x="222094" y="211403"/>
                      <a:pt x="514793" y="19744"/>
                      <a:pt x="844276" y="1442"/>
                    </a:cubicBezTo>
                    <a:close/>
                  </a:path>
                </a:pathLst>
              </a:custGeom>
              <a:solidFill>
                <a:schemeClr val="accent2"/>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3" name="Google Shape;483;p42"/>
              <p:cNvSpPr/>
              <p:nvPr/>
            </p:nvSpPr>
            <p:spPr>
              <a:xfrm>
                <a:off x="6944195" y="4608055"/>
                <a:ext cx="597683" cy="1154720"/>
              </a:xfrm>
              <a:custGeom>
                <a:rect b="b" l="l" r="r" t="t"/>
                <a:pathLst>
                  <a:path extrusionOk="0" h="21294" w="18004">
                    <a:moveTo>
                      <a:pt x="8741" y="0"/>
                    </a:moveTo>
                    <a:cubicBezTo>
                      <a:pt x="7749" y="3276"/>
                      <a:pt x="6030" y="6460"/>
                      <a:pt x="4041" y="9556"/>
                    </a:cubicBezTo>
                    <a:cubicBezTo>
                      <a:pt x="2318" y="12237"/>
                      <a:pt x="-1512" y="15405"/>
                      <a:pt x="639" y="18345"/>
                    </a:cubicBezTo>
                    <a:cubicBezTo>
                      <a:pt x="1473" y="19484"/>
                      <a:pt x="2942" y="20286"/>
                      <a:pt x="4685" y="20776"/>
                    </a:cubicBezTo>
                    <a:cubicBezTo>
                      <a:pt x="7611" y="21600"/>
                      <a:pt x="11053" y="21420"/>
                      <a:pt x="13798" y="20383"/>
                    </a:cubicBezTo>
                    <a:cubicBezTo>
                      <a:pt x="14701" y="20043"/>
                      <a:pt x="15590" y="19688"/>
                      <a:pt x="16464" y="19322"/>
                    </a:cubicBezTo>
                    <a:cubicBezTo>
                      <a:pt x="20088" y="12582"/>
                      <a:pt x="17240" y="4999"/>
                      <a:pt x="8741" y="0"/>
                    </a:cubicBezTo>
                    <a:close/>
                  </a:path>
                </a:pathLst>
              </a:custGeom>
              <a:solidFill>
                <a:srgbClr val="833C0B"/>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4" name="Google Shape;484;p42"/>
              <p:cNvSpPr/>
              <p:nvPr/>
            </p:nvSpPr>
            <p:spPr>
              <a:xfrm>
                <a:off x="6406292" y="2603142"/>
                <a:ext cx="2003732" cy="3043508"/>
              </a:xfrm>
              <a:custGeom>
                <a:rect b="b" l="l" r="r" t="t"/>
                <a:pathLst>
                  <a:path extrusionOk="0" h="21372" w="19612">
                    <a:moveTo>
                      <a:pt x="18841" y="12998"/>
                    </a:moveTo>
                    <a:cubicBezTo>
                      <a:pt x="19645" y="10922"/>
                      <a:pt x="19801" y="8827"/>
                      <a:pt x="19397" y="6823"/>
                    </a:cubicBezTo>
                    <a:cubicBezTo>
                      <a:pt x="18829" y="4004"/>
                      <a:pt x="16251" y="1569"/>
                      <a:pt x="12556" y="529"/>
                    </a:cubicBezTo>
                    <a:cubicBezTo>
                      <a:pt x="11645" y="272"/>
                      <a:pt x="10680" y="101"/>
                      <a:pt x="9664" y="31"/>
                    </a:cubicBezTo>
                    <a:cubicBezTo>
                      <a:pt x="5888" y="-228"/>
                      <a:pt x="2365" y="1170"/>
                      <a:pt x="833" y="3689"/>
                    </a:cubicBezTo>
                    <a:cubicBezTo>
                      <a:pt x="-1799" y="8020"/>
                      <a:pt x="2244" y="11024"/>
                      <a:pt x="6822" y="13323"/>
                    </a:cubicBezTo>
                    <a:cubicBezTo>
                      <a:pt x="7244" y="13535"/>
                      <a:pt x="7633" y="13766"/>
                      <a:pt x="7994" y="14014"/>
                    </a:cubicBezTo>
                    <a:cubicBezTo>
                      <a:pt x="10755" y="15918"/>
                      <a:pt x="11680" y="18806"/>
                      <a:pt x="10503" y="21372"/>
                    </a:cubicBezTo>
                    <a:cubicBezTo>
                      <a:pt x="14428" y="19441"/>
                      <a:pt x="17465" y="16546"/>
                      <a:pt x="18841" y="12998"/>
                    </a:cubicBezTo>
                    <a:close/>
                  </a:path>
                </a:pathLst>
              </a:custGeom>
              <a:solidFill>
                <a:schemeClr val="accent2"/>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85" name="Google Shape;485;p42"/>
            <p:cNvGrpSpPr/>
            <p:nvPr/>
          </p:nvGrpSpPr>
          <p:grpSpPr>
            <a:xfrm>
              <a:off x="3781976" y="3320337"/>
              <a:ext cx="2770112" cy="2447066"/>
              <a:chOff x="3781976" y="3320337"/>
              <a:chExt cx="2770112" cy="2447066"/>
            </a:xfrm>
          </p:grpSpPr>
          <p:sp>
            <p:nvSpPr>
              <p:cNvPr id="486" name="Google Shape;486;p42"/>
              <p:cNvSpPr/>
              <p:nvPr/>
            </p:nvSpPr>
            <p:spPr>
              <a:xfrm>
                <a:off x="3781976" y="3320337"/>
                <a:ext cx="2770104" cy="2447055"/>
              </a:xfrm>
              <a:custGeom>
                <a:rect b="b" l="l" r="r" t="t"/>
                <a:pathLst>
                  <a:path extrusionOk="0" h="2447055" w="2770104">
                    <a:moveTo>
                      <a:pt x="291363" y="37"/>
                    </a:moveTo>
                    <a:cubicBezTo>
                      <a:pt x="307534" y="-243"/>
                      <a:pt x="323993" y="1044"/>
                      <a:pt x="340657" y="4063"/>
                    </a:cubicBezTo>
                    <a:cubicBezTo>
                      <a:pt x="512481" y="35191"/>
                      <a:pt x="582407" y="237119"/>
                      <a:pt x="670095" y="366415"/>
                    </a:cubicBezTo>
                    <a:cubicBezTo>
                      <a:pt x="771479" y="515692"/>
                      <a:pt x="881697" y="660147"/>
                      <a:pt x="1009630" y="787740"/>
                    </a:cubicBezTo>
                    <a:cubicBezTo>
                      <a:pt x="1066200" y="857968"/>
                      <a:pt x="984741" y="794953"/>
                      <a:pt x="1009517" y="787785"/>
                    </a:cubicBezTo>
                    <a:cubicBezTo>
                      <a:pt x="1034293" y="780617"/>
                      <a:pt x="1109046" y="763198"/>
                      <a:pt x="1158284" y="744734"/>
                    </a:cubicBezTo>
                    <a:cubicBezTo>
                      <a:pt x="1692796" y="543665"/>
                      <a:pt x="2279046" y="444539"/>
                      <a:pt x="2636089" y="1014899"/>
                    </a:cubicBezTo>
                    <a:cubicBezTo>
                      <a:pt x="2843706" y="1346580"/>
                      <a:pt x="2804737" y="1756201"/>
                      <a:pt x="2556308" y="2053675"/>
                    </a:cubicBezTo>
                    <a:cubicBezTo>
                      <a:pt x="2489560" y="2133655"/>
                      <a:pt x="2413332" y="2201294"/>
                      <a:pt x="2330786" y="2257367"/>
                    </a:cubicBezTo>
                    <a:cubicBezTo>
                      <a:pt x="1995071" y="2485259"/>
                      <a:pt x="1560353" y="2506639"/>
                      <a:pt x="1196200" y="2327824"/>
                    </a:cubicBezTo>
                    <a:cubicBezTo>
                      <a:pt x="937371" y="2200710"/>
                      <a:pt x="700264" y="2018981"/>
                      <a:pt x="502652" y="1784092"/>
                    </a:cubicBezTo>
                    <a:cubicBezTo>
                      <a:pt x="207289" y="1432902"/>
                      <a:pt x="44070" y="1014747"/>
                      <a:pt x="7792" y="589849"/>
                    </a:cubicBezTo>
                    <a:lnTo>
                      <a:pt x="7" y="407643"/>
                    </a:lnTo>
                    <a:cubicBezTo>
                      <a:pt x="5" y="407640"/>
                      <a:pt x="2" y="407638"/>
                      <a:pt x="0" y="407635"/>
                    </a:cubicBezTo>
                    <a:cubicBezTo>
                      <a:pt x="1" y="407604"/>
                      <a:pt x="1" y="407572"/>
                      <a:pt x="2" y="407541"/>
                    </a:cubicBezTo>
                    <a:cubicBezTo>
                      <a:pt x="2" y="407532"/>
                      <a:pt x="1" y="407522"/>
                      <a:pt x="1" y="407513"/>
                    </a:cubicBezTo>
                    <a:lnTo>
                      <a:pt x="3" y="407515"/>
                    </a:lnTo>
                    <a:cubicBezTo>
                      <a:pt x="812" y="372347"/>
                      <a:pt x="1622" y="337178"/>
                      <a:pt x="2431" y="302010"/>
                    </a:cubicBezTo>
                    <a:cubicBezTo>
                      <a:pt x="7666" y="195250"/>
                      <a:pt x="64037" y="95340"/>
                      <a:pt x="155838" y="40379"/>
                    </a:cubicBezTo>
                    <a:cubicBezTo>
                      <a:pt x="196925" y="15817"/>
                      <a:pt x="242849" y="876"/>
                      <a:pt x="291363" y="37"/>
                    </a:cubicBezTo>
                    <a:close/>
                  </a:path>
                </a:pathLst>
              </a:custGeom>
              <a:solidFill>
                <a:schemeClr val="accent3"/>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7" name="Google Shape;487;p42"/>
              <p:cNvSpPr/>
              <p:nvPr/>
            </p:nvSpPr>
            <p:spPr>
              <a:xfrm>
                <a:off x="3781976" y="3320347"/>
                <a:ext cx="1009630" cy="808563"/>
              </a:xfrm>
              <a:custGeom>
                <a:rect b="b" l="l" r="r" t="t"/>
                <a:pathLst>
                  <a:path extrusionOk="0" h="19949" w="21600">
                    <a:moveTo>
                      <a:pt x="21600" y="19435"/>
                    </a:moveTo>
                    <a:cubicBezTo>
                      <a:pt x="18863" y="16287"/>
                      <a:pt x="16505" y="12723"/>
                      <a:pt x="14336" y="9040"/>
                    </a:cubicBezTo>
                    <a:cubicBezTo>
                      <a:pt x="12460" y="5850"/>
                      <a:pt x="10964" y="868"/>
                      <a:pt x="7288" y="100"/>
                    </a:cubicBezTo>
                    <a:cubicBezTo>
                      <a:pt x="5862" y="-198"/>
                      <a:pt x="4506" y="188"/>
                      <a:pt x="3334" y="996"/>
                    </a:cubicBezTo>
                    <a:cubicBezTo>
                      <a:pt x="1370" y="2352"/>
                      <a:pt x="164" y="4817"/>
                      <a:pt x="52" y="7451"/>
                    </a:cubicBezTo>
                    <a:cubicBezTo>
                      <a:pt x="17" y="8320"/>
                      <a:pt x="0" y="9188"/>
                      <a:pt x="0" y="10057"/>
                    </a:cubicBezTo>
                    <a:cubicBezTo>
                      <a:pt x="5001" y="17598"/>
                      <a:pt x="13405" y="21402"/>
                      <a:pt x="21600" y="19435"/>
                    </a:cubicBezTo>
                    <a:close/>
                  </a:path>
                </a:pathLst>
              </a:custGeom>
              <a:solidFill>
                <a:srgbClr val="525252"/>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8" name="Google Shape;488;p42"/>
              <p:cNvSpPr/>
              <p:nvPr/>
            </p:nvSpPr>
            <p:spPr>
              <a:xfrm>
                <a:off x="3781977" y="3727850"/>
                <a:ext cx="2770111" cy="2039553"/>
              </a:xfrm>
              <a:custGeom>
                <a:rect b="b" l="l" r="r" t="t"/>
                <a:pathLst>
                  <a:path extrusionOk="0" h="20987" w="21041">
                    <a:moveTo>
                      <a:pt x="3818" y="14165"/>
                    </a:moveTo>
                    <a:cubicBezTo>
                      <a:pt x="5319" y="16582"/>
                      <a:pt x="7120" y="18452"/>
                      <a:pt x="9086" y="19760"/>
                    </a:cubicBezTo>
                    <a:cubicBezTo>
                      <a:pt x="11852" y="21600"/>
                      <a:pt x="15154" y="21380"/>
                      <a:pt x="17704" y="19035"/>
                    </a:cubicBezTo>
                    <a:cubicBezTo>
                      <a:pt x="18331" y="18458"/>
                      <a:pt x="18910" y="17762"/>
                      <a:pt x="19417" y="16939"/>
                    </a:cubicBezTo>
                    <a:cubicBezTo>
                      <a:pt x="21304" y="13878"/>
                      <a:pt x="21600" y="9663"/>
                      <a:pt x="20023" y="6250"/>
                    </a:cubicBezTo>
                    <a:cubicBezTo>
                      <a:pt x="17311" y="381"/>
                      <a:pt x="12858" y="1401"/>
                      <a:pt x="8798" y="3470"/>
                    </a:cubicBezTo>
                    <a:cubicBezTo>
                      <a:pt x="8424" y="3660"/>
                      <a:pt x="8046" y="3807"/>
                      <a:pt x="7668" y="3913"/>
                    </a:cubicBezTo>
                    <a:cubicBezTo>
                      <a:pt x="4758" y="4733"/>
                      <a:pt x="1774" y="3147"/>
                      <a:pt x="0" y="0"/>
                    </a:cubicBezTo>
                    <a:cubicBezTo>
                      <a:pt x="1" y="5005"/>
                      <a:pt x="1254" y="10035"/>
                      <a:pt x="3818" y="14165"/>
                    </a:cubicBezTo>
                    <a:close/>
                  </a:path>
                </a:pathLst>
              </a:custGeom>
              <a:solidFill>
                <a:schemeClr val="accent3"/>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descr="Coins" id="489" name="Google Shape;489;p42"/>
            <p:cNvSpPr/>
            <p:nvPr/>
          </p:nvSpPr>
          <p:spPr>
            <a:xfrm>
              <a:off x="5363925" y="4381894"/>
              <a:ext cx="834450" cy="715243"/>
            </a:xfrm>
            <a:custGeom>
              <a:rect b="b" l="l" r="r" t="t"/>
              <a:pathLst>
                <a:path extrusionOk="0" h="715242" w="834449">
                  <a:moveTo>
                    <a:pt x="775840" y="596036"/>
                  </a:moveTo>
                  <a:cubicBezTo>
                    <a:pt x="775840" y="608950"/>
                    <a:pt x="760939" y="620870"/>
                    <a:pt x="736104" y="629811"/>
                  </a:cubicBezTo>
                  <a:lnTo>
                    <a:pt x="736104" y="594049"/>
                  </a:lnTo>
                  <a:cubicBezTo>
                    <a:pt x="750012" y="590075"/>
                    <a:pt x="763919" y="584115"/>
                    <a:pt x="775840" y="578155"/>
                  </a:cubicBezTo>
                  <a:lnTo>
                    <a:pt x="775840" y="596036"/>
                  </a:lnTo>
                  <a:close/>
                  <a:moveTo>
                    <a:pt x="696368" y="530472"/>
                  </a:moveTo>
                  <a:lnTo>
                    <a:pt x="696368" y="494710"/>
                  </a:lnTo>
                  <a:cubicBezTo>
                    <a:pt x="710276" y="490736"/>
                    <a:pt x="724183" y="484776"/>
                    <a:pt x="736104" y="478815"/>
                  </a:cubicBezTo>
                  <a:lnTo>
                    <a:pt x="736104" y="496696"/>
                  </a:lnTo>
                  <a:cubicBezTo>
                    <a:pt x="736104" y="509610"/>
                    <a:pt x="721203" y="521531"/>
                    <a:pt x="696368" y="530472"/>
                  </a:cubicBezTo>
                  <a:close/>
                  <a:moveTo>
                    <a:pt x="696368" y="641732"/>
                  </a:moveTo>
                  <a:cubicBezTo>
                    <a:pt x="684448" y="644712"/>
                    <a:pt x="670540" y="646699"/>
                    <a:pt x="656633" y="648686"/>
                  </a:cubicBezTo>
                  <a:lnTo>
                    <a:pt x="656633" y="609943"/>
                  </a:lnTo>
                  <a:cubicBezTo>
                    <a:pt x="669547" y="607956"/>
                    <a:pt x="683454" y="605970"/>
                    <a:pt x="696368" y="603983"/>
                  </a:cubicBezTo>
                  <a:lnTo>
                    <a:pt x="696368" y="641732"/>
                  </a:lnTo>
                  <a:close/>
                  <a:moveTo>
                    <a:pt x="616897" y="510604"/>
                  </a:moveTo>
                  <a:cubicBezTo>
                    <a:pt x="629811" y="508617"/>
                    <a:pt x="643718" y="506630"/>
                    <a:pt x="656633" y="504644"/>
                  </a:cubicBezTo>
                  <a:lnTo>
                    <a:pt x="656633" y="542392"/>
                  </a:lnTo>
                  <a:cubicBezTo>
                    <a:pt x="644712" y="545373"/>
                    <a:pt x="630804" y="547359"/>
                    <a:pt x="616897" y="549346"/>
                  </a:cubicBezTo>
                  <a:lnTo>
                    <a:pt x="616897" y="510604"/>
                  </a:lnTo>
                  <a:close/>
                  <a:moveTo>
                    <a:pt x="616897" y="653652"/>
                  </a:moveTo>
                  <a:cubicBezTo>
                    <a:pt x="603983" y="654646"/>
                    <a:pt x="591069" y="655639"/>
                    <a:pt x="577161" y="655639"/>
                  </a:cubicBezTo>
                  <a:lnTo>
                    <a:pt x="577161" y="615904"/>
                  </a:lnTo>
                  <a:cubicBezTo>
                    <a:pt x="589082" y="615904"/>
                    <a:pt x="602989" y="614910"/>
                    <a:pt x="616897" y="613917"/>
                  </a:cubicBezTo>
                  <a:lnTo>
                    <a:pt x="616897" y="653652"/>
                  </a:lnTo>
                  <a:close/>
                  <a:moveTo>
                    <a:pt x="537425" y="556300"/>
                  </a:moveTo>
                  <a:lnTo>
                    <a:pt x="537425" y="516564"/>
                  </a:lnTo>
                  <a:cubicBezTo>
                    <a:pt x="549346" y="516564"/>
                    <a:pt x="563254" y="515571"/>
                    <a:pt x="577161" y="514577"/>
                  </a:cubicBezTo>
                  <a:lnTo>
                    <a:pt x="577161" y="554313"/>
                  </a:lnTo>
                  <a:cubicBezTo>
                    <a:pt x="564247" y="555307"/>
                    <a:pt x="551333" y="555307"/>
                    <a:pt x="537425" y="556300"/>
                  </a:cubicBezTo>
                  <a:close/>
                  <a:moveTo>
                    <a:pt x="537425" y="655639"/>
                  </a:moveTo>
                  <a:cubicBezTo>
                    <a:pt x="523518" y="655639"/>
                    <a:pt x="510604" y="654646"/>
                    <a:pt x="497690" y="653652"/>
                  </a:cubicBezTo>
                  <a:lnTo>
                    <a:pt x="497690" y="615904"/>
                  </a:lnTo>
                  <a:cubicBezTo>
                    <a:pt x="504644" y="615904"/>
                    <a:pt x="510604" y="615904"/>
                    <a:pt x="517558" y="615904"/>
                  </a:cubicBezTo>
                  <a:cubicBezTo>
                    <a:pt x="523518" y="615904"/>
                    <a:pt x="530472" y="615904"/>
                    <a:pt x="537425" y="615904"/>
                  </a:cubicBezTo>
                  <a:lnTo>
                    <a:pt x="537425" y="655639"/>
                  </a:lnTo>
                  <a:close/>
                  <a:moveTo>
                    <a:pt x="457954" y="514577"/>
                  </a:moveTo>
                  <a:cubicBezTo>
                    <a:pt x="470868" y="515571"/>
                    <a:pt x="483782" y="516564"/>
                    <a:pt x="497690" y="516564"/>
                  </a:cubicBezTo>
                  <a:lnTo>
                    <a:pt x="497690" y="556300"/>
                  </a:lnTo>
                  <a:cubicBezTo>
                    <a:pt x="483782" y="556300"/>
                    <a:pt x="470868" y="555307"/>
                    <a:pt x="457954" y="554313"/>
                  </a:cubicBezTo>
                  <a:lnTo>
                    <a:pt x="457954" y="514577"/>
                  </a:lnTo>
                  <a:close/>
                  <a:moveTo>
                    <a:pt x="457954" y="648686"/>
                  </a:moveTo>
                  <a:cubicBezTo>
                    <a:pt x="444047" y="646699"/>
                    <a:pt x="430139" y="644712"/>
                    <a:pt x="418218" y="641732"/>
                  </a:cubicBezTo>
                  <a:lnTo>
                    <a:pt x="418218" y="609943"/>
                  </a:lnTo>
                  <a:cubicBezTo>
                    <a:pt x="431132" y="611930"/>
                    <a:pt x="444047" y="612923"/>
                    <a:pt x="457954" y="613917"/>
                  </a:cubicBezTo>
                  <a:lnTo>
                    <a:pt x="457954" y="648686"/>
                  </a:lnTo>
                  <a:close/>
                  <a:moveTo>
                    <a:pt x="378483" y="542392"/>
                  </a:moveTo>
                  <a:lnTo>
                    <a:pt x="378483" y="503650"/>
                  </a:lnTo>
                  <a:cubicBezTo>
                    <a:pt x="391397" y="505637"/>
                    <a:pt x="404311" y="508617"/>
                    <a:pt x="418218" y="509610"/>
                  </a:cubicBezTo>
                  <a:lnTo>
                    <a:pt x="418218" y="549346"/>
                  </a:lnTo>
                  <a:cubicBezTo>
                    <a:pt x="404311" y="547359"/>
                    <a:pt x="390403" y="545373"/>
                    <a:pt x="378483" y="542392"/>
                  </a:cubicBezTo>
                  <a:close/>
                  <a:moveTo>
                    <a:pt x="378483" y="629811"/>
                  </a:moveTo>
                  <a:cubicBezTo>
                    <a:pt x="353648" y="619877"/>
                    <a:pt x="338747" y="607956"/>
                    <a:pt x="338747" y="596036"/>
                  </a:cubicBezTo>
                  <a:lnTo>
                    <a:pt x="338747" y="594049"/>
                  </a:lnTo>
                  <a:cubicBezTo>
                    <a:pt x="338747" y="594049"/>
                    <a:pt x="338747" y="594049"/>
                    <a:pt x="339740" y="594049"/>
                  </a:cubicBezTo>
                  <a:cubicBezTo>
                    <a:pt x="342721" y="595042"/>
                    <a:pt x="344707" y="596036"/>
                    <a:pt x="347687" y="596036"/>
                  </a:cubicBezTo>
                  <a:cubicBezTo>
                    <a:pt x="357621" y="599016"/>
                    <a:pt x="367555" y="601003"/>
                    <a:pt x="378483" y="602989"/>
                  </a:cubicBezTo>
                  <a:lnTo>
                    <a:pt x="378483" y="629811"/>
                  </a:lnTo>
                  <a:close/>
                  <a:moveTo>
                    <a:pt x="219540" y="494710"/>
                  </a:moveTo>
                  <a:cubicBezTo>
                    <a:pt x="226494" y="494710"/>
                    <a:pt x="232454" y="495703"/>
                    <a:pt x="239408" y="495703"/>
                  </a:cubicBezTo>
                  <a:lnTo>
                    <a:pt x="239408" y="496696"/>
                  </a:lnTo>
                  <a:cubicBezTo>
                    <a:pt x="239408" y="510604"/>
                    <a:pt x="242388" y="524511"/>
                    <a:pt x="249342" y="535439"/>
                  </a:cubicBezTo>
                  <a:cubicBezTo>
                    <a:pt x="239408" y="535439"/>
                    <a:pt x="229474" y="534445"/>
                    <a:pt x="219540" y="533452"/>
                  </a:cubicBezTo>
                  <a:lnTo>
                    <a:pt x="219540" y="494710"/>
                  </a:lnTo>
                  <a:close/>
                  <a:moveTo>
                    <a:pt x="179804" y="375502"/>
                  </a:moveTo>
                  <a:cubicBezTo>
                    <a:pt x="192718" y="377489"/>
                    <a:pt x="205632" y="380469"/>
                    <a:pt x="219540" y="381463"/>
                  </a:cubicBezTo>
                  <a:lnTo>
                    <a:pt x="219540" y="421199"/>
                  </a:lnTo>
                  <a:cubicBezTo>
                    <a:pt x="205632" y="419212"/>
                    <a:pt x="191725" y="417225"/>
                    <a:pt x="179804" y="414245"/>
                  </a:cubicBezTo>
                  <a:lnTo>
                    <a:pt x="179804" y="375502"/>
                  </a:lnTo>
                  <a:close/>
                  <a:moveTo>
                    <a:pt x="179804" y="529478"/>
                  </a:moveTo>
                  <a:cubicBezTo>
                    <a:pt x="165897" y="527492"/>
                    <a:pt x="151989" y="525505"/>
                    <a:pt x="140068" y="522525"/>
                  </a:cubicBezTo>
                  <a:lnTo>
                    <a:pt x="140068" y="483782"/>
                  </a:lnTo>
                  <a:cubicBezTo>
                    <a:pt x="152982" y="485769"/>
                    <a:pt x="165897" y="488749"/>
                    <a:pt x="179804" y="489743"/>
                  </a:cubicBezTo>
                  <a:lnTo>
                    <a:pt x="179804" y="529478"/>
                  </a:lnTo>
                  <a:close/>
                  <a:moveTo>
                    <a:pt x="100333" y="367555"/>
                  </a:moveTo>
                  <a:lnTo>
                    <a:pt x="100333" y="349674"/>
                  </a:lnTo>
                  <a:cubicBezTo>
                    <a:pt x="112253" y="355635"/>
                    <a:pt x="125167" y="360602"/>
                    <a:pt x="140068" y="364575"/>
                  </a:cubicBezTo>
                  <a:lnTo>
                    <a:pt x="140068" y="401331"/>
                  </a:lnTo>
                  <a:cubicBezTo>
                    <a:pt x="115234" y="392390"/>
                    <a:pt x="100333" y="380469"/>
                    <a:pt x="100333" y="367555"/>
                  </a:cubicBezTo>
                  <a:close/>
                  <a:moveTo>
                    <a:pt x="100333" y="510604"/>
                  </a:moveTo>
                  <a:cubicBezTo>
                    <a:pt x="75498" y="500670"/>
                    <a:pt x="60597" y="488749"/>
                    <a:pt x="60597" y="476829"/>
                  </a:cubicBezTo>
                  <a:lnTo>
                    <a:pt x="60597" y="458947"/>
                  </a:lnTo>
                  <a:cubicBezTo>
                    <a:pt x="72518" y="464908"/>
                    <a:pt x="85432" y="469875"/>
                    <a:pt x="100333" y="473848"/>
                  </a:cubicBezTo>
                  <a:lnTo>
                    <a:pt x="100333" y="510604"/>
                  </a:lnTo>
                  <a:close/>
                  <a:moveTo>
                    <a:pt x="60597" y="200665"/>
                  </a:moveTo>
                  <a:cubicBezTo>
                    <a:pt x="72518" y="206626"/>
                    <a:pt x="85432" y="211593"/>
                    <a:pt x="100333" y="215566"/>
                  </a:cubicBezTo>
                  <a:lnTo>
                    <a:pt x="100333" y="252322"/>
                  </a:lnTo>
                  <a:cubicBezTo>
                    <a:pt x="75498" y="242388"/>
                    <a:pt x="60597" y="230467"/>
                    <a:pt x="60597" y="218546"/>
                  </a:cubicBezTo>
                  <a:lnTo>
                    <a:pt x="60597" y="200665"/>
                  </a:lnTo>
                  <a:close/>
                  <a:moveTo>
                    <a:pt x="179804" y="232454"/>
                  </a:moveTo>
                  <a:lnTo>
                    <a:pt x="179804" y="272190"/>
                  </a:lnTo>
                  <a:cubicBezTo>
                    <a:pt x="165897" y="270203"/>
                    <a:pt x="151989" y="268216"/>
                    <a:pt x="140068" y="265236"/>
                  </a:cubicBezTo>
                  <a:lnTo>
                    <a:pt x="140068" y="226494"/>
                  </a:lnTo>
                  <a:cubicBezTo>
                    <a:pt x="152982" y="228480"/>
                    <a:pt x="165897" y="230467"/>
                    <a:pt x="179804" y="232454"/>
                  </a:cubicBezTo>
                  <a:close/>
                  <a:moveTo>
                    <a:pt x="279143" y="59604"/>
                  </a:moveTo>
                  <a:cubicBezTo>
                    <a:pt x="400337" y="59604"/>
                    <a:pt x="497690" y="86425"/>
                    <a:pt x="497690" y="119207"/>
                  </a:cubicBezTo>
                  <a:cubicBezTo>
                    <a:pt x="497690" y="151989"/>
                    <a:pt x="400337" y="178811"/>
                    <a:pt x="279143" y="178811"/>
                  </a:cubicBezTo>
                  <a:cubicBezTo>
                    <a:pt x="157949" y="178811"/>
                    <a:pt x="60597" y="151989"/>
                    <a:pt x="60597" y="119207"/>
                  </a:cubicBezTo>
                  <a:cubicBezTo>
                    <a:pt x="60597" y="86425"/>
                    <a:pt x="157949" y="59604"/>
                    <a:pt x="279143" y="59604"/>
                  </a:cubicBezTo>
                  <a:close/>
                  <a:moveTo>
                    <a:pt x="338747" y="530472"/>
                  </a:moveTo>
                  <a:cubicBezTo>
                    <a:pt x="313912" y="520538"/>
                    <a:pt x="299011" y="508617"/>
                    <a:pt x="299011" y="496696"/>
                  </a:cubicBezTo>
                  <a:lnTo>
                    <a:pt x="299011" y="478815"/>
                  </a:lnTo>
                  <a:cubicBezTo>
                    <a:pt x="310932" y="484776"/>
                    <a:pt x="323846" y="489743"/>
                    <a:pt x="338747" y="493716"/>
                  </a:cubicBezTo>
                  <a:lnTo>
                    <a:pt x="338747" y="530472"/>
                  </a:lnTo>
                  <a:close/>
                  <a:moveTo>
                    <a:pt x="457954" y="252322"/>
                  </a:moveTo>
                  <a:lnTo>
                    <a:pt x="457954" y="216560"/>
                  </a:lnTo>
                  <a:cubicBezTo>
                    <a:pt x="471862" y="212586"/>
                    <a:pt x="485769" y="206626"/>
                    <a:pt x="497690" y="200665"/>
                  </a:cubicBezTo>
                  <a:lnTo>
                    <a:pt x="497690" y="218546"/>
                  </a:lnTo>
                  <a:cubicBezTo>
                    <a:pt x="497690" y="231461"/>
                    <a:pt x="482789" y="243381"/>
                    <a:pt x="457954" y="252322"/>
                  </a:cubicBezTo>
                  <a:close/>
                  <a:moveTo>
                    <a:pt x="378483" y="271196"/>
                  </a:moveTo>
                  <a:lnTo>
                    <a:pt x="378483" y="232454"/>
                  </a:lnTo>
                  <a:cubicBezTo>
                    <a:pt x="391397" y="230467"/>
                    <a:pt x="405304" y="228480"/>
                    <a:pt x="418218" y="226494"/>
                  </a:cubicBezTo>
                  <a:lnTo>
                    <a:pt x="418218" y="264242"/>
                  </a:lnTo>
                  <a:cubicBezTo>
                    <a:pt x="406298" y="267223"/>
                    <a:pt x="392390" y="269209"/>
                    <a:pt x="378483" y="271196"/>
                  </a:cubicBezTo>
                  <a:close/>
                  <a:moveTo>
                    <a:pt x="299011" y="278150"/>
                  </a:moveTo>
                  <a:lnTo>
                    <a:pt x="299011" y="238414"/>
                  </a:lnTo>
                  <a:cubicBezTo>
                    <a:pt x="310932" y="238414"/>
                    <a:pt x="324839" y="237421"/>
                    <a:pt x="338747" y="236427"/>
                  </a:cubicBezTo>
                  <a:lnTo>
                    <a:pt x="338747" y="276163"/>
                  </a:lnTo>
                  <a:cubicBezTo>
                    <a:pt x="325833" y="277157"/>
                    <a:pt x="312919" y="277157"/>
                    <a:pt x="299011" y="278150"/>
                  </a:cubicBezTo>
                  <a:close/>
                  <a:moveTo>
                    <a:pt x="219540" y="276163"/>
                  </a:moveTo>
                  <a:lnTo>
                    <a:pt x="219540" y="236427"/>
                  </a:lnTo>
                  <a:cubicBezTo>
                    <a:pt x="232454" y="237421"/>
                    <a:pt x="245368" y="238414"/>
                    <a:pt x="259276" y="238414"/>
                  </a:cubicBezTo>
                  <a:lnTo>
                    <a:pt x="259276" y="278150"/>
                  </a:lnTo>
                  <a:cubicBezTo>
                    <a:pt x="245368" y="277157"/>
                    <a:pt x="232454" y="277157"/>
                    <a:pt x="219540" y="276163"/>
                  </a:cubicBezTo>
                  <a:close/>
                  <a:moveTo>
                    <a:pt x="736104" y="397357"/>
                  </a:moveTo>
                  <a:cubicBezTo>
                    <a:pt x="736104" y="430139"/>
                    <a:pt x="638752" y="456961"/>
                    <a:pt x="517558" y="456961"/>
                  </a:cubicBezTo>
                  <a:cubicBezTo>
                    <a:pt x="396364" y="456961"/>
                    <a:pt x="299011" y="430139"/>
                    <a:pt x="299011" y="397357"/>
                  </a:cubicBezTo>
                  <a:cubicBezTo>
                    <a:pt x="299011" y="364575"/>
                    <a:pt x="396364" y="337754"/>
                    <a:pt x="517558" y="337754"/>
                  </a:cubicBezTo>
                  <a:cubicBezTo>
                    <a:pt x="638752" y="337754"/>
                    <a:pt x="736104" y="364575"/>
                    <a:pt x="736104" y="397357"/>
                  </a:cubicBezTo>
                  <a:close/>
                  <a:moveTo>
                    <a:pt x="795708" y="427159"/>
                  </a:moveTo>
                  <a:lnTo>
                    <a:pt x="795708" y="397357"/>
                  </a:lnTo>
                  <a:cubicBezTo>
                    <a:pt x="795708" y="350668"/>
                    <a:pt x="758952" y="316892"/>
                    <a:pt x="687428" y="298018"/>
                  </a:cubicBezTo>
                  <a:cubicBezTo>
                    <a:pt x="660606" y="291064"/>
                    <a:pt x="629811" y="285104"/>
                    <a:pt x="595042" y="282124"/>
                  </a:cubicBezTo>
                  <a:cubicBezTo>
                    <a:pt x="596036" y="278150"/>
                    <a:pt x="596036" y="273183"/>
                    <a:pt x="596036" y="268216"/>
                  </a:cubicBezTo>
                  <a:cubicBezTo>
                    <a:pt x="596036" y="240401"/>
                    <a:pt x="583122" y="216560"/>
                    <a:pt x="556300" y="198679"/>
                  </a:cubicBezTo>
                  <a:lnTo>
                    <a:pt x="556300" y="119207"/>
                  </a:lnTo>
                  <a:cubicBezTo>
                    <a:pt x="556300" y="72518"/>
                    <a:pt x="519544" y="38742"/>
                    <a:pt x="448020" y="19868"/>
                  </a:cubicBezTo>
                  <a:cubicBezTo>
                    <a:pt x="401331" y="6954"/>
                    <a:pt x="341727" y="0"/>
                    <a:pt x="278150" y="0"/>
                  </a:cubicBezTo>
                  <a:cubicBezTo>
                    <a:pt x="194705" y="0"/>
                    <a:pt x="0" y="11921"/>
                    <a:pt x="0" y="119207"/>
                  </a:cubicBezTo>
                  <a:lnTo>
                    <a:pt x="0" y="218546"/>
                  </a:lnTo>
                  <a:cubicBezTo>
                    <a:pt x="0" y="246361"/>
                    <a:pt x="12914" y="270203"/>
                    <a:pt x="39736" y="288084"/>
                  </a:cubicBezTo>
                  <a:lnTo>
                    <a:pt x="39736" y="306958"/>
                  </a:lnTo>
                  <a:cubicBezTo>
                    <a:pt x="15894" y="323846"/>
                    <a:pt x="0" y="346694"/>
                    <a:pt x="0" y="377489"/>
                  </a:cubicBezTo>
                  <a:lnTo>
                    <a:pt x="0" y="476829"/>
                  </a:lnTo>
                  <a:cubicBezTo>
                    <a:pt x="0" y="523518"/>
                    <a:pt x="36756" y="557293"/>
                    <a:pt x="108280" y="576168"/>
                  </a:cubicBezTo>
                  <a:cubicBezTo>
                    <a:pt x="154969" y="589082"/>
                    <a:pt x="214573" y="596036"/>
                    <a:pt x="278150" y="596036"/>
                  </a:cubicBezTo>
                  <a:cubicBezTo>
                    <a:pt x="278150" y="642725"/>
                    <a:pt x="314905" y="676500"/>
                    <a:pt x="386430" y="695375"/>
                  </a:cubicBezTo>
                  <a:cubicBezTo>
                    <a:pt x="433119" y="708289"/>
                    <a:pt x="492723" y="715243"/>
                    <a:pt x="556300" y="715243"/>
                  </a:cubicBezTo>
                  <a:cubicBezTo>
                    <a:pt x="639745" y="715243"/>
                    <a:pt x="834450" y="703322"/>
                    <a:pt x="834450" y="596036"/>
                  </a:cubicBezTo>
                  <a:lnTo>
                    <a:pt x="834450" y="496696"/>
                  </a:lnTo>
                  <a:cubicBezTo>
                    <a:pt x="835443" y="468881"/>
                    <a:pt x="822529" y="445040"/>
                    <a:pt x="795708" y="42715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0" name="Google Shape;490;p42"/>
            <p:cNvSpPr/>
            <p:nvPr/>
          </p:nvSpPr>
          <p:spPr>
            <a:xfrm>
              <a:off x="5029946" y="2460242"/>
              <a:ext cx="784781" cy="784780"/>
            </a:xfrm>
            <a:custGeom>
              <a:rect b="b" l="l" r="r" t="t"/>
              <a:pathLst>
                <a:path extrusionOk="0" h="784780" w="784781">
                  <a:moveTo>
                    <a:pt x="377490" y="168877"/>
                  </a:moveTo>
                  <a:cubicBezTo>
                    <a:pt x="418219" y="168877"/>
                    <a:pt x="455968" y="178811"/>
                    <a:pt x="489744" y="196692"/>
                  </a:cubicBezTo>
                  <a:lnTo>
                    <a:pt x="445041" y="241395"/>
                  </a:lnTo>
                  <a:cubicBezTo>
                    <a:pt x="424180" y="233448"/>
                    <a:pt x="401332" y="228481"/>
                    <a:pt x="377490" y="228481"/>
                  </a:cubicBezTo>
                  <a:cubicBezTo>
                    <a:pt x="279144" y="228481"/>
                    <a:pt x="198679" y="308945"/>
                    <a:pt x="198679" y="407292"/>
                  </a:cubicBezTo>
                  <a:cubicBezTo>
                    <a:pt x="198679" y="505638"/>
                    <a:pt x="279144" y="586103"/>
                    <a:pt x="377490" y="586103"/>
                  </a:cubicBezTo>
                  <a:cubicBezTo>
                    <a:pt x="475836" y="586103"/>
                    <a:pt x="556301" y="505638"/>
                    <a:pt x="556301" y="407292"/>
                  </a:cubicBezTo>
                  <a:cubicBezTo>
                    <a:pt x="556301" y="383451"/>
                    <a:pt x="552327" y="360603"/>
                    <a:pt x="543387" y="339741"/>
                  </a:cubicBezTo>
                  <a:lnTo>
                    <a:pt x="588089" y="295038"/>
                  </a:lnTo>
                  <a:cubicBezTo>
                    <a:pt x="605971" y="328813"/>
                    <a:pt x="615905" y="366563"/>
                    <a:pt x="615905" y="407292"/>
                  </a:cubicBezTo>
                  <a:cubicBezTo>
                    <a:pt x="615905" y="538420"/>
                    <a:pt x="508618" y="645707"/>
                    <a:pt x="377490" y="645707"/>
                  </a:cubicBezTo>
                  <a:cubicBezTo>
                    <a:pt x="246361" y="645707"/>
                    <a:pt x="139075" y="538420"/>
                    <a:pt x="139075" y="407292"/>
                  </a:cubicBezTo>
                  <a:cubicBezTo>
                    <a:pt x="139075" y="276163"/>
                    <a:pt x="246361" y="168877"/>
                    <a:pt x="377490" y="168877"/>
                  </a:cubicBezTo>
                  <a:close/>
                  <a:moveTo>
                    <a:pt x="377489" y="29802"/>
                  </a:moveTo>
                  <a:cubicBezTo>
                    <a:pt x="442060" y="29802"/>
                    <a:pt x="501663" y="45696"/>
                    <a:pt x="555307" y="73511"/>
                  </a:cubicBezTo>
                  <a:lnTo>
                    <a:pt x="548353" y="80465"/>
                  </a:lnTo>
                  <a:lnTo>
                    <a:pt x="534445" y="94373"/>
                  </a:lnTo>
                  <a:lnTo>
                    <a:pt x="537425" y="114240"/>
                  </a:lnTo>
                  <a:lnTo>
                    <a:pt x="539412" y="134108"/>
                  </a:lnTo>
                  <a:cubicBezTo>
                    <a:pt x="491729" y="105300"/>
                    <a:pt x="436099" y="89406"/>
                    <a:pt x="377489" y="89406"/>
                  </a:cubicBezTo>
                  <a:cubicBezTo>
                    <a:pt x="202652" y="89406"/>
                    <a:pt x="59604" y="232454"/>
                    <a:pt x="59604" y="407291"/>
                  </a:cubicBezTo>
                  <a:cubicBezTo>
                    <a:pt x="59604" y="582128"/>
                    <a:pt x="202652" y="725177"/>
                    <a:pt x="377489" y="725177"/>
                  </a:cubicBezTo>
                  <a:cubicBezTo>
                    <a:pt x="552326" y="725177"/>
                    <a:pt x="695375" y="582128"/>
                    <a:pt x="695375" y="407291"/>
                  </a:cubicBezTo>
                  <a:cubicBezTo>
                    <a:pt x="695375" y="347688"/>
                    <a:pt x="678487" y="293051"/>
                    <a:pt x="650672" y="245368"/>
                  </a:cubicBezTo>
                  <a:lnTo>
                    <a:pt x="671533" y="248348"/>
                  </a:lnTo>
                  <a:lnTo>
                    <a:pt x="690408" y="250335"/>
                  </a:lnTo>
                  <a:lnTo>
                    <a:pt x="703322" y="236428"/>
                  </a:lnTo>
                  <a:lnTo>
                    <a:pt x="710276" y="230467"/>
                  </a:lnTo>
                  <a:cubicBezTo>
                    <a:pt x="739084" y="283117"/>
                    <a:pt x="754978" y="342721"/>
                    <a:pt x="754978" y="407291"/>
                  </a:cubicBezTo>
                  <a:cubicBezTo>
                    <a:pt x="754978" y="615904"/>
                    <a:pt x="586102" y="784780"/>
                    <a:pt x="377489" y="784780"/>
                  </a:cubicBezTo>
                  <a:cubicBezTo>
                    <a:pt x="168877" y="784780"/>
                    <a:pt x="0" y="615904"/>
                    <a:pt x="0" y="407291"/>
                  </a:cubicBezTo>
                  <a:cubicBezTo>
                    <a:pt x="0" y="198679"/>
                    <a:pt x="168877" y="29802"/>
                    <a:pt x="377489" y="29802"/>
                  </a:cubicBezTo>
                  <a:close/>
                  <a:moveTo>
                    <a:pt x="685441" y="0"/>
                  </a:moveTo>
                  <a:lnTo>
                    <a:pt x="695375" y="89405"/>
                  </a:lnTo>
                  <a:lnTo>
                    <a:pt x="784781" y="99339"/>
                  </a:lnTo>
                  <a:lnTo>
                    <a:pt x="675507" y="208612"/>
                  </a:lnTo>
                  <a:lnTo>
                    <a:pt x="623851" y="202652"/>
                  </a:lnTo>
                  <a:lnTo>
                    <a:pt x="464908" y="361595"/>
                  </a:lnTo>
                  <a:cubicBezTo>
                    <a:pt x="471862" y="375502"/>
                    <a:pt x="475836" y="390403"/>
                    <a:pt x="475836" y="407291"/>
                  </a:cubicBezTo>
                  <a:cubicBezTo>
                    <a:pt x="475836" y="461928"/>
                    <a:pt x="431133" y="506630"/>
                    <a:pt x="376496" y="506630"/>
                  </a:cubicBezTo>
                  <a:cubicBezTo>
                    <a:pt x="321860" y="506630"/>
                    <a:pt x="277157" y="461928"/>
                    <a:pt x="277157" y="407291"/>
                  </a:cubicBezTo>
                  <a:cubicBezTo>
                    <a:pt x="277157" y="352654"/>
                    <a:pt x="321860" y="307952"/>
                    <a:pt x="376496" y="307952"/>
                  </a:cubicBezTo>
                  <a:cubicBezTo>
                    <a:pt x="393384" y="307952"/>
                    <a:pt x="409278" y="312919"/>
                    <a:pt x="423186" y="319872"/>
                  </a:cubicBezTo>
                  <a:lnTo>
                    <a:pt x="582129" y="160930"/>
                  </a:lnTo>
                  <a:lnTo>
                    <a:pt x="576168" y="109273"/>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1" name="Google Shape;491;p42"/>
            <p:cNvSpPr/>
            <p:nvPr/>
          </p:nvSpPr>
          <p:spPr>
            <a:xfrm>
              <a:off x="7197397" y="2843370"/>
              <a:ext cx="516564" cy="834451"/>
            </a:xfrm>
            <a:custGeom>
              <a:rect b="b" l="l" r="r" t="t"/>
              <a:pathLst>
                <a:path extrusionOk="0" h="834451" w="516564">
                  <a:moveTo>
                    <a:pt x="193712" y="774846"/>
                  </a:moveTo>
                  <a:lnTo>
                    <a:pt x="322853" y="774846"/>
                  </a:lnTo>
                  <a:cubicBezTo>
                    <a:pt x="319873" y="808622"/>
                    <a:pt x="292058" y="834451"/>
                    <a:pt x="258283" y="834451"/>
                  </a:cubicBezTo>
                  <a:cubicBezTo>
                    <a:pt x="224507" y="834451"/>
                    <a:pt x="196692" y="808622"/>
                    <a:pt x="193712" y="774846"/>
                  </a:cubicBezTo>
                  <a:close/>
                  <a:moveTo>
                    <a:pt x="158943" y="675507"/>
                  </a:moveTo>
                  <a:lnTo>
                    <a:pt x="357621" y="675507"/>
                  </a:lnTo>
                  <a:cubicBezTo>
                    <a:pt x="374509" y="675507"/>
                    <a:pt x="387423" y="688421"/>
                    <a:pt x="387423" y="705310"/>
                  </a:cubicBezTo>
                  <a:cubicBezTo>
                    <a:pt x="387423" y="722197"/>
                    <a:pt x="374509" y="735112"/>
                    <a:pt x="357621" y="735112"/>
                  </a:cubicBezTo>
                  <a:lnTo>
                    <a:pt x="158943" y="735112"/>
                  </a:lnTo>
                  <a:cubicBezTo>
                    <a:pt x="142055" y="735112"/>
                    <a:pt x="129141" y="722197"/>
                    <a:pt x="129141" y="705310"/>
                  </a:cubicBezTo>
                  <a:cubicBezTo>
                    <a:pt x="129141" y="688421"/>
                    <a:pt x="142055" y="675507"/>
                    <a:pt x="158943" y="675507"/>
                  </a:cubicBezTo>
                  <a:close/>
                  <a:moveTo>
                    <a:pt x="158943" y="576167"/>
                  </a:moveTo>
                  <a:lnTo>
                    <a:pt x="357621" y="576167"/>
                  </a:lnTo>
                  <a:cubicBezTo>
                    <a:pt x="374509" y="576167"/>
                    <a:pt x="387423" y="589081"/>
                    <a:pt x="387423" y="605970"/>
                  </a:cubicBezTo>
                  <a:cubicBezTo>
                    <a:pt x="387423" y="622857"/>
                    <a:pt x="374509" y="635772"/>
                    <a:pt x="357621" y="635772"/>
                  </a:cubicBezTo>
                  <a:lnTo>
                    <a:pt x="158943" y="635772"/>
                  </a:lnTo>
                  <a:cubicBezTo>
                    <a:pt x="142055" y="635772"/>
                    <a:pt x="129141" y="622857"/>
                    <a:pt x="129141" y="605970"/>
                  </a:cubicBezTo>
                  <a:cubicBezTo>
                    <a:pt x="129141" y="589081"/>
                    <a:pt x="142055" y="576167"/>
                    <a:pt x="158943" y="576167"/>
                  </a:cubicBezTo>
                  <a:close/>
                  <a:moveTo>
                    <a:pt x="259275" y="58610"/>
                  </a:moveTo>
                  <a:cubicBezTo>
                    <a:pt x="150996" y="59604"/>
                    <a:pt x="62584" y="147022"/>
                    <a:pt x="60597" y="255302"/>
                  </a:cubicBezTo>
                  <a:lnTo>
                    <a:pt x="60597" y="263249"/>
                  </a:lnTo>
                  <a:cubicBezTo>
                    <a:pt x="61590" y="287091"/>
                    <a:pt x="65564" y="310932"/>
                    <a:pt x="74504" y="332787"/>
                  </a:cubicBezTo>
                  <a:cubicBezTo>
                    <a:pt x="82452" y="352654"/>
                    <a:pt x="94372" y="371529"/>
                    <a:pt x="108280" y="387423"/>
                  </a:cubicBezTo>
                  <a:cubicBezTo>
                    <a:pt x="130134" y="415238"/>
                    <a:pt x="150002" y="445040"/>
                    <a:pt x="165897" y="476829"/>
                  </a:cubicBezTo>
                  <a:lnTo>
                    <a:pt x="258282" y="476829"/>
                  </a:lnTo>
                  <a:lnTo>
                    <a:pt x="351661" y="476829"/>
                  </a:lnTo>
                  <a:cubicBezTo>
                    <a:pt x="366562" y="445040"/>
                    <a:pt x="386430" y="415238"/>
                    <a:pt x="409278" y="387423"/>
                  </a:cubicBezTo>
                  <a:cubicBezTo>
                    <a:pt x="424179" y="371529"/>
                    <a:pt x="435106" y="352654"/>
                    <a:pt x="443053" y="332787"/>
                  </a:cubicBezTo>
                  <a:cubicBezTo>
                    <a:pt x="451000" y="310932"/>
                    <a:pt x="455967" y="287091"/>
                    <a:pt x="456961" y="263249"/>
                  </a:cubicBezTo>
                  <a:lnTo>
                    <a:pt x="457954" y="263249"/>
                  </a:lnTo>
                  <a:lnTo>
                    <a:pt x="457954" y="255302"/>
                  </a:lnTo>
                  <a:cubicBezTo>
                    <a:pt x="455967" y="146029"/>
                    <a:pt x="367555" y="59604"/>
                    <a:pt x="259275" y="58610"/>
                  </a:cubicBezTo>
                  <a:close/>
                  <a:moveTo>
                    <a:pt x="258282" y="0"/>
                  </a:moveTo>
                  <a:cubicBezTo>
                    <a:pt x="399344" y="993"/>
                    <a:pt x="513584" y="114240"/>
                    <a:pt x="516564" y="255302"/>
                  </a:cubicBezTo>
                  <a:lnTo>
                    <a:pt x="516564" y="264242"/>
                  </a:lnTo>
                  <a:cubicBezTo>
                    <a:pt x="515571" y="295038"/>
                    <a:pt x="509611" y="324839"/>
                    <a:pt x="498683" y="353648"/>
                  </a:cubicBezTo>
                  <a:cubicBezTo>
                    <a:pt x="488749" y="380469"/>
                    <a:pt x="472855" y="405304"/>
                    <a:pt x="453980" y="427159"/>
                  </a:cubicBezTo>
                  <a:cubicBezTo>
                    <a:pt x="430139" y="452987"/>
                    <a:pt x="404311" y="503650"/>
                    <a:pt x="393384" y="525505"/>
                  </a:cubicBezTo>
                  <a:cubicBezTo>
                    <a:pt x="390403" y="532459"/>
                    <a:pt x="383450" y="536432"/>
                    <a:pt x="375502" y="536432"/>
                  </a:cubicBezTo>
                  <a:lnTo>
                    <a:pt x="141062" y="536432"/>
                  </a:lnTo>
                  <a:cubicBezTo>
                    <a:pt x="133115" y="536432"/>
                    <a:pt x="126161" y="532459"/>
                    <a:pt x="123181" y="525505"/>
                  </a:cubicBezTo>
                  <a:cubicBezTo>
                    <a:pt x="112253" y="503650"/>
                    <a:pt x="86425" y="452987"/>
                    <a:pt x="62584" y="427159"/>
                  </a:cubicBezTo>
                  <a:cubicBezTo>
                    <a:pt x="43709" y="405304"/>
                    <a:pt x="28808" y="380469"/>
                    <a:pt x="17881" y="353648"/>
                  </a:cubicBezTo>
                  <a:cubicBezTo>
                    <a:pt x="6954" y="324839"/>
                    <a:pt x="993" y="295038"/>
                    <a:pt x="0" y="264242"/>
                  </a:cubicBezTo>
                  <a:lnTo>
                    <a:pt x="0" y="255302"/>
                  </a:lnTo>
                  <a:cubicBezTo>
                    <a:pt x="2980" y="114240"/>
                    <a:pt x="117220" y="993"/>
                    <a:pt x="258282"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92" name="Google Shape;492;p42"/>
          <p:cNvSpPr txBox="1"/>
          <p:nvPr>
            <p:ph idx="1" type="body"/>
          </p:nvPr>
        </p:nvSpPr>
        <p:spPr>
          <a:xfrm>
            <a:off x="5102361" y="2973938"/>
            <a:ext cx="1012689" cy="3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93" name="Google Shape;493;p42"/>
          <p:cNvSpPr txBox="1"/>
          <p:nvPr>
            <p:ph idx="2" type="body"/>
          </p:nvPr>
        </p:nvSpPr>
        <p:spPr>
          <a:xfrm>
            <a:off x="4062101" y="1798188"/>
            <a:ext cx="1012689" cy="3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94" name="Google Shape;494;p42"/>
          <p:cNvSpPr txBox="1"/>
          <p:nvPr>
            <p:ph idx="3" type="body"/>
          </p:nvPr>
        </p:nvSpPr>
        <p:spPr>
          <a:xfrm>
            <a:off x="3438492" y="3343341"/>
            <a:ext cx="1012689" cy="3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95" name="Google Shape;495;p42"/>
          <p:cNvSpPr txBox="1"/>
          <p:nvPr>
            <p:ph idx="4" type="body"/>
          </p:nvPr>
        </p:nvSpPr>
        <p:spPr>
          <a:xfrm>
            <a:off x="1657350" y="1598281"/>
            <a:ext cx="1949450" cy="97313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750"/>
              </a:spcBef>
              <a:spcAft>
                <a:spcPts val="0"/>
              </a:spcAft>
              <a:buClr>
                <a:srgbClr val="002060"/>
              </a:buClr>
              <a:buSzPts val="2800"/>
              <a:buNone/>
              <a:defRPr sz="28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96" name="Google Shape;496;p42"/>
          <p:cNvSpPr txBox="1"/>
          <p:nvPr>
            <p:ph idx="5" type="body"/>
          </p:nvPr>
        </p:nvSpPr>
        <p:spPr>
          <a:xfrm>
            <a:off x="1366714" y="3362067"/>
            <a:ext cx="1949450" cy="97313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750"/>
              </a:spcBef>
              <a:spcAft>
                <a:spcPts val="0"/>
              </a:spcAft>
              <a:buClr>
                <a:srgbClr val="002060"/>
              </a:buClr>
              <a:buSzPts val="2800"/>
              <a:buNone/>
              <a:defRPr sz="28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97" name="Google Shape;497;p42"/>
          <p:cNvSpPr txBox="1"/>
          <p:nvPr>
            <p:ph idx="6" type="body"/>
          </p:nvPr>
        </p:nvSpPr>
        <p:spPr>
          <a:xfrm>
            <a:off x="5875582" y="2812243"/>
            <a:ext cx="1949450" cy="97313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750"/>
              </a:spcBef>
              <a:spcAft>
                <a:spcPts val="0"/>
              </a:spcAft>
              <a:buClr>
                <a:srgbClr val="002060"/>
              </a:buClr>
              <a:buSzPts val="2800"/>
              <a:buNone/>
              <a:defRPr sz="28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iới thiệu các chủ đề trong sách">
  <p:cSld name="Giới thiệu các chủ đề trong sách">
    <p:spTree>
      <p:nvGrpSpPr>
        <p:cNvPr id="498" name="Shape 498"/>
        <p:cNvGrpSpPr/>
        <p:nvPr/>
      </p:nvGrpSpPr>
      <p:grpSpPr>
        <a:xfrm>
          <a:off x="0" y="0"/>
          <a:ext cx="0" cy="0"/>
          <a:chOff x="0" y="0"/>
          <a:chExt cx="0" cy="0"/>
        </a:xfrm>
      </p:grpSpPr>
      <p:sp>
        <p:nvSpPr>
          <p:cNvPr id="499" name="Google Shape;499;p43"/>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0" name="Google Shape;500;p43"/>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1" name="Google Shape;501;p43"/>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2" name="Google Shape;502;p43"/>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503" name="Google Shape;503;p43"/>
          <p:cNvGrpSpPr/>
          <p:nvPr/>
        </p:nvGrpSpPr>
        <p:grpSpPr>
          <a:xfrm>
            <a:off x="3239221" y="1841087"/>
            <a:ext cx="2412632" cy="2389642"/>
            <a:chOff x="12941300" y="9016999"/>
            <a:chExt cx="4992242" cy="5004289"/>
          </a:xfrm>
        </p:grpSpPr>
        <p:sp>
          <p:nvSpPr>
            <p:cNvPr id="504" name="Google Shape;504;p43"/>
            <p:cNvSpPr/>
            <p:nvPr/>
          </p:nvSpPr>
          <p:spPr>
            <a:xfrm>
              <a:off x="15214599" y="9016999"/>
              <a:ext cx="2357123" cy="2035812"/>
            </a:xfrm>
            <a:custGeom>
              <a:rect b="b" l="l" r="r" t="t"/>
              <a:pathLst>
                <a:path extrusionOk="0" h="21600" w="21600">
                  <a:moveTo>
                    <a:pt x="10556" y="5417"/>
                  </a:moveTo>
                  <a:cubicBezTo>
                    <a:pt x="8961" y="4528"/>
                    <a:pt x="7530" y="3261"/>
                    <a:pt x="6482" y="1617"/>
                  </a:cubicBezTo>
                  <a:cubicBezTo>
                    <a:pt x="5831" y="593"/>
                    <a:pt x="5086" y="0"/>
                    <a:pt x="4294" y="0"/>
                  </a:cubicBezTo>
                  <a:cubicBezTo>
                    <a:pt x="3724" y="54"/>
                    <a:pt x="3224" y="391"/>
                    <a:pt x="2840" y="835"/>
                  </a:cubicBezTo>
                  <a:cubicBezTo>
                    <a:pt x="2444" y="1280"/>
                    <a:pt x="2141" y="1819"/>
                    <a:pt x="1874" y="2385"/>
                  </a:cubicBezTo>
                  <a:cubicBezTo>
                    <a:pt x="1781" y="2587"/>
                    <a:pt x="1688" y="2803"/>
                    <a:pt x="1606" y="3005"/>
                  </a:cubicBezTo>
                  <a:cubicBezTo>
                    <a:pt x="1455" y="3382"/>
                    <a:pt x="1327" y="3759"/>
                    <a:pt x="1210" y="4137"/>
                  </a:cubicBezTo>
                  <a:cubicBezTo>
                    <a:pt x="1024" y="4743"/>
                    <a:pt x="861" y="5363"/>
                    <a:pt x="733" y="5983"/>
                  </a:cubicBezTo>
                  <a:cubicBezTo>
                    <a:pt x="477" y="7236"/>
                    <a:pt x="279" y="8516"/>
                    <a:pt x="175" y="9796"/>
                  </a:cubicBezTo>
                  <a:cubicBezTo>
                    <a:pt x="58" y="11076"/>
                    <a:pt x="0" y="12370"/>
                    <a:pt x="0" y="13663"/>
                  </a:cubicBezTo>
                  <a:cubicBezTo>
                    <a:pt x="0" y="14687"/>
                    <a:pt x="35" y="15712"/>
                    <a:pt x="105" y="16736"/>
                  </a:cubicBezTo>
                  <a:cubicBezTo>
                    <a:pt x="524" y="16668"/>
                    <a:pt x="966" y="16628"/>
                    <a:pt x="1397" y="16628"/>
                  </a:cubicBezTo>
                  <a:cubicBezTo>
                    <a:pt x="4166" y="16628"/>
                    <a:pt x="6657" y="18016"/>
                    <a:pt x="8379" y="20212"/>
                  </a:cubicBezTo>
                  <a:cubicBezTo>
                    <a:pt x="8717" y="20643"/>
                    <a:pt x="9019" y="21115"/>
                    <a:pt x="9299" y="21600"/>
                  </a:cubicBezTo>
                  <a:cubicBezTo>
                    <a:pt x="10265" y="21182"/>
                    <a:pt x="11266" y="20832"/>
                    <a:pt x="12266" y="20535"/>
                  </a:cubicBezTo>
                  <a:cubicBezTo>
                    <a:pt x="14489" y="19916"/>
                    <a:pt x="16770" y="19552"/>
                    <a:pt x="19063" y="19673"/>
                  </a:cubicBezTo>
                  <a:cubicBezTo>
                    <a:pt x="19913" y="19714"/>
                    <a:pt x="20762" y="19835"/>
                    <a:pt x="21600" y="20064"/>
                  </a:cubicBezTo>
                  <a:cubicBezTo>
                    <a:pt x="19808" y="13623"/>
                    <a:pt x="15769" y="8327"/>
                    <a:pt x="10556" y="5417"/>
                  </a:cubicBezTo>
                  <a:close/>
                </a:path>
              </a:pathLst>
            </a:custGeom>
            <a:solidFill>
              <a:schemeClr val="accent5"/>
            </a:solidFill>
            <a:ln>
              <a:noFill/>
            </a:ln>
          </p:spPr>
          <p:txBody>
            <a:bodyPr anchorCtr="0" anchor="ctr" bIns="38100" lIns="38100" spcFirstLastPara="1" rIns="38100" wrap="square" tIns="38100">
              <a:noAutofit/>
            </a:bodyPr>
            <a:lstStyle/>
            <a:p>
              <a:pPr indent="0" lvl="0" marL="0" marR="0" rtl="0" algn="ctr">
                <a:spcBef>
                  <a:spcPts val="0"/>
                </a:spcBef>
                <a:spcAft>
                  <a:spcPts val="0"/>
                </a:spcAft>
                <a:buNone/>
              </a:pPr>
              <a:r>
                <a:rPr b="1" lang="en-US" sz="3000">
                  <a:solidFill>
                    <a:srgbClr val="FFFFFF"/>
                  </a:solidFill>
                  <a:latin typeface="Calibri"/>
                  <a:ea typeface="Calibri"/>
                  <a:cs typeface="Calibri"/>
                  <a:sym typeface="Calibri"/>
                </a:rPr>
                <a:t>01</a:t>
              </a:r>
              <a:endParaRPr b="1" sz="1800">
                <a:solidFill>
                  <a:schemeClr val="dk1"/>
                </a:solidFill>
                <a:latin typeface="Calibri"/>
                <a:ea typeface="Calibri"/>
                <a:cs typeface="Calibri"/>
                <a:sym typeface="Calibri"/>
              </a:endParaRPr>
            </a:p>
          </p:txBody>
        </p:sp>
        <p:sp>
          <p:nvSpPr>
            <p:cNvPr id="505" name="Google Shape;505;p43"/>
            <p:cNvSpPr/>
            <p:nvPr/>
          </p:nvSpPr>
          <p:spPr>
            <a:xfrm>
              <a:off x="16154400" y="10922000"/>
              <a:ext cx="1779142" cy="2551431"/>
            </a:xfrm>
            <a:custGeom>
              <a:rect b="b" l="l" r="r" t="t"/>
              <a:pathLst>
                <a:path extrusionOk="0" h="21600" w="21280">
                  <a:moveTo>
                    <a:pt x="21205" y="2054"/>
                  </a:moveTo>
                  <a:cubicBezTo>
                    <a:pt x="20977" y="1548"/>
                    <a:pt x="20446" y="1172"/>
                    <a:pt x="19823" y="903"/>
                  </a:cubicBezTo>
                  <a:cubicBezTo>
                    <a:pt x="19215" y="634"/>
                    <a:pt x="18516" y="462"/>
                    <a:pt x="17833" y="333"/>
                  </a:cubicBezTo>
                  <a:cubicBezTo>
                    <a:pt x="17559" y="280"/>
                    <a:pt x="17286" y="247"/>
                    <a:pt x="17013" y="204"/>
                  </a:cubicBezTo>
                  <a:cubicBezTo>
                    <a:pt x="16572" y="151"/>
                    <a:pt x="16132" y="108"/>
                    <a:pt x="15691" y="75"/>
                  </a:cubicBezTo>
                  <a:cubicBezTo>
                    <a:pt x="14962" y="22"/>
                    <a:pt x="14248" y="0"/>
                    <a:pt x="13519" y="0"/>
                  </a:cubicBezTo>
                  <a:cubicBezTo>
                    <a:pt x="12061" y="11"/>
                    <a:pt x="10618" y="75"/>
                    <a:pt x="9175" y="226"/>
                  </a:cubicBezTo>
                  <a:cubicBezTo>
                    <a:pt x="7732" y="366"/>
                    <a:pt x="6304" y="559"/>
                    <a:pt x="4891" y="817"/>
                  </a:cubicBezTo>
                  <a:cubicBezTo>
                    <a:pt x="3661" y="1032"/>
                    <a:pt x="2446" y="1279"/>
                    <a:pt x="1261" y="1580"/>
                  </a:cubicBezTo>
                  <a:cubicBezTo>
                    <a:pt x="2233" y="2817"/>
                    <a:pt x="2780" y="4247"/>
                    <a:pt x="2780" y="5763"/>
                  </a:cubicBezTo>
                  <a:cubicBezTo>
                    <a:pt x="2780" y="7118"/>
                    <a:pt x="2339" y="8408"/>
                    <a:pt x="1549" y="9547"/>
                  </a:cubicBezTo>
                  <a:cubicBezTo>
                    <a:pt x="1124" y="10160"/>
                    <a:pt x="608" y="10741"/>
                    <a:pt x="0" y="11257"/>
                  </a:cubicBezTo>
                  <a:cubicBezTo>
                    <a:pt x="1033" y="12160"/>
                    <a:pt x="1959" y="13128"/>
                    <a:pt x="2795" y="14117"/>
                  </a:cubicBezTo>
                  <a:cubicBezTo>
                    <a:pt x="4299" y="15934"/>
                    <a:pt x="5544" y="17880"/>
                    <a:pt x="6289" y="19933"/>
                  </a:cubicBezTo>
                  <a:cubicBezTo>
                    <a:pt x="6486" y="20482"/>
                    <a:pt x="6638" y="21041"/>
                    <a:pt x="6744" y="21600"/>
                  </a:cubicBezTo>
                  <a:cubicBezTo>
                    <a:pt x="13671" y="18041"/>
                    <a:pt x="18167" y="12268"/>
                    <a:pt x="18167" y="5741"/>
                  </a:cubicBezTo>
                  <a:cubicBezTo>
                    <a:pt x="18167" y="5688"/>
                    <a:pt x="18167" y="5645"/>
                    <a:pt x="18167" y="5591"/>
                  </a:cubicBezTo>
                  <a:cubicBezTo>
                    <a:pt x="20400" y="4440"/>
                    <a:pt x="21600" y="3161"/>
                    <a:pt x="21205" y="2054"/>
                  </a:cubicBezTo>
                  <a:close/>
                </a:path>
              </a:pathLst>
            </a:custGeom>
            <a:solidFill>
              <a:schemeClr val="accent2"/>
            </a:solidFill>
            <a:ln>
              <a:noFill/>
            </a:ln>
          </p:spPr>
          <p:txBody>
            <a:bodyPr anchorCtr="0" anchor="ctr" bIns="38100" lIns="38100" spcFirstLastPara="1" rIns="38100" wrap="square" tIns="38100">
              <a:noAutofit/>
            </a:bodyPr>
            <a:lstStyle/>
            <a:p>
              <a:pPr indent="0" lvl="0" marL="0" marR="0" rtl="0" algn="ctr">
                <a:spcBef>
                  <a:spcPts val="0"/>
                </a:spcBef>
                <a:spcAft>
                  <a:spcPts val="0"/>
                </a:spcAft>
                <a:buNone/>
              </a:pPr>
              <a:r>
                <a:rPr b="1" lang="en-US" sz="3000">
                  <a:solidFill>
                    <a:srgbClr val="262626"/>
                  </a:solidFill>
                  <a:latin typeface="Calibri"/>
                  <a:ea typeface="Calibri"/>
                  <a:cs typeface="Calibri"/>
                  <a:sym typeface="Calibri"/>
                </a:rPr>
                <a:t>02</a:t>
              </a:r>
              <a:endParaRPr b="1" sz="1800">
                <a:solidFill>
                  <a:srgbClr val="262626"/>
                </a:solidFill>
                <a:latin typeface="Calibri"/>
                <a:ea typeface="Calibri"/>
                <a:cs typeface="Calibri"/>
                <a:sym typeface="Calibri"/>
              </a:endParaRPr>
            </a:p>
          </p:txBody>
        </p:sp>
        <p:sp>
          <p:nvSpPr>
            <p:cNvPr id="506" name="Google Shape;506;p43"/>
            <p:cNvSpPr/>
            <p:nvPr/>
          </p:nvSpPr>
          <p:spPr>
            <a:xfrm>
              <a:off x="13995399" y="12318999"/>
              <a:ext cx="2702128" cy="1702289"/>
            </a:xfrm>
            <a:custGeom>
              <a:rect b="b" l="l" r="r" t="t"/>
              <a:pathLst>
                <a:path extrusionOk="0" h="21430" w="21586">
                  <a:moveTo>
                    <a:pt x="21580" y="16883"/>
                  </a:moveTo>
                  <a:cubicBezTo>
                    <a:pt x="21559" y="16228"/>
                    <a:pt x="21509" y="15588"/>
                    <a:pt x="21438" y="14949"/>
                  </a:cubicBezTo>
                  <a:cubicBezTo>
                    <a:pt x="21428" y="14853"/>
                    <a:pt x="21417" y="14741"/>
                    <a:pt x="21397" y="14645"/>
                  </a:cubicBezTo>
                  <a:cubicBezTo>
                    <a:pt x="21306" y="13894"/>
                    <a:pt x="21184" y="13158"/>
                    <a:pt x="21042" y="12423"/>
                  </a:cubicBezTo>
                  <a:cubicBezTo>
                    <a:pt x="20758" y="10968"/>
                    <a:pt x="20413" y="9529"/>
                    <a:pt x="19997" y="8138"/>
                  </a:cubicBezTo>
                  <a:cubicBezTo>
                    <a:pt x="19591" y="6747"/>
                    <a:pt x="19145" y="5388"/>
                    <a:pt x="18648" y="4061"/>
                  </a:cubicBezTo>
                  <a:cubicBezTo>
                    <a:pt x="18120" y="2654"/>
                    <a:pt x="17552" y="1295"/>
                    <a:pt x="16923" y="0"/>
                  </a:cubicBezTo>
                  <a:cubicBezTo>
                    <a:pt x="16923" y="0"/>
                    <a:pt x="16923" y="0"/>
                    <a:pt x="16923" y="0"/>
                  </a:cubicBezTo>
                  <a:cubicBezTo>
                    <a:pt x="15431" y="2494"/>
                    <a:pt x="13311" y="4061"/>
                    <a:pt x="10957" y="4061"/>
                  </a:cubicBezTo>
                  <a:cubicBezTo>
                    <a:pt x="10633" y="4061"/>
                    <a:pt x="10318" y="4029"/>
                    <a:pt x="10004" y="3965"/>
                  </a:cubicBezTo>
                  <a:cubicBezTo>
                    <a:pt x="9192" y="3821"/>
                    <a:pt x="8411" y="3485"/>
                    <a:pt x="7690" y="2990"/>
                  </a:cubicBezTo>
                  <a:cubicBezTo>
                    <a:pt x="7163" y="4317"/>
                    <a:pt x="6564" y="5580"/>
                    <a:pt x="5945" y="6779"/>
                  </a:cubicBezTo>
                  <a:cubicBezTo>
                    <a:pt x="4667" y="9177"/>
                    <a:pt x="3226" y="11400"/>
                    <a:pt x="1562" y="13158"/>
                  </a:cubicBezTo>
                  <a:cubicBezTo>
                    <a:pt x="1065" y="13686"/>
                    <a:pt x="548" y="14166"/>
                    <a:pt x="0" y="14581"/>
                  </a:cubicBezTo>
                  <a:cubicBezTo>
                    <a:pt x="3064" y="18147"/>
                    <a:pt x="6858" y="20257"/>
                    <a:pt x="10957" y="20257"/>
                  </a:cubicBezTo>
                  <a:cubicBezTo>
                    <a:pt x="11840" y="20257"/>
                    <a:pt x="12702" y="20161"/>
                    <a:pt x="13544" y="19969"/>
                  </a:cubicBezTo>
                  <a:cubicBezTo>
                    <a:pt x="15198" y="19601"/>
                    <a:pt x="16892" y="19937"/>
                    <a:pt x="18435" y="20960"/>
                  </a:cubicBezTo>
                  <a:cubicBezTo>
                    <a:pt x="19307" y="21536"/>
                    <a:pt x="20078" y="21600"/>
                    <a:pt x="20667" y="21056"/>
                  </a:cubicBezTo>
                  <a:cubicBezTo>
                    <a:pt x="20667" y="21056"/>
                    <a:pt x="20667" y="21056"/>
                    <a:pt x="20667" y="21056"/>
                  </a:cubicBezTo>
                  <a:cubicBezTo>
                    <a:pt x="21072" y="20609"/>
                    <a:pt x="21316" y="19905"/>
                    <a:pt x="21438" y="19186"/>
                  </a:cubicBezTo>
                  <a:cubicBezTo>
                    <a:pt x="21580" y="18418"/>
                    <a:pt x="21600" y="17651"/>
                    <a:pt x="21580" y="16883"/>
                  </a:cubicBezTo>
                  <a:close/>
                </a:path>
              </a:pathLst>
            </a:custGeom>
            <a:solidFill>
              <a:schemeClr val="accent4"/>
            </a:solidFill>
            <a:ln>
              <a:noFill/>
            </a:ln>
          </p:spPr>
          <p:txBody>
            <a:bodyPr anchorCtr="0" anchor="b" bIns="274300" lIns="38100" spcFirstLastPara="1" rIns="38100" wrap="square" tIns="38100">
              <a:noAutofit/>
            </a:bodyPr>
            <a:lstStyle/>
            <a:p>
              <a:pPr indent="0" lvl="0" marL="0" marR="0" rtl="0" algn="ctr">
                <a:spcBef>
                  <a:spcPts val="0"/>
                </a:spcBef>
                <a:spcAft>
                  <a:spcPts val="0"/>
                </a:spcAft>
                <a:buNone/>
              </a:pPr>
              <a:r>
                <a:rPr b="1" lang="en-US" sz="3000">
                  <a:solidFill>
                    <a:srgbClr val="262626"/>
                  </a:solidFill>
                  <a:latin typeface="Calibri"/>
                  <a:ea typeface="Calibri"/>
                  <a:cs typeface="Calibri"/>
                  <a:sym typeface="Calibri"/>
                </a:rPr>
                <a:t>03</a:t>
              </a:r>
              <a:endParaRPr b="1" sz="1800">
                <a:solidFill>
                  <a:srgbClr val="262626"/>
                </a:solidFill>
                <a:latin typeface="Calibri"/>
                <a:ea typeface="Calibri"/>
                <a:cs typeface="Calibri"/>
                <a:sym typeface="Calibri"/>
              </a:endParaRPr>
            </a:p>
          </p:txBody>
        </p:sp>
        <p:sp>
          <p:nvSpPr>
            <p:cNvPr id="507" name="Google Shape;507;p43"/>
            <p:cNvSpPr/>
            <p:nvPr/>
          </p:nvSpPr>
          <p:spPr>
            <a:xfrm>
              <a:off x="13042899" y="10909299"/>
              <a:ext cx="1838962" cy="2628857"/>
            </a:xfrm>
            <a:custGeom>
              <a:rect b="b" l="l" r="r" t="t"/>
              <a:pathLst>
                <a:path extrusionOk="0" h="21568" w="21600">
                  <a:moveTo>
                    <a:pt x="15230" y="6971"/>
                  </a:moveTo>
                  <a:cubicBezTo>
                    <a:pt x="15141" y="6575"/>
                    <a:pt x="15096" y="6158"/>
                    <a:pt x="15096" y="5741"/>
                  </a:cubicBezTo>
                  <a:cubicBezTo>
                    <a:pt x="15096" y="5564"/>
                    <a:pt x="15111" y="5397"/>
                    <a:pt x="15126" y="5231"/>
                  </a:cubicBezTo>
                  <a:cubicBezTo>
                    <a:pt x="13500" y="4939"/>
                    <a:pt x="11919" y="4553"/>
                    <a:pt x="10382" y="4105"/>
                  </a:cubicBezTo>
                  <a:cubicBezTo>
                    <a:pt x="7697" y="3303"/>
                    <a:pt x="5102" y="2292"/>
                    <a:pt x="2834" y="990"/>
                  </a:cubicBezTo>
                  <a:cubicBezTo>
                    <a:pt x="2297" y="677"/>
                    <a:pt x="1760" y="344"/>
                    <a:pt x="1268" y="0"/>
                  </a:cubicBezTo>
                  <a:cubicBezTo>
                    <a:pt x="448" y="1813"/>
                    <a:pt x="0" y="3741"/>
                    <a:pt x="0" y="5741"/>
                  </a:cubicBezTo>
                  <a:cubicBezTo>
                    <a:pt x="0" y="8732"/>
                    <a:pt x="999" y="11566"/>
                    <a:pt x="2760" y="14077"/>
                  </a:cubicBezTo>
                  <a:cubicBezTo>
                    <a:pt x="3819" y="15588"/>
                    <a:pt x="4341" y="17265"/>
                    <a:pt x="4177" y="18943"/>
                  </a:cubicBezTo>
                  <a:cubicBezTo>
                    <a:pt x="4072" y="19964"/>
                    <a:pt x="4401" y="20766"/>
                    <a:pt x="5191" y="21225"/>
                  </a:cubicBezTo>
                  <a:cubicBezTo>
                    <a:pt x="5191" y="21225"/>
                    <a:pt x="5191" y="21225"/>
                    <a:pt x="5191" y="21225"/>
                  </a:cubicBezTo>
                  <a:cubicBezTo>
                    <a:pt x="5191" y="21225"/>
                    <a:pt x="5191" y="21225"/>
                    <a:pt x="5191" y="21225"/>
                  </a:cubicBezTo>
                  <a:cubicBezTo>
                    <a:pt x="5788" y="21517"/>
                    <a:pt x="6534" y="21600"/>
                    <a:pt x="7220" y="21558"/>
                  </a:cubicBezTo>
                  <a:cubicBezTo>
                    <a:pt x="7981" y="21517"/>
                    <a:pt x="8712" y="21350"/>
                    <a:pt x="9413" y="21152"/>
                  </a:cubicBezTo>
                  <a:cubicBezTo>
                    <a:pt x="9815" y="21037"/>
                    <a:pt x="10203" y="20902"/>
                    <a:pt x="10576" y="20756"/>
                  </a:cubicBezTo>
                  <a:cubicBezTo>
                    <a:pt x="10770" y="20683"/>
                    <a:pt x="10979" y="20600"/>
                    <a:pt x="11173" y="20527"/>
                  </a:cubicBezTo>
                  <a:cubicBezTo>
                    <a:pt x="11785" y="20266"/>
                    <a:pt x="12381" y="19995"/>
                    <a:pt x="12948" y="19693"/>
                  </a:cubicBezTo>
                  <a:cubicBezTo>
                    <a:pt x="14097" y="19099"/>
                    <a:pt x="15186" y="18443"/>
                    <a:pt x="16200" y="17745"/>
                  </a:cubicBezTo>
                  <a:cubicBezTo>
                    <a:pt x="17229" y="17047"/>
                    <a:pt x="18199" y="16307"/>
                    <a:pt x="19109" y="15536"/>
                  </a:cubicBezTo>
                  <a:cubicBezTo>
                    <a:pt x="20004" y="14796"/>
                    <a:pt x="20824" y="14014"/>
                    <a:pt x="21600" y="13212"/>
                  </a:cubicBezTo>
                  <a:cubicBezTo>
                    <a:pt x="18229" y="11993"/>
                    <a:pt x="15797" y="9690"/>
                    <a:pt x="15230" y="6971"/>
                  </a:cubicBezTo>
                  <a:close/>
                </a:path>
              </a:pathLst>
            </a:custGeom>
            <a:solidFill>
              <a:schemeClr val="accent6"/>
            </a:solidFill>
            <a:ln>
              <a:noFill/>
            </a:ln>
          </p:spPr>
          <p:txBody>
            <a:bodyPr anchorCtr="0" anchor="ctr" bIns="38100" lIns="38100" spcFirstLastPara="1" rIns="457200" wrap="square" tIns="38100">
              <a:noAutofit/>
            </a:bodyPr>
            <a:lstStyle/>
            <a:p>
              <a:pPr indent="0" lvl="0" marL="0" marR="0" rtl="0" algn="ctr">
                <a:spcBef>
                  <a:spcPts val="0"/>
                </a:spcBef>
                <a:spcAft>
                  <a:spcPts val="0"/>
                </a:spcAft>
                <a:buNone/>
              </a:pPr>
              <a:r>
                <a:rPr b="1" lang="en-US" sz="3000">
                  <a:solidFill>
                    <a:srgbClr val="262626"/>
                  </a:solidFill>
                  <a:latin typeface="Calibri"/>
                  <a:ea typeface="Calibri"/>
                  <a:cs typeface="Calibri"/>
                  <a:sym typeface="Calibri"/>
                </a:rPr>
                <a:t>04</a:t>
              </a:r>
              <a:endParaRPr b="1" sz="1800">
                <a:solidFill>
                  <a:srgbClr val="262626"/>
                </a:solidFill>
                <a:latin typeface="Calibri"/>
                <a:ea typeface="Calibri"/>
                <a:cs typeface="Calibri"/>
                <a:sym typeface="Calibri"/>
              </a:endParaRPr>
            </a:p>
          </p:txBody>
        </p:sp>
        <p:sp>
          <p:nvSpPr>
            <p:cNvPr id="508" name="Google Shape;508;p43"/>
            <p:cNvSpPr/>
            <p:nvPr/>
          </p:nvSpPr>
          <p:spPr>
            <a:xfrm>
              <a:off x="12941300" y="9296399"/>
              <a:ext cx="2390061" cy="2180591"/>
            </a:xfrm>
            <a:custGeom>
              <a:rect b="b" l="l" r="r" t="t"/>
              <a:pathLst>
                <a:path extrusionOk="0" h="21600" w="21519">
                  <a:moveTo>
                    <a:pt x="21519" y="0"/>
                  </a:moveTo>
                  <a:cubicBezTo>
                    <a:pt x="16053" y="63"/>
                    <a:pt x="11091" y="2453"/>
                    <a:pt x="7409" y="6303"/>
                  </a:cubicBezTo>
                  <a:cubicBezTo>
                    <a:pt x="5991" y="7787"/>
                    <a:pt x="4276" y="8907"/>
                    <a:pt x="2366" y="9347"/>
                  </a:cubicBezTo>
                  <a:cubicBezTo>
                    <a:pt x="1223" y="9611"/>
                    <a:pt x="422" y="10152"/>
                    <a:pt x="102" y="10982"/>
                  </a:cubicBezTo>
                  <a:cubicBezTo>
                    <a:pt x="102" y="10982"/>
                    <a:pt x="102" y="10982"/>
                    <a:pt x="102" y="10982"/>
                  </a:cubicBezTo>
                  <a:cubicBezTo>
                    <a:pt x="-81" y="11574"/>
                    <a:pt x="-1" y="12190"/>
                    <a:pt x="205" y="12744"/>
                  </a:cubicBezTo>
                  <a:cubicBezTo>
                    <a:pt x="399" y="13297"/>
                    <a:pt x="708" y="13800"/>
                    <a:pt x="1040" y="14266"/>
                  </a:cubicBezTo>
                  <a:cubicBezTo>
                    <a:pt x="1348" y="14694"/>
                    <a:pt x="1691" y="15084"/>
                    <a:pt x="2057" y="15461"/>
                  </a:cubicBezTo>
                  <a:cubicBezTo>
                    <a:pt x="2092" y="15499"/>
                    <a:pt x="2126" y="15536"/>
                    <a:pt x="2160" y="15574"/>
                  </a:cubicBezTo>
                  <a:cubicBezTo>
                    <a:pt x="2560" y="15977"/>
                    <a:pt x="2983" y="16367"/>
                    <a:pt x="3429" y="16719"/>
                  </a:cubicBezTo>
                  <a:cubicBezTo>
                    <a:pt x="4310" y="17436"/>
                    <a:pt x="5236" y="18090"/>
                    <a:pt x="6197" y="18669"/>
                  </a:cubicBezTo>
                  <a:cubicBezTo>
                    <a:pt x="7157" y="19260"/>
                    <a:pt x="8140" y="19776"/>
                    <a:pt x="9158" y="20254"/>
                  </a:cubicBezTo>
                  <a:cubicBezTo>
                    <a:pt x="10164" y="20732"/>
                    <a:pt x="11205" y="21147"/>
                    <a:pt x="12246" y="21487"/>
                  </a:cubicBezTo>
                  <a:cubicBezTo>
                    <a:pt x="12360" y="21525"/>
                    <a:pt x="12474" y="21562"/>
                    <a:pt x="12589" y="21600"/>
                  </a:cubicBezTo>
                  <a:cubicBezTo>
                    <a:pt x="12977" y="18367"/>
                    <a:pt x="14738" y="15612"/>
                    <a:pt x="17208" y="14077"/>
                  </a:cubicBezTo>
                  <a:cubicBezTo>
                    <a:pt x="18009" y="13574"/>
                    <a:pt x="18889" y="13197"/>
                    <a:pt x="19827" y="12983"/>
                  </a:cubicBezTo>
                  <a:cubicBezTo>
                    <a:pt x="19735" y="11989"/>
                    <a:pt x="19689" y="10982"/>
                    <a:pt x="19689" y="9989"/>
                  </a:cubicBezTo>
                  <a:cubicBezTo>
                    <a:pt x="19701" y="7523"/>
                    <a:pt x="19941" y="5032"/>
                    <a:pt x="20581" y="2654"/>
                  </a:cubicBezTo>
                  <a:cubicBezTo>
                    <a:pt x="20821" y="1736"/>
                    <a:pt x="21119" y="843"/>
                    <a:pt x="21519" y="0"/>
                  </a:cubicBezTo>
                  <a:close/>
                </a:path>
              </a:pathLst>
            </a:custGeom>
            <a:solidFill>
              <a:schemeClr val="accent3"/>
            </a:solidFill>
            <a:ln>
              <a:noFill/>
            </a:ln>
          </p:spPr>
          <p:txBody>
            <a:bodyPr anchorCtr="0" anchor="ctr" bIns="38100" lIns="38100" spcFirstLastPara="1" rIns="38100" wrap="square" tIns="38100">
              <a:noAutofit/>
            </a:bodyPr>
            <a:lstStyle/>
            <a:p>
              <a:pPr indent="0" lvl="0" marL="0" marR="0" rtl="0" algn="ctr">
                <a:spcBef>
                  <a:spcPts val="0"/>
                </a:spcBef>
                <a:spcAft>
                  <a:spcPts val="0"/>
                </a:spcAft>
                <a:buNone/>
              </a:pPr>
              <a:r>
                <a:rPr b="1" lang="en-US" sz="3000">
                  <a:solidFill>
                    <a:srgbClr val="262626"/>
                  </a:solidFill>
                  <a:latin typeface="Calibri"/>
                  <a:ea typeface="Calibri"/>
                  <a:cs typeface="Calibri"/>
                  <a:sym typeface="Calibri"/>
                </a:rPr>
                <a:t>05</a:t>
              </a:r>
              <a:endParaRPr b="1" sz="1800">
                <a:solidFill>
                  <a:srgbClr val="262626"/>
                </a:solidFill>
                <a:latin typeface="Calibri"/>
                <a:ea typeface="Calibri"/>
                <a:cs typeface="Calibri"/>
                <a:sym typeface="Calibri"/>
              </a:endParaRPr>
            </a:p>
          </p:txBody>
        </p:sp>
      </p:grpSp>
      <p:sp>
        <p:nvSpPr>
          <p:cNvPr id="509" name="Google Shape;509;p43"/>
          <p:cNvSpPr/>
          <p:nvPr/>
        </p:nvSpPr>
        <p:spPr>
          <a:xfrm>
            <a:off x="3730961" y="2402516"/>
            <a:ext cx="1370605" cy="1354276"/>
          </a:xfrm>
          <a:prstGeom prst="donut">
            <a:avLst>
              <a:gd fmla="val 9402" name="adj"/>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nvGrpSpPr>
          <p:cNvPr descr="Stopwatch" id="510" name="Google Shape;510;p43"/>
          <p:cNvGrpSpPr/>
          <p:nvPr/>
        </p:nvGrpSpPr>
        <p:grpSpPr>
          <a:xfrm>
            <a:off x="3541056" y="3689057"/>
            <a:ext cx="171159" cy="193685"/>
            <a:chOff x="4596441" y="4561589"/>
            <a:chExt cx="283769" cy="324987"/>
          </a:xfrm>
        </p:grpSpPr>
        <p:sp>
          <p:nvSpPr>
            <p:cNvPr id="511" name="Google Shape;511;p43"/>
            <p:cNvSpPr/>
            <p:nvPr/>
          </p:nvSpPr>
          <p:spPr>
            <a:xfrm>
              <a:off x="4729735" y="4653317"/>
              <a:ext cx="16677" cy="16677"/>
            </a:xfrm>
            <a:custGeom>
              <a:rect b="b" l="l" r="r" t="t"/>
              <a:pathLst>
                <a:path extrusionOk="0" h="16677" w="16677">
                  <a:moveTo>
                    <a:pt x="16678" y="8339"/>
                  </a:moveTo>
                  <a:cubicBezTo>
                    <a:pt x="16678" y="12944"/>
                    <a:pt x="12944" y="16678"/>
                    <a:pt x="8339" y="16678"/>
                  </a:cubicBezTo>
                  <a:cubicBezTo>
                    <a:pt x="3733" y="16678"/>
                    <a:pt x="0" y="12944"/>
                    <a:pt x="0" y="8339"/>
                  </a:cubicBezTo>
                  <a:cubicBezTo>
                    <a:pt x="0" y="3733"/>
                    <a:pt x="3733" y="0"/>
                    <a:pt x="8339" y="0"/>
                  </a:cubicBezTo>
                  <a:cubicBezTo>
                    <a:pt x="12944" y="0"/>
                    <a:pt x="16678" y="3733"/>
                    <a:pt x="16678" y="8339"/>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2" name="Google Shape;512;p43"/>
            <p:cNvSpPr/>
            <p:nvPr/>
          </p:nvSpPr>
          <p:spPr>
            <a:xfrm>
              <a:off x="4729735" y="4820094"/>
              <a:ext cx="16677" cy="16677"/>
            </a:xfrm>
            <a:custGeom>
              <a:rect b="b" l="l" r="r" t="t"/>
              <a:pathLst>
                <a:path extrusionOk="0" h="16677" w="16677">
                  <a:moveTo>
                    <a:pt x="16678" y="8339"/>
                  </a:moveTo>
                  <a:cubicBezTo>
                    <a:pt x="16678" y="12944"/>
                    <a:pt x="12944" y="16678"/>
                    <a:pt x="8339" y="16678"/>
                  </a:cubicBezTo>
                  <a:cubicBezTo>
                    <a:pt x="3733" y="16678"/>
                    <a:pt x="0" y="12944"/>
                    <a:pt x="0" y="8339"/>
                  </a:cubicBezTo>
                  <a:cubicBezTo>
                    <a:pt x="0" y="3733"/>
                    <a:pt x="3733" y="0"/>
                    <a:pt x="8339" y="0"/>
                  </a:cubicBezTo>
                  <a:cubicBezTo>
                    <a:pt x="12944" y="0"/>
                    <a:pt x="16678" y="3733"/>
                    <a:pt x="16678" y="8339"/>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3" name="Google Shape;513;p43"/>
            <p:cNvSpPr/>
            <p:nvPr/>
          </p:nvSpPr>
          <p:spPr>
            <a:xfrm>
              <a:off x="4813124" y="4732536"/>
              <a:ext cx="16677" cy="16677"/>
            </a:xfrm>
            <a:custGeom>
              <a:rect b="b" l="l" r="r" t="t"/>
              <a:pathLst>
                <a:path extrusionOk="0" h="16677" w="16677">
                  <a:moveTo>
                    <a:pt x="16678" y="8339"/>
                  </a:moveTo>
                  <a:cubicBezTo>
                    <a:pt x="16678" y="12944"/>
                    <a:pt x="12944" y="16678"/>
                    <a:pt x="8339" y="16678"/>
                  </a:cubicBezTo>
                  <a:cubicBezTo>
                    <a:pt x="3733" y="16678"/>
                    <a:pt x="0" y="12944"/>
                    <a:pt x="0" y="8339"/>
                  </a:cubicBezTo>
                  <a:cubicBezTo>
                    <a:pt x="0" y="3733"/>
                    <a:pt x="3733" y="0"/>
                    <a:pt x="8339" y="0"/>
                  </a:cubicBezTo>
                  <a:cubicBezTo>
                    <a:pt x="12944" y="0"/>
                    <a:pt x="16678" y="3733"/>
                    <a:pt x="16678" y="8339"/>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4" name="Google Shape;514;p43"/>
            <p:cNvSpPr/>
            <p:nvPr/>
          </p:nvSpPr>
          <p:spPr>
            <a:xfrm>
              <a:off x="4646347" y="4732536"/>
              <a:ext cx="16677" cy="16677"/>
            </a:xfrm>
            <a:custGeom>
              <a:rect b="b" l="l" r="r" t="t"/>
              <a:pathLst>
                <a:path extrusionOk="0" h="16677" w="16677">
                  <a:moveTo>
                    <a:pt x="16678" y="8339"/>
                  </a:moveTo>
                  <a:cubicBezTo>
                    <a:pt x="16678" y="12944"/>
                    <a:pt x="12944" y="16678"/>
                    <a:pt x="8339" y="16678"/>
                  </a:cubicBezTo>
                  <a:cubicBezTo>
                    <a:pt x="3733" y="16678"/>
                    <a:pt x="0" y="12944"/>
                    <a:pt x="0" y="8339"/>
                  </a:cubicBezTo>
                  <a:cubicBezTo>
                    <a:pt x="0" y="3733"/>
                    <a:pt x="3733" y="0"/>
                    <a:pt x="8339" y="0"/>
                  </a:cubicBezTo>
                  <a:cubicBezTo>
                    <a:pt x="12944" y="0"/>
                    <a:pt x="16678" y="3733"/>
                    <a:pt x="16678" y="8339"/>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5" name="Google Shape;515;p43"/>
            <p:cNvSpPr/>
            <p:nvPr/>
          </p:nvSpPr>
          <p:spPr>
            <a:xfrm>
              <a:off x="4729735" y="4682503"/>
              <a:ext cx="55453" cy="105486"/>
            </a:xfrm>
            <a:custGeom>
              <a:rect b="b" l="l" r="r" t="t"/>
              <a:pathLst>
                <a:path extrusionOk="0" h="105486" w="55453">
                  <a:moveTo>
                    <a:pt x="16678" y="0"/>
                  </a:moveTo>
                  <a:lnTo>
                    <a:pt x="0" y="0"/>
                  </a:lnTo>
                  <a:lnTo>
                    <a:pt x="0" y="58372"/>
                  </a:lnTo>
                  <a:cubicBezTo>
                    <a:pt x="0" y="60457"/>
                    <a:pt x="834" y="62541"/>
                    <a:pt x="2502" y="64209"/>
                  </a:cubicBezTo>
                  <a:lnTo>
                    <a:pt x="43779" y="105487"/>
                  </a:lnTo>
                  <a:lnTo>
                    <a:pt x="55453" y="93812"/>
                  </a:lnTo>
                  <a:lnTo>
                    <a:pt x="16678" y="55036"/>
                  </a:lnTo>
                  <a:lnTo>
                    <a:pt x="16678" y="0"/>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6" name="Google Shape;516;p43"/>
            <p:cNvSpPr/>
            <p:nvPr/>
          </p:nvSpPr>
          <p:spPr>
            <a:xfrm>
              <a:off x="4596441" y="4561589"/>
              <a:ext cx="283769" cy="324987"/>
            </a:xfrm>
            <a:custGeom>
              <a:rect b="b" l="l" r="r" t="t"/>
              <a:pathLst>
                <a:path extrusionOk="0" h="324987" w="283769">
                  <a:moveTo>
                    <a:pt x="141633" y="300199"/>
                  </a:moveTo>
                  <a:cubicBezTo>
                    <a:pt x="77007" y="300199"/>
                    <a:pt x="24889" y="248081"/>
                    <a:pt x="24889" y="183455"/>
                  </a:cubicBezTo>
                  <a:cubicBezTo>
                    <a:pt x="24889" y="118829"/>
                    <a:pt x="77007" y="66711"/>
                    <a:pt x="141633" y="66711"/>
                  </a:cubicBezTo>
                  <a:cubicBezTo>
                    <a:pt x="206259" y="66711"/>
                    <a:pt x="258377" y="118829"/>
                    <a:pt x="258377" y="183455"/>
                  </a:cubicBezTo>
                  <a:cubicBezTo>
                    <a:pt x="258377" y="248081"/>
                    <a:pt x="206259" y="300199"/>
                    <a:pt x="141633" y="300199"/>
                  </a:cubicBezTo>
                  <a:lnTo>
                    <a:pt x="141633" y="300199"/>
                  </a:lnTo>
                  <a:close/>
                  <a:moveTo>
                    <a:pt x="240448" y="81721"/>
                  </a:moveTo>
                  <a:lnTo>
                    <a:pt x="252957" y="69212"/>
                  </a:lnTo>
                  <a:cubicBezTo>
                    <a:pt x="257543" y="64209"/>
                    <a:pt x="257543" y="56704"/>
                    <a:pt x="252540" y="51701"/>
                  </a:cubicBezTo>
                  <a:cubicBezTo>
                    <a:pt x="247953" y="47115"/>
                    <a:pt x="240032" y="46698"/>
                    <a:pt x="235028" y="51284"/>
                  </a:cubicBezTo>
                  <a:lnTo>
                    <a:pt x="220852" y="65877"/>
                  </a:lnTo>
                  <a:cubicBezTo>
                    <a:pt x="200839" y="52535"/>
                    <a:pt x="177907" y="44196"/>
                    <a:pt x="154141" y="42528"/>
                  </a:cubicBezTo>
                  <a:lnTo>
                    <a:pt x="154141" y="25017"/>
                  </a:lnTo>
                  <a:lnTo>
                    <a:pt x="191666" y="25017"/>
                  </a:lnTo>
                  <a:lnTo>
                    <a:pt x="191666" y="0"/>
                  </a:lnTo>
                  <a:lnTo>
                    <a:pt x="91600" y="0"/>
                  </a:lnTo>
                  <a:lnTo>
                    <a:pt x="91600" y="25017"/>
                  </a:lnTo>
                  <a:lnTo>
                    <a:pt x="129125" y="25017"/>
                  </a:lnTo>
                  <a:lnTo>
                    <a:pt x="129125" y="42111"/>
                  </a:lnTo>
                  <a:cubicBezTo>
                    <a:pt x="62831" y="47948"/>
                    <a:pt x="9462" y="99232"/>
                    <a:pt x="1123" y="165526"/>
                  </a:cubicBezTo>
                  <a:cubicBezTo>
                    <a:pt x="-7215" y="231820"/>
                    <a:pt x="31560" y="294778"/>
                    <a:pt x="94519" y="316876"/>
                  </a:cubicBezTo>
                  <a:cubicBezTo>
                    <a:pt x="157477" y="338974"/>
                    <a:pt x="227106" y="314792"/>
                    <a:pt x="262546" y="258088"/>
                  </a:cubicBezTo>
                  <a:cubicBezTo>
                    <a:pt x="297987" y="201383"/>
                    <a:pt x="287980" y="128001"/>
                    <a:pt x="240448" y="81721"/>
                  </a:cubicBezTo>
                  <a:lnTo>
                    <a:pt x="240448" y="81721"/>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descr="Bullseye" id="517" name="Google Shape;517;p43"/>
          <p:cNvGrpSpPr/>
          <p:nvPr/>
        </p:nvGrpSpPr>
        <p:grpSpPr>
          <a:xfrm>
            <a:off x="4804853" y="3938319"/>
            <a:ext cx="198672" cy="196306"/>
            <a:chOff x="6691719" y="4979830"/>
            <a:chExt cx="329384" cy="329384"/>
          </a:xfrm>
        </p:grpSpPr>
        <p:sp>
          <p:nvSpPr>
            <p:cNvPr id="518" name="Google Shape;518;p43"/>
            <p:cNvSpPr/>
            <p:nvPr/>
          </p:nvSpPr>
          <p:spPr>
            <a:xfrm>
              <a:off x="6808046" y="4979830"/>
              <a:ext cx="213057" cy="212640"/>
            </a:xfrm>
            <a:custGeom>
              <a:rect b="b" l="l" r="r" t="t"/>
              <a:pathLst>
                <a:path extrusionOk="0" h="212640" w="213057">
                  <a:moveTo>
                    <a:pt x="175533" y="37525"/>
                  </a:moveTo>
                  <a:lnTo>
                    <a:pt x="171363" y="0"/>
                  </a:lnTo>
                  <a:lnTo>
                    <a:pt x="125500" y="45864"/>
                  </a:lnTo>
                  <a:lnTo>
                    <a:pt x="128001" y="67545"/>
                  </a:lnTo>
                  <a:lnTo>
                    <a:pt x="61291" y="134256"/>
                  </a:lnTo>
                  <a:cubicBezTo>
                    <a:pt x="55453" y="131337"/>
                    <a:pt x="48782" y="129252"/>
                    <a:pt x="41694" y="129252"/>
                  </a:cubicBezTo>
                  <a:cubicBezTo>
                    <a:pt x="18762" y="129252"/>
                    <a:pt x="0" y="148015"/>
                    <a:pt x="0" y="170947"/>
                  </a:cubicBezTo>
                  <a:cubicBezTo>
                    <a:pt x="0" y="193878"/>
                    <a:pt x="18762" y="212641"/>
                    <a:pt x="41694" y="212641"/>
                  </a:cubicBezTo>
                  <a:cubicBezTo>
                    <a:pt x="64626" y="212641"/>
                    <a:pt x="83389" y="193878"/>
                    <a:pt x="83389" y="170947"/>
                  </a:cubicBezTo>
                  <a:cubicBezTo>
                    <a:pt x="83389" y="163858"/>
                    <a:pt x="81721" y="157604"/>
                    <a:pt x="78802" y="151767"/>
                  </a:cubicBezTo>
                  <a:lnTo>
                    <a:pt x="145513" y="85056"/>
                  </a:lnTo>
                  <a:lnTo>
                    <a:pt x="167194" y="87558"/>
                  </a:lnTo>
                  <a:lnTo>
                    <a:pt x="213058" y="41694"/>
                  </a:lnTo>
                  <a:lnTo>
                    <a:pt x="175533" y="37525"/>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9" name="Google Shape;519;p43"/>
            <p:cNvSpPr/>
            <p:nvPr/>
          </p:nvSpPr>
          <p:spPr>
            <a:xfrm>
              <a:off x="6691719" y="4992338"/>
              <a:ext cx="316876" cy="316876"/>
            </a:xfrm>
            <a:custGeom>
              <a:rect b="b" l="l" r="r" t="t"/>
              <a:pathLst>
                <a:path extrusionOk="0" h="316876" w="316876">
                  <a:moveTo>
                    <a:pt x="295195" y="86724"/>
                  </a:moveTo>
                  <a:lnTo>
                    <a:pt x="289775" y="92561"/>
                  </a:lnTo>
                  <a:lnTo>
                    <a:pt x="281853" y="91727"/>
                  </a:lnTo>
                  <a:lnTo>
                    <a:pt x="273097" y="90477"/>
                  </a:lnTo>
                  <a:cubicBezTo>
                    <a:pt x="284772" y="110490"/>
                    <a:pt x="291860" y="133422"/>
                    <a:pt x="291860" y="158438"/>
                  </a:cubicBezTo>
                  <a:cubicBezTo>
                    <a:pt x="291860" y="231820"/>
                    <a:pt x="231820" y="291860"/>
                    <a:pt x="158438" y="291860"/>
                  </a:cubicBezTo>
                  <a:cubicBezTo>
                    <a:pt x="85056" y="291860"/>
                    <a:pt x="25017" y="231820"/>
                    <a:pt x="25017" y="158438"/>
                  </a:cubicBezTo>
                  <a:cubicBezTo>
                    <a:pt x="25017" y="85056"/>
                    <a:pt x="85056" y="25017"/>
                    <a:pt x="158438" y="25017"/>
                  </a:cubicBezTo>
                  <a:cubicBezTo>
                    <a:pt x="183038" y="25017"/>
                    <a:pt x="206387" y="31688"/>
                    <a:pt x="226400" y="43779"/>
                  </a:cubicBezTo>
                  <a:lnTo>
                    <a:pt x="225566" y="35440"/>
                  </a:lnTo>
                  <a:lnTo>
                    <a:pt x="224315" y="27101"/>
                  </a:lnTo>
                  <a:lnTo>
                    <a:pt x="230152" y="21264"/>
                  </a:lnTo>
                  <a:lnTo>
                    <a:pt x="233071" y="18345"/>
                  </a:lnTo>
                  <a:cubicBezTo>
                    <a:pt x="210556" y="6671"/>
                    <a:pt x="185540" y="0"/>
                    <a:pt x="158438" y="0"/>
                  </a:cubicBezTo>
                  <a:cubicBezTo>
                    <a:pt x="70880" y="0"/>
                    <a:pt x="0" y="70880"/>
                    <a:pt x="0" y="158438"/>
                  </a:cubicBezTo>
                  <a:cubicBezTo>
                    <a:pt x="0" y="245996"/>
                    <a:pt x="70880" y="316876"/>
                    <a:pt x="158438" y="316876"/>
                  </a:cubicBezTo>
                  <a:cubicBezTo>
                    <a:pt x="245996" y="316876"/>
                    <a:pt x="316876" y="245996"/>
                    <a:pt x="316876" y="158438"/>
                  </a:cubicBezTo>
                  <a:cubicBezTo>
                    <a:pt x="316876" y="131337"/>
                    <a:pt x="310205" y="106320"/>
                    <a:pt x="298114" y="84222"/>
                  </a:cubicBezTo>
                  <a:lnTo>
                    <a:pt x="295195" y="86724"/>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0" name="Google Shape;520;p43"/>
            <p:cNvSpPr/>
            <p:nvPr/>
          </p:nvSpPr>
          <p:spPr>
            <a:xfrm>
              <a:off x="6750091" y="5050710"/>
              <a:ext cx="200132" cy="200132"/>
            </a:xfrm>
            <a:custGeom>
              <a:rect b="b" l="l" r="r" t="t"/>
              <a:pathLst>
                <a:path extrusionOk="0" h="200132" w="200132">
                  <a:moveTo>
                    <a:pt x="169696" y="71714"/>
                  </a:moveTo>
                  <a:cubicBezTo>
                    <a:pt x="173448" y="80470"/>
                    <a:pt x="175116" y="90060"/>
                    <a:pt x="175116" y="100066"/>
                  </a:cubicBezTo>
                  <a:cubicBezTo>
                    <a:pt x="175116" y="141344"/>
                    <a:pt x="141344" y="175116"/>
                    <a:pt x="100066" y="175116"/>
                  </a:cubicBezTo>
                  <a:cubicBezTo>
                    <a:pt x="58789" y="175116"/>
                    <a:pt x="25017" y="141344"/>
                    <a:pt x="25017" y="100066"/>
                  </a:cubicBezTo>
                  <a:cubicBezTo>
                    <a:pt x="25017" y="58789"/>
                    <a:pt x="58789" y="25017"/>
                    <a:pt x="100066" y="25017"/>
                  </a:cubicBezTo>
                  <a:cubicBezTo>
                    <a:pt x="110073" y="25017"/>
                    <a:pt x="119663" y="27101"/>
                    <a:pt x="128418" y="30437"/>
                  </a:cubicBezTo>
                  <a:lnTo>
                    <a:pt x="147181" y="11674"/>
                  </a:lnTo>
                  <a:cubicBezTo>
                    <a:pt x="133005" y="4169"/>
                    <a:pt x="117161" y="0"/>
                    <a:pt x="100066" y="0"/>
                  </a:cubicBezTo>
                  <a:cubicBezTo>
                    <a:pt x="45030" y="0"/>
                    <a:pt x="0" y="45030"/>
                    <a:pt x="0" y="100066"/>
                  </a:cubicBezTo>
                  <a:cubicBezTo>
                    <a:pt x="0" y="155103"/>
                    <a:pt x="45030" y="200133"/>
                    <a:pt x="100066" y="200133"/>
                  </a:cubicBezTo>
                  <a:cubicBezTo>
                    <a:pt x="155103" y="200133"/>
                    <a:pt x="200133" y="155103"/>
                    <a:pt x="200133" y="100066"/>
                  </a:cubicBezTo>
                  <a:cubicBezTo>
                    <a:pt x="200133" y="82972"/>
                    <a:pt x="195963" y="67128"/>
                    <a:pt x="188458" y="52952"/>
                  </a:cubicBezTo>
                  <a:lnTo>
                    <a:pt x="169696" y="71714"/>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descr="Single gear" id="521" name="Google Shape;521;p43"/>
          <p:cNvSpPr/>
          <p:nvPr/>
        </p:nvSpPr>
        <p:spPr>
          <a:xfrm>
            <a:off x="5400047" y="2851035"/>
            <a:ext cx="171261" cy="168972"/>
          </a:xfrm>
          <a:custGeom>
            <a:rect b="b" l="l" r="r" t="t"/>
            <a:pathLst>
              <a:path extrusionOk="0" h="283521" w="283937">
                <a:moveTo>
                  <a:pt x="141761" y="191794"/>
                </a:moveTo>
                <a:cubicBezTo>
                  <a:pt x="114242" y="191794"/>
                  <a:pt x="91727" y="169279"/>
                  <a:pt x="91727" y="141761"/>
                </a:cubicBezTo>
                <a:cubicBezTo>
                  <a:pt x="91727" y="114242"/>
                  <a:pt x="114242" y="91727"/>
                  <a:pt x="141761" y="91727"/>
                </a:cubicBezTo>
                <a:cubicBezTo>
                  <a:pt x="169279" y="91727"/>
                  <a:pt x="191794" y="114242"/>
                  <a:pt x="191794" y="141761"/>
                </a:cubicBezTo>
                <a:cubicBezTo>
                  <a:pt x="191794" y="169279"/>
                  <a:pt x="169279" y="191794"/>
                  <a:pt x="141761" y="191794"/>
                </a:cubicBezTo>
                <a:close/>
                <a:moveTo>
                  <a:pt x="254335" y="110490"/>
                </a:moveTo>
                <a:cubicBezTo>
                  <a:pt x="251833" y="101317"/>
                  <a:pt x="248081" y="92561"/>
                  <a:pt x="243495" y="84639"/>
                </a:cubicBezTo>
                <a:lnTo>
                  <a:pt x="253918" y="53369"/>
                </a:lnTo>
                <a:lnTo>
                  <a:pt x="230152" y="29603"/>
                </a:lnTo>
                <a:lnTo>
                  <a:pt x="198882" y="40027"/>
                </a:lnTo>
                <a:cubicBezTo>
                  <a:pt x="190543" y="35440"/>
                  <a:pt x="181787" y="31688"/>
                  <a:pt x="172614" y="29186"/>
                </a:cubicBezTo>
                <a:lnTo>
                  <a:pt x="158438" y="0"/>
                </a:lnTo>
                <a:lnTo>
                  <a:pt x="125083" y="0"/>
                </a:lnTo>
                <a:lnTo>
                  <a:pt x="110490" y="29186"/>
                </a:lnTo>
                <a:cubicBezTo>
                  <a:pt x="101317" y="31688"/>
                  <a:pt x="92561" y="35440"/>
                  <a:pt x="84639" y="40027"/>
                </a:cubicBezTo>
                <a:lnTo>
                  <a:pt x="53369" y="29603"/>
                </a:lnTo>
                <a:lnTo>
                  <a:pt x="29603" y="53369"/>
                </a:lnTo>
                <a:lnTo>
                  <a:pt x="40027" y="84639"/>
                </a:lnTo>
                <a:cubicBezTo>
                  <a:pt x="35440" y="92978"/>
                  <a:pt x="31688" y="101734"/>
                  <a:pt x="29186" y="110907"/>
                </a:cubicBezTo>
                <a:lnTo>
                  <a:pt x="0" y="125083"/>
                </a:lnTo>
                <a:lnTo>
                  <a:pt x="0" y="158438"/>
                </a:lnTo>
                <a:lnTo>
                  <a:pt x="29186" y="173031"/>
                </a:lnTo>
                <a:cubicBezTo>
                  <a:pt x="31688" y="182204"/>
                  <a:pt x="35440" y="190960"/>
                  <a:pt x="40027" y="198882"/>
                </a:cubicBezTo>
                <a:lnTo>
                  <a:pt x="29603" y="230152"/>
                </a:lnTo>
                <a:lnTo>
                  <a:pt x="53369" y="253918"/>
                </a:lnTo>
                <a:lnTo>
                  <a:pt x="84639" y="243495"/>
                </a:lnTo>
                <a:cubicBezTo>
                  <a:pt x="92978" y="248081"/>
                  <a:pt x="101734" y="251833"/>
                  <a:pt x="110907" y="254335"/>
                </a:cubicBezTo>
                <a:lnTo>
                  <a:pt x="125500" y="283521"/>
                </a:lnTo>
                <a:lnTo>
                  <a:pt x="158855" y="283521"/>
                </a:lnTo>
                <a:lnTo>
                  <a:pt x="173448" y="254335"/>
                </a:lnTo>
                <a:cubicBezTo>
                  <a:pt x="182621" y="251833"/>
                  <a:pt x="191377" y="248081"/>
                  <a:pt x="199299" y="243495"/>
                </a:cubicBezTo>
                <a:lnTo>
                  <a:pt x="230569" y="253918"/>
                </a:lnTo>
                <a:lnTo>
                  <a:pt x="254335" y="230152"/>
                </a:lnTo>
                <a:lnTo>
                  <a:pt x="243911" y="198882"/>
                </a:lnTo>
                <a:cubicBezTo>
                  <a:pt x="248498" y="190543"/>
                  <a:pt x="252250" y="181787"/>
                  <a:pt x="254752" y="172614"/>
                </a:cubicBezTo>
                <a:lnTo>
                  <a:pt x="283938" y="158021"/>
                </a:lnTo>
                <a:lnTo>
                  <a:pt x="283938" y="124666"/>
                </a:lnTo>
                <a:lnTo>
                  <a:pt x="254335" y="110490"/>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descr="Lightbulb" id="522" name="Google Shape;522;p43"/>
          <p:cNvGrpSpPr/>
          <p:nvPr/>
        </p:nvGrpSpPr>
        <p:grpSpPr>
          <a:xfrm>
            <a:off x="4485234" y="1939025"/>
            <a:ext cx="130772" cy="208730"/>
            <a:chOff x="6161816" y="1625187"/>
            <a:chExt cx="216810" cy="350231"/>
          </a:xfrm>
        </p:grpSpPr>
        <p:sp>
          <p:nvSpPr>
            <p:cNvPr id="523" name="Google Shape;523;p43"/>
            <p:cNvSpPr/>
            <p:nvPr/>
          </p:nvSpPr>
          <p:spPr>
            <a:xfrm>
              <a:off x="6216018" y="1867014"/>
              <a:ext cx="108405" cy="25016"/>
            </a:xfrm>
            <a:custGeom>
              <a:rect b="b" l="l" r="r" t="t"/>
              <a:pathLst>
                <a:path extrusionOk="0" h="25016" w="108405">
                  <a:moveTo>
                    <a:pt x="12508" y="0"/>
                  </a:moveTo>
                  <a:lnTo>
                    <a:pt x="95897" y="0"/>
                  </a:lnTo>
                  <a:cubicBezTo>
                    <a:pt x="102985" y="0"/>
                    <a:pt x="108405" y="5420"/>
                    <a:pt x="108405" y="12508"/>
                  </a:cubicBezTo>
                  <a:cubicBezTo>
                    <a:pt x="108405" y="19596"/>
                    <a:pt x="102985" y="25017"/>
                    <a:pt x="95897" y="25017"/>
                  </a:cubicBezTo>
                  <a:lnTo>
                    <a:pt x="12508" y="25017"/>
                  </a:lnTo>
                  <a:cubicBezTo>
                    <a:pt x="5420" y="25017"/>
                    <a:pt x="0" y="19596"/>
                    <a:pt x="0" y="12508"/>
                  </a:cubicBezTo>
                  <a:cubicBezTo>
                    <a:pt x="0" y="5420"/>
                    <a:pt x="5420" y="0"/>
                    <a:pt x="12508" y="0"/>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4" name="Google Shape;524;p43"/>
            <p:cNvSpPr/>
            <p:nvPr/>
          </p:nvSpPr>
          <p:spPr>
            <a:xfrm>
              <a:off x="6216018" y="1908708"/>
              <a:ext cx="108405" cy="25016"/>
            </a:xfrm>
            <a:custGeom>
              <a:rect b="b" l="l" r="r" t="t"/>
              <a:pathLst>
                <a:path extrusionOk="0" h="25016" w="108405">
                  <a:moveTo>
                    <a:pt x="12508" y="0"/>
                  </a:moveTo>
                  <a:lnTo>
                    <a:pt x="95897" y="0"/>
                  </a:lnTo>
                  <a:cubicBezTo>
                    <a:pt x="102985" y="0"/>
                    <a:pt x="108405" y="5420"/>
                    <a:pt x="108405" y="12508"/>
                  </a:cubicBezTo>
                  <a:cubicBezTo>
                    <a:pt x="108405" y="19596"/>
                    <a:pt x="102985" y="25017"/>
                    <a:pt x="95897" y="25017"/>
                  </a:cubicBezTo>
                  <a:lnTo>
                    <a:pt x="12508" y="25017"/>
                  </a:lnTo>
                  <a:cubicBezTo>
                    <a:pt x="5420" y="25017"/>
                    <a:pt x="0" y="19596"/>
                    <a:pt x="0" y="12508"/>
                  </a:cubicBezTo>
                  <a:cubicBezTo>
                    <a:pt x="0" y="5420"/>
                    <a:pt x="5420" y="0"/>
                    <a:pt x="12508" y="0"/>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5" name="Google Shape;525;p43"/>
            <p:cNvSpPr/>
            <p:nvPr/>
          </p:nvSpPr>
          <p:spPr>
            <a:xfrm>
              <a:off x="6243120" y="1950402"/>
              <a:ext cx="54202" cy="25016"/>
            </a:xfrm>
            <a:custGeom>
              <a:rect b="b" l="l" r="r" t="t"/>
              <a:pathLst>
                <a:path extrusionOk="0" h="25016" w="54202">
                  <a:moveTo>
                    <a:pt x="0" y="0"/>
                  </a:moveTo>
                  <a:cubicBezTo>
                    <a:pt x="1251" y="14176"/>
                    <a:pt x="12925" y="25017"/>
                    <a:pt x="27101" y="25017"/>
                  </a:cubicBezTo>
                  <a:cubicBezTo>
                    <a:pt x="41277" y="25017"/>
                    <a:pt x="52952" y="14176"/>
                    <a:pt x="54203" y="0"/>
                  </a:cubicBezTo>
                  <a:lnTo>
                    <a:pt x="0" y="0"/>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6" name="Google Shape;526;p43"/>
            <p:cNvSpPr/>
            <p:nvPr/>
          </p:nvSpPr>
          <p:spPr>
            <a:xfrm>
              <a:off x="6161816" y="1625187"/>
              <a:ext cx="216810" cy="225149"/>
            </a:xfrm>
            <a:custGeom>
              <a:rect b="b" l="l" r="r" t="t"/>
              <a:pathLst>
                <a:path extrusionOk="0" h="225149" w="216810">
                  <a:moveTo>
                    <a:pt x="108405" y="0"/>
                  </a:moveTo>
                  <a:cubicBezTo>
                    <a:pt x="108405" y="0"/>
                    <a:pt x="108405" y="0"/>
                    <a:pt x="108405" y="0"/>
                  </a:cubicBezTo>
                  <a:cubicBezTo>
                    <a:pt x="108405" y="0"/>
                    <a:pt x="108405" y="0"/>
                    <a:pt x="108405" y="0"/>
                  </a:cubicBezTo>
                  <a:cubicBezTo>
                    <a:pt x="49199" y="417"/>
                    <a:pt x="1251" y="47948"/>
                    <a:pt x="0" y="107154"/>
                  </a:cubicBezTo>
                  <a:lnTo>
                    <a:pt x="0" y="110907"/>
                  </a:lnTo>
                  <a:cubicBezTo>
                    <a:pt x="417" y="123832"/>
                    <a:pt x="2919" y="136340"/>
                    <a:pt x="7505" y="148432"/>
                  </a:cubicBezTo>
                  <a:cubicBezTo>
                    <a:pt x="12091" y="159689"/>
                    <a:pt x="18345" y="170113"/>
                    <a:pt x="26267" y="179285"/>
                  </a:cubicBezTo>
                  <a:cubicBezTo>
                    <a:pt x="36274" y="190126"/>
                    <a:pt x="47115" y="211390"/>
                    <a:pt x="51701" y="220563"/>
                  </a:cubicBezTo>
                  <a:cubicBezTo>
                    <a:pt x="52952" y="223481"/>
                    <a:pt x="55870" y="225149"/>
                    <a:pt x="59206" y="225149"/>
                  </a:cubicBezTo>
                  <a:lnTo>
                    <a:pt x="157604" y="225149"/>
                  </a:lnTo>
                  <a:cubicBezTo>
                    <a:pt x="160940" y="225149"/>
                    <a:pt x="163858" y="223481"/>
                    <a:pt x="165109" y="220563"/>
                  </a:cubicBezTo>
                  <a:cubicBezTo>
                    <a:pt x="169696" y="211390"/>
                    <a:pt x="180536" y="190126"/>
                    <a:pt x="190543" y="179285"/>
                  </a:cubicBezTo>
                  <a:cubicBezTo>
                    <a:pt x="198465" y="170113"/>
                    <a:pt x="205136" y="159689"/>
                    <a:pt x="209305" y="148432"/>
                  </a:cubicBezTo>
                  <a:cubicBezTo>
                    <a:pt x="213892" y="136340"/>
                    <a:pt x="216393" y="123832"/>
                    <a:pt x="216810" y="110907"/>
                  </a:cubicBezTo>
                  <a:lnTo>
                    <a:pt x="216810" y="107154"/>
                  </a:lnTo>
                  <a:cubicBezTo>
                    <a:pt x="215559" y="47948"/>
                    <a:pt x="167611" y="417"/>
                    <a:pt x="108405" y="0"/>
                  </a:cubicBezTo>
                  <a:close/>
                  <a:moveTo>
                    <a:pt x="191794" y="110490"/>
                  </a:moveTo>
                  <a:cubicBezTo>
                    <a:pt x="191377" y="120496"/>
                    <a:pt x="189292" y="130503"/>
                    <a:pt x="185956" y="139676"/>
                  </a:cubicBezTo>
                  <a:cubicBezTo>
                    <a:pt x="182621" y="148015"/>
                    <a:pt x="178035" y="155937"/>
                    <a:pt x="171780" y="162608"/>
                  </a:cubicBezTo>
                  <a:cubicBezTo>
                    <a:pt x="162191" y="174282"/>
                    <a:pt x="153852" y="186790"/>
                    <a:pt x="147598" y="200133"/>
                  </a:cubicBezTo>
                  <a:lnTo>
                    <a:pt x="108405" y="200133"/>
                  </a:lnTo>
                  <a:lnTo>
                    <a:pt x="69629" y="200133"/>
                  </a:lnTo>
                  <a:cubicBezTo>
                    <a:pt x="62958" y="186790"/>
                    <a:pt x="54619" y="174282"/>
                    <a:pt x="45447" y="162608"/>
                  </a:cubicBezTo>
                  <a:cubicBezTo>
                    <a:pt x="39610" y="155937"/>
                    <a:pt x="34606" y="148015"/>
                    <a:pt x="31271" y="139676"/>
                  </a:cubicBezTo>
                  <a:cubicBezTo>
                    <a:pt x="27518" y="130503"/>
                    <a:pt x="25850" y="120496"/>
                    <a:pt x="25434" y="110490"/>
                  </a:cubicBezTo>
                  <a:lnTo>
                    <a:pt x="25434" y="107154"/>
                  </a:lnTo>
                  <a:cubicBezTo>
                    <a:pt x="26267" y="61708"/>
                    <a:pt x="63375" y="25017"/>
                    <a:pt x="108822" y="24600"/>
                  </a:cubicBezTo>
                  <a:lnTo>
                    <a:pt x="108822" y="24600"/>
                  </a:lnTo>
                  <a:lnTo>
                    <a:pt x="108822" y="24600"/>
                  </a:lnTo>
                  <a:cubicBezTo>
                    <a:pt x="108822" y="24600"/>
                    <a:pt x="108822" y="24600"/>
                    <a:pt x="108822" y="24600"/>
                  </a:cubicBezTo>
                  <a:cubicBezTo>
                    <a:pt x="108822" y="24600"/>
                    <a:pt x="108822" y="24600"/>
                    <a:pt x="108822" y="24600"/>
                  </a:cubicBezTo>
                  <a:lnTo>
                    <a:pt x="108822" y="24600"/>
                  </a:lnTo>
                  <a:lnTo>
                    <a:pt x="108822" y="24600"/>
                  </a:lnTo>
                  <a:cubicBezTo>
                    <a:pt x="154269" y="25017"/>
                    <a:pt x="191377" y="61291"/>
                    <a:pt x="192211" y="107154"/>
                  </a:cubicBezTo>
                  <a:lnTo>
                    <a:pt x="192211" y="110490"/>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descr="Research" id="527" name="Google Shape;527;p43"/>
          <p:cNvGrpSpPr/>
          <p:nvPr/>
        </p:nvGrpSpPr>
        <p:grpSpPr>
          <a:xfrm>
            <a:off x="3352366" y="2511235"/>
            <a:ext cx="198988" cy="196866"/>
            <a:chOff x="4283607" y="2585304"/>
            <a:chExt cx="329908" cy="330325"/>
          </a:xfrm>
        </p:grpSpPr>
        <p:sp>
          <p:nvSpPr>
            <p:cNvPr id="528" name="Google Shape;528;p43"/>
            <p:cNvSpPr/>
            <p:nvPr/>
          </p:nvSpPr>
          <p:spPr>
            <a:xfrm>
              <a:off x="4283607" y="2585304"/>
              <a:ext cx="329908" cy="330325"/>
            </a:xfrm>
            <a:custGeom>
              <a:rect b="b" l="l" r="r" t="t"/>
              <a:pathLst>
                <a:path extrusionOk="0" h="330325" w="329908">
                  <a:moveTo>
                    <a:pt x="269764" y="228487"/>
                  </a:moveTo>
                  <a:cubicBezTo>
                    <a:pt x="263093" y="221816"/>
                    <a:pt x="253087" y="218480"/>
                    <a:pt x="243914" y="220565"/>
                  </a:cubicBezTo>
                  <a:lnTo>
                    <a:pt x="225151" y="202220"/>
                  </a:lnTo>
                  <a:cubicBezTo>
                    <a:pt x="241829" y="180538"/>
                    <a:pt x="251002" y="153854"/>
                    <a:pt x="251002" y="126336"/>
                  </a:cubicBezTo>
                  <a:cubicBezTo>
                    <a:pt x="251419" y="56707"/>
                    <a:pt x="195131" y="419"/>
                    <a:pt x="125919" y="2"/>
                  </a:cubicBezTo>
                  <a:cubicBezTo>
                    <a:pt x="56707" y="-415"/>
                    <a:pt x="419" y="55873"/>
                    <a:pt x="2" y="125085"/>
                  </a:cubicBezTo>
                  <a:cubicBezTo>
                    <a:pt x="-415" y="194298"/>
                    <a:pt x="55873" y="250585"/>
                    <a:pt x="125085" y="251002"/>
                  </a:cubicBezTo>
                  <a:cubicBezTo>
                    <a:pt x="152603" y="251002"/>
                    <a:pt x="179705" y="241829"/>
                    <a:pt x="201803" y="225151"/>
                  </a:cubicBezTo>
                  <a:lnTo>
                    <a:pt x="220148" y="243497"/>
                  </a:lnTo>
                  <a:cubicBezTo>
                    <a:pt x="218480" y="253087"/>
                    <a:pt x="221399" y="262676"/>
                    <a:pt x="228070" y="269764"/>
                  </a:cubicBezTo>
                  <a:lnTo>
                    <a:pt x="280188" y="321882"/>
                  </a:lnTo>
                  <a:cubicBezTo>
                    <a:pt x="291445" y="333140"/>
                    <a:pt x="310208" y="333140"/>
                    <a:pt x="321465" y="321882"/>
                  </a:cubicBezTo>
                  <a:cubicBezTo>
                    <a:pt x="332723" y="310625"/>
                    <a:pt x="332723" y="291862"/>
                    <a:pt x="321465" y="280605"/>
                  </a:cubicBezTo>
                  <a:lnTo>
                    <a:pt x="269764" y="228487"/>
                  </a:lnTo>
                  <a:close/>
                  <a:moveTo>
                    <a:pt x="125919" y="225985"/>
                  </a:moveTo>
                  <a:cubicBezTo>
                    <a:pt x="70466" y="225985"/>
                    <a:pt x="25853" y="181372"/>
                    <a:pt x="25853" y="125919"/>
                  </a:cubicBezTo>
                  <a:cubicBezTo>
                    <a:pt x="25853" y="70466"/>
                    <a:pt x="70466" y="25853"/>
                    <a:pt x="125919" y="25853"/>
                  </a:cubicBezTo>
                  <a:cubicBezTo>
                    <a:pt x="181372" y="25853"/>
                    <a:pt x="225985" y="70466"/>
                    <a:pt x="225985" y="125919"/>
                  </a:cubicBezTo>
                  <a:cubicBezTo>
                    <a:pt x="225985" y="180955"/>
                    <a:pt x="180955" y="225985"/>
                    <a:pt x="125919" y="225985"/>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9" name="Google Shape;529;p43"/>
            <p:cNvSpPr/>
            <p:nvPr/>
          </p:nvSpPr>
          <p:spPr>
            <a:xfrm>
              <a:off x="4319883" y="2647271"/>
              <a:ext cx="179702" cy="131913"/>
            </a:xfrm>
            <a:custGeom>
              <a:rect b="b" l="l" r="r" t="t"/>
              <a:pathLst>
                <a:path extrusionOk="0" h="131913" w="179702">
                  <a:moveTo>
                    <a:pt x="179285" y="57698"/>
                  </a:moveTo>
                  <a:lnTo>
                    <a:pt x="155520" y="57698"/>
                  </a:lnTo>
                  <a:cubicBezTo>
                    <a:pt x="153435" y="58115"/>
                    <a:pt x="151350" y="59366"/>
                    <a:pt x="150099" y="61033"/>
                  </a:cubicBezTo>
                  <a:lnTo>
                    <a:pt x="134256" y="78128"/>
                  </a:lnTo>
                  <a:lnTo>
                    <a:pt x="120913" y="31847"/>
                  </a:lnTo>
                  <a:cubicBezTo>
                    <a:pt x="119663" y="28095"/>
                    <a:pt x="115493" y="25593"/>
                    <a:pt x="111741" y="26844"/>
                  </a:cubicBezTo>
                  <a:cubicBezTo>
                    <a:pt x="109656" y="27678"/>
                    <a:pt x="107571" y="28929"/>
                    <a:pt x="106737" y="31430"/>
                  </a:cubicBezTo>
                  <a:lnTo>
                    <a:pt x="81721" y="97724"/>
                  </a:lnTo>
                  <a:lnTo>
                    <a:pt x="64626" y="5997"/>
                  </a:lnTo>
                  <a:cubicBezTo>
                    <a:pt x="63792" y="1828"/>
                    <a:pt x="60040" y="-674"/>
                    <a:pt x="56287" y="160"/>
                  </a:cubicBezTo>
                  <a:cubicBezTo>
                    <a:pt x="53786" y="577"/>
                    <a:pt x="51701" y="2661"/>
                    <a:pt x="50450" y="5163"/>
                  </a:cubicBezTo>
                  <a:lnTo>
                    <a:pt x="32522" y="57698"/>
                  </a:lnTo>
                  <a:lnTo>
                    <a:pt x="0" y="57698"/>
                  </a:lnTo>
                  <a:lnTo>
                    <a:pt x="0" y="74376"/>
                  </a:lnTo>
                  <a:lnTo>
                    <a:pt x="37942" y="74376"/>
                  </a:lnTo>
                  <a:cubicBezTo>
                    <a:pt x="41277" y="73959"/>
                    <a:pt x="44196" y="71457"/>
                    <a:pt x="45030" y="68121"/>
                  </a:cubicBezTo>
                  <a:lnTo>
                    <a:pt x="55453" y="36434"/>
                  </a:lnTo>
                  <a:lnTo>
                    <a:pt x="72131" y="126076"/>
                  </a:lnTo>
                  <a:cubicBezTo>
                    <a:pt x="72548" y="129412"/>
                    <a:pt x="75467" y="131914"/>
                    <a:pt x="78802" y="131914"/>
                  </a:cubicBezTo>
                  <a:lnTo>
                    <a:pt x="79636" y="131914"/>
                  </a:lnTo>
                  <a:cubicBezTo>
                    <a:pt x="82555" y="131914"/>
                    <a:pt x="85473" y="130246"/>
                    <a:pt x="86724" y="127327"/>
                  </a:cubicBezTo>
                  <a:lnTo>
                    <a:pt x="113408" y="57281"/>
                  </a:lnTo>
                  <a:lnTo>
                    <a:pt x="124249" y="94806"/>
                  </a:lnTo>
                  <a:cubicBezTo>
                    <a:pt x="125500" y="98558"/>
                    <a:pt x="129252" y="101060"/>
                    <a:pt x="133422" y="99809"/>
                  </a:cubicBezTo>
                  <a:cubicBezTo>
                    <a:pt x="134672" y="99392"/>
                    <a:pt x="135923" y="98558"/>
                    <a:pt x="136757" y="97724"/>
                  </a:cubicBezTo>
                  <a:lnTo>
                    <a:pt x="159272" y="74376"/>
                  </a:lnTo>
                  <a:lnTo>
                    <a:pt x="179702" y="74376"/>
                  </a:lnTo>
                  <a:lnTo>
                    <a:pt x="179702" y="57698"/>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pic>
        <p:nvPicPr>
          <p:cNvPr id="530" name="Google Shape;530;p43"/>
          <p:cNvPicPr preferRelativeResize="0"/>
          <p:nvPr/>
        </p:nvPicPr>
        <p:blipFill rotWithShape="1">
          <a:blip r:embed="rId2">
            <a:alphaModFix/>
          </a:blip>
          <a:srcRect b="0" l="0" r="0" t="0"/>
          <a:stretch/>
        </p:blipFill>
        <p:spPr>
          <a:xfrm>
            <a:off x="4146284" y="2780296"/>
            <a:ext cx="531355" cy="652493"/>
          </a:xfrm>
          <a:prstGeom prst="rect">
            <a:avLst/>
          </a:prstGeom>
          <a:noFill/>
          <a:ln>
            <a:noFill/>
          </a:ln>
        </p:spPr>
      </p:pic>
      <p:sp>
        <p:nvSpPr>
          <p:cNvPr id="531" name="Google Shape;531;p43"/>
          <p:cNvSpPr txBox="1"/>
          <p:nvPr>
            <p:ph idx="1" type="body"/>
          </p:nvPr>
        </p:nvSpPr>
        <p:spPr>
          <a:xfrm>
            <a:off x="2274365" y="1710692"/>
            <a:ext cx="1443595"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A5A5A5"/>
              </a:buClr>
              <a:buSzPts val="2400"/>
              <a:buNone/>
              <a:defRPr sz="2400">
                <a:solidFill>
                  <a:srgbClr val="A5A5A5"/>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32" name="Google Shape;532;p43"/>
          <p:cNvSpPr txBox="1"/>
          <p:nvPr>
            <p:ph idx="2" type="body"/>
          </p:nvPr>
        </p:nvSpPr>
        <p:spPr>
          <a:xfrm>
            <a:off x="1923848" y="3185955"/>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70AD47"/>
              </a:buClr>
              <a:buSzPts val="2400"/>
              <a:buNone/>
              <a:defRPr sz="2400">
                <a:solidFill>
                  <a:srgbClr val="70AD47"/>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33" name="Google Shape;533;p43"/>
          <p:cNvSpPr txBox="1"/>
          <p:nvPr>
            <p:ph idx="3" type="body"/>
          </p:nvPr>
        </p:nvSpPr>
        <p:spPr>
          <a:xfrm>
            <a:off x="3915249" y="4140345"/>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FFC000"/>
              </a:buClr>
              <a:buSzPts val="2400"/>
              <a:buNone/>
              <a:defRPr sz="2400">
                <a:solidFill>
                  <a:srgbClr val="FFC000"/>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34" name="Google Shape;534;p43"/>
          <p:cNvSpPr txBox="1"/>
          <p:nvPr>
            <p:ph idx="4" type="body"/>
          </p:nvPr>
        </p:nvSpPr>
        <p:spPr>
          <a:xfrm>
            <a:off x="5544206" y="3298902"/>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ED7D31"/>
              </a:buClr>
              <a:buSzPts val="2400"/>
              <a:buNone/>
              <a:defRPr sz="2400">
                <a:solidFill>
                  <a:srgbClr val="ED7D31"/>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35" name="Google Shape;535;p43"/>
          <p:cNvSpPr txBox="1"/>
          <p:nvPr>
            <p:ph idx="5" type="body"/>
          </p:nvPr>
        </p:nvSpPr>
        <p:spPr>
          <a:xfrm>
            <a:off x="5206732" y="1719196"/>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5B9BD5"/>
              </a:buClr>
              <a:buSzPts val="2400"/>
              <a:buNone/>
              <a:defRPr sz="2400">
                <a:solidFill>
                  <a:srgbClr val="5B9BD5"/>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6_Custom Layout">
    <p:spTree>
      <p:nvGrpSpPr>
        <p:cNvPr id="536" name="Shape 536"/>
        <p:cNvGrpSpPr/>
        <p:nvPr/>
      </p:nvGrpSpPr>
      <p:grpSpPr>
        <a:xfrm>
          <a:off x="0" y="0"/>
          <a:ext cx="0" cy="0"/>
          <a:chOff x="0" y="0"/>
          <a:chExt cx="0" cy="0"/>
        </a:xfrm>
      </p:grpSpPr>
      <p:sp>
        <p:nvSpPr>
          <p:cNvPr id="537" name="Google Shape;537;p44"/>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8" name="Google Shape;538;p44"/>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9" name="Google Shape;539;p44"/>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0" name="Google Shape;540;p44"/>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541" name="Google Shape;541;p44"/>
          <p:cNvGrpSpPr/>
          <p:nvPr/>
        </p:nvGrpSpPr>
        <p:grpSpPr>
          <a:xfrm>
            <a:off x="3202083" y="1435260"/>
            <a:ext cx="2739834" cy="2684941"/>
            <a:chOff x="4170252" y="1464583"/>
            <a:chExt cx="3851497" cy="3928834"/>
          </a:xfrm>
        </p:grpSpPr>
        <p:grpSp>
          <p:nvGrpSpPr>
            <p:cNvPr id="542" name="Google Shape;542;p44"/>
            <p:cNvGrpSpPr/>
            <p:nvPr/>
          </p:nvGrpSpPr>
          <p:grpSpPr>
            <a:xfrm>
              <a:off x="4170252" y="1464583"/>
              <a:ext cx="3851497" cy="3928834"/>
              <a:chOff x="2133599" y="9016999"/>
              <a:chExt cx="4806950" cy="4903472"/>
            </a:xfrm>
          </p:grpSpPr>
          <p:sp>
            <p:nvSpPr>
              <p:cNvPr id="543" name="Google Shape;543;p44"/>
              <p:cNvSpPr/>
              <p:nvPr/>
            </p:nvSpPr>
            <p:spPr>
              <a:xfrm>
                <a:off x="4483099" y="9016999"/>
                <a:ext cx="2457450" cy="3771902"/>
              </a:xfrm>
              <a:custGeom>
                <a:rect b="b" l="l" r="r" t="t"/>
                <a:pathLst>
                  <a:path extrusionOk="0" h="21600" w="21600">
                    <a:moveTo>
                      <a:pt x="9890" y="2880"/>
                    </a:moveTo>
                    <a:cubicBezTo>
                      <a:pt x="8406" y="2429"/>
                      <a:pt x="7178" y="1709"/>
                      <a:pt x="6195" y="851"/>
                    </a:cubicBezTo>
                    <a:cubicBezTo>
                      <a:pt x="5570" y="313"/>
                      <a:pt x="4867" y="0"/>
                      <a:pt x="4119" y="0"/>
                    </a:cubicBezTo>
                    <a:cubicBezTo>
                      <a:pt x="3572" y="29"/>
                      <a:pt x="3092" y="211"/>
                      <a:pt x="2724" y="451"/>
                    </a:cubicBezTo>
                    <a:cubicBezTo>
                      <a:pt x="2344" y="691"/>
                      <a:pt x="2054" y="982"/>
                      <a:pt x="1797" y="1287"/>
                    </a:cubicBezTo>
                    <a:cubicBezTo>
                      <a:pt x="1708" y="1396"/>
                      <a:pt x="1619" y="1513"/>
                      <a:pt x="1540" y="1629"/>
                    </a:cubicBezTo>
                    <a:cubicBezTo>
                      <a:pt x="1395" y="1833"/>
                      <a:pt x="1273" y="2036"/>
                      <a:pt x="1161" y="2240"/>
                    </a:cubicBezTo>
                    <a:cubicBezTo>
                      <a:pt x="982" y="2567"/>
                      <a:pt x="826" y="2902"/>
                      <a:pt x="703" y="3236"/>
                    </a:cubicBezTo>
                    <a:cubicBezTo>
                      <a:pt x="458" y="3913"/>
                      <a:pt x="268" y="4604"/>
                      <a:pt x="167" y="5295"/>
                    </a:cubicBezTo>
                    <a:cubicBezTo>
                      <a:pt x="56" y="5985"/>
                      <a:pt x="0" y="6684"/>
                      <a:pt x="0" y="7382"/>
                    </a:cubicBezTo>
                    <a:cubicBezTo>
                      <a:pt x="0" y="7935"/>
                      <a:pt x="33" y="8487"/>
                      <a:pt x="100" y="9033"/>
                    </a:cubicBezTo>
                    <a:cubicBezTo>
                      <a:pt x="480" y="9004"/>
                      <a:pt x="860" y="8982"/>
                      <a:pt x="1261" y="8982"/>
                    </a:cubicBezTo>
                    <a:cubicBezTo>
                      <a:pt x="3952" y="8982"/>
                      <a:pt x="6374" y="9753"/>
                      <a:pt x="8026" y="10967"/>
                    </a:cubicBezTo>
                    <a:cubicBezTo>
                      <a:pt x="9433" y="12007"/>
                      <a:pt x="10292" y="13367"/>
                      <a:pt x="10292" y="14858"/>
                    </a:cubicBezTo>
                    <a:cubicBezTo>
                      <a:pt x="10292" y="15433"/>
                      <a:pt x="10169" y="15978"/>
                      <a:pt x="9935" y="16502"/>
                    </a:cubicBezTo>
                    <a:cubicBezTo>
                      <a:pt x="11018" y="16873"/>
                      <a:pt x="12067" y="17295"/>
                      <a:pt x="13060" y="17760"/>
                    </a:cubicBezTo>
                    <a:cubicBezTo>
                      <a:pt x="14824" y="18604"/>
                      <a:pt x="16476" y="19564"/>
                      <a:pt x="17827" y="20705"/>
                    </a:cubicBezTo>
                    <a:cubicBezTo>
                      <a:pt x="18162" y="20989"/>
                      <a:pt x="18486" y="21287"/>
                      <a:pt x="18776" y="21600"/>
                    </a:cubicBezTo>
                    <a:cubicBezTo>
                      <a:pt x="20573" y="19622"/>
                      <a:pt x="21600" y="17324"/>
                      <a:pt x="21600" y="14858"/>
                    </a:cubicBezTo>
                    <a:cubicBezTo>
                      <a:pt x="21578" y="9571"/>
                      <a:pt x="16800" y="4996"/>
                      <a:pt x="9890" y="2880"/>
                    </a:cubicBezTo>
                    <a:close/>
                  </a:path>
                </a:pathLst>
              </a:custGeom>
              <a:solidFill>
                <a:schemeClr val="accent5"/>
              </a:solidFill>
              <a:ln>
                <a:noFill/>
              </a:ln>
            </p:spPr>
            <p:txBody>
              <a:bodyPr anchorCtr="0" anchor="ctr" bIns="38100" lIns="914400" spcFirstLastPara="1" rIns="38100" wrap="square" tIns="38100">
                <a:noAutofit/>
              </a:bodyPr>
              <a:lstStyle/>
              <a:p>
                <a:pPr indent="0" lvl="0" marL="0" marR="0" rtl="0" algn="ctr">
                  <a:spcBef>
                    <a:spcPts val="0"/>
                  </a:spcBef>
                  <a:spcAft>
                    <a:spcPts val="0"/>
                  </a:spcAft>
                  <a:buNone/>
                </a:pPr>
                <a:r>
                  <a:rPr b="1" lang="en-US" sz="3000">
                    <a:solidFill>
                      <a:srgbClr val="FFFFFF"/>
                    </a:solidFill>
                    <a:latin typeface="Calibri"/>
                    <a:ea typeface="Calibri"/>
                    <a:cs typeface="Calibri"/>
                    <a:sym typeface="Calibri"/>
                  </a:rPr>
                  <a:t>01</a:t>
                </a:r>
                <a:endParaRPr b="1" sz="1800">
                  <a:solidFill>
                    <a:schemeClr val="dk1"/>
                  </a:solidFill>
                  <a:latin typeface="Calibri"/>
                  <a:ea typeface="Calibri"/>
                  <a:cs typeface="Calibri"/>
                  <a:sym typeface="Calibri"/>
                </a:endParaRPr>
              </a:p>
            </p:txBody>
          </p:sp>
          <p:sp>
            <p:nvSpPr>
              <p:cNvPr id="544" name="Google Shape;544;p44"/>
              <p:cNvSpPr/>
              <p:nvPr/>
            </p:nvSpPr>
            <p:spPr>
              <a:xfrm>
                <a:off x="2641600" y="11963400"/>
                <a:ext cx="4078647" cy="1957071"/>
              </a:xfrm>
              <a:custGeom>
                <a:rect b="b" l="l" r="r" t="t"/>
                <a:pathLst>
                  <a:path extrusionOk="0" h="21600" w="21570">
                    <a:moveTo>
                      <a:pt x="21546" y="12952"/>
                    </a:moveTo>
                    <a:cubicBezTo>
                      <a:pt x="21499" y="12293"/>
                      <a:pt x="21385" y="11662"/>
                      <a:pt x="21244" y="11073"/>
                    </a:cubicBezTo>
                    <a:cubicBezTo>
                      <a:pt x="21123" y="10555"/>
                      <a:pt x="20989" y="10064"/>
                      <a:pt x="20834" y="9588"/>
                    </a:cubicBezTo>
                    <a:cubicBezTo>
                      <a:pt x="20807" y="9503"/>
                      <a:pt x="20781" y="9433"/>
                      <a:pt x="20760" y="9349"/>
                    </a:cubicBezTo>
                    <a:cubicBezTo>
                      <a:pt x="20579" y="8803"/>
                      <a:pt x="20384" y="8270"/>
                      <a:pt x="20176" y="7751"/>
                    </a:cubicBezTo>
                    <a:cubicBezTo>
                      <a:pt x="19760" y="6728"/>
                      <a:pt x="19310" y="5775"/>
                      <a:pt x="18826" y="4878"/>
                    </a:cubicBezTo>
                    <a:cubicBezTo>
                      <a:pt x="18349" y="3981"/>
                      <a:pt x="17846" y="3140"/>
                      <a:pt x="17322" y="2355"/>
                    </a:cubicBezTo>
                    <a:cubicBezTo>
                      <a:pt x="16757" y="1500"/>
                      <a:pt x="16166" y="715"/>
                      <a:pt x="15562" y="0"/>
                    </a:cubicBezTo>
                    <a:cubicBezTo>
                      <a:pt x="15562" y="0"/>
                      <a:pt x="15562" y="0"/>
                      <a:pt x="15562" y="0"/>
                    </a:cubicBezTo>
                    <a:cubicBezTo>
                      <a:pt x="14971" y="3322"/>
                      <a:pt x="13654" y="5915"/>
                      <a:pt x="12016" y="6938"/>
                    </a:cubicBezTo>
                    <a:cubicBezTo>
                      <a:pt x="11525" y="7247"/>
                      <a:pt x="11008" y="7401"/>
                      <a:pt x="10471" y="7401"/>
                    </a:cubicBezTo>
                    <a:cubicBezTo>
                      <a:pt x="9007" y="7401"/>
                      <a:pt x="7677" y="6181"/>
                      <a:pt x="6696" y="4219"/>
                    </a:cubicBezTo>
                    <a:cubicBezTo>
                      <a:pt x="6092" y="5074"/>
                      <a:pt x="5454" y="5831"/>
                      <a:pt x="4796" y="6504"/>
                    </a:cubicBezTo>
                    <a:cubicBezTo>
                      <a:pt x="3607" y="7695"/>
                      <a:pt x="2351" y="8620"/>
                      <a:pt x="1041" y="9083"/>
                    </a:cubicBezTo>
                    <a:cubicBezTo>
                      <a:pt x="699" y="9195"/>
                      <a:pt x="349" y="9279"/>
                      <a:pt x="0" y="9307"/>
                    </a:cubicBezTo>
                    <a:cubicBezTo>
                      <a:pt x="2149" y="16680"/>
                      <a:pt x="6031" y="21600"/>
                      <a:pt x="10464" y="21600"/>
                    </a:cubicBezTo>
                    <a:cubicBezTo>
                      <a:pt x="12775" y="21600"/>
                      <a:pt x="14937" y="20254"/>
                      <a:pt x="16784" y="17942"/>
                    </a:cubicBezTo>
                    <a:cubicBezTo>
                      <a:pt x="17738" y="16736"/>
                      <a:pt x="18819" y="16021"/>
                      <a:pt x="19934" y="16049"/>
                    </a:cubicBezTo>
                    <a:cubicBezTo>
                      <a:pt x="20606" y="16063"/>
                      <a:pt x="21123" y="15699"/>
                      <a:pt x="21405" y="14886"/>
                    </a:cubicBezTo>
                    <a:cubicBezTo>
                      <a:pt x="21405" y="14886"/>
                      <a:pt x="21405" y="14886"/>
                      <a:pt x="21405" y="14886"/>
                    </a:cubicBezTo>
                    <a:cubicBezTo>
                      <a:pt x="21405" y="14886"/>
                      <a:pt x="21405" y="14886"/>
                      <a:pt x="21405" y="14886"/>
                    </a:cubicBezTo>
                    <a:cubicBezTo>
                      <a:pt x="21566" y="14297"/>
                      <a:pt x="21600" y="13610"/>
                      <a:pt x="21546" y="12952"/>
                    </a:cubicBezTo>
                    <a:close/>
                  </a:path>
                </a:pathLst>
              </a:custGeom>
              <a:solidFill>
                <a:schemeClr val="accent2"/>
              </a:solidFill>
              <a:ln>
                <a:noFill/>
              </a:ln>
            </p:spPr>
            <p:txBody>
              <a:bodyPr anchorCtr="0" anchor="b" bIns="182875" lIns="38100" spcFirstLastPara="1" rIns="38100" wrap="square" tIns="324000">
                <a:noAutofit/>
              </a:bodyPr>
              <a:lstStyle/>
              <a:p>
                <a:pPr indent="0" lvl="0" marL="0" marR="0" rtl="0" algn="ctr">
                  <a:spcBef>
                    <a:spcPts val="0"/>
                  </a:spcBef>
                  <a:spcAft>
                    <a:spcPts val="0"/>
                  </a:spcAft>
                  <a:buNone/>
                </a:pPr>
                <a:r>
                  <a:rPr b="1" lang="en-US" sz="3000">
                    <a:solidFill>
                      <a:srgbClr val="262626"/>
                    </a:solidFill>
                    <a:latin typeface="Calibri"/>
                    <a:ea typeface="Calibri"/>
                    <a:cs typeface="Calibri"/>
                    <a:sym typeface="Calibri"/>
                  </a:rPr>
                  <a:t>02</a:t>
                </a:r>
                <a:endParaRPr b="1" sz="1800">
                  <a:solidFill>
                    <a:srgbClr val="262626"/>
                  </a:solidFill>
                  <a:latin typeface="Calibri"/>
                  <a:ea typeface="Calibri"/>
                  <a:cs typeface="Calibri"/>
                  <a:sym typeface="Calibri"/>
                </a:endParaRPr>
              </a:p>
            </p:txBody>
          </p:sp>
          <p:sp>
            <p:nvSpPr>
              <p:cNvPr id="545" name="Google Shape;545;p44"/>
              <p:cNvSpPr/>
              <p:nvPr/>
            </p:nvSpPr>
            <p:spPr>
              <a:xfrm>
                <a:off x="2133599" y="9296400"/>
                <a:ext cx="2475746" cy="3471933"/>
              </a:xfrm>
              <a:custGeom>
                <a:rect b="b" l="l" r="r" t="t"/>
                <a:pathLst>
                  <a:path extrusionOk="0" h="21591" w="21450">
                    <a:moveTo>
                      <a:pt x="21450" y="0"/>
                    </a:moveTo>
                    <a:cubicBezTo>
                      <a:pt x="10446" y="55"/>
                      <a:pt x="1545" y="6476"/>
                      <a:pt x="1545" y="14389"/>
                    </a:cubicBezTo>
                    <a:cubicBezTo>
                      <a:pt x="1545" y="14753"/>
                      <a:pt x="1567" y="15116"/>
                      <a:pt x="1600" y="15471"/>
                    </a:cubicBezTo>
                    <a:cubicBezTo>
                      <a:pt x="1721" y="16672"/>
                      <a:pt x="1302" y="17857"/>
                      <a:pt x="499" y="18915"/>
                    </a:cubicBezTo>
                    <a:cubicBezTo>
                      <a:pt x="-18" y="19594"/>
                      <a:pt x="-150" y="20218"/>
                      <a:pt x="180" y="20715"/>
                    </a:cubicBezTo>
                    <a:cubicBezTo>
                      <a:pt x="455" y="21047"/>
                      <a:pt x="906" y="21268"/>
                      <a:pt x="1402" y="21395"/>
                    </a:cubicBezTo>
                    <a:cubicBezTo>
                      <a:pt x="1886" y="21521"/>
                      <a:pt x="2392" y="21568"/>
                      <a:pt x="2909" y="21584"/>
                    </a:cubicBezTo>
                    <a:cubicBezTo>
                      <a:pt x="3360" y="21600"/>
                      <a:pt x="3811" y="21584"/>
                      <a:pt x="4262" y="21561"/>
                    </a:cubicBezTo>
                    <a:cubicBezTo>
                      <a:pt x="4339" y="21553"/>
                      <a:pt x="4427" y="21553"/>
                      <a:pt x="4505" y="21545"/>
                    </a:cubicBezTo>
                    <a:cubicBezTo>
                      <a:pt x="5022" y="21505"/>
                      <a:pt x="5550" y="21442"/>
                      <a:pt x="6056" y="21363"/>
                    </a:cubicBezTo>
                    <a:cubicBezTo>
                      <a:pt x="7079" y="21197"/>
                      <a:pt x="8103" y="20992"/>
                      <a:pt x="9093" y="20731"/>
                    </a:cubicBezTo>
                    <a:cubicBezTo>
                      <a:pt x="10083" y="20479"/>
                      <a:pt x="11063" y="20178"/>
                      <a:pt x="12009" y="19847"/>
                    </a:cubicBezTo>
                    <a:cubicBezTo>
                      <a:pt x="13032" y="19499"/>
                      <a:pt x="14012" y="19104"/>
                      <a:pt x="14969" y="18670"/>
                    </a:cubicBezTo>
                    <a:cubicBezTo>
                      <a:pt x="14969" y="18670"/>
                      <a:pt x="14969" y="18670"/>
                      <a:pt x="14969" y="18670"/>
                    </a:cubicBezTo>
                    <a:cubicBezTo>
                      <a:pt x="13549" y="17541"/>
                      <a:pt x="12691" y="16040"/>
                      <a:pt x="12691" y="14397"/>
                    </a:cubicBezTo>
                    <a:cubicBezTo>
                      <a:pt x="12691" y="13971"/>
                      <a:pt x="12746" y="13552"/>
                      <a:pt x="12867" y="13142"/>
                    </a:cubicBezTo>
                    <a:cubicBezTo>
                      <a:pt x="13560" y="10622"/>
                      <a:pt x="16322" y="8640"/>
                      <a:pt x="19821" y="8135"/>
                    </a:cubicBezTo>
                    <a:cubicBezTo>
                      <a:pt x="19733" y="7511"/>
                      <a:pt x="19689" y="6887"/>
                      <a:pt x="19689" y="6263"/>
                    </a:cubicBezTo>
                    <a:cubicBezTo>
                      <a:pt x="19700" y="4715"/>
                      <a:pt x="19932" y="3151"/>
                      <a:pt x="20548" y="1658"/>
                    </a:cubicBezTo>
                    <a:cubicBezTo>
                      <a:pt x="20779" y="1090"/>
                      <a:pt x="21065" y="529"/>
                      <a:pt x="21450" y="0"/>
                    </a:cubicBezTo>
                    <a:close/>
                  </a:path>
                </a:pathLst>
              </a:custGeom>
              <a:solidFill>
                <a:srgbClr val="70AD47"/>
              </a:solidFill>
              <a:ln>
                <a:noFill/>
              </a:ln>
            </p:spPr>
            <p:txBody>
              <a:bodyPr anchorCtr="0" anchor="ctr" bIns="38100" lIns="38100" spcFirstLastPara="1" rIns="731500" wrap="square" tIns="38100">
                <a:noAutofit/>
              </a:bodyPr>
              <a:lstStyle/>
              <a:p>
                <a:pPr indent="0" lvl="0" marL="0" marR="0" rtl="0" algn="ctr">
                  <a:spcBef>
                    <a:spcPts val="0"/>
                  </a:spcBef>
                  <a:spcAft>
                    <a:spcPts val="0"/>
                  </a:spcAft>
                  <a:buNone/>
                </a:pPr>
                <a:r>
                  <a:rPr b="1" lang="en-US" sz="3000">
                    <a:solidFill>
                      <a:srgbClr val="262626"/>
                    </a:solidFill>
                    <a:latin typeface="Calibri"/>
                    <a:ea typeface="Calibri"/>
                    <a:cs typeface="Calibri"/>
                    <a:sym typeface="Calibri"/>
                  </a:rPr>
                  <a:t>03</a:t>
                </a:r>
                <a:endParaRPr b="1" sz="1800">
                  <a:solidFill>
                    <a:srgbClr val="262626"/>
                  </a:solidFill>
                  <a:latin typeface="Calibri"/>
                  <a:ea typeface="Calibri"/>
                  <a:cs typeface="Calibri"/>
                  <a:sym typeface="Calibri"/>
                </a:endParaRPr>
              </a:p>
            </p:txBody>
          </p:sp>
        </p:grpSp>
        <p:sp>
          <p:nvSpPr>
            <p:cNvPr id="546" name="Google Shape;546;p44"/>
            <p:cNvSpPr/>
            <p:nvPr/>
          </p:nvSpPr>
          <p:spPr>
            <a:xfrm>
              <a:off x="5037498" y="2402885"/>
              <a:ext cx="2272358" cy="2272358"/>
            </a:xfrm>
            <a:prstGeom prst="donut">
              <a:avLst>
                <a:gd fmla="val 9402" name="adj"/>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descr="Trophy" id="547" name="Google Shape;547;p44"/>
            <p:cNvSpPr/>
            <p:nvPr/>
          </p:nvSpPr>
          <p:spPr>
            <a:xfrm>
              <a:off x="5720143" y="3027218"/>
              <a:ext cx="907067" cy="1022394"/>
            </a:xfrm>
            <a:custGeom>
              <a:rect b="b" l="l" r="r" t="t"/>
              <a:pathLst>
                <a:path extrusionOk="0" h="1022394" w="907067">
                  <a:moveTo>
                    <a:pt x="776190" y="492408"/>
                  </a:moveTo>
                  <a:cubicBezTo>
                    <a:pt x="730837" y="539057"/>
                    <a:pt x="688075" y="568861"/>
                    <a:pt x="594777" y="579227"/>
                  </a:cubicBezTo>
                  <a:cubicBezTo>
                    <a:pt x="619397" y="554607"/>
                    <a:pt x="647905" y="529987"/>
                    <a:pt x="672526" y="500183"/>
                  </a:cubicBezTo>
                  <a:cubicBezTo>
                    <a:pt x="682892" y="488521"/>
                    <a:pt x="702329" y="462604"/>
                    <a:pt x="702329" y="461309"/>
                  </a:cubicBezTo>
                  <a:cubicBezTo>
                    <a:pt x="724358" y="425026"/>
                    <a:pt x="737316" y="383560"/>
                    <a:pt x="737316" y="338207"/>
                  </a:cubicBezTo>
                  <a:lnTo>
                    <a:pt x="737316" y="169751"/>
                  </a:lnTo>
                  <a:lnTo>
                    <a:pt x="828023" y="169751"/>
                  </a:lnTo>
                  <a:lnTo>
                    <a:pt x="828023" y="366714"/>
                  </a:lnTo>
                  <a:cubicBezTo>
                    <a:pt x="829319" y="369306"/>
                    <a:pt x="831910" y="434097"/>
                    <a:pt x="776190" y="492408"/>
                  </a:cubicBezTo>
                  <a:close/>
                  <a:moveTo>
                    <a:pt x="132173" y="492408"/>
                  </a:moveTo>
                  <a:cubicBezTo>
                    <a:pt x="75157" y="434097"/>
                    <a:pt x="77749" y="369306"/>
                    <a:pt x="77749" y="366714"/>
                  </a:cubicBezTo>
                  <a:lnTo>
                    <a:pt x="77749" y="168455"/>
                  </a:lnTo>
                  <a:lnTo>
                    <a:pt x="168455" y="168455"/>
                  </a:lnTo>
                  <a:lnTo>
                    <a:pt x="168455" y="336911"/>
                  </a:lnTo>
                  <a:cubicBezTo>
                    <a:pt x="168455" y="382264"/>
                    <a:pt x="181413" y="423730"/>
                    <a:pt x="203442" y="460013"/>
                  </a:cubicBezTo>
                  <a:cubicBezTo>
                    <a:pt x="203442" y="461309"/>
                    <a:pt x="222879" y="488521"/>
                    <a:pt x="233246" y="498887"/>
                  </a:cubicBezTo>
                  <a:cubicBezTo>
                    <a:pt x="259162" y="528691"/>
                    <a:pt x="286374" y="553311"/>
                    <a:pt x="310995" y="577931"/>
                  </a:cubicBezTo>
                  <a:cubicBezTo>
                    <a:pt x="220288" y="567565"/>
                    <a:pt x="176230" y="537761"/>
                    <a:pt x="132173" y="492408"/>
                  </a:cubicBezTo>
                  <a:close/>
                  <a:moveTo>
                    <a:pt x="907067" y="362827"/>
                  </a:moveTo>
                  <a:lnTo>
                    <a:pt x="907067" y="90707"/>
                  </a:lnTo>
                  <a:lnTo>
                    <a:pt x="738612" y="90707"/>
                  </a:lnTo>
                  <a:lnTo>
                    <a:pt x="738612" y="0"/>
                  </a:lnTo>
                  <a:lnTo>
                    <a:pt x="453534" y="0"/>
                  </a:lnTo>
                  <a:lnTo>
                    <a:pt x="168455" y="0"/>
                  </a:lnTo>
                  <a:lnTo>
                    <a:pt x="168455" y="90707"/>
                  </a:lnTo>
                  <a:lnTo>
                    <a:pt x="0" y="90707"/>
                  </a:lnTo>
                  <a:lnTo>
                    <a:pt x="0" y="361531"/>
                  </a:lnTo>
                  <a:cubicBezTo>
                    <a:pt x="0" y="374489"/>
                    <a:pt x="0" y="463900"/>
                    <a:pt x="73861" y="542945"/>
                  </a:cubicBezTo>
                  <a:cubicBezTo>
                    <a:pt x="145131" y="618102"/>
                    <a:pt x="231950" y="656976"/>
                    <a:pt x="383560" y="659568"/>
                  </a:cubicBezTo>
                  <a:cubicBezTo>
                    <a:pt x="395222" y="679005"/>
                    <a:pt x="401701" y="701033"/>
                    <a:pt x="401701" y="724358"/>
                  </a:cubicBezTo>
                  <a:lnTo>
                    <a:pt x="401701" y="892813"/>
                  </a:lnTo>
                  <a:lnTo>
                    <a:pt x="336911" y="892813"/>
                  </a:lnTo>
                  <a:cubicBezTo>
                    <a:pt x="308403" y="892813"/>
                    <a:pt x="285078" y="916138"/>
                    <a:pt x="285078" y="944646"/>
                  </a:cubicBezTo>
                  <a:lnTo>
                    <a:pt x="220288" y="944646"/>
                  </a:lnTo>
                  <a:cubicBezTo>
                    <a:pt x="191780" y="944646"/>
                    <a:pt x="168455" y="967970"/>
                    <a:pt x="168455" y="996478"/>
                  </a:cubicBezTo>
                  <a:lnTo>
                    <a:pt x="168455" y="1022394"/>
                  </a:lnTo>
                  <a:lnTo>
                    <a:pt x="738612" y="1022394"/>
                  </a:lnTo>
                  <a:lnTo>
                    <a:pt x="738612" y="996478"/>
                  </a:lnTo>
                  <a:cubicBezTo>
                    <a:pt x="738612" y="967970"/>
                    <a:pt x="715287" y="944646"/>
                    <a:pt x="686780" y="944646"/>
                  </a:cubicBezTo>
                  <a:lnTo>
                    <a:pt x="621989" y="944646"/>
                  </a:lnTo>
                  <a:cubicBezTo>
                    <a:pt x="621989" y="916138"/>
                    <a:pt x="598664" y="892813"/>
                    <a:pt x="570157" y="892813"/>
                  </a:cubicBezTo>
                  <a:lnTo>
                    <a:pt x="505366" y="892813"/>
                  </a:lnTo>
                  <a:lnTo>
                    <a:pt x="505366" y="725654"/>
                  </a:lnTo>
                  <a:cubicBezTo>
                    <a:pt x="505366" y="702329"/>
                    <a:pt x="511845" y="680301"/>
                    <a:pt x="523507" y="660863"/>
                  </a:cubicBezTo>
                  <a:cubicBezTo>
                    <a:pt x="675117" y="658272"/>
                    <a:pt x="761937" y="618102"/>
                    <a:pt x="833206" y="544240"/>
                  </a:cubicBezTo>
                  <a:cubicBezTo>
                    <a:pt x="907067" y="466492"/>
                    <a:pt x="907067" y="375785"/>
                    <a:pt x="907067" y="362827"/>
                  </a:cubicBezTo>
                  <a:close/>
                </a:path>
              </a:pathLst>
            </a:custGeom>
            <a:solidFill>
              <a:srgbClr val="D0CEC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descr="Lightbulb" id="548" name="Google Shape;548;p44"/>
            <p:cNvGrpSpPr/>
            <p:nvPr/>
          </p:nvGrpSpPr>
          <p:grpSpPr>
            <a:xfrm>
              <a:off x="6324401" y="1648583"/>
              <a:ext cx="216810" cy="350231"/>
              <a:chOff x="6324400" y="1648583"/>
              <a:chExt cx="216810" cy="350231"/>
            </a:xfrm>
          </p:grpSpPr>
          <p:sp>
            <p:nvSpPr>
              <p:cNvPr id="549" name="Google Shape;549;p44"/>
              <p:cNvSpPr/>
              <p:nvPr/>
            </p:nvSpPr>
            <p:spPr>
              <a:xfrm>
                <a:off x="6378602" y="1890410"/>
                <a:ext cx="108405" cy="25016"/>
              </a:xfrm>
              <a:custGeom>
                <a:rect b="b" l="l" r="r" t="t"/>
                <a:pathLst>
                  <a:path extrusionOk="0" h="25016" w="108405">
                    <a:moveTo>
                      <a:pt x="12508" y="0"/>
                    </a:moveTo>
                    <a:lnTo>
                      <a:pt x="95897" y="0"/>
                    </a:lnTo>
                    <a:cubicBezTo>
                      <a:pt x="102985" y="0"/>
                      <a:pt x="108405" y="5420"/>
                      <a:pt x="108405" y="12508"/>
                    </a:cubicBezTo>
                    <a:cubicBezTo>
                      <a:pt x="108405" y="19596"/>
                      <a:pt x="102985" y="25017"/>
                      <a:pt x="95897" y="25017"/>
                    </a:cubicBezTo>
                    <a:lnTo>
                      <a:pt x="12508" y="25017"/>
                    </a:lnTo>
                    <a:cubicBezTo>
                      <a:pt x="5420" y="25017"/>
                      <a:pt x="0" y="19596"/>
                      <a:pt x="0" y="12508"/>
                    </a:cubicBezTo>
                    <a:cubicBezTo>
                      <a:pt x="0" y="5420"/>
                      <a:pt x="5420" y="0"/>
                      <a:pt x="12508" y="0"/>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0" name="Google Shape;550;p44"/>
              <p:cNvSpPr/>
              <p:nvPr/>
            </p:nvSpPr>
            <p:spPr>
              <a:xfrm>
                <a:off x="6378602" y="1932104"/>
                <a:ext cx="108405" cy="25016"/>
              </a:xfrm>
              <a:custGeom>
                <a:rect b="b" l="l" r="r" t="t"/>
                <a:pathLst>
                  <a:path extrusionOk="0" h="25016" w="108405">
                    <a:moveTo>
                      <a:pt x="12508" y="0"/>
                    </a:moveTo>
                    <a:lnTo>
                      <a:pt x="95897" y="0"/>
                    </a:lnTo>
                    <a:cubicBezTo>
                      <a:pt x="102985" y="0"/>
                      <a:pt x="108405" y="5420"/>
                      <a:pt x="108405" y="12508"/>
                    </a:cubicBezTo>
                    <a:cubicBezTo>
                      <a:pt x="108405" y="19596"/>
                      <a:pt x="102985" y="25017"/>
                      <a:pt x="95897" y="25017"/>
                    </a:cubicBezTo>
                    <a:lnTo>
                      <a:pt x="12508" y="25017"/>
                    </a:lnTo>
                    <a:cubicBezTo>
                      <a:pt x="5420" y="25017"/>
                      <a:pt x="0" y="19596"/>
                      <a:pt x="0" y="12508"/>
                    </a:cubicBezTo>
                    <a:cubicBezTo>
                      <a:pt x="0" y="5420"/>
                      <a:pt x="5420" y="0"/>
                      <a:pt x="12508" y="0"/>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1" name="Google Shape;551;p44"/>
              <p:cNvSpPr/>
              <p:nvPr/>
            </p:nvSpPr>
            <p:spPr>
              <a:xfrm>
                <a:off x="6405704" y="1973798"/>
                <a:ext cx="54202" cy="25016"/>
              </a:xfrm>
              <a:custGeom>
                <a:rect b="b" l="l" r="r" t="t"/>
                <a:pathLst>
                  <a:path extrusionOk="0" h="25016" w="54202">
                    <a:moveTo>
                      <a:pt x="0" y="0"/>
                    </a:moveTo>
                    <a:cubicBezTo>
                      <a:pt x="1251" y="14176"/>
                      <a:pt x="12925" y="25017"/>
                      <a:pt x="27101" y="25017"/>
                    </a:cubicBezTo>
                    <a:cubicBezTo>
                      <a:pt x="41277" y="25017"/>
                      <a:pt x="52952" y="14176"/>
                      <a:pt x="54203" y="0"/>
                    </a:cubicBezTo>
                    <a:lnTo>
                      <a:pt x="0" y="0"/>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2" name="Google Shape;552;p44"/>
              <p:cNvSpPr/>
              <p:nvPr/>
            </p:nvSpPr>
            <p:spPr>
              <a:xfrm>
                <a:off x="6324400" y="1648583"/>
                <a:ext cx="216810" cy="225149"/>
              </a:xfrm>
              <a:custGeom>
                <a:rect b="b" l="l" r="r" t="t"/>
                <a:pathLst>
                  <a:path extrusionOk="0" h="225149" w="216810">
                    <a:moveTo>
                      <a:pt x="108405" y="0"/>
                    </a:moveTo>
                    <a:cubicBezTo>
                      <a:pt x="108405" y="0"/>
                      <a:pt x="108405" y="0"/>
                      <a:pt x="108405" y="0"/>
                    </a:cubicBezTo>
                    <a:cubicBezTo>
                      <a:pt x="108405" y="0"/>
                      <a:pt x="108405" y="0"/>
                      <a:pt x="108405" y="0"/>
                    </a:cubicBezTo>
                    <a:cubicBezTo>
                      <a:pt x="49199" y="417"/>
                      <a:pt x="1251" y="47948"/>
                      <a:pt x="0" y="107154"/>
                    </a:cubicBezTo>
                    <a:lnTo>
                      <a:pt x="0" y="110907"/>
                    </a:lnTo>
                    <a:cubicBezTo>
                      <a:pt x="417" y="123832"/>
                      <a:pt x="2919" y="136340"/>
                      <a:pt x="7505" y="148432"/>
                    </a:cubicBezTo>
                    <a:cubicBezTo>
                      <a:pt x="12091" y="159689"/>
                      <a:pt x="18345" y="170113"/>
                      <a:pt x="26267" y="179285"/>
                    </a:cubicBezTo>
                    <a:cubicBezTo>
                      <a:pt x="36274" y="190126"/>
                      <a:pt x="47115" y="211390"/>
                      <a:pt x="51701" y="220563"/>
                    </a:cubicBezTo>
                    <a:cubicBezTo>
                      <a:pt x="52952" y="223481"/>
                      <a:pt x="55870" y="225149"/>
                      <a:pt x="59206" y="225149"/>
                    </a:cubicBezTo>
                    <a:lnTo>
                      <a:pt x="157604" y="225149"/>
                    </a:lnTo>
                    <a:cubicBezTo>
                      <a:pt x="160940" y="225149"/>
                      <a:pt x="163858" y="223481"/>
                      <a:pt x="165109" y="220563"/>
                    </a:cubicBezTo>
                    <a:cubicBezTo>
                      <a:pt x="169696" y="211390"/>
                      <a:pt x="180536" y="190126"/>
                      <a:pt x="190543" y="179285"/>
                    </a:cubicBezTo>
                    <a:cubicBezTo>
                      <a:pt x="198465" y="170113"/>
                      <a:pt x="205136" y="159689"/>
                      <a:pt x="209305" y="148432"/>
                    </a:cubicBezTo>
                    <a:cubicBezTo>
                      <a:pt x="213892" y="136340"/>
                      <a:pt x="216393" y="123832"/>
                      <a:pt x="216810" y="110907"/>
                    </a:cubicBezTo>
                    <a:lnTo>
                      <a:pt x="216810" y="107154"/>
                    </a:lnTo>
                    <a:cubicBezTo>
                      <a:pt x="215559" y="47948"/>
                      <a:pt x="167611" y="417"/>
                      <a:pt x="108405" y="0"/>
                    </a:cubicBezTo>
                    <a:close/>
                    <a:moveTo>
                      <a:pt x="191794" y="110490"/>
                    </a:moveTo>
                    <a:cubicBezTo>
                      <a:pt x="191377" y="120496"/>
                      <a:pt x="189292" y="130503"/>
                      <a:pt x="185956" y="139676"/>
                    </a:cubicBezTo>
                    <a:cubicBezTo>
                      <a:pt x="182621" y="148015"/>
                      <a:pt x="178035" y="155937"/>
                      <a:pt x="171780" y="162608"/>
                    </a:cubicBezTo>
                    <a:cubicBezTo>
                      <a:pt x="162191" y="174282"/>
                      <a:pt x="153852" y="186790"/>
                      <a:pt x="147598" y="200133"/>
                    </a:cubicBezTo>
                    <a:lnTo>
                      <a:pt x="108405" y="200133"/>
                    </a:lnTo>
                    <a:lnTo>
                      <a:pt x="69629" y="200133"/>
                    </a:lnTo>
                    <a:cubicBezTo>
                      <a:pt x="62958" y="186790"/>
                      <a:pt x="54619" y="174282"/>
                      <a:pt x="45447" y="162608"/>
                    </a:cubicBezTo>
                    <a:cubicBezTo>
                      <a:pt x="39610" y="155937"/>
                      <a:pt x="34606" y="148015"/>
                      <a:pt x="31271" y="139676"/>
                    </a:cubicBezTo>
                    <a:cubicBezTo>
                      <a:pt x="27518" y="130503"/>
                      <a:pt x="25850" y="120496"/>
                      <a:pt x="25434" y="110490"/>
                    </a:cubicBezTo>
                    <a:lnTo>
                      <a:pt x="25434" y="107154"/>
                    </a:lnTo>
                    <a:cubicBezTo>
                      <a:pt x="26267" y="61708"/>
                      <a:pt x="63375" y="25017"/>
                      <a:pt x="108822" y="24600"/>
                    </a:cubicBezTo>
                    <a:lnTo>
                      <a:pt x="108822" y="24600"/>
                    </a:lnTo>
                    <a:lnTo>
                      <a:pt x="108822" y="24600"/>
                    </a:lnTo>
                    <a:cubicBezTo>
                      <a:pt x="108822" y="24600"/>
                      <a:pt x="108822" y="24600"/>
                      <a:pt x="108822" y="24600"/>
                    </a:cubicBezTo>
                    <a:cubicBezTo>
                      <a:pt x="108822" y="24600"/>
                      <a:pt x="108822" y="24600"/>
                      <a:pt x="108822" y="24600"/>
                    </a:cubicBezTo>
                    <a:lnTo>
                      <a:pt x="108822" y="24600"/>
                    </a:lnTo>
                    <a:lnTo>
                      <a:pt x="108822" y="24600"/>
                    </a:lnTo>
                    <a:cubicBezTo>
                      <a:pt x="154269" y="25017"/>
                      <a:pt x="191377" y="61291"/>
                      <a:pt x="192211" y="107154"/>
                    </a:cubicBezTo>
                    <a:lnTo>
                      <a:pt x="192211" y="110490"/>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descr="Single gear" id="553" name="Google Shape;553;p44"/>
            <p:cNvSpPr/>
            <p:nvPr/>
          </p:nvSpPr>
          <p:spPr>
            <a:xfrm>
              <a:off x="4299769" y="4084687"/>
              <a:ext cx="283937" cy="283521"/>
            </a:xfrm>
            <a:custGeom>
              <a:rect b="b" l="l" r="r" t="t"/>
              <a:pathLst>
                <a:path extrusionOk="0" h="283521" w="283937">
                  <a:moveTo>
                    <a:pt x="141761" y="191794"/>
                  </a:moveTo>
                  <a:cubicBezTo>
                    <a:pt x="114242" y="191794"/>
                    <a:pt x="91727" y="169279"/>
                    <a:pt x="91727" y="141761"/>
                  </a:cubicBezTo>
                  <a:cubicBezTo>
                    <a:pt x="91727" y="114242"/>
                    <a:pt x="114242" y="91727"/>
                    <a:pt x="141761" y="91727"/>
                  </a:cubicBezTo>
                  <a:cubicBezTo>
                    <a:pt x="169279" y="91727"/>
                    <a:pt x="191794" y="114242"/>
                    <a:pt x="191794" y="141761"/>
                  </a:cubicBezTo>
                  <a:cubicBezTo>
                    <a:pt x="191794" y="169279"/>
                    <a:pt x="169279" y="191794"/>
                    <a:pt x="141761" y="191794"/>
                  </a:cubicBezTo>
                  <a:close/>
                  <a:moveTo>
                    <a:pt x="254335" y="110490"/>
                  </a:moveTo>
                  <a:cubicBezTo>
                    <a:pt x="251833" y="101317"/>
                    <a:pt x="248081" y="92561"/>
                    <a:pt x="243495" y="84639"/>
                  </a:cubicBezTo>
                  <a:lnTo>
                    <a:pt x="253918" y="53369"/>
                  </a:lnTo>
                  <a:lnTo>
                    <a:pt x="230152" y="29603"/>
                  </a:lnTo>
                  <a:lnTo>
                    <a:pt x="198882" y="40027"/>
                  </a:lnTo>
                  <a:cubicBezTo>
                    <a:pt x="190543" y="35440"/>
                    <a:pt x="181787" y="31688"/>
                    <a:pt x="172614" y="29186"/>
                  </a:cubicBezTo>
                  <a:lnTo>
                    <a:pt x="158438" y="0"/>
                  </a:lnTo>
                  <a:lnTo>
                    <a:pt x="125083" y="0"/>
                  </a:lnTo>
                  <a:lnTo>
                    <a:pt x="110490" y="29186"/>
                  </a:lnTo>
                  <a:cubicBezTo>
                    <a:pt x="101317" y="31688"/>
                    <a:pt x="92561" y="35440"/>
                    <a:pt x="84639" y="40027"/>
                  </a:cubicBezTo>
                  <a:lnTo>
                    <a:pt x="53369" y="29603"/>
                  </a:lnTo>
                  <a:lnTo>
                    <a:pt x="29603" y="53369"/>
                  </a:lnTo>
                  <a:lnTo>
                    <a:pt x="40027" y="84639"/>
                  </a:lnTo>
                  <a:cubicBezTo>
                    <a:pt x="35440" y="92978"/>
                    <a:pt x="31688" y="101734"/>
                    <a:pt x="29186" y="110907"/>
                  </a:cubicBezTo>
                  <a:lnTo>
                    <a:pt x="0" y="125083"/>
                  </a:lnTo>
                  <a:lnTo>
                    <a:pt x="0" y="158438"/>
                  </a:lnTo>
                  <a:lnTo>
                    <a:pt x="29186" y="173031"/>
                  </a:lnTo>
                  <a:cubicBezTo>
                    <a:pt x="31688" y="182204"/>
                    <a:pt x="35440" y="190960"/>
                    <a:pt x="40027" y="198882"/>
                  </a:cubicBezTo>
                  <a:lnTo>
                    <a:pt x="29603" y="230152"/>
                  </a:lnTo>
                  <a:lnTo>
                    <a:pt x="53369" y="253918"/>
                  </a:lnTo>
                  <a:lnTo>
                    <a:pt x="84639" y="243495"/>
                  </a:lnTo>
                  <a:cubicBezTo>
                    <a:pt x="92978" y="248081"/>
                    <a:pt x="101734" y="251833"/>
                    <a:pt x="110907" y="254335"/>
                  </a:cubicBezTo>
                  <a:lnTo>
                    <a:pt x="125500" y="283521"/>
                  </a:lnTo>
                  <a:lnTo>
                    <a:pt x="158855" y="283521"/>
                  </a:lnTo>
                  <a:lnTo>
                    <a:pt x="173448" y="254335"/>
                  </a:lnTo>
                  <a:cubicBezTo>
                    <a:pt x="182621" y="251833"/>
                    <a:pt x="191377" y="248081"/>
                    <a:pt x="199299" y="243495"/>
                  </a:cubicBezTo>
                  <a:lnTo>
                    <a:pt x="230569" y="253918"/>
                  </a:lnTo>
                  <a:lnTo>
                    <a:pt x="254335" y="230152"/>
                  </a:lnTo>
                  <a:lnTo>
                    <a:pt x="243911" y="198882"/>
                  </a:lnTo>
                  <a:cubicBezTo>
                    <a:pt x="248498" y="190543"/>
                    <a:pt x="252250" y="181787"/>
                    <a:pt x="254752" y="172614"/>
                  </a:cubicBezTo>
                  <a:lnTo>
                    <a:pt x="283938" y="158021"/>
                  </a:lnTo>
                  <a:lnTo>
                    <a:pt x="283938" y="124666"/>
                  </a:lnTo>
                  <a:lnTo>
                    <a:pt x="254335" y="110490"/>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descr="Stopwatch" id="554" name="Google Shape;554;p44"/>
            <p:cNvGrpSpPr/>
            <p:nvPr/>
          </p:nvGrpSpPr>
          <p:grpSpPr>
            <a:xfrm>
              <a:off x="7390875" y="4550785"/>
              <a:ext cx="283769" cy="324987"/>
              <a:chOff x="7390874" y="4550785"/>
              <a:chExt cx="283769" cy="324987"/>
            </a:xfrm>
          </p:grpSpPr>
          <p:sp>
            <p:nvSpPr>
              <p:cNvPr id="555" name="Google Shape;555;p44"/>
              <p:cNvSpPr/>
              <p:nvPr/>
            </p:nvSpPr>
            <p:spPr>
              <a:xfrm>
                <a:off x="7524168" y="4642513"/>
                <a:ext cx="16677" cy="16677"/>
              </a:xfrm>
              <a:custGeom>
                <a:rect b="b" l="l" r="r" t="t"/>
                <a:pathLst>
                  <a:path extrusionOk="0" h="16677" w="16677">
                    <a:moveTo>
                      <a:pt x="16678" y="8339"/>
                    </a:moveTo>
                    <a:cubicBezTo>
                      <a:pt x="16678" y="12944"/>
                      <a:pt x="12944" y="16678"/>
                      <a:pt x="8339" y="16678"/>
                    </a:cubicBezTo>
                    <a:cubicBezTo>
                      <a:pt x="3733" y="16678"/>
                      <a:pt x="0" y="12944"/>
                      <a:pt x="0" y="8339"/>
                    </a:cubicBezTo>
                    <a:cubicBezTo>
                      <a:pt x="0" y="3733"/>
                      <a:pt x="3733" y="0"/>
                      <a:pt x="8339" y="0"/>
                    </a:cubicBezTo>
                    <a:cubicBezTo>
                      <a:pt x="12944" y="0"/>
                      <a:pt x="16678" y="3733"/>
                      <a:pt x="16678" y="8339"/>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6" name="Google Shape;556;p44"/>
              <p:cNvSpPr/>
              <p:nvPr/>
            </p:nvSpPr>
            <p:spPr>
              <a:xfrm>
                <a:off x="7524168" y="4809290"/>
                <a:ext cx="16677" cy="16677"/>
              </a:xfrm>
              <a:custGeom>
                <a:rect b="b" l="l" r="r" t="t"/>
                <a:pathLst>
                  <a:path extrusionOk="0" h="16677" w="16677">
                    <a:moveTo>
                      <a:pt x="16678" y="8339"/>
                    </a:moveTo>
                    <a:cubicBezTo>
                      <a:pt x="16678" y="12944"/>
                      <a:pt x="12944" y="16678"/>
                      <a:pt x="8339" y="16678"/>
                    </a:cubicBezTo>
                    <a:cubicBezTo>
                      <a:pt x="3733" y="16678"/>
                      <a:pt x="0" y="12944"/>
                      <a:pt x="0" y="8339"/>
                    </a:cubicBezTo>
                    <a:cubicBezTo>
                      <a:pt x="0" y="3733"/>
                      <a:pt x="3733" y="0"/>
                      <a:pt x="8339" y="0"/>
                    </a:cubicBezTo>
                    <a:cubicBezTo>
                      <a:pt x="12944" y="0"/>
                      <a:pt x="16678" y="3733"/>
                      <a:pt x="16678" y="8339"/>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7" name="Google Shape;557;p44"/>
              <p:cNvSpPr/>
              <p:nvPr/>
            </p:nvSpPr>
            <p:spPr>
              <a:xfrm>
                <a:off x="7607557" y="4721732"/>
                <a:ext cx="16677" cy="16677"/>
              </a:xfrm>
              <a:custGeom>
                <a:rect b="b" l="l" r="r" t="t"/>
                <a:pathLst>
                  <a:path extrusionOk="0" h="16677" w="16677">
                    <a:moveTo>
                      <a:pt x="16678" y="8339"/>
                    </a:moveTo>
                    <a:cubicBezTo>
                      <a:pt x="16678" y="12944"/>
                      <a:pt x="12944" y="16678"/>
                      <a:pt x="8339" y="16678"/>
                    </a:cubicBezTo>
                    <a:cubicBezTo>
                      <a:pt x="3733" y="16678"/>
                      <a:pt x="0" y="12944"/>
                      <a:pt x="0" y="8339"/>
                    </a:cubicBezTo>
                    <a:cubicBezTo>
                      <a:pt x="0" y="3733"/>
                      <a:pt x="3733" y="0"/>
                      <a:pt x="8339" y="0"/>
                    </a:cubicBezTo>
                    <a:cubicBezTo>
                      <a:pt x="12944" y="0"/>
                      <a:pt x="16678" y="3733"/>
                      <a:pt x="16678" y="8339"/>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8" name="Google Shape;558;p44"/>
              <p:cNvSpPr/>
              <p:nvPr/>
            </p:nvSpPr>
            <p:spPr>
              <a:xfrm>
                <a:off x="7440780" y="4721732"/>
                <a:ext cx="16677" cy="16677"/>
              </a:xfrm>
              <a:custGeom>
                <a:rect b="b" l="l" r="r" t="t"/>
                <a:pathLst>
                  <a:path extrusionOk="0" h="16677" w="16677">
                    <a:moveTo>
                      <a:pt x="16678" y="8339"/>
                    </a:moveTo>
                    <a:cubicBezTo>
                      <a:pt x="16678" y="12944"/>
                      <a:pt x="12944" y="16678"/>
                      <a:pt x="8339" y="16678"/>
                    </a:cubicBezTo>
                    <a:cubicBezTo>
                      <a:pt x="3733" y="16678"/>
                      <a:pt x="0" y="12944"/>
                      <a:pt x="0" y="8339"/>
                    </a:cubicBezTo>
                    <a:cubicBezTo>
                      <a:pt x="0" y="3733"/>
                      <a:pt x="3733" y="0"/>
                      <a:pt x="8339" y="0"/>
                    </a:cubicBezTo>
                    <a:cubicBezTo>
                      <a:pt x="12944" y="0"/>
                      <a:pt x="16678" y="3733"/>
                      <a:pt x="16678" y="8339"/>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9" name="Google Shape;559;p44"/>
              <p:cNvSpPr/>
              <p:nvPr/>
            </p:nvSpPr>
            <p:spPr>
              <a:xfrm>
                <a:off x="7524168" y="4671699"/>
                <a:ext cx="55453" cy="105486"/>
              </a:xfrm>
              <a:custGeom>
                <a:rect b="b" l="l" r="r" t="t"/>
                <a:pathLst>
                  <a:path extrusionOk="0" h="105486" w="55453">
                    <a:moveTo>
                      <a:pt x="16678" y="0"/>
                    </a:moveTo>
                    <a:lnTo>
                      <a:pt x="0" y="0"/>
                    </a:lnTo>
                    <a:lnTo>
                      <a:pt x="0" y="58372"/>
                    </a:lnTo>
                    <a:cubicBezTo>
                      <a:pt x="0" y="60457"/>
                      <a:pt x="834" y="62541"/>
                      <a:pt x="2502" y="64209"/>
                    </a:cubicBezTo>
                    <a:lnTo>
                      <a:pt x="43779" y="105487"/>
                    </a:lnTo>
                    <a:lnTo>
                      <a:pt x="55453" y="93812"/>
                    </a:lnTo>
                    <a:lnTo>
                      <a:pt x="16678" y="55036"/>
                    </a:lnTo>
                    <a:lnTo>
                      <a:pt x="16678" y="0"/>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0" name="Google Shape;560;p44"/>
              <p:cNvSpPr/>
              <p:nvPr/>
            </p:nvSpPr>
            <p:spPr>
              <a:xfrm>
                <a:off x="7390874" y="4550785"/>
                <a:ext cx="283769" cy="324987"/>
              </a:xfrm>
              <a:custGeom>
                <a:rect b="b" l="l" r="r" t="t"/>
                <a:pathLst>
                  <a:path extrusionOk="0" h="324987" w="283769">
                    <a:moveTo>
                      <a:pt x="141633" y="300199"/>
                    </a:moveTo>
                    <a:cubicBezTo>
                      <a:pt x="77007" y="300199"/>
                      <a:pt x="24889" y="248081"/>
                      <a:pt x="24889" y="183455"/>
                    </a:cubicBezTo>
                    <a:cubicBezTo>
                      <a:pt x="24889" y="118829"/>
                      <a:pt x="77007" y="66711"/>
                      <a:pt x="141633" y="66711"/>
                    </a:cubicBezTo>
                    <a:cubicBezTo>
                      <a:pt x="206259" y="66711"/>
                      <a:pt x="258377" y="118829"/>
                      <a:pt x="258377" y="183455"/>
                    </a:cubicBezTo>
                    <a:cubicBezTo>
                      <a:pt x="258377" y="248081"/>
                      <a:pt x="206259" y="300199"/>
                      <a:pt x="141633" y="300199"/>
                    </a:cubicBezTo>
                    <a:lnTo>
                      <a:pt x="141633" y="300199"/>
                    </a:lnTo>
                    <a:close/>
                    <a:moveTo>
                      <a:pt x="240448" y="81721"/>
                    </a:moveTo>
                    <a:lnTo>
                      <a:pt x="252957" y="69212"/>
                    </a:lnTo>
                    <a:cubicBezTo>
                      <a:pt x="257543" y="64209"/>
                      <a:pt x="257543" y="56704"/>
                      <a:pt x="252540" y="51701"/>
                    </a:cubicBezTo>
                    <a:cubicBezTo>
                      <a:pt x="247953" y="47115"/>
                      <a:pt x="240032" y="46698"/>
                      <a:pt x="235028" y="51284"/>
                    </a:cubicBezTo>
                    <a:lnTo>
                      <a:pt x="220852" y="65877"/>
                    </a:lnTo>
                    <a:cubicBezTo>
                      <a:pt x="200839" y="52535"/>
                      <a:pt x="177907" y="44196"/>
                      <a:pt x="154141" y="42528"/>
                    </a:cubicBezTo>
                    <a:lnTo>
                      <a:pt x="154141" y="25017"/>
                    </a:lnTo>
                    <a:lnTo>
                      <a:pt x="191666" y="25017"/>
                    </a:lnTo>
                    <a:lnTo>
                      <a:pt x="191666" y="0"/>
                    </a:lnTo>
                    <a:lnTo>
                      <a:pt x="91600" y="0"/>
                    </a:lnTo>
                    <a:lnTo>
                      <a:pt x="91600" y="25017"/>
                    </a:lnTo>
                    <a:lnTo>
                      <a:pt x="129125" y="25017"/>
                    </a:lnTo>
                    <a:lnTo>
                      <a:pt x="129125" y="42111"/>
                    </a:lnTo>
                    <a:cubicBezTo>
                      <a:pt x="62831" y="47948"/>
                      <a:pt x="9462" y="99232"/>
                      <a:pt x="1123" y="165526"/>
                    </a:cubicBezTo>
                    <a:cubicBezTo>
                      <a:pt x="-7215" y="231820"/>
                      <a:pt x="31560" y="294778"/>
                      <a:pt x="94519" y="316876"/>
                    </a:cubicBezTo>
                    <a:cubicBezTo>
                      <a:pt x="157477" y="338974"/>
                      <a:pt x="227106" y="314792"/>
                      <a:pt x="262546" y="258088"/>
                    </a:cubicBezTo>
                    <a:cubicBezTo>
                      <a:pt x="297987" y="201383"/>
                      <a:pt x="287980" y="128001"/>
                      <a:pt x="240448" y="81721"/>
                    </a:cubicBezTo>
                    <a:lnTo>
                      <a:pt x="240448" y="81721"/>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561" name="Google Shape;561;p44"/>
          <p:cNvSpPr txBox="1"/>
          <p:nvPr>
            <p:ph idx="1" type="body"/>
          </p:nvPr>
        </p:nvSpPr>
        <p:spPr>
          <a:xfrm>
            <a:off x="2036650" y="2028451"/>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70AD47"/>
              </a:buClr>
              <a:buSzPts val="2400"/>
              <a:buNone/>
              <a:defRPr sz="2400">
                <a:solidFill>
                  <a:srgbClr val="70AD47"/>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62" name="Google Shape;562;p44"/>
          <p:cNvSpPr txBox="1"/>
          <p:nvPr>
            <p:ph idx="2" type="body"/>
          </p:nvPr>
        </p:nvSpPr>
        <p:spPr>
          <a:xfrm>
            <a:off x="5941917" y="2028451"/>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5B9BD5"/>
              </a:buClr>
              <a:buSzPts val="2400"/>
              <a:buNone/>
              <a:defRPr sz="2400">
                <a:solidFill>
                  <a:srgbClr val="5B9BD5"/>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63" name="Google Shape;563;p44"/>
          <p:cNvSpPr txBox="1"/>
          <p:nvPr>
            <p:ph idx="3" type="body"/>
          </p:nvPr>
        </p:nvSpPr>
        <p:spPr>
          <a:xfrm>
            <a:off x="3953233" y="4114504"/>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ED7D31"/>
              </a:buClr>
              <a:buSzPts val="2400"/>
              <a:buNone/>
              <a:defRPr sz="2400">
                <a:solidFill>
                  <a:srgbClr val="ED7D31"/>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Custom Layout">
  <p:cSld name="17_Custom Layout">
    <p:spTree>
      <p:nvGrpSpPr>
        <p:cNvPr id="564" name="Shape 564"/>
        <p:cNvGrpSpPr/>
        <p:nvPr/>
      </p:nvGrpSpPr>
      <p:grpSpPr>
        <a:xfrm>
          <a:off x="0" y="0"/>
          <a:ext cx="0" cy="0"/>
          <a:chOff x="0" y="0"/>
          <a:chExt cx="0" cy="0"/>
        </a:xfrm>
      </p:grpSpPr>
      <p:sp>
        <p:nvSpPr>
          <p:cNvPr id="565" name="Google Shape;565;p45"/>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6" name="Google Shape;566;p45"/>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7" name="Google Shape;567;p45"/>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8" name="Google Shape;568;p45"/>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569" name="Google Shape;569;p45"/>
          <p:cNvGrpSpPr/>
          <p:nvPr/>
        </p:nvGrpSpPr>
        <p:grpSpPr>
          <a:xfrm>
            <a:off x="3129473" y="2002734"/>
            <a:ext cx="2530548" cy="2186735"/>
            <a:chOff x="3724235" y="1302007"/>
            <a:chExt cx="4732645" cy="4733691"/>
          </a:xfrm>
        </p:grpSpPr>
        <p:grpSp>
          <p:nvGrpSpPr>
            <p:cNvPr id="570" name="Google Shape;570;p45"/>
            <p:cNvGrpSpPr/>
            <p:nvPr/>
          </p:nvGrpSpPr>
          <p:grpSpPr>
            <a:xfrm>
              <a:off x="3735118" y="1302007"/>
              <a:ext cx="4721762" cy="4733691"/>
              <a:chOff x="3974366" y="1302008"/>
              <a:chExt cx="4243264" cy="4253984"/>
            </a:xfrm>
          </p:grpSpPr>
          <p:sp>
            <p:nvSpPr>
              <p:cNvPr id="571" name="Google Shape;571;p45"/>
              <p:cNvSpPr/>
              <p:nvPr/>
            </p:nvSpPr>
            <p:spPr>
              <a:xfrm>
                <a:off x="6095999" y="1302008"/>
                <a:ext cx="1060816" cy="1063496"/>
              </a:xfrm>
              <a:custGeom>
                <a:rect b="b" l="l" r="r" t="t"/>
                <a:pathLst>
                  <a:path extrusionOk="0" h="4034" w="4035">
                    <a:moveTo>
                      <a:pt x="0" y="0"/>
                    </a:moveTo>
                    <a:cubicBezTo>
                      <a:pt x="2228" y="0"/>
                      <a:pt x="4035" y="1806"/>
                      <a:pt x="4035" y="4034"/>
                    </a:cubicBezTo>
                    <a:lnTo>
                      <a:pt x="0" y="4034"/>
                    </a:lnTo>
                    <a:lnTo>
                      <a:pt x="0" y="0"/>
                    </a:lnTo>
                    <a:close/>
                  </a:path>
                </a:pathLst>
              </a:custGeom>
              <a:solidFill>
                <a:srgbClr val="C55A11"/>
              </a:solid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b="1" lang="en-US" sz="2000">
                    <a:solidFill>
                      <a:schemeClr val="lt1"/>
                    </a:solidFill>
                    <a:latin typeface="Calibri"/>
                    <a:ea typeface="Calibri"/>
                    <a:cs typeface="Calibri"/>
                    <a:sym typeface="Calibri"/>
                  </a:rPr>
                  <a:t>01</a:t>
                </a:r>
                <a:endParaRPr/>
              </a:p>
            </p:txBody>
          </p:sp>
          <p:sp>
            <p:nvSpPr>
              <p:cNvPr id="572" name="Google Shape;572;p45"/>
              <p:cNvSpPr/>
              <p:nvPr/>
            </p:nvSpPr>
            <p:spPr>
              <a:xfrm>
                <a:off x="5035184" y="2365504"/>
                <a:ext cx="1060816" cy="1063496"/>
              </a:xfrm>
              <a:custGeom>
                <a:rect b="b" l="l" r="r" t="t"/>
                <a:pathLst>
                  <a:path extrusionOk="0" h="4034" w="4034">
                    <a:moveTo>
                      <a:pt x="4034" y="4034"/>
                    </a:moveTo>
                    <a:cubicBezTo>
                      <a:pt x="1806" y="4034"/>
                      <a:pt x="0" y="2228"/>
                      <a:pt x="0" y="0"/>
                    </a:cubicBezTo>
                    <a:lnTo>
                      <a:pt x="4034" y="0"/>
                    </a:lnTo>
                    <a:lnTo>
                      <a:pt x="4034" y="4034"/>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3" name="Google Shape;573;p45"/>
              <p:cNvSpPr/>
              <p:nvPr/>
            </p:nvSpPr>
            <p:spPr>
              <a:xfrm>
                <a:off x="5035184" y="1302008"/>
                <a:ext cx="1060816" cy="1063496"/>
              </a:xfrm>
              <a:custGeom>
                <a:rect b="b" l="l" r="r" t="t"/>
                <a:pathLst>
                  <a:path extrusionOk="0" h="4034" w="4034">
                    <a:moveTo>
                      <a:pt x="0" y="4034"/>
                    </a:moveTo>
                    <a:cubicBezTo>
                      <a:pt x="0" y="1806"/>
                      <a:pt x="1806" y="0"/>
                      <a:pt x="4034" y="0"/>
                    </a:cubicBezTo>
                    <a:lnTo>
                      <a:pt x="4034" y="4034"/>
                    </a:lnTo>
                    <a:lnTo>
                      <a:pt x="0" y="4034"/>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4" name="Google Shape;574;p45"/>
              <p:cNvSpPr/>
              <p:nvPr/>
            </p:nvSpPr>
            <p:spPr>
              <a:xfrm>
                <a:off x="6095999" y="3429000"/>
                <a:ext cx="1060816" cy="1063496"/>
              </a:xfrm>
              <a:custGeom>
                <a:rect b="b" l="l" r="r" t="t"/>
                <a:pathLst>
                  <a:path extrusionOk="0" h="4034" w="4035">
                    <a:moveTo>
                      <a:pt x="0" y="0"/>
                    </a:moveTo>
                    <a:cubicBezTo>
                      <a:pt x="2228" y="0"/>
                      <a:pt x="4035" y="1806"/>
                      <a:pt x="4035" y="4034"/>
                    </a:cubicBezTo>
                    <a:lnTo>
                      <a:pt x="0" y="4034"/>
                    </a:lnTo>
                    <a:lnTo>
                      <a:pt x="0"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5" name="Google Shape;575;p45"/>
              <p:cNvSpPr/>
              <p:nvPr/>
            </p:nvSpPr>
            <p:spPr>
              <a:xfrm>
                <a:off x="6095999" y="4492496"/>
                <a:ext cx="1060816" cy="1063496"/>
              </a:xfrm>
              <a:custGeom>
                <a:rect b="b" l="l" r="r" t="t"/>
                <a:pathLst>
                  <a:path extrusionOk="0" h="4034" w="4035">
                    <a:moveTo>
                      <a:pt x="4035" y="0"/>
                    </a:moveTo>
                    <a:cubicBezTo>
                      <a:pt x="4035" y="2228"/>
                      <a:pt x="2228" y="4034"/>
                      <a:pt x="0" y="4034"/>
                    </a:cubicBezTo>
                    <a:lnTo>
                      <a:pt x="0" y="0"/>
                    </a:lnTo>
                    <a:lnTo>
                      <a:pt x="4035"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6" name="Google Shape;576;p45"/>
              <p:cNvSpPr/>
              <p:nvPr/>
            </p:nvSpPr>
            <p:spPr>
              <a:xfrm>
                <a:off x="5035184" y="4492496"/>
                <a:ext cx="1060816" cy="1063496"/>
              </a:xfrm>
              <a:custGeom>
                <a:rect b="b" l="l" r="r" t="t"/>
                <a:pathLst>
                  <a:path extrusionOk="0" h="4034" w="4034">
                    <a:moveTo>
                      <a:pt x="4034" y="4034"/>
                    </a:moveTo>
                    <a:cubicBezTo>
                      <a:pt x="1806" y="4034"/>
                      <a:pt x="0" y="2228"/>
                      <a:pt x="0" y="0"/>
                    </a:cubicBezTo>
                    <a:lnTo>
                      <a:pt x="4034" y="0"/>
                    </a:lnTo>
                    <a:lnTo>
                      <a:pt x="4034" y="4034"/>
                    </a:lnTo>
                    <a:close/>
                  </a:path>
                </a:pathLst>
              </a:custGeom>
              <a:solidFill>
                <a:srgbClr val="BF9000"/>
              </a:solid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US" sz="2000">
                    <a:solidFill>
                      <a:schemeClr val="lt1"/>
                    </a:solidFill>
                    <a:latin typeface="Calibri"/>
                    <a:ea typeface="Calibri"/>
                    <a:cs typeface="Calibri"/>
                    <a:sym typeface="Calibri"/>
                  </a:rPr>
                  <a:t>03</a:t>
                </a:r>
                <a:endParaRPr/>
              </a:p>
            </p:txBody>
          </p:sp>
          <p:sp>
            <p:nvSpPr>
              <p:cNvPr id="577" name="Google Shape;577;p45"/>
              <p:cNvSpPr/>
              <p:nvPr/>
            </p:nvSpPr>
            <p:spPr>
              <a:xfrm>
                <a:off x="7156814" y="2365504"/>
                <a:ext cx="1060816" cy="1063496"/>
              </a:xfrm>
              <a:custGeom>
                <a:rect b="b" l="l" r="r" t="t"/>
                <a:pathLst>
                  <a:path extrusionOk="0" h="4034" w="4035">
                    <a:moveTo>
                      <a:pt x="0" y="0"/>
                    </a:moveTo>
                    <a:cubicBezTo>
                      <a:pt x="2228" y="0"/>
                      <a:pt x="4035" y="1806"/>
                      <a:pt x="4035" y="4034"/>
                    </a:cubicBezTo>
                    <a:lnTo>
                      <a:pt x="0" y="4034"/>
                    </a:lnTo>
                    <a:lnTo>
                      <a:pt x="0" y="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8" name="Google Shape;578;p45"/>
              <p:cNvSpPr/>
              <p:nvPr/>
            </p:nvSpPr>
            <p:spPr>
              <a:xfrm>
                <a:off x="7156814" y="3429000"/>
                <a:ext cx="1060816" cy="1063496"/>
              </a:xfrm>
              <a:custGeom>
                <a:rect b="b" l="l" r="r" t="t"/>
                <a:pathLst>
                  <a:path extrusionOk="0" h="4034" w="4035">
                    <a:moveTo>
                      <a:pt x="4035" y="0"/>
                    </a:moveTo>
                    <a:cubicBezTo>
                      <a:pt x="4035" y="2228"/>
                      <a:pt x="2228" y="4034"/>
                      <a:pt x="0" y="4034"/>
                    </a:cubicBezTo>
                    <a:lnTo>
                      <a:pt x="0" y="0"/>
                    </a:lnTo>
                    <a:lnTo>
                      <a:pt x="4035" y="0"/>
                    </a:lnTo>
                    <a:close/>
                  </a:path>
                </a:pathLst>
              </a:custGeom>
              <a:solidFill>
                <a:srgbClr val="7B7B7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chemeClr val="lt1"/>
                    </a:solidFill>
                    <a:latin typeface="Calibri"/>
                    <a:ea typeface="Calibri"/>
                    <a:cs typeface="Calibri"/>
                    <a:sym typeface="Calibri"/>
                  </a:rPr>
                  <a:t>02</a:t>
                </a:r>
                <a:endParaRPr/>
              </a:p>
            </p:txBody>
          </p:sp>
          <p:sp>
            <p:nvSpPr>
              <p:cNvPr id="579" name="Google Shape;579;p45"/>
              <p:cNvSpPr/>
              <p:nvPr/>
            </p:nvSpPr>
            <p:spPr>
              <a:xfrm>
                <a:off x="6095999" y="2365504"/>
                <a:ext cx="1060816" cy="1063496"/>
              </a:xfrm>
              <a:custGeom>
                <a:rect b="b" l="l" r="r" t="t"/>
                <a:pathLst>
                  <a:path extrusionOk="0" h="4034" w="4034">
                    <a:moveTo>
                      <a:pt x="0" y="4034"/>
                    </a:moveTo>
                    <a:cubicBezTo>
                      <a:pt x="0" y="1806"/>
                      <a:pt x="1806" y="0"/>
                      <a:pt x="4034" y="0"/>
                    </a:cubicBezTo>
                    <a:lnTo>
                      <a:pt x="4034" y="4034"/>
                    </a:lnTo>
                    <a:lnTo>
                      <a:pt x="0" y="4034"/>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0" name="Google Shape;580;p45"/>
              <p:cNvSpPr/>
              <p:nvPr/>
            </p:nvSpPr>
            <p:spPr>
              <a:xfrm>
                <a:off x="5035182" y="3429000"/>
                <a:ext cx="1060816" cy="1063496"/>
              </a:xfrm>
              <a:custGeom>
                <a:rect b="b" l="l" r="r" t="t"/>
                <a:pathLst>
                  <a:path extrusionOk="0" h="4034" w="4035">
                    <a:moveTo>
                      <a:pt x="4035" y="0"/>
                    </a:moveTo>
                    <a:cubicBezTo>
                      <a:pt x="4035" y="2228"/>
                      <a:pt x="2228" y="4034"/>
                      <a:pt x="0" y="4034"/>
                    </a:cubicBezTo>
                    <a:lnTo>
                      <a:pt x="0" y="0"/>
                    </a:lnTo>
                    <a:lnTo>
                      <a:pt x="4035"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1" name="Google Shape;581;p45"/>
              <p:cNvSpPr/>
              <p:nvPr/>
            </p:nvSpPr>
            <p:spPr>
              <a:xfrm>
                <a:off x="3974367" y="3429000"/>
                <a:ext cx="1060816" cy="1063496"/>
              </a:xfrm>
              <a:custGeom>
                <a:rect b="b" l="l" r="r" t="t"/>
                <a:pathLst>
                  <a:path extrusionOk="0" h="4034" w="4034">
                    <a:moveTo>
                      <a:pt x="4034" y="4034"/>
                    </a:moveTo>
                    <a:cubicBezTo>
                      <a:pt x="1806" y="4034"/>
                      <a:pt x="0" y="2228"/>
                      <a:pt x="0" y="0"/>
                    </a:cubicBezTo>
                    <a:lnTo>
                      <a:pt x="4034" y="0"/>
                    </a:lnTo>
                    <a:lnTo>
                      <a:pt x="4034" y="4034"/>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2" name="Google Shape;582;p45"/>
              <p:cNvSpPr/>
              <p:nvPr/>
            </p:nvSpPr>
            <p:spPr>
              <a:xfrm>
                <a:off x="3974367" y="2365504"/>
                <a:ext cx="1060816" cy="1063496"/>
              </a:xfrm>
              <a:custGeom>
                <a:rect b="b" l="l" r="r" t="t"/>
                <a:pathLst>
                  <a:path extrusionOk="0" h="4034" w="4034">
                    <a:moveTo>
                      <a:pt x="0" y="4034"/>
                    </a:moveTo>
                    <a:cubicBezTo>
                      <a:pt x="0" y="1806"/>
                      <a:pt x="1806" y="0"/>
                      <a:pt x="4034" y="0"/>
                    </a:cubicBezTo>
                    <a:lnTo>
                      <a:pt x="4034" y="4034"/>
                    </a:lnTo>
                    <a:lnTo>
                      <a:pt x="0" y="4034"/>
                    </a:lnTo>
                    <a:close/>
                  </a:path>
                </a:pathLst>
              </a:custGeom>
              <a:solidFill>
                <a:srgbClr val="548135"/>
              </a:solid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b="1" lang="en-US" sz="2000">
                    <a:solidFill>
                      <a:schemeClr val="lt1"/>
                    </a:solidFill>
                    <a:latin typeface="Calibri"/>
                    <a:ea typeface="Calibri"/>
                    <a:cs typeface="Calibri"/>
                    <a:sym typeface="Calibri"/>
                  </a:rPr>
                  <a:t>04</a:t>
                </a:r>
                <a:endParaRPr/>
              </a:p>
            </p:txBody>
          </p:sp>
          <p:sp>
            <p:nvSpPr>
              <p:cNvPr id="583" name="Google Shape;583;p45"/>
              <p:cNvSpPr/>
              <p:nvPr/>
            </p:nvSpPr>
            <p:spPr>
              <a:xfrm>
                <a:off x="6028204" y="4492496"/>
                <a:ext cx="67796" cy="1063496"/>
              </a:xfrm>
              <a:custGeom>
                <a:rect b="b" l="l" r="r" t="t"/>
                <a:pathLst>
                  <a:path extrusionOk="0" h="1063496" w="67796">
                    <a:moveTo>
                      <a:pt x="66802" y="0"/>
                    </a:moveTo>
                    <a:lnTo>
                      <a:pt x="67796" y="0"/>
                    </a:lnTo>
                    <a:lnTo>
                      <a:pt x="67796" y="1063496"/>
                    </a:lnTo>
                    <a:lnTo>
                      <a:pt x="0" y="1056645"/>
                    </a:lnTo>
                    <a:close/>
                  </a:path>
                </a:pathLst>
              </a:custGeom>
              <a:solidFill>
                <a:schemeClr val="dk1">
                  <a:alpha val="15686"/>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4" name="Google Shape;584;p45"/>
              <p:cNvSpPr/>
              <p:nvPr/>
            </p:nvSpPr>
            <p:spPr>
              <a:xfrm>
                <a:off x="7156814" y="3429001"/>
                <a:ext cx="1060816" cy="70879"/>
              </a:xfrm>
              <a:custGeom>
                <a:rect b="b" l="l" r="r" t="t"/>
                <a:pathLst>
                  <a:path extrusionOk="0" h="70879" w="1060816">
                    <a:moveTo>
                      <a:pt x="0" y="0"/>
                    </a:moveTo>
                    <a:lnTo>
                      <a:pt x="1060816" y="0"/>
                    </a:lnTo>
                    <a:lnTo>
                      <a:pt x="1053688" y="70879"/>
                    </a:lnTo>
                    <a:lnTo>
                      <a:pt x="0" y="4264"/>
                    </a:lnTo>
                    <a:close/>
                  </a:path>
                </a:pathLst>
              </a:custGeom>
              <a:solidFill>
                <a:schemeClr val="dk1">
                  <a:alpha val="15686"/>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5" name="Google Shape;585;p45"/>
              <p:cNvSpPr/>
              <p:nvPr/>
            </p:nvSpPr>
            <p:spPr>
              <a:xfrm rot="217047">
                <a:off x="3975463" y="3394269"/>
                <a:ext cx="1058703" cy="68198"/>
              </a:xfrm>
              <a:custGeom>
                <a:rect b="b" l="l" r="r" t="t"/>
                <a:pathLst>
                  <a:path extrusionOk="0" h="68198" w="1058703">
                    <a:moveTo>
                      <a:pt x="2530" y="0"/>
                    </a:moveTo>
                    <a:lnTo>
                      <a:pt x="1058623" y="0"/>
                    </a:lnTo>
                    <a:lnTo>
                      <a:pt x="1058703" y="1266"/>
                    </a:lnTo>
                    <a:lnTo>
                      <a:pt x="0" y="68198"/>
                    </a:lnTo>
                    <a:close/>
                  </a:path>
                </a:pathLst>
              </a:custGeom>
              <a:solidFill>
                <a:schemeClr val="dk1">
                  <a:alpha val="15686"/>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6" name="Google Shape;586;p45"/>
              <p:cNvSpPr/>
              <p:nvPr/>
            </p:nvSpPr>
            <p:spPr>
              <a:xfrm rot="5617047">
                <a:off x="5567069" y="1798556"/>
                <a:ext cx="1057861" cy="66879"/>
              </a:xfrm>
              <a:custGeom>
                <a:rect b="b" l="l" r="r" t="t"/>
                <a:pathLst>
                  <a:path extrusionOk="0" h="66879" w="1057861">
                    <a:moveTo>
                      <a:pt x="0" y="66879"/>
                    </a:moveTo>
                    <a:lnTo>
                      <a:pt x="2516" y="0"/>
                    </a:lnTo>
                    <a:lnTo>
                      <a:pt x="1057861" y="0"/>
                    </a:lnTo>
                    <a:close/>
                  </a:path>
                </a:pathLst>
              </a:custGeom>
              <a:solidFill>
                <a:schemeClr val="dk1">
                  <a:alpha val="15686"/>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87" name="Google Shape;587;p45"/>
            <p:cNvSpPr/>
            <p:nvPr/>
          </p:nvSpPr>
          <p:spPr>
            <a:xfrm>
              <a:off x="3724235" y="3672772"/>
              <a:ext cx="1902616" cy="599628"/>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200">
                  <a:solidFill>
                    <a:srgbClr val="3A3838"/>
                  </a:solidFill>
                  <a:latin typeface="Calibri"/>
                  <a:ea typeface="Calibri"/>
                  <a:cs typeface="Calibri"/>
                  <a:sym typeface="Calibri"/>
                </a:rPr>
                <a:t>Lorem Ipsum</a:t>
              </a:r>
              <a:endParaRPr/>
            </a:p>
          </p:txBody>
        </p:sp>
        <p:sp>
          <p:nvSpPr>
            <p:cNvPr id="588" name="Google Shape;588;p45"/>
            <p:cNvSpPr/>
            <p:nvPr/>
          </p:nvSpPr>
          <p:spPr>
            <a:xfrm rot="-5400000">
              <a:off x="4806314" y="2230325"/>
              <a:ext cx="2202245" cy="51804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200">
                  <a:solidFill>
                    <a:srgbClr val="3A3838"/>
                  </a:solidFill>
                  <a:latin typeface="Calibri"/>
                  <a:ea typeface="Calibri"/>
                  <a:cs typeface="Calibri"/>
                  <a:sym typeface="Calibri"/>
                </a:rPr>
                <a:t>Lorem Ipsum</a:t>
              </a:r>
              <a:endParaRPr/>
            </a:p>
          </p:txBody>
        </p:sp>
        <p:sp>
          <p:nvSpPr>
            <p:cNvPr id="589" name="Google Shape;589;p45"/>
            <p:cNvSpPr/>
            <p:nvPr/>
          </p:nvSpPr>
          <p:spPr>
            <a:xfrm>
              <a:off x="6529289" y="3148097"/>
              <a:ext cx="1902616" cy="599628"/>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200">
                  <a:solidFill>
                    <a:srgbClr val="3A3838"/>
                  </a:solidFill>
                  <a:latin typeface="Calibri"/>
                  <a:ea typeface="Calibri"/>
                  <a:cs typeface="Calibri"/>
                  <a:sym typeface="Calibri"/>
                </a:rPr>
                <a:t>Lorem Ipsum</a:t>
              </a:r>
              <a:endParaRPr/>
            </a:p>
          </p:txBody>
        </p:sp>
        <p:sp>
          <p:nvSpPr>
            <p:cNvPr id="590" name="Google Shape;590;p45"/>
            <p:cNvSpPr/>
            <p:nvPr/>
          </p:nvSpPr>
          <p:spPr>
            <a:xfrm rot="5400000">
              <a:off x="5187337" y="4589332"/>
              <a:ext cx="2202244" cy="51804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200">
                  <a:solidFill>
                    <a:srgbClr val="3A3838"/>
                  </a:solidFill>
                  <a:latin typeface="Calibri"/>
                  <a:ea typeface="Calibri"/>
                  <a:cs typeface="Calibri"/>
                  <a:sym typeface="Calibri"/>
                </a:rPr>
                <a:t>Lorem Ipsum</a:t>
              </a:r>
              <a:endParaRPr/>
            </a:p>
          </p:txBody>
        </p:sp>
        <p:sp>
          <p:nvSpPr>
            <p:cNvPr descr="Puzzle" id="591" name="Google Shape;591;p45"/>
            <p:cNvSpPr/>
            <p:nvPr/>
          </p:nvSpPr>
          <p:spPr>
            <a:xfrm>
              <a:off x="6555978" y="4595349"/>
              <a:ext cx="495138" cy="495138"/>
            </a:xfrm>
            <a:custGeom>
              <a:rect b="b" l="l" r="r" t="t"/>
              <a:pathLst>
                <a:path extrusionOk="0" h="495137" w="495137">
                  <a:moveTo>
                    <a:pt x="319983" y="375686"/>
                  </a:moveTo>
                  <a:cubicBezTo>
                    <a:pt x="279134" y="376923"/>
                    <a:pt x="264280" y="324315"/>
                    <a:pt x="293369" y="293988"/>
                  </a:cubicBezTo>
                  <a:lnTo>
                    <a:pt x="297701" y="289655"/>
                  </a:lnTo>
                  <a:cubicBezTo>
                    <a:pt x="328029" y="260566"/>
                    <a:pt x="381875" y="274182"/>
                    <a:pt x="380637" y="315031"/>
                  </a:cubicBezTo>
                  <a:cubicBezTo>
                    <a:pt x="380018" y="338550"/>
                    <a:pt x="407870" y="367021"/>
                    <a:pt x="424580" y="350310"/>
                  </a:cubicBezTo>
                  <a:lnTo>
                    <a:pt x="495138" y="279753"/>
                  </a:lnTo>
                  <a:lnTo>
                    <a:pt x="389921" y="174536"/>
                  </a:lnTo>
                  <a:cubicBezTo>
                    <a:pt x="373210" y="157825"/>
                    <a:pt x="401680" y="129974"/>
                    <a:pt x="425199" y="130593"/>
                  </a:cubicBezTo>
                  <a:cubicBezTo>
                    <a:pt x="466048" y="131830"/>
                    <a:pt x="479664" y="77984"/>
                    <a:pt x="450575" y="47657"/>
                  </a:cubicBezTo>
                  <a:lnTo>
                    <a:pt x="446243" y="43325"/>
                  </a:lnTo>
                  <a:cubicBezTo>
                    <a:pt x="415915" y="14235"/>
                    <a:pt x="363307" y="29089"/>
                    <a:pt x="364545" y="69938"/>
                  </a:cubicBezTo>
                  <a:cubicBezTo>
                    <a:pt x="365164" y="93457"/>
                    <a:pt x="337312" y="121928"/>
                    <a:pt x="320602" y="105217"/>
                  </a:cubicBezTo>
                  <a:lnTo>
                    <a:pt x="215385" y="0"/>
                  </a:lnTo>
                  <a:lnTo>
                    <a:pt x="144209" y="70557"/>
                  </a:lnTo>
                  <a:cubicBezTo>
                    <a:pt x="127498" y="87268"/>
                    <a:pt x="155968" y="115119"/>
                    <a:pt x="179487" y="114501"/>
                  </a:cubicBezTo>
                  <a:cubicBezTo>
                    <a:pt x="220336" y="113263"/>
                    <a:pt x="235190" y="165871"/>
                    <a:pt x="206101" y="196198"/>
                  </a:cubicBezTo>
                  <a:lnTo>
                    <a:pt x="201769" y="200531"/>
                  </a:lnTo>
                  <a:cubicBezTo>
                    <a:pt x="171441" y="229620"/>
                    <a:pt x="117595" y="216004"/>
                    <a:pt x="118833" y="175155"/>
                  </a:cubicBezTo>
                  <a:cubicBezTo>
                    <a:pt x="119452" y="151636"/>
                    <a:pt x="91600" y="123165"/>
                    <a:pt x="74890" y="139876"/>
                  </a:cubicBezTo>
                  <a:lnTo>
                    <a:pt x="0" y="215385"/>
                  </a:lnTo>
                  <a:lnTo>
                    <a:pt x="105217" y="320602"/>
                  </a:lnTo>
                  <a:cubicBezTo>
                    <a:pt x="121928" y="337312"/>
                    <a:pt x="93457" y="365164"/>
                    <a:pt x="69938" y="364545"/>
                  </a:cubicBezTo>
                  <a:cubicBezTo>
                    <a:pt x="29089" y="363307"/>
                    <a:pt x="15473" y="417153"/>
                    <a:pt x="44562" y="447481"/>
                  </a:cubicBezTo>
                  <a:lnTo>
                    <a:pt x="48895" y="451813"/>
                  </a:lnTo>
                  <a:cubicBezTo>
                    <a:pt x="79222" y="480902"/>
                    <a:pt x="131830" y="466048"/>
                    <a:pt x="130593" y="425199"/>
                  </a:cubicBezTo>
                  <a:cubicBezTo>
                    <a:pt x="129974" y="401680"/>
                    <a:pt x="157825" y="373210"/>
                    <a:pt x="174536" y="389921"/>
                  </a:cubicBezTo>
                  <a:lnTo>
                    <a:pt x="279753" y="495138"/>
                  </a:lnTo>
                  <a:lnTo>
                    <a:pt x="355261" y="419629"/>
                  </a:lnTo>
                  <a:cubicBezTo>
                    <a:pt x="371972" y="402918"/>
                    <a:pt x="344121" y="375067"/>
                    <a:pt x="319983" y="375686"/>
                  </a:cubicBez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descr="Rocket" id="592" name="Google Shape;592;p45"/>
            <p:cNvGrpSpPr/>
            <p:nvPr/>
          </p:nvGrpSpPr>
          <p:grpSpPr>
            <a:xfrm>
              <a:off x="4662231" y="4104639"/>
              <a:ext cx="496333" cy="495938"/>
              <a:chOff x="4662231" y="4104639"/>
              <a:chExt cx="496333" cy="495938"/>
            </a:xfrm>
          </p:grpSpPr>
          <p:sp>
            <p:nvSpPr>
              <p:cNvPr id="593" name="Google Shape;593;p45"/>
              <p:cNvSpPr/>
              <p:nvPr/>
            </p:nvSpPr>
            <p:spPr>
              <a:xfrm>
                <a:off x="5047158" y="4104639"/>
                <a:ext cx="111406" cy="105217"/>
              </a:xfrm>
              <a:custGeom>
                <a:rect b="b" l="l" r="r" t="t"/>
                <a:pathLst>
                  <a:path extrusionOk="0" h="105216" w="111405">
                    <a:moveTo>
                      <a:pt x="110787" y="3276"/>
                    </a:moveTo>
                    <a:cubicBezTo>
                      <a:pt x="102122" y="-5388"/>
                      <a:pt x="46419" y="4514"/>
                      <a:pt x="0" y="16893"/>
                    </a:cubicBezTo>
                    <a:cubicBezTo>
                      <a:pt x="16711" y="26795"/>
                      <a:pt x="34041" y="40412"/>
                      <a:pt x="50752" y="57123"/>
                    </a:cubicBezTo>
                    <a:cubicBezTo>
                      <a:pt x="68081" y="74452"/>
                      <a:pt x="81698" y="91782"/>
                      <a:pt x="91600" y="109112"/>
                    </a:cubicBezTo>
                    <a:cubicBezTo>
                      <a:pt x="103979" y="61455"/>
                      <a:pt x="120071" y="11941"/>
                      <a:pt x="110787" y="3276"/>
                    </a:cubicBez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4" name="Google Shape;594;p45"/>
              <p:cNvSpPr/>
              <p:nvPr/>
            </p:nvSpPr>
            <p:spPr>
              <a:xfrm>
                <a:off x="4662231" y="4274792"/>
                <a:ext cx="148541" cy="142352"/>
              </a:xfrm>
              <a:custGeom>
                <a:rect b="b" l="l" r="r" t="t"/>
                <a:pathLst>
                  <a:path extrusionOk="0" h="142352" w="148541">
                    <a:moveTo>
                      <a:pt x="150975" y="9516"/>
                    </a:moveTo>
                    <a:lnTo>
                      <a:pt x="129932" y="1470"/>
                    </a:lnTo>
                    <a:cubicBezTo>
                      <a:pt x="121267" y="-1625"/>
                      <a:pt x="111983" y="232"/>
                      <a:pt x="105175" y="6421"/>
                    </a:cubicBezTo>
                    <a:lnTo>
                      <a:pt x="6766" y="104830"/>
                    </a:lnTo>
                    <a:cubicBezTo>
                      <a:pt x="-9326" y="120922"/>
                      <a:pt x="5529" y="148773"/>
                      <a:pt x="27810" y="143822"/>
                    </a:cubicBezTo>
                    <a:lnTo>
                      <a:pt x="110126" y="125254"/>
                    </a:lnTo>
                    <a:cubicBezTo>
                      <a:pt x="116934" y="94308"/>
                      <a:pt x="128075" y="52841"/>
                      <a:pt x="150975" y="9516"/>
                    </a:cubicBez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5" name="Google Shape;595;p45"/>
              <p:cNvSpPr/>
              <p:nvPr/>
            </p:nvSpPr>
            <p:spPr>
              <a:xfrm>
                <a:off x="4844179" y="4445847"/>
                <a:ext cx="142352" cy="154730"/>
              </a:xfrm>
              <a:custGeom>
                <a:rect b="b" l="l" r="r" t="t"/>
                <a:pathLst>
                  <a:path extrusionOk="0" h="154730" w="142352">
                    <a:moveTo>
                      <a:pt x="133042" y="0"/>
                    </a:moveTo>
                    <a:cubicBezTo>
                      <a:pt x="91574" y="21662"/>
                      <a:pt x="51963" y="33422"/>
                      <a:pt x="19779" y="39611"/>
                    </a:cubicBezTo>
                    <a:lnTo>
                      <a:pt x="592" y="127498"/>
                    </a:lnTo>
                    <a:cubicBezTo>
                      <a:pt x="-4359" y="149779"/>
                      <a:pt x="22874" y="165252"/>
                      <a:pt x="39584" y="148541"/>
                    </a:cubicBezTo>
                    <a:lnTo>
                      <a:pt x="137993" y="50133"/>
                    </a:lnTo>
                    <a:cubicBezTo>
                      <a:pt x="144182" y="43943"/>
                      <a:pt x="146658" y="34041"/>
                      <a:pt x="142944" y="25376"/>
                    </a:cubicBezTo>
                    <a:lnTo>
                      <a:pt x="133042" y="0"/>
                    </a:ln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6" name="Google Shape;596;p45"/>
              <p:cNvSpPr/>
              <p:nvPr/>
            </p:nvSpPr>
            <p:spPr>
              <a:xfrm>
                <a:off x="4794019" y="4132672"/>
                <a:ext cx="328029" cy="328029"/>
              </a:xfrm>
              <a:custGeom>
                <a:rect b="b" l="l" r="r" t="t"/>
                <a:pathLst>
                  <a:path extrusionOk="0" h="328028" w="328028">
                    <a:moveTo>
                      <a:pt x="219717" y="0"/>
                    </a:moveTo>
                    <a:cubicBezTo>
                      <a:pt x="183201" y="14854"/>
                      <a:pt x="141733" y="40230"/>
                      <a:pt x="101503" y="80460"/>
                    </a:cubicBezTo>
                    <a:cubicBezTo>
                      <a:pt x="27851" y="154112"/>
                      <a:pt x="6189" y="243236"/>
                      <a:pt x="0" y="293988"/>
                    </a:cubicBezTo>
                    <a:lnTo>
                      <a:pt x="38373" y="332361"/>
                    </a:lnTo>
                    <a:cubicBezTo>
                      <a:pt x="89125" y="326172"/>
                      <a:pt x="178868" y="305129"/>
                      <a:pt x="252520" y="231477"/>
                    </a:cubicBezTo>
                    <a:cubicBezTo>
                      <a:pt x="292750" y="191247"/>
                      <a:pt x="318126" y="150398"/>
                      <a:pt x="332980" y="113882"/>
                    </a:cubicBezTo>
                    <a:cubicBezTo>
                      <a:pt x="324934" y="93457"/>
                      <a:pt x="308842" y="69319"/>
                      <a:pt x="285942" y="45800"/>
                    </a:cubicBezTo>
                    <a:cubicBezTo>
                      <a:pt x="263661" y="24138"/>
                      <a:pt x="240142" y="8046"/>
                      <a:pt x="219717" y="0"/>
                    </a:cubicBezTo>
                    <a:close/>
                    <a:moveTo>
                      <a:pt x="251282" y="133687"/>
                    </a:moveTo>
                    <a:cubicBezTo>
                      <a:pt x="237047" y="147922"/>
                      <a:pt x="213528" y="147922"/>
                      <a:pt x="198674" y="133687"/>
                    </a:cubicBezTo>
                    <a:cubicBezTo>
                      <a:pt x="184439" y="119452"/>
                      <a:pt x="184439" y="95933"/>
                      <a:pt x="198674" y="81079"/>
                    </a:cubicBezTo>
                    <a:cubicBezTo>
                      <a:pt x="212909" y="66844"/>
                      <a:pt x="236428" y="66844"/>
                      <a:pt x="251282" y="81079"/>
                    </a:cubicBezTo>
                    <a:cubicBezTo>
                      <a:pt x="265518" y="95933"/>
                      <a:pt x="265518" y="119452"/>
                      <a:pt x="251282" y="133687"/>
                    </a:cubicBez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7" name="Google Shape;597;p45"/>
              <p:cNvSpPr/>
              <p:nvPr/>
            </p:nvSpPr>
            <p:spPr>
              <a:xfrm>
                <a:off x="4721121" y="4449779"/>
                <a:ext cx="86649" cy="86649"/>
              </a:xfrm>
              <a:custGeom>
                <a:rect b="b" l="l" r="r" t="t"/>
                <a:pathLst>
                  <a:path extrusionOk="0" h="86649" w="86649">
                    <a:moveTo>
                      <a:pt x="72279" y="15873"/>
                    </a:moveTo>
                    <a:cubicBezTo>
                      <a:pt x="62376" y="5970"/>
                      <a:pt x="63614" y="-10741"/>
                      <a:pt x="43190" y="9684"/>
                    </a:cubicBezTo>
                    <a:cubicBezTo>
                      <a:pt x="22765" y="30108"/>
                      <a:pt x="-7562" y="76527"/>
                      <a:pt x="1722" y="86430"/>
                    </a:cubicBezTo>
                    <a:cubicBezTo>
                      <a:pt x="11625" y="96333"/>
                      <a:pt x="58044" y="65387"/>
                      <a:pt x="78468" y="44962"/>
                    </a:cubicBezTo>
                    <a:cubicBezTo>
                      <a:pt x="98893" y="23919"/>
                      <a:pt x="82182" y="25157"/>
                      <a:pt x="72279" y="15873"/>
                    </a:cubicBez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descr="Lightbulb" id="598" name="Google Shape;598;p45"/>
            <p:cNvGrpSpPr/>
            <p:nvPr/>
          </p:nvGrpSpPr>
          <p:grpSpPr>
            <a:xfrm>
              <a:off x="5232886" y="2232394"/>
              <a:ext cx="321839" cy="519894"/>
              <a:chOff x="5232886" y="2232394"/>
              <a:chExt cx="321839" cy="519894"/>
            </a:xfrm>
          </p:grpSpPr>
          <p:sp>
            <p:nvSpPr>
              <p:cNvPr id="599" name="Google Shape;599;p45"/>
              <p:cNvSpPr/>
              <p:nvPr/>
            </p:nvSpPr>
            <p:spPr>
              <a:xfrm>
                <a:off x="5313346" y="2591369"/>
                <a:ext cx="160920" cy="37135"/>
              </a:xfrm>
              <a:custGeom>
                <a:rect b="b" l="l" r="r" t="t"/>
                <a:pathLst>
                  <a:path extrusionOk="0" h="37135" w="160919">
                    <a:moveTo>
                      <a:pt x="18568" y="0"/>
                    </a:moveTo>
                    <a:lnTo>
                      <a:pt x="142352" y="0"/>
                    </a:lnTo>
                    <a:cubicBezTo>
                      <a:pt x="152874" y="0"/>
                      <a:pt x="160920" y="8046"/>
                      <a:pt x="160920" y="18568"/>
                    </a:cubicBezTo>
                    <a:cubicBezTo>
                      <a:pt x="160920" y="29089"/>
                      <a:pt x="152874" y="37135"/>
                      <a:pt x="142352" y="37135"/>
                    </a:cubicBezTo>
                    <a:lnTo>
                      <a:pt x="18568" y="37135"/>
                    </a:lnTo>
                    <a:cubicBezTo>
                      <a:pt x="8046" y="37135"/>
                      <a:pt x="0" y="29089"/>
                      <a:pt x="0" y="18568"/>
                    </a:cubicBezTo>
                    <a:cubicBezTo>
                      <a:pt x="0" y="8046"/>
                      <a:pt x="8046" y="0"/>
                      <a:pt x="18568" y="0"/>
                    </a:cubicBez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0" name="Google Shape;600;p45"/>
              <p:cNvSpPr/>
              <p:nvPr/>
            </p:nvSpPr>
            <p:spPr>
              <a:xfrm>
                <a:off x="5313346" y="2653261"/>
                <a:ext cx="160920" cy="37135"/>
              </a:xfrm>
              <a:custGeom>
                <a:rect b="b" l="l" r="r" t="t"/>
                <a:pathLst>
                  <a:path extrusionOk="0" h="37135" w="160919">
                    <a:moveTo>
                      <a:pt x="18568" y="0"/>
                    </a:moveTo>
                    <a:lnTo>
                      <a:pt x="142352" y="0"/>
                    </a:lnTo>
                    <a:cubicBezTo>
                      <a:pt x="152874" y="0"/>
                      <a:pt x="160920" y="8046"/>
                      <a:pt x="160920" y="18568"/>
                    </a:cubicBezTo>
                    <a:cubicBezTo>
                      <a:pt x="160920" y="29089"/>
                      <a:pt x="152874" y="37135"/>
                      <a:pt x="142352" y="37135"/>
                    </a:cubicBezTo>
                    <a:lnTo>
                      <a:pt x="18568" y="37135"/>
                    </a:lnTo>
                    <a:cubicBezTo>
                      <a:pt x="8046" y="37135"/>
                      <a:pt x="0" y="29089"/>
                      <a:pt x="0" y="18568"/>
                    </a:cubicBezTo>
                    <a:cubicBezTo>
                      <a:pt x="0" y="8046"/>
                      <a:pt x="8046" y="0"/>
                      <a:pt x="18568" y="0"/>
                    </a:cubicBez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1" name="Google Shape;601;p45"/>
              <p:cNvSpPr/>
              <p:nvPr/>
            </p:nvSpPr>
            <p:spPr>
              <a:xfrm>
                <a:off x="5353576" y="2715153"/>
                <a:ext cx="80460" cy="37135"/>
              </a:xfrm>
              <a:custGeom>
                <a:rect b="b" l="l" r="r" t="t"/>
                <a:pathLst>
                  <a:path extrusionOk="0" h="37135" w="80459">
                    <a:moveTo>
                      <a:pt x="0" y="0"/>
                    </a:moveTo>
                    <a:cubicBezTo>
                      <a:pt x="1857" y="21043"/>
                      <a:pt x="19187" y="37135"/>
                      <a:pt x="40230" y="37135"/>
                    </a:cubicBezTo>
                    <a:cubicBezTo>
                      <a:pt x="61273" y="37135"/>
                      <a:pt x="78603" y="21043"/>
                      <a:pt x="80460" y="0"/>
                    </a:cubicBezTo>
                    <a:lnTo>
                      <a:pt x="0" y="0"/>
                    </a:ln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2" name="Google Shape;602;p45"/>
              <p:cNvSpPr/>
              <p:nvPr/>
            </p:nvSpPr>
            <p:spPr>
              <a:xfrm>
                <a:off x="5232886" y="2232394"/>
                <a:ext cx="321839" cy="334218"/>
              </a:xfrm>
              <a:custGeom>
                <a:rect b="b" l="l" r="r" t="t"/>
                <a:pathLst>
                  <a:path extrusionOk="0" h="334217" w="321839">
                    <a:moveTo>
                      <a:pt x="160920" y="0"/>
                    </a:moveTo>
                    <a:cubicBezTo>
                      <a:pt x="160920" y="0"/>
                      <a:pt x="160920" y="0"/>
                      <a:pt x="160920" y="0"/>
                    </a:cubicBezTo>
                    <a:cubicBezTo>
                      <a:pt x="160920" y="0"/>
                      <a:pt x="160920" y="0"/>
                      <a:pt x="160920" y="0"/>
                    </a:cubicBezTo>
                    <a:cubicBezTo>
                      <a:pt x="73033" y="619"/>
                      <a:pt x="1857" y="71176"/>
                      <a:pt x="0" y="159063"/>
                    </a:cubicBezTo>
                    <a:lnTo>
                      <a:pt x="0" y="164633"/>
                    </a:lnTo>
                    <a:cubicBezTo>
                      <a:pt x="619" y="183820"/>
                      <a:pt x="4332" y="202387"/>
                      <a:pt x="11141" y="220336"/>
                    </a:cubicBezTo>
                    <a:cubicBezTo>
                      <a:pt x="17949" y="237047"/>
                      <a:pt x="27233" y="252520"/>
                      <a:pt x="38992" y="266136"/>
                    </a:cubicBezTo>
                    <a:cubicBezTo>
                      <a:pt x="53846" y="282228"/>
                      <a:pt x="69938" y="313793"/>
                      <a:pt x="76746" y="327410"/>
                    </a:cubicBezTo>
                    <a:cubicBezTo>
                      <a:pt x="78603" y="331742"/>
                      <a:pt x="82936" y="334218"/>
                      <a:pt x="87887" y="334218"/>
                    </a:cubicBezTo>
                    <a:lnTo>
                      <a:pt x="233952" y="334218"/>
                    </a:lnTo>
                    <a:cubicBezTo>
                      <a:pt x="238904" y="334218"/>
                      <a:pt x="243236" y="331742"/>
                      <a:pt x="245093" y="327410"/>
                    </a:cubicBezTo>
                    <a:cubicBezTo>
                      <a:pt x="251901" y="313793"/>
                      <a:pt x="267993" y="282228"/>
                      <a:pt x="282847" y="266136"/>
                    </a:cubicBezTo>
                    <a:cubicBezTo>
                      <a:pt x="294607" y="252520"/>
                      <a:pt x="304510" y="237047"/>
                      <a:pt x="310699" y="220336"/>
                    </a:cubicBezTo>
                    <a:cubicBezTo>
                      <a:pt x="317507" y="202387"/>
                      <a:pt x="321220" y="183820"/>
                      <a:pt x="321839" y="164633"/>
                    </a:cubicBezTo>
                    <a:lnTo>
                      <a:pt x="321839" y="159063"/>
                    </a:lnTo>
                    <a:cubicBezTo>
                      <a:pt x="319983" y="71176"/>
                      <a:pt x="248807" y="619"/>
                      <a:pt x="160920" y="0"/>
                    </a:cubicBezTo>
                    <a:close/>
                    <a:moveTo>
                      <a:pt x="284704" y="164014"/>
                    </a:moveTo>
                    <a:cubicBezTo>
                      <a:pt x="284085" y="178868"/>
                      <a:pt x="280991" y="193723"/>
                      <a:pt x="276039" y="207339"/>
                    </a:cubicBezTo>
                    <a:cubicBezTo>
                      <a:pt x="271088" y="219717"/>
                      <a:pt x="264280" y="231477"/>
                      <a:pt x="254996" y="241380"/>
                    </a:cubicBezTo>
                    <a:cubicBezTo>
                      <a:pt x="240761" y="258709"/>
                      <a:pt x="228382" y="277277"/>
                      <a:pt x="219098" y="297083"/>
                    </a:cubicBezTo>
                    <a:lnTo>
                      <a:pt x="160920" y="297083"/>
                    </a:lnTo>
                    <a:lnTo>
                      <a:pt x="103360" y="297083"/>
                    </a:lnTo>
                    <a:cubicBezTo>
                      <a:pt x="93457" y="277277"/>
                      <a:pt x="81079" y="258709"/>
                      <a:pt x="67462" y="241380"/>
                    </a:cubicBezTo>
                    <a:cubicBezTo>
                      <a:pt x="58798" y="231477"/>
                      <a:pt x="51371" y="219717"/>
                      <a:pt x="46419" y="207339"/>
                    </a:cubicBezTo>
                    <a:cubicBezTo>
                      <a:pt x="40849" y="193723"/>
                      <a:pt x="38373" y="178868"/>
                      <a:pt x="37754" y="164014"/>
                    </a:cubicBezTo>
                    <a:lnTo>
                      <a:pt x="37754" y="159063"/>
                    </a:lnTo>
                    <a:cubicBezTo>
                      <a:pt x="38992" y="91600"/>
                      <a:pt x="94076" y="37135"/>
                      <a:pt x="161539" y="36516"/>
                    </a:cubicBezTo>
                    <a:lnTo>
                      <a:pt x="161539" y="36516"/>
                    </a:lnTo>
                    <a:lnTo>
                      <a:pt x="161539" y="36516"/>
                    </a:lnTo>
                    <a:cubicBezTo>
                      <a:pt x="161539" y="36516"/>
                      <a:pt x="161539" y="36516"/>
                      <a:pt x="161539" y="36516"/>
                    </a:cubicBezTo>
                    <a:cubicBezTo>
                      <a:pt x="161539" y="36516"/>
                      <a:pt x="161539" y="36516"/>
                      <a:pt x="161539" y="36516"/>
                    </a:cubicBezTo>
                    <a:lnTo>
                      <a:pt x="161539" y="36516"/>
                    </a:lnTo>
                    <a:lnTo>
                      <a:pt x="161539" y="36516"/>
                    </a:lnTo>
                    <a:cubicBezTo>
                      <a:pt x="229001" y="37135"/>
                      <a:pt x="284085" y="90982"/>
                      <a:pt x="285323" y="159063"/>
                    </a:cubicBezTo>
                    <a:lnTo>
                      <a:pt x="285323" y="164014"/>
                    </a:ln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descr="Users" id="603" name="Google Shape;603;p45"/>
            <p:cNvGrpSpPr/>
            <p:nvPr/>
          </p:nvGrpSpPr>
          <p:grpSpPr>
            <a:xfrm>
              <a:off x="7016405" y="2875166"/>
              <a:ext cx="516181" cy="318126"/>
              <a:chOff x="7016405" y="2875166"/>
              <a:chExt cx="516181" cy="318126"/>
            </a:xfrm>
          </p:grpSpPr>
          <p:sp>
            <p:nvSpPr>
              <p:cNvPr id="604" name="Google Shape;604;p45"/>
              <p:cNvSpPr/>
              <p:nvPr/>
            </p:nvSpPr>
            <p:spPr>
              <a:xfrm>
                <a:off x="7072108" y="2875166"/>
                <a:ext cx="111406" cy="105217"/>
              </a:xfrm>
              <a:custGeom>
                <a:rect b="b" l="l" r="r" t="t"/>
                <a:pathLst>
                  <a:path extrusionOk="0" h="105216" w="111405">
                    <a:moveTo>
                      <a:pt x="111406" y="55703"/>
                    </a:moveTo>
                    <a:cubicBezTo>
                      <a:pt x="111406" y="86467"/>
                      <a:pt x="86467" y="111406"/>
                      <a:pt x="55703" y="111406"/>
                    </a:cubicBezTo>
                    <a:cubicBezTo>
                      <a:pt x="24939" y="111406"/>
                      <a:pt x="0" y="86467"/>
                      <a:pt x="0" y="55703"/>
                    </a:cubicBezTo>
                    <a:cubicBezTo>
                      <a:pt x="0" y="24939"/>
                      <a:pt x="24939" y="0"/>
                      <a:pt x="55703" y="0"/>
                    </a:cubicBezTo>
                    <a:cubicBezTo>
                      <a:pt x="86467" y="0"/>
                      <a:pt x="111406" y="24939"/>
                      <a:pt x="111406" y="55703"/>
                    </a:cubicBez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5" name="Google Shape;605;p45"/>
              <p:cNvSpPr/>
              <p:nvPr/>
            </p:nvSpPr>
            <p:spPr>
              <a:xfrm>
                <a:off x="7369191" y="2875166"/>
                <a:ext cx="111406" cy="105217"/>
              </a:xfrm>
              <a:custGeom>
                <a:rect b="b" l="l" r="r" t="t"/>
                <a:pathLst>
                  <a:path extrusionOk="0" h="105216" w="111405">
                    <a:moveTo>
                      <a:pt x="111406" y="55703"/>
                    </a:moveTo>
                    <a:cubicBezTo>
                      <a:pt x="111406" y="86467"/>
                      <a:pt x="86467" y="111406"/>
                      <a:pt x="55703" y="111406"/>
                    </a:cubicBezTo>
                    <a:cubicBezTo>
                      <a:pt x="24939" y="111406"/>
                      <a:pt x="0" y="86467"/>
                      <a:pt x="0" y="55703"/>
                    </a:cubicBezTo>
                    <a:cubicBezTo>
                      <a:pt x="0" y="24939"/>
                      <a:pt x="24939" y="0"/>
                      <a:pt x="55703" y="0"/>
                    </a:cubicBezTo>
                    <a:cubicBezTo>
                      <a:pt x="86467" y="0"/>
                      <a:pt x="111406" y="24939"/>
                      <a:pt x="111406" y="55703"/>
                    </a:cubicBez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6" name="Google Shape;606;p45"/>
              <p:cNvSpPr/>
              <p:nvPr/>
            </p:nvSpPr>
            <p:spPr>
              <a:xfrm>
                <a:off x="7164947" y="3088075"/>
                <a:ext cx="222812" cy="105217"/>
              </a:xfrm>
              <a:custGeom>
                <a:rect b="b" l="l" r="r" t="t"/>
                <a:pathLst>
                  <a:path extrusionOk="0" h="105216" w="222811">
                    <a:moveTo>
                      <a:pt x="222812" y="111406"/>
                    </a:moveTo>
                    <a:lnTo>
                      <a:pt x="222812" y="55703"/>
                    </a:lnTo>
                    <a:cubicBezTo>
                      <a:pt x="222812" y="47038"/>
                      <a:pt x="219098" y="38373"/>
                      <a:pt x="211671" y="33422"/>
                    </a:cubicBezTo>
                    <a:cubicBezTo>
                      <a:pt x="196817" y="21043"/>
                      <a:pt x="177012" y="12378"/>
                      <a:pt x="157206" y="7427"/>
                    </a:cubicBezTo>
                    <a:cubicBezTo>
                      <a:pt x="143590" y="3714"/>
                      <a:pt x="127498" y="0"/>
                      <a:pt x="111406" y="0"/>
                    </a:cubicBezTo>
                    <a:cubicBezTo>
                      <a:pt x="96552" y="0"/>
                      <a:pt x="80460" y="2476"/>
                      <a:pt x="65606" y="7427"/>
                    </a:cubicBezTo>
                    <a:cubicBezTo>
                      <a:pt x="45800" y="12378"/>
                      <a:pt x="27233" y="22281"/>
                      <a:pt x="11141" y="33422"/>
                    </a:cubicBezTo>
                    <a:cubicBezTo>
                      <a:pt x="3714" y="39611"/>
                      <a:pt x="0" y="47038"/>
                      <a:pt x="0" y="55703"/>
                    </a:cubicBezTo>
                    <a:lnTo>
                      <a:pt x="0" y="111406"/>
                    </a:lnTo>
                    <a:lnTo>
                      <a:pt x="222812" y="111406"/>
                    </a:ln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7" name="Google Shape;607;p45"/>
              <p:cNvSpPr/>
              <p:nvPr/>
            </p:nvSpPr>
            <p:spPr>
              <a:xfrm>
                <a:off x="7220650" y="2961815"/>
                <a:ext cx="111406" cy="111406"/>
              </a:xfrm>
              <a:custGeom>
                <a:rect b="b" l="l" r="r" t="t"/>
                <a:pathLst>
                  <a:path extrusionOk="0" h="111405" w="111405">
                    <a:moveTo>
                      <a:pt x="111406" y="55703"/>
                    </a:moveTo>
                    <a:cubicBezTo>
                      <a:pt x="111406" y="86467"/>
                      <a:pt x="86467" y="111406"/>
                      <a:pt x="55703" y="111406"/>
                    </a:cubicBezTo>
                    <a:cubicBezTo>
                      <a:pt x="24939" y="111406"/>
                      <a:pt x="0" y="86467"/>
                      <a:pt x="0" y="55703"/>
                    </a:cubicBezTo>
                    <a:cubicBezTo>
                      <a:pt x="0" y="24939"/>
                      <a:pt x="24939" y="0"/>
                      <a:pt x="55703" y="0"/>
                    </a:cubicBezTo>
                    <a:cubicBezTo>
                      <a:pt x="86467" y="0"/>
                      <a:pt x="111406" y="24939"/>
                      <a:pt x="111406" y="55703"/>
                    </a:cubicBez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8" name="Google Shape;608;p45"/>
              <p:cNvSpPr/>
              <p:nvPr/>
            </p:nvSpPr>
            <p:spPr>
              <a:xfrm>
                <a:off x="7334531" y="3001426"/>
                <a:ext cx="198055" cy="111406"/>
              </a:xfrm>
              <a:custGeom>
                <a:rect b="b" l="l" r="r" t="t"/>
                <a:pathLst>
                  <a:path extrusionOk="0" h="111405" w="198055">
                    <a:moveTo>
                      <a:pt x="190628" y="33422"/>
                    </a:moveTo>
                    <a:cubicBezTo>
                      <a:pt x="175774" y="21043"/>
                      <a:pt x="155968" y="12378"/>
                      <a:pt x="136163" y="7427"/>
                    </a:cubicBezTo>
                    <a:cubicBezTo>
                      <a:pt x="122547" y="3714"/>
                      <a:pt x="106455" y="0"/>
                      <a:pt x="90363" y="0"/>
                    </a:cubicBezTo>
                    <a:cubicBezTo>
                      <a:pt x="75508" y="0"/>
                      <a:pt x="59416" y="2476"/>
                      <a:pt x="44562" y="7427"/>
                    </a:cubicBezTo>
                    <a:cubicBezTo>
                      <a:pt x="37135" y="9903"/>
                      <a:pt x="29708" y="12378"/>
                      <a:pt x="22281" y="16092"/>
                    </a:cubicBezTo>
                    <a:lnTo>
                      <a:pt x="22281" y="17330"/>
                    </a:lnTo>
                    <a:cubicBezTo>
                      <a:pt x="22281" y="38373"/>
                      <a:pt x="13616" y="58179"/>
                      <a:pt x="0" y="71795"/>
                    </a:cubicBezTo>
                    <a:cubicBezTo>
                      <a:pt x="23519" y="79222"/>
                      <a:pt x="42087" y="89125"/>
                      <a:pt x="56941" y="100265"/>
                    </a:cubicBezTo>
                    <a:cubicBezTo>
                      <a:pt x="60654" y="103979"/>
                      <a:pt x="64368" y="106455"/>
                      <a:pt x="66844" y="111406"/>
                    </a:cubicBezTo>
                    <a:lnTo>
                      <a:pt x="201769" y="111406"/>
                    </a:lnTo>
                    <a:lnTo>
                      <a:pt x="201769" y="55703"/>
                    </a:lnTo>
                    <a:cubicBezTo>
                      <a:pt x="201769" y="47038"/>
                      <a:pt x="198055" y="38373"/>
                      <a:pt x="190628" y="33422"/>
                    </a:cubicBez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9" name="Google Shape;609;p45"/>
              <p:cNvSpPr/>
              <p:nvPr/>
            </p:nvSpPr>
            <p:spPr>
              <a:xfrm>
                <a:off x="7016405" y="3001426"/>
                <a:ext cx="198055" cy="111406"/>
              </a:xfrm>
              <a:custGeom>
                <a:rect b="b" l="l" r="r" t="t"/>
                <a:pathLst>
                  <a:path extrusionOk="0" h="111405" w="198055">
                    <a:moveTo>
                      <a:pt x="144828" y="100265"/>
                    </a:moveTo>
                    <a:lnTo>
                      <a:pt x="144828" y="100265"/>
                    </a:lnTo>
                    <a:cubicBezTo>
                      <a:pt x="162158" y="87887"/>
                      <a:pt x="181963" y="77984"/>
                      <a:pt x="201769" y="71795"/>
                    </a:cubicBezTo>
                    <a:cubicBezTo>
                      <a:pt x="188152" y="56941"/>
                      <a:pt x="179487" y="38373"/>
                      <a:pt x="179487" y="17330"/>
                    </a:cubicBezTo>
                    <a:cubicBezTo>
                      <a:pt x="179487" y="16092"/>
                      <a:pt x="179487" y="16092"/>
                      <a:pt x="179487" y="14854"/>
                    </a:cubicBezTo>
                    <a:cubicBezTo>
                      <a:pt x="172060" y="12378"/>
                      <a:pt x="164633" y="8665"/>
                      <a:pt x="157206" y="7427"/>
                    </a:cubicBezTo>
                    <a:cubicBezTo>
                      <a:pt x="143590" y="3714"/>
                      <a:pt x="127498" y="0"/>
                      <a:pt x="111406" y="0"/>
                    </a:cubicBezTo>
                    <a:cubicBezTo>
                      <a:pt x="96552" y="0"/>
                      <a:pt x="80460" y="2476"/>
                      <a:pt x="65606" y="7427"/>
                    </a:cubicBezTo>
                    <a:cubicBezTo>
                      <a:pt x="45800" y="13616"/>
                      <a:pt x="27233" y="22281"/>
                      <a:pt x="11141" y="33422"/>
                    </a:cubicBezTo>
                    <a:cubicBezTo>
                      <a:pt x="3714" y="38373"/>
                      <a:pt x="0" y="47038"/>
                      <a:pt x="0" y="55703"/>
                    </a:cubicBezTo>
                    <a:lnTo>
                      <a:pt x="0" y="111406"/>
                    </a:lnTo>
                    <a:lnTo>
                      <a:pt x="133687" y="111406"/>
                    </a:lnTo>
                    <a:cubicBezTo>
                      <a:pt x="137401" y="106455"/>
                      <a:pt x="139876" y="103979"/>
                      <a:pt x="144828" y="100265"/>
                    </a:cubicBez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610" name="Google Shape;610;p45"/>
          <p:cNvSpPr txBox="1"/>
          <p:nvPr>
            <p:ph idx="1" type="body"/>
          </p:nvPr>
        </p:nvSpPr>
        <p:spPr>
          <a:xfrm>
            <a:off x="5542827" y="2272934"/>
            <a:ext cx="1443595"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7C7C7C"/>
              </a:buClr>
              <a:buSzPts val="2400"/>
              <a:buNone/>
              <a:defRPr sz="2400">
                <a:solidFill>
                  <a:srgbClr val="7C7C7C"/>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11" name="Google Shape;611;p45"/>
          <p:cNvSpPr txBox="1"/>
          <p:nvPr>
            <p:ph idx="2" type="body"/>
          </p:nvPr>
        </p:nvSpPr>
        <p:spPr>
          <a:xfrm>
            <a:off x="2100501" y="3315993"/>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548235"/>
              </a:buClr>
              <a:buSzPts val="2400"/>
              <a:buNone/>
              <a:defRPr sz="2400">
                <a:solidFill>
                  <a:srgbClr val="548235"/>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12" name="Google Shape;612;p45"/>
          <p:cNvSpPr txBox="1"/>
          <p:nvPr>
            <p:ph idx="3" type="body"/>
          </p:nvPr>
        </p:nvSpPr>
        <p:spPr>
          <a:xfrm>
            <a:off x="3736514" y="1325388"/>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ED7D31"/>
              </a:buClr>
              <a:buSzPts val="2400"/>
              <a:buNone/>
              <a:defRPr sz="2400">
                <a:solidFill>
                  <a:srgbClr val="ED7D31"/>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13" name="Google Shape;613;p45"/>
          <p:cNvSpPr txBox="1"/>
          <p:nvPr>
            <p:ph idx="4" type="body"/>
          </p:nvPr>
        </p:nvSpPr>
        <p:spPr>
          <a:xfrm>
            <a:off x="3686849" y="4114530"/>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BF9000"/>
              </a:buClr>
              <a:buSzPts val="2400"/>
              <a:buNone/>
              <a:defRPr sz="2400">
                <a:solidFill>
                  <a:srgbClr val="BF9000"/>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Custom Layout">
  <p:cSld name="18_Custom Layout">
    <p:spTree>
      <p:nvGrpSpPr>
        <p:cNvPr id="614" name="Shape 614"/>
        <p:cNvGrpSpPr/>
        <p:nvPr/>
      </p:nvGrpSpPr>
      <p:grpSpPr>
        <a:xfrm>
          <a:off x="0" y="0"/>
          <a:ext cx="0" cy="0"/>
          <a:chOff x="0" y="0"/>
          <a:chExt cx="0" cy="0"/>
        </a:xfrm>
      </p:grpSpPr>
      <p:sp>
        <p:nvSpPr>
          <p:cNvPr id="615" name="Google Shape;615;p46"/>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6" name="Google Shape;616;p46"/>
          <p:cNvSpPr txBox="1"/>
          <p:nvPr>
            <p:ph idx="10" type="dt"/>
          </p:nvPr>
        </p:nvSpPr>
        <p:spPr>
          <a:xfrm>
            <a:off x="628650" y="5032734"/>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7" name="Google Shape;617;p46"/>
          <p:cNvSpPr txBox="1"/>
          <p:nvPr>
            <p:ph idx="11" type="ftr"/>
          </p:nvPr>
        </p:nvSpPr>
        <p:spPr>
          <a:xfrm>
            <a:off x="3028950" y="5032734"/>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8" name="Google Shape;618;p46"/>
          <p:cNvSpPr txBox="1"/>
          <p:nvPr>
            <p:ph idx="12" type="sldNum"/>
          </p:nvPr>
        </p:nvSpPr>
        <p:spPr>
          <a:xfrm>
            <a:off x="6457950" y="5032734"/>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619" name="Google Shape;619;p46"/>
          <p:cNvSpPr/>
          <p:nvPr/>
        </p:nvSpPr>
        <p:spPr>
          <a:xfrm>
            <a:off x="4068454" y="2171290"/>
            <a:ext cx="1044299" cy="990402"/>
          </a:xfrm>
          <a:prstGeom prst="ellipse">
            <a:avLst/>
          </a:prstGeom>
          <a:solidFill>
            <a:schemeClr val="accent6"/>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0" name="Google Shape;620;p46"/>
          <p:cNvSpPr/>
          <p:nvPr/>
        </p:nvSpPr>
        <p:spPr>
          <a:xfrm>
            <a:off x="5209493" y="2512402"/>
            <a:ext cx="1044299" cy="990402"/>
          </a:xfrm>
          <a:prstGeom prst="ellipse">
            <a:avLst/>
          </a:prstGeom>
          <a:solidFill>
            <a:schemeClr val="accent2"/>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1" name="Google Shape;621;p46"/>
          <p:cNvSpPr/>
          <p:nvPr/>
        </p:nvSpPr>
        <p:spPr>
          <a:xfrm>
            <a:off x="2890208" y="2512402"/>
            <a:ext cx="1044299" cy="990402"/>
          </a:xfrm>
          <a:prstGeom prst="ellipse">
            <a:avLst/>
          </a:prstGeom>
          <a:solidFill>
            <a:schemeClr val="accent3"/>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2" name="Google Shape;622;p46"/>
          <p:cNvSpPr/>
          <p:nvPr/>
        </p:nvSpPr>
        <p:spPr>
          <a:xfrm>
            <a:off x="5916440" y="3512214"/>
            <a:ext cx="1044299" cy="990402"/>
          </a:xfrm>
          <a:prstGeom prst="ellipse">
            <a:avLst/>
          </a:prstGeom>
          <a:solidFill>
            <a:schemeClr val="accent5"/>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3" name="Google Shape;623;p46"/>
          <p:cNvSpPr/>
          <p:nvPr/>
        </p:nvSpPr>
        <p:spPr>
          <a:xfrm>
            <a:off x="2183260" y="3512214"/>
            <a:ext cx="1044299" cy="990402"/>
          </a:xfrm>
          <a:prstGeom prst="ellipse">
            <a:avLst/>
          </a:prstGeom>
          <a:solidFill>
            <a:schemeClr val="accent4"/>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Gears" id="624" name="Google Shape;624;p46"/>
          <p:cNvPicPr preferRelativeResize="0"/>
          <p:nvPr/>
        </p:nvPicPr>
        <p:blipFill rotWithShape="1">
          <a:blip r:embed="rId2">
            <a:alphaModFix/>
          </a:blip>
          <a:srcRect b="0" l="0" r="0" t="0"/>
          <a:stretch/>
        </p:blipFill>
        <p:spPr>
          <a:xfrm>
            <a:off x="3076813" y="2608252"/>
            <a:ext cx="511411" cy="485017"/>
          </a:xfrm>
          <a:prstGeom prst="rect">
            <a:avLst/>
          </a:prstGeom>
          <a:noFill/>
          <a:ln>
            <a:noFill/>
          </a:ln>
        </p:spPr>
      </p:pic>
      <p:pic>
        <p:nvPicPr>
          <p:cNvPr descr="Lightbulb" id="625" name="Google Shape;625;p46"/>
          <p:cNvPicPr preferRelativeResize="0"/>
          <p:nvPr/>
        </p:nvPicPr>
        <p:blipFill rotWithShape="1">
          <a:blip r:embed="rId3">
            <a:alphaModFix/>
          </a:blip>
          <a:srcRect b="0" l="0" r="0" t="0"/>
          <a:stretch/>
        </p:blipFill>
        <p:spPr>
          <a:xfrm>
            <a:off x="5555509" y="2608252"/>
            <a:ext cx="511411" cy="485017"/>
          </a:xfrm>
          <a:prstGeom prst="rect">
            <a:avLst/>
          </a:prstGeom>
          <a:noFill/>
          <a:ln>
            <a:noFill/>
          </a:ln>
        </p:spPr>
      </p:pic>
      <p:pic>
        <p:nvPicPr>
          <p:cNvPr descr="Research" id="626" name="Google Shape;626;p46"/>
          <p:cNvPicPr preferRelativeResize="0"/>
          <p:nvPr/>
        </p:nvPicPr>
        <p:blipFill rotWithShape="1">
          <a:blip r:embed="rId4">
            <a:alphaModFix/>
          </a:blip>
          <a:srcRect b="0" l="0" r="0" t="0"/>
          <a:stretch/>
        </p:blipFill>
        <p:spPr>
          <a:xfrm>
            <a:off x="4333662" y="2209805"/>
            <a:ext cx="511411" cy="485017"/>
          </a:xfrm>
          <a:prstGeom prst="rect">
            <a:avLst/>
          </a:prstGeom>
          <a:noFill/>
          <a:ln>
            <a:noFill/>
          </a:ln>
        </p:spPr>
      </p:pic>
      <p:pic>
        <p:nvPicPr>
          <p:cNvPr descr="Bullseye" id="627" name="Google Shape;627;p46"/>
          <p:cNvPicPr preferRelativeResize="0"/>
          <p:nvPr/>
        </p:nvPicPr>
        <p:blipFill rotWithShape="1">
          <a:blip r:embed="rId5">
            <a:alphaModFix/>
          </a:blip>
          <a:srcRect b="0" l="0" r="0" t="0"/>
          <a:stretch/>
        </p:blipFill>
        <p:spPr>
          <a:xfrm>
            <a:off x="6305264" y="3761838"/>
            <a:ext cx="511411" cy="485017"/>
          </a:xfrm>
          <a:prstGeom prst="rect">
            <a:avLst/>
          </a:prstGeom>
          <a:noFill/>
          <a:ln>
            <a:noFill/>
          </a:ln>
        </p:spPr>
      </p:pic>
      <p:pic>
        <p:nvPicPr>
          <p:cNvPr descr="Stopwatch" id="628" name="Google Shape;628;p46"/>
          <p:cNvPicPr preferRelativeResize="0"/>
          <p:nvPr/>
        </p:nvPicPr>
        <p:blipFill rotWithShape="1">
          <a:blip r:embed="rId6">
            <a:alphaModFix/>
          </a:blip>
          <a:srcRect b="0" l="0" r="0" t="0"/>
          <a:stretch/>
        </p:blipFill>
        <p:spPr>
          <a:xfrm>
            <a:off x="2327324" y="3764906"/>
            <a:ext cx="511411" cy="485017"/>
          </a:xfrm>
          <a:prstGeom prst="rect">
            <a:avLst/>
          </a:prstGeom>
          <a:noFill/>
          <a:ln>
            <a:noFill/>
          </a:ln>
        </p:spPr>
      </p:pic>
      <p:sp>
        <p:nvSpPr>
          <p:cNvPr id="629" name="Google Shape;629;p46"/>
          <p:cNvSpPr/>
          <p:nvPr/>
        </p:nvSpPr>
        <p:spPr>
          <a:xfrm>
            <a:off x="4079752" y="2692367"/>
            <a:ext cx="1018695" cy="469325"/>
          </a:xfrm>
          <a:custGeom>
            <a:rect b="b" l="l" r="r" t="t"/>
            <a:pathLst>
              <a:path extrusionOk="0" h="715146" w="1472149">
                <a:moveTo>
                  <a:pt x="714334" y="0"/>
                </a:moveTo>
                <a:cubicBezTo>
                  <a:pt x="973128" y="0"/>
                  <a:pt x="1222777" y="43410"/>
                  <a:pt x="1457611" y="123995"/>
                </a:cubicBezTo>
                <a:lnTo>
                  <a:pt x="1472149" y="129865"/>
                </a:lnTo>
                <a:lnTo>
                  <a:pt x="1433526" y="254286"/>
                </a:lnTo>
                <a:cubicBezTo>
                  <a:pt x="1318975" y="525114"/>
                  <a:pt x="1050804" y="715146"/>
                  <a:pt x="738249" y="715146"/>
                </a:cubicBezTo>
                <a:cubicBezTo>
                  <a:pt x="425694" y="715146"/>
                  <a:pt x="157523" y="525114"/>
                  <a:pt x="42972" y="254286"/>
                </a:cubicBezTo>
                <a:lnTo>
                  <a:pt x="0" y="115853"/>
                </a:lnTo>
                <a:lnTo>
                  <a:pt x="210766" y="56032"/>
                </a:lnTo>
                <a:cubicBezTo>
                  <a:pt x="373420" y="19293"/>
                  <a:pt x="541834" y="0"/>
                  <a:pt x="714334" y="0"/>
                </a:cubicBezTo>
                <a:close/>
              </a:path>
            </a:pathLst>
          </a:custGeom>
          <a:solidFill>
            <a:schemeClr val="dk1">
              <a:alpha val="40000"/>
            </a:schemeClr>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3000">
              <a:solidFill>
                <a:srgbClr val="FFFFFF"/>
              </a:solidFill>
              <a:latin typeface="Calibri"/>
              <a:ea typeface="Calibri"/>
              <a:cs typeface="Calibri"/>
              <a:sym typeface="Calibri"/>
            </a:endParaRPr>
          </a:p>
        </p:txBody>
      </p:sp>
      <p:sp>
        <p:nvSpPr>
          <p:cNvPr id="630" name="Google Shape;630;p46"/>
          <p:cNvSpPr/>
          <p:nvPr/>
        </p:nvSpPr>
        <p:spPr>
          <a:xfrm>
            <a:off x="5209493" y="2833494"/>
            <a:ext cx="765429" cy="669310"/>
          </a:xfrm>
          <a:custGeom>
            <a:rect b="b" l="l" r="r" t="t"/>
            <a:pathLst>
              <a:path extrusionOk="0" h="1019878" w="1106146">
                <a:moveTo>
                  <a:pt x="50479" y="0"/>
                </a:moveTo>
                <a:lnTo>
                  <a:pt x="54673" y="1694"/>
                </a:lnTo>
                <a:cubicBezTo>
                  <a:pt x="428555" y="176152"/>
                  <a:pt x="756039" y="448101"/>
                  <a:pt x="1010879" y="788672"/>
                </a:cubicBezTo>
                <a:lnTo>
                  <a:pt x="1106146" y="929177"/>
                </a:lnTo>
                <a:lnTo>
                  <a:pt x="1048290" y="960580"/>
                </a:lnTo>
                <a:cubicBezTo>
                  <a:pt x="958014" y="998764"/>
                  <a:pt x="858760" y="1019878"/>
                  <a:pt x="754575" y="1019878"/>
                </a:cubicBezTo>
                <a:cubicBezTo>
                  <a:pt x="337835" y="1019878"/>
                  <a:pt x="0" y="682043"/>
                  <a:pt x="0" y="265303"/>
                </a:cubicBezTo>
                <a:cubicBezTo>
                  <a:pt x="0" y="213211"/>
                  <a:pt x="5279" y="162351"/>
                  <a:pt x="15330" y="113230"/>
                </a:cubicBezTo>
                <a:lnTo>
                  <a:pt x="50479" y="0"/>
                </a:lnTo>
                <a:close/>
              </a:path>
            </a:pathLst>
          </a:custGeom>
          <a:solidFill>
            <a:schemeClr val="dk1">
              <a:alpha val="40000"/>
            </a:schemeClr>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3000">
              <a:solidFill>
                <a:srgbClr val="FFFFFF"/>
              </a:solidFill>
              <a:latin typeface="Calibri"/>
              <a:ea typeface="Calibri"/>
              <a:cs typeface="Calibri"/>
              <a:sym typeface="Calibri"/>
            </a:endParaRPr>
          </a:p>
        </p:txBody>
      </p:sp>
      <p:sp>
        <p:nvSpPr>
          <p:cNvPr id="631" name="Google Shape;631;p46"/>
          <p:cNvSpPr/>
          <p:nvPr/>
        </p:nvSpPr>
        <p:spPr>
          <a:xfrm>
            <a:off x="3172729" y="2835088"/>
            <a:ext cx="761778" cy="667718"/>
          </a:xfrm>
          <a:custGeom>
            <a:rect b="b" l="l" r="r" t="t"/>
            <a:pathLst>
              <a:path extrusionOk="0" h="1017451" w="1100870">
                <a:moveTo>
                  <a:pt x="1051145" y="0"/>
                </a:moveTo>
                <a:lnTo>
                  <a:pt x="1085540" y="110803"/>
                </a:lnTo>
                <a:cubicBezTo>
                  <a:pt x="1095592" y="159924"/>
                  <a:pt x="1100870" y="210784"/>
                  <a:pt x="1100870" y="262876"/>
                </a:cubicBezTo>
                <a:cubicBezTo>
                  <a:pt x="1100870" y="679616"/>
                  <a:pt x="763035" y="1017451"/>
                  <a:pt x="346295" y="1017451"/>
                </a:cubicBezTo>
                <a:cubicBezTo>
                  <a:pt x="242110" y="1017451"/>
                  <a:pt x="142857" y="996337"/>
                  <a:pt x="52580" y="958153"/>
                </a:cubicBezTo>
                <a:lnTo>
                  <a:pt x="0" y="929614"/>
                </a:lnTo>
                <a:lnTo>
                  <a:pt x="97105" y="786245"/>
                </a:lnTo>
                <a:cubicBezTo>
                  <a:pt x="300767" y="513788"/>
                  <a:pt x="550901" y="285250"/>
                  <a:pt x="834118" y="115410"/>
                </a:cubicBezTo>
                <a:lnTo>
                  <a:pt x="1051145" y="0"/>
                </a:lnTo>
                <a:close/>
              </a:path>
            </a:pathLst>
          </a:custGeom>
          <a:solidFill>
            <a:schemeClr val="dk1">
              <a:alpha val="40000"/>
            </a:schemeClr>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3000">
              <a:solidFill>
                <a:srgbClr val="FFFFFF"/>
              </a:solidFill>
              <a:latin typeface="Calibri"/>
              <a:ea typeface="Calibri"/>
              <a:cs typeface="Calibri"/>
              <a:sym typeface="Calibri"/>
            </a:endParaRPr>
          </a:p>
        </p:txBody>
      </p:sp>
      <p:sp>
        <p:nvSpPr>
          <p:cNvPr id="632" name="Google Shape;632;p46"/>
          <p:cNvSpPr/>
          <p:nvPr/>
        </p:nvSpPr>
        <p:spPr>
          <a:xfrm>
            <a:off x="5916440" y="3637806"/>
            <a:ext cx="386885" cy="845909"/>
          </a:xfrm>
          <a:custGeom>
            <a:rect b="b" l="l" r="r" t="t"/>
            <a:pathLst>
              <a:path extrusionOk="0" h="1288975" w="559100">
                <a:moveTo>
                  <a:pt x="256931" y="0"/>
                </a:moveTo>
                <a:lnTo>
                  <a:pt x="258507" y="2861"/>
                </a:lnTo>
                <a:cubicBezTo>
                  <a:pt x="412528" y="315542"/>
                  <a:pt x="513339" y="664752"/>
                  <a:pt x="547503" y="1035710"/>
                </a:cubicBezTo>
                <a:lnTo>
                  <a:pt x="559100" y="1288975"/>
                </a:lnTo>
                <a:lnTo>
                  <a:pt x="460860" y="1258479"/>
                </a:lnTo>
                <a:cubicBezTo>
                  <a:pt x="190032" y="1143928"/>
                  <a:pt x="0" y="875757"/>
                  <a:pt x="0" y="563202"/>
                </a:cubicBezTo>
                <a:cubicBezTo>
                  <a:pt x="0" y="354832"/>
                  <a:pt x="84459" y="166188"/>
                  <a:pt x="221010" y="29637"/>
                </a:cubicBezTo>
                <a:lnTo>
                  <a:pt x="256931" y="0"/>
                </a:lnTo>
                <a:close/>
              </a:path>
            </a:pathLst>
          </a:custGeom>
          <a:solidFill>
            <a:schemeClr val="dk1">
              <a:alpha val="40000"/>
            </a:schemeClr>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3000">
              <a:solidFill>
                <a:srgbClr val="FFFFFF"/>
              </a:solidFill>
              <a:latin typeface="Calibri"/>
              <a:ea typeface="Calibri"/>
              <a:cs typeface="Calibri"/>
              <a:sym typeface="Calibri"/>
            </a:endParaRPr>
          </a:p>
        </p:txBody>
      </p:sp>
      <p:sp>
        <p:nvSpPr>
          <p:cNvPr id="633" name="Google Shape;633;p46"/>
          <p:cNvSpPr/>
          <p:nvPr/>
        </p:nvSpPr>
        <p:spPr>
          <a:xfrm>
            <a:off x="2846144" y="3640625"/>
            <a:ext cx="381416" cy="841479"/>
          </a:xfrm>
          <a:custGeom>
            <a:rect b="b" l="l" r="r" t="t"/>
            <a:pathLst>
              <a:path extrusionOk="0" h="1282224" w="551197">
                <a:moveTo>
                  <a:pt x="299474" y="0"/>
                </a:moveTo>
                <a:lnTo>
                  <a:pt x="330187" y="25340"/>
                </a:lnTo>
                <a:cubicBezTo>
                  <a:pt x="466738" y="161891"/>
                  <a:pt x="551197" y="350535"/>
                  <a:pt x="551197" y="558905"/>
                </a:cubicBezTo>
                <a:cubicBezTo>
                  <a:pt x="551197" y="871460"/>
                  <a:pt x="361165" y="1139631"/>
                  <a:pt x="90337" y="1254182"/>
                </a:cubicBezTo>
                <a:lnTo>
                  <a:pt x="0" y="1282224"/>
                </a:lnTo>
                <a:lnTo>
                  <a:pt x="11469" y="1031413"/>
                </a:lnTo>
                <a:cubicBezTo>
                  <a:pt x="37056" y="753194"/>
                  <a:pt x="100082" y="487209"/>
                  <a:pt x="194897" y="239693"/>
                </a:cubicBezTo>
                <a:lnTo>
                  <a:pt x="299474" y="0"/>
                </a:lnTo>
                <a:close/>
              </a:path>
            </a:pathLst>
          </a:custGeom>
          <a:solidFill>
            <a:schemeClr val="dk1">
              <a:alpha val="40000"/>
            </a:schemeClr>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3000">
              <a:solidFill>
                <a:srgbClr val="FFFFFF"/>
              </a:solidFill>
              <a:latin typeface="Calibri"/>
              <a:ea typeface="Calibri"/>
              <a:cs typeface="Calibri"/>
              <a:sym typeface="Calibri"/>
            </a:endParaRPr>
          </a:p>
        </p:txBody>
      </p:sp>
      <p:sp>
        <p:nvSpPr>
          <p:cNvPr id="634" name="Google Shape;634;p46"/>
          <p:cNvSpPr/>
          <p:nvPr/>
        </p:nvSpPr>
        <p:spPr>
          <a:xfrm>
            <a:off x="2840597" y="2865277"/>
            <a:ext cx="3459084" cy="1639692"/>
          </a:xfrm>
          <a:custGeom>
            <a:rect b="b" l="l" r="r" t="t"/>
            <a:pathLst>
              <a:path extrusionOk="0" h="21600" w="21600">
                <a:moveTo>
                  <a:pt x="10796" y="0"/>
                </a:moveTo>
                <a:cubicBezTo>
                  <a:pt x="4833" y="0"/>
                  <a:pt x="0" y="9669"/>
                  <a:pt x="0" y="21600"/>
                </a:cubicBezTo>
                <a:lnTo>
                  <a:pt x="21600" y="21600"/>
                </a:lnTo>
                <a:cubicBezTo>
                  <a:pt x="21600" y="9669"/>
                  <a:pt x="16760" y="0"/>
                  <a:pt x="10796" y="0"/>
                </a:cubicBezTo>
                <a:close/>
              </a:path>
            </a:pathLst>
          </a:custGeom>
          <a:solidFill>
            <a:srgbClr val="FFFFFF"/>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5" name="Google Shape;635;p46"/>
          <p:cNvSpPr txBox="1"/>
          <p:nvPr>
            <p:ph idx="1" type="body"/>
          </p:nvPr>
        </p:nvSpPr>
        <p:spPr>
          <a:xfrm>
            <a:off x="820291" y="3538830"/>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FFC000"/>
              </a:buClr>
              <a:buSzPts val="2400"/>
              <a:buNone/>
              <a:defRPr sz="2400">
                <a:solidFill>
                  <a:srgbClr val="FFC000"/>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36" name="Google Shape;636;p46"/>
          <p:cNvSpPr txBox="1"/>
          <p:nvPr>
            <p:ph idx="2" type="body"/>
          </p:nvPr>
        </p:nvSpPr>
        <p:spPr>
          <a:xfrm>
            <a:off x="2952872" y="3877003"/>
            <a:ext cx="3268152" cy="590931"/>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750"/>
              </a:spcBef>
              <a:spcAft>
                <a:spcPts val="0"/>
              </a:spcAft>
              <a:buClr>
                <a:schemeClr val="dk1"/>
              </a:buClr>
              <a:buSzPts val="3600"/>
              <a:buNone/>
              <a:defRPr b="1" sz="3600" cap="none">
                <a:solidFill>
                  <a:schemeClr val="dk1"/>
                </a:solidFill>
                <a:latin typeface="Roboto"/>
                <a:ea typeface="Roboto"/>
                <a:cs typeface="Roboto"/>
                <a:sym typeface="Roboto"/>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37" name="Google Shape;637;p46"/>
          <p:cNvSpPr txBox="1"/>
          <p:nvPr>
            <p:ph idx="3" type="body"/>
          </p:nvPr>
        </p:nvSpPr>
        <p:spPr>
          <a:xfrm>
            <a:off x="1551959" y="2208916"/>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A5A5A5"/>
              </a:buClr>
              <a:buSzPts val="2400"/>
              <a:buNone/>
              <a:defRPr sz="2400">
                <a:solidFill>
                  <a:srgbClr val="A5A5A5"/>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38" name="Google Shape;638;p46"/>
          <p:cNvSpPr txBox="1"/>
          <p:nvPr>
            <p:ph idx="4" type="body"/>
          </p:nvPr>
        </p:nvSpPr>
        <p:spPr>
          <a:xfrm>
            <a:off x="3886191" y="1500891"/>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70AD47"/>
              </a:buClr>
              <a:buSzPts val="2400"/>
              <a:buNone/>
              <a:defRPr sz="2400">
                <a:solidFill>
                  <a:srgbClr val="70AD47"/>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39" name="Google Shape;639;p46"/>
          <p:cNvSpPr txBox="1"/>
          <p:nvPr>
            <p:ph idx="5" type="body"/>
          </p:nvPr>
        </p:nvSpPr>
        <p:spPr>
          <a:xfrm>
            <a:off x="6056588" y="2056463"/>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ED7D31"/>
              </a:buClr>
              <a:buSzPts val="2400"/>
              <a:buNone/>
              <a:defRPr sz="2400">
                <a:solidFill>
                  <a:srgbClr val="ED7D31"/>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40" name="Google Shape;640;p46"/>
          <p:cNvSpPr txBox="1"/>
          <p:nvPr>
            <p:ph idx="6" type="body"/>
          </p:nvPr>
        </p:nvSpPr>
        <p:spPr>
          <a:xfrm>
            <a:off x="6967991" y="3604643"/>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5B9BD5"/>
              </a:buClr>
              <a:buSzPts val="2400"/>
              <a:buNone/>
              <a:defRPr sz="2400">
                <a:solidFill>
                  <a:srgbClr val="5B9BD5"/>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ẠT ĐỘNG">
  <p:cSld name="HOẠT ĐỘNG">
    <p:bg>
      <p:bgPr>
        <a:blipFill>
          <a:blip r:embed="rId2">
            <a:alphaModFix/>
          </a:blip>
          <a:stretch>
            <a:fillRect/>
          </a:stretch>
        </a:blipFill>
      </p:bgPr>
    </p:bg>
    <p:spTree>
      <p:nvGrpSpPr>
        <p:cNvPr id="45" name="Shape 45"/>
        <p:cNvGrpSpPr/>
        <p:nvPr/>
      </p:nvGrpSpPr>
      <p:grpSpPr>
        <a:xfrm>
          <a:off x="0" y="0"/>
          <a:ext cx="0" cy="0"/>
          <a:chOff x="0" y="0"/>
          <a:chExt cx="0" cy="0"/>
        </a:xfrm>
      </p:grpSpPr>
      <p:sp>
        <p:nvSpPr>
          <p:cNvPr id="46" name="Google Shape;46;p20"/>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0"/>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0"/>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49" name="Google Shape;49;p20"/>
          <p:cNvGrpSpPr/>
          <p:nvPr/>
        </p:nvGrpSpPr>
        <p:grpSpPr>
          <a:xfrm>
            <a:off x="187465" y="2037287"/>
            <a:ext cx="8769070" cy="1168861"/>
            <a:chOff x="1521363" y="2310976"/>
            <a:chExt cx="8122307" cy="1168861"/>
          </a:xfrm>
        </p:grpSpPr>
        <p:sp>
          <p:nvSpPr>
            <p:cNvPr id="50" name="Google Shape;50;p20"/>
            <p:cNvSpPr/>
            <p:nvPr/>
          </p:nvSpPr>
          <p:spPr>
            <a:xfrm flipH="1" rot="10800000">
              <a:off x="7504926" y="2724913"/>
              <a:ext cx="2138744" cy="754924"/>
            </a:xfrm>
            <a:custGeom>
              <a:rect b="b" l="l" r="r" t="t"/>
              <a:pathLst>
                <a:path extrusionOk="0" h="967653" w="2570832">
                  <a:moveTo>
                    <a:pt x="0" y="476297"/>
                  </a:moveTo>
                  <a:cubicBezTo>
                    <a:pt x="844244" y="-171403"/>
                    <a:pt x="1650388" y="-146003"/>
                    <a:pt x="2570832" y="476297"/>
                  </a:cubicBezTo>
                  <a:lnTo>
                    <a:pt x="2316832" y="967653"/>
                  </a:lnTo>
                  <a:cubicBezTo>
                    <a:pt x="1506455" y="345353"/>
                    <a:pt x="962777" y="396153"/>
                    <a:pt x="228600" y="967653"/>
                  </a:cubicBezTo>
                  <a:lnTo>
                    <a:pt x="0" y="476297"/>
                  </a:lnTo>
                  <a:close/>
                </a:path>
              </a:pathLst>
            </a:custGeom>
            <a:solidFill>
              <a:srgbClr val="F074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icrosoft YaHei"/>
                <a:ea typeface="Microsoft YaHei"/>
                <a:cs typeface="Microsoft YaHei"/>
                <a:sym typeface="Microsoft YaHei"/>
              </a:endParaRPr>
            </a:p>
          </p:txBody>
        </p:sp>
        <p:sp>
          <p:nvSpPr>
            <p:cNvPr id="51" name="Google Shape;51;p20"/>
            <p:cNvSpPr/>
            <p:nvPr/>
          </p:nvSpPr>
          <p:spPr>
            <a:xfrm>
              <a:off x="5508104" y="2320882"/>
              <a:ext cx="2138744" cy="754924"/>
            </a:xfrm>
            <a:custGeom>
              <a:rect b="b" l="l" r="r" t="t"/>
              <a:pathLst>
                <a:path extrusionOk="0" h="967653" w="2570832">
                  <a:moveTo>
                    <a:pt x="0" y="476297"/>
                  </a:moveTo>
                  <a:cubicBezTo>
                    <a:pt x="844244" y="-171403"/>
                    <a:pt x="1650388" y="-146003"/>
                    <a:pt x="2570832" y="476297"/>
                  </a:cubicBezTo>
                  <a:lnTo>
                    <a:pt x="2316832" y="967653"/>
                  </a:lnTo>
                  <a:cubicBezTo>
                    <a:pt x="1506455" y="345353"/>
                    <a:pt x="962777" y="396153"/>
                    <a:pt x="228600" y="967653"/>
                  </a:cubicBezTo>
                  <a:lnTo>
                    <a:pt x="0" y="476297"/>
                  </a:lnTo>
                  <a:close/>
                </a:path>
              </a:pathLst>
            </a:custGeom>
            <a:solidFill>
              <a:srgbClr val="02B3C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icrosoft YaHei"/>
                <a:ea typeface="Microsoft YaHei"/>
                <a:cs typeface="Microsoft YaHei"/>
                <a:sym typeface="Microsoft YaHei"/>
              </a:endParaRPr>
            </a:p>
          </p:txBody>
        </p:sp>
        <p:sp>
          <p:nvSpPr>
            <p:cNvPr id="52" name="Google Shape;52;p20"/>
            <p:cNvSpPr/>
            <p:nvPr/>
          </p:nvSpPr>
          <p:spPr>
            <a:xfrm>
              <a:off x="1521363" y="2310976"/>
              <a:ext cx="2138744" cy="754924"/>
            </a:xfrm>
            <a:custGeom>
              <a:rect b="b" l="l" r="r" t="t"/>
              <a:pathLst>
                <a:path extrusionOk="0" h="967653" w="2570832">
                  <a:moveTo>
                    <a:pt x="0" y="476297"/>
                  </a:moveTo>
                  <a:cubicBezTo>
                    <a:pt x="844244" y="-171403"/>
                    <a:pt x="1650388" y="-146003"/>
                    <a:pt x="2570832" y="476297"/>
                  </a:cubicBezTo>
                  <a:lnTo>
                    <a:pt x="2316832" y="967653"/>
                  </a:lnTo>
                  <a:cubicBezTo>
                    <a:pt x="1506455" y="345353"/>
                    <a:pt x="962777" y="396153"/>
                    <a:pt x="228600" y="967653"/>
                  </a:cubicBezTo>
                  <a:lnTo>
                    <a:pt x="0" y="476297"/>
                  </a:lnTo>
                  <a:close/>
                </a:path>
              </a:pathLst>
            </a:cu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68122"/>
                </a:solidFill>
                <a:latin typeface="Microsoft YaHei"/>
                <a:ea typeface="Microsoft YaHei"/>
                <a:cs typeface="Microsoft YaHei"/>
                <a:sym typeface="Microsoft YaHei"/>
              </a:endParaRPr>
            </a:p>
          </p:txBody>
        </p:sp>
        <p:sp>
          <p:nvSpPr>
            <p:cNvPr id="53" name="Google Shape;53;p20"/>
            <p:cNvSpPr/>
            <p:nvPr/>
          </p:nvSpPr>
          <p:spPr>
            <a:xfrm flipH="1" rot="10800000">
              <a:off x="3506592" y="2722570"/>
              <a:ext cx="2138744" cy="754924"/>
            </a:xfrm>
            <a:custGeom>
              <a:rect b="b" l="l" r="r" t="t"/>
              <a:pathLst>
                <a:path extrusionOk="0" h="967653" w="2570832">
                  <a:moveTo>
                    <a:pt x="0" y="476297"/>
                  </a:moveTo>
                  <a:cubicBezTo>
                    <a:pt x="844244" y="-171403"/>
                    <a:pt x="1650388" y="-146003"/>
                    <a:pt x="2570832" y="476297"/>
                  </a:cubicBezTo>
                  <a:lnTo>
                    <a:pt x="2316832" y="967653"/>
                  </a:lnTo>
                  <a:cubicBezTo>
                    <a:pt x="1506455" y="345353"/>
                    <a:pt x="962777" y="396153"/>
                    <a:pt x="228600" y="967653"/>
                  </a:cubicBezTo>
                  <a:lnTo>
                    <a:pt x="0" y="476297"/>
                  </a:lnTo>
                  <a:close/>
                </a:path>
              </a:pathLst>
            </a:custGeom>
            <a:solidFill>
              <a:srgbClr val="FFBF5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icrosoft YaHei"/>
                <a:ea typeface="Microsoft YaHei"/>
                <a:cs typeface="Microsoft YaHei"/>
                <a:sym typeface="Microsoft YaHei"/>
              </a:endParaRPr>
            </a:p>
          </p:txBody>
        </p:sp>
      </p:grpSp>
      <p:sp>
        <p:nvSpPr>
          <p:cNvPr id="54" name="Google Shape;54;p20"/>
          <p:cNvSpPr/>
          <p:nvPr/>
        </p:nvSpPr>
        <p:spPr>
          <a:xfrm>
            <a:off x="846154" y="2895829"/>
            <a:ext cx="870182" cy="870182"/>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600" u="none" cap="none" strike="noStrike">
              <a:solidFill>
                <a:schemeClr val="lt1"/>
              </a:solidFill>
              <a:latin typeface="Microsoft YaHei"/>
              <a:ea typeface="Microsoft YaHei"/>
              <a:cs typeface="Microsoft YaHei"/>
              <a:sym typeface="Microsoft YaHei"/>
            </a:endParaRPr>
          </a:p>
        </p:txBody>
      </p:sp>
      <p:sp>
        <p:nvSpPr>
          <p:cNvPr id="55" name="Google Shape;55;p20"/>
          <p:cNvSpPr/>
          <p:nvPr/>
        </p:nvSpPr>
        <p:spPr>
          <a:xfrm>
            <a:off x="5211094" y="2845930"/>
            <a:ext cx="870182" cy="870182"/>
          </a:xfrm>
          <a:prstGeom prst="ellipse">
            <a:avLst/>
          </a:prstGeom>
          <a:solidFill>
            <a:srgbClr val="02B3C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600" u="none" cap="none" strike="noStrike">
              <a:solidFill>
                <a:schemeClr val="lt1"/>
              </a:solidFill>
              <a:latin typeface="Microsoft YaHei"/>
              <a:ea typeface="Microsoft YaHei"/>
              <a:cs typeface="Microsoft YaHei"/>
              <a:sym typeface="Microsoft YaHei"/>
            </a:endParaRPr>
          </a:p>
        </p:txBody>
      </p:sp>
      <p:sp>
        <p:nvSpPr>
          <p:cNvPr id="56" name="Google Shape;56;p20"/>
          <p:cNvSpPr/>
          <p:nvPr/>
        </p:nvSpPr>
        <p:spPr>
          <a:xfrm>
            <a:off x="7366920" y="1684294"/>
            <a:ext cx="870182" cy="870182"/>
          </a:xfrm>
          <a:prstGeom prst="ellipse">
            <a:avLst/>
          </a:prstGeom>
          <a:solidFill>
            <a:srgbClr val="F074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600" u="none" cap="none" strike="noStrike">
              <a:solidFill>
                <a:schemeClr val="lt1"/>
              </a:solidFill>
              <a:latin typeface="Microsoft YaHei"/>
              <a:ea typeface="Microsoft YaHei"/>
              <a:cs typeface="Microsoft YaHei"/>
              <a:sym typeface="Microsoft YaHei"/>
            </a:endParaRPr>
          </a:p>
        </p:txBody>
      </p:sp>
      <p:sp>
        <p:nvSpPr>
          <p:cNvPr id="57" name="Google Shape;57;p20"/>
          <p:cNvSpPr/>
          <p:nvPr/>
        </p:nvSpPr>
        <p:spPr>
          <a:xfrm>
            <a:off x="649407" y="2300624"/>
            <a:ext cx="1350050" cy="363512"/>
          </a:xfrm>
          <a:prstGeom prst="rect">
            <a:avLst/>
          </a:prstGeom>
        </p:spPr>
        <p:txBody>
          <a:bodyPr>
            <a:prstTxWarp prst="textPlain"/>
          </a:bodyPr>
          <a:lstStyle/>
          <a:p>
            <a:pPr lvl="0" algn="l"/>
            <a:r>
              <a:rPr b="1" i="0">
                <a:ln>
                  <a:noFill/>
                </a:ln>
                <a:solidFill>
                  <a:schemeClr val="lt1"/>
                </a:solidFill>
                <a:latin typeface="Roboto"/>
              </a:rPr>
              <a:t>KHỞI ĐỘNG</a:t>
            </a:r>
          </a:p>
        </p:txBody>
      </p:sp>
      <p:sp>
        <p:nvSpPr>
          <p:cNvPr id="58" name="Google Shape;58;p20"/>
          <p:cNvSpPr/>
          <p:nvPr/>
        </p:nvSpPr>
        <p:spPr>
          <a:xfrm>
            <a:off x="5038444" y="2327704"/>
            <a:ext cx="1307346" cy="338554"/>
          </a:xfrm>
          <a:prstGeom prst="rect">
            <a:avLst/>
          </a:prstGeom>
        </p:spPr>
        <p:txBody>
          <a:bodyPr>
            <a:prstTxWarp prst="textPlain"/>
          </a:bodyPr>
          <a:lstStyle/>
          <a:p>
            <a:pPr lvl="0" algn="l"/>
            <a:r>
              <a:rPr b="1" i="0">
                <a:ln>
                  <a:noFill/>
                </a:ln>
                <a:solidFill>
                  <a:schemeClr val="lt1"/>
                </a:solidFill>
                <a:latin typeface="Roboto"/>
              </a:rPr>
              <a:t>LUYỆN TẬP</a:t>
            </a:r>
          </a:p>
        </p:txBody>
      </p:sp>
      <p:sp>
        <p:nvSpPr>
          <p:cNvPr id="59" name="Google Shape;59;p20"/>
          <p:cNvSpPr/>
          <p:nvPr/>
        </p:nvSpPr>
        <p:spPr>
          <a:xfrm>
            <a:off x="2831914" y="2705289"/>
            <a:ext cx="1306768" cy="338554"/>
          </a:xfrm>
          <a:prstGeom prst="rect">
            <a:avLst/>
          </a:prstGeom>
        </p:spPr>
        <p:txBody>
          <a:bodyPr>
            <a:prstTxWarp prst="textPlain"/>
          </a:bodyPr>
          <a:lstStyle/>
          <a:p>
            <a:pPr lvl="0" algn="l"/>
            <a:r>
              <a:rPr b="1" i="0">
                <a:ln>
                  <a:noFill/>
                </a:ln>
                <a:solidFill>
                  <a:schemeClr val="lt1"/>
                </a:solidFill>
                <a:latin typeface="Roboto"/>
              </a:rPr>
              <a:t>KHÁM PHÁ</a:t>
            </a:r>
          </a:p>
        </p:txBody>
      </p:sp>
      <p:grpSp>
        <p:nvGrpSpPr>
          <p:cNvPr id="60" name="Google Shape;60;p20"/>
          <p:cNvGrpSpPr/>
          <p:nvPr/>
        </p:nvGrpSpPr>
        <p:grpSpPr>
          <a:xfrm rot="-2710739">
            <a:off x="1030982" y="3129838"/>
            <a:ext cx="485712" cy="481656"/>
            <a:chOff x="7517172" y="2437007"/>
            <a:chExt cx="364284" cy="361243"/>
          </a:xfrm>
        </p:grpSpPr>
        <p:sp>
          <p:nvSpPr>
            <p:cNvPr id="61" name="Google Shape;61;p20"/>
            <p:cNvSpPr/>
            <p:nvPr/>
          </p:nvSpPr>
          <p:spPr>
            <a:xfrm>
              <a:off x="7517172" y="2548499"/>
              <a:ext cx="164997" cy="78724"/>
            </a:xfrm>
            <a:custGeom>
              <a:rect b="b" l="l" r="r" t="t"/>
              <a:pathLst>
                <a:path extrusionOk="0" h="3003" w="6294">
                  <a:moveTo>
                    <a:pt x="6294" y="0"/>
                  </a:moveTo>
                  <a:lnTo>
                    <a:pt x="4923" y="116"/>
                  </a:lnTo>
                  <a:cubicBezTo>
                    <a:pt x="3118" y="260"/>
                    <a:pt x="1429" y="1040"/>
                    <a:pt x="144" y="2324"/>
                  </a:cubicBezTo>
                  <a:cubicBezTo>
                    <a:pt x="0" y="2469"/>
                    <a:pt x="87" y="2729"/>
                    <a:pt x="303" y="2743"/>
                  </a:cubicBezTo>
                  <a:lnTo>
                    <a:pt x="3277" y="3003"/>
                  </a:lnTo>
                  <a:lnTo>
                    <a:pt x="6294" y="0"/>
                  </a:lnTo>
                  <a:close/>
                </a:path>
              </a:pathLst>
            </a:custGeom>
            <a:solidFill>
              <a:srgbClr val="8C9EAD"/>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62" name="Google Shape;62;p20"/>
            <p:cNvSpPr/>
            <p:nvPr/>
          </p:nvSpPr>
          <p:spPr>
            <a:xfrm>
              <a:off x="7690112" y="2635166"/>
              <a:ext cx="79117" cy="163084"/>
            </a:xfrm>
            <a:custGeom>
              <a:rect b="b" l="l" r="r" t="t"/>
              <a:pathLst>
                <a:path extrusionOk="0" h="6221" w="3018">
                  <a:moveTo>
                    <a:pt x="3017" y="0"/>
                  </a:moveTo>
                  <a:lnTo>
                    <a:pt x="0" y="3017"/>
                  </a:lnTo>
                  <a:lnTo>
                    <a:pt x="260" y="5991"/>
                  </a:lnTo>
                  <a:cubicBezTo>
                    <a:pt x="270" y="6134"/>
                    <a:pt x="387" y="6221"/>
                    <a:pt x="507" y="6221"/>
                  </a:cubicBezTo>
                  <a:cubicBezTo>
                    <a:pt x="568" y="6221"/>
                    <a:pt x="630" y="6198"/>
                    <a:pt x="679" y="6150"/>
                  </a:cubicBezTo>
                  <a:cubicBezTo>
                    <a:pt x="1963" y="4865"/>
                    <a:pt x="2743" y="3176"/>
                    <a:pt x="2887" y="1386"/>
                  </a:cubicBezTo>
                  <a:lnTo>
                    <a:pt x="3017" y="0"/>
                  </a:lnTo>
                  <a:close/>
                </a:path>
              </a:pathLst>
            </a:custGeom>
            <a:solidFill>
              <a:srgbClr val="8C9EAD"/>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63" name="Google Shape;63;p20"/>
            <p:cNvSpPr/>
            <p:nvPr/>
          </p:nvSpPr>
          <p:spPr>
            <a:xfrm>
              <a:off x="7517172" y="2552274"/>
              <a:ext cx="118833" cy="69286"/>
            </a:xfrm>
            <a:custGeom>
              <a:rect b="b" l="l" r="r" t="t"/>
              <a:pathLst>
                <a:path extrusionOk="0" h="2643" w="4533">
                  <a:moveTo>
                    <a:pt x="4533" y="1"/>
                  </a:moveTo>
                  <a:cubicBezTo>
                    <a:pt x="2873" y="232"/>
                    <a:pt x="1328" y="982"/>
                    <a:pt x="144" y="2166"/>
                  </a:cubicBezTo>
                  <a:cubicBezTo>
                    <a:pt x="0" y="2325"/>
                    <a:pt x="87" y="2585"/>
                    <a:pt x="303" y="2599"/>
                  </a:cubicBezTo>
                  <a:lnTo>
                    <a:pt x="751" y="2642"/>
                  </a:lnTo>
                  <a:cubicBezTo>
                    <a:pt x="606" y="2541"/>
                    <a:pt x="592" y="2325"/>
                    <a:pt x="707" y="2209"/>
                  </a:cubicBezTo>
                  <a:cubicBezTo>
                    <a:pt x="1761" y="1141"/>
                    <a:pt x="3089" y="391"/>
                    <a:pt x="4533" y="1"/>
                  </a:cubicBezTo>
                  <a:close/>
                </a:path>
              </a:pathLst>
            </a:custGeom>
            <a:solidFill>
              <a:srgbClr val="D6DFE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64" name="Google Shape;64;p20"/>
            <p:cNvSpPr/>
            <p:nvPr/>
          </p:nvSpPr>
          <p:spPr>
            <a:xfrm>
              <a:off x="7690112" y="2699864"/>
              <a:ext cx="23095" cy="98385"/>
            </a:xfrm>
            <a:custGeom>
              <a:rect b="b" l="l" r="r" t="t"/>
              <a:pathLst>
                <a:path extrusionOk="0" h="3753" w="881">
                  <a:moveTo>
                    <a:pt x="549" y="1"/>
                  </a:moveTo>
                  <a:lnTo>
                    <a:pt x="0" y="549"/>
                  </a:lnTo>
                  <a:lnTo>
                    <a:pt x="260" y="3523"/>
                  </a:lnTo>
                  <a:cubicBezTo>
                    <a:pt x="270" y="3666"/>
                    <a:pt x="387" y="3753"/>
                    <a:pt x="511" y="3753"/>
                  </a:cubicBezTo>
                  <a:cubicBezTo>
                    <a:pt x="574" y="3753"/>
                    <a:pt x="639" y="3730"/>
                    <a:pt x="693" y="3682"/>
                  </a:cubicBezTo>
                  <a:cubicBezTo>
                    <a:pt x="751" y="3609"/>
                    <a:pt x="823" y="3552"/>
                    <a:pt x="881" y="3479"/>
                  </a:cubicBezTo>
                  <a:cubicBezTo>
                    <a:pt x="866" y="3451"/>
                    <a:pt x="852" y="3422"/>
                    <a:pt x="852" y="3378"/>
                  </a:cubicBezTo>
                  <a:lnTo>
                    <a:pt x="549" y="1"/>
                  </a:lnTo>
                  <a:close/>
                </a:path>
              </a:pathLst>
            </a:custGeom>
            <a:solidFill>
              <a:srgbClr val="D6DFE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65" name="Google Shape;65;p20"/>
            <p:cNvSpPr/>
            <p:nvPr/>
          </p:nvSpPr>
          <p:spPr>
            <a:xfrm>
              <a:off x="7585646" y="2437138"/>
              <a:ext cx="295128" cy="293608"/>
            </a:xfrm>
            <a:custGeom>
              <a:rect b="b" l="l" r="r" t="t"/>
              <a:pathLst>
                <a:path extrusionOk="0" h="11200" w="11258">
                  <a:moveTo>
                    <a:pt x="11038" y="0"/>
                  </a:moveTo>
                  <a:cubicBezTo>
                    <a:pt x="11025" y="0"/>
                    <a:pt x="11013" y="2"/>
                    <a:pt x="11001" y="4"/>
                  </a:cubicBezTo>
                  <a:lnTo>
                    <a:pt x="8619" y="697"/>
                  </a:lnTo>
                  <a:lnTo>
                    <a:pt x="6858" y="1217"/>
                  </a:lnTo>
                  <a:cubicBezTo>
                    <a:pt x="6713" y="1246"/>
                    <a:pt x="6583" y="1332"/>
                    <a:pt x="6482" y="1434"/>
                  </a:cubicBezTo>
                  <a:lnTo>
                    <a:pt x="88" y="7828"/>
                  </a:lnTo>
                  <a:cubicBezTo>
                    <a:pt x="1" y="7915"/>
                    <a:pt x="1" y="8045"/>
                    <a:pt x="88" y="8117"/>
                  </a:cubicBezTo>
                  <a:lnTo>
                    <a:pt x="1358" y="9402"/>
                  </a:lnTo>
                  <a:lnTo>
                    <a:pt x="1834" y="9864"/>
                  </a:lnTo>
                  <a:lnTo>
                    <a:pt x="3090" y="11134"/>
                  </a:lnTo>
                  <a:cubicBezTo>
                    <a:pt x="3141" y="11177"/>
                    <a:pt x="3198" y="11199"/>
                    <a:pt x="3256" y="11199"/>
                  </a:cubicBezTo>
                  <a:cubicBezTo>
                    <a:pt x="3314" y="11199"/>
                    <a:pt x="3372" y="11177"/>
                    <a:pt x="3422" y="11134"/>
                  </a:cubicBezTo>
                  <a:lnTo>
                    <a:pt x="6988" y="7554"/>
                  </a:lnTo>
                  <a:lnTo>
                    <a:pt x="9774" y="4768"/>
                  </a:lnTo>
                  <a:cubicBezTo>
                    <a:pt x="9889" y="4653"/>
                    <a:pt x="9976" y="4508"/>
                    <a:pt x="10034" y="4349"/>
                  </a:cubicBezTo>
                  <a:lnTo>
                    <a:pt x="11232" y="250"/>
                  </a:lnTo>
                  <a:cubicBezTo>
                    <a:pt x="11258" y="119"/>
                    <a:pt x="11154" y="0"/>
                    <a:pt x="11038" y="0"/>
                  </a:cubicBezTo>
                  <a:close/>
                </a:path>
              </a:pathLst>
            </a:custGeom>
            <a:solidFill>
              <a:srgbClr val="EFF1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66" name="Google Shape;66;p20"/>
            <p:cNvSpPr/>
            <p:nvPr/>
          </p:nvSpPr>
          <p:spPr>
            <a:xfrm>
              <a:off x="7585646" y="2437400"/>
              <a:ext cx="295495" cy="219341"/>
            </a:xfrm>
            <a:custGeom>
              <a:rect b="b" l="l" r="r" t="t"/>
              <a:pathLst>
                <a:path extrusionOk="0" h="8367" w="11272">
                  <a:moveTo>
                    <a:pt x="11057" y="0"/>
                  </a:moveTo>
                  <a:cubicBezTo>
                    <a:pt x="11039" y="0"/>
                    <a:pt x="11020" y="3"/>
                    <a:pt x="11001" y="9"/>
                  </a:cubicBezTo>
                  <a:lnTo>
                    <a:pt x="6843" y="1221"/>
                  </a:lnTo>
                  <a:cubicBezTo>
                    <a:pt x="6713" y="1250"/>
                    <a:pt x="6583" y="1308"/>
                    <a:pt x="6482" y="1409"/>
                  </a:cubicBezTo>
                  <a:lnTo>
                    <a:pt x="73" y="7818"/>
                  </a:lnTo>
                  <a:cubicBezTo>
                    <a:pt x="1" y="7891"/>
                    <a:pt x="1" y="8035"/>
                    <a:pt x="73" y="8107"/>
                  </a:cubicBezTo>
                  <a:lnTo>
                    <a:pt x="333" y="8367"/>
                  </a:lnTo>
                  <a:lnTo>
                    <a:pt x="1069" y="7645"/>
                  </a:lnTo>
                  <a:lnTo>
                    <a:pt x="6814" y="1900"/>
                  </a:lnTo>
                  <a:cubicBezTo>
                    <a:pt x="6901" y="1813"/>
                    <a:pt x="7017" y="1741"/>
                    <a:pt x="7132" y="1712"/>
                  </a:cubicBezTo>
                  <a:lnTo>
                    <a:pt x="11160" y="543"/>
                  </a:lnTo>
                  <a:lnTo>
                    <a:pt x="11246" y="240"/>
                  </a:lnTo>
                  <a:cubicBezTo>
                    <a:pt x="11271" y="115"/>
                    <a:pt x="11177" y="0"/>
                    <a:pt x="11057" y="0"/>
                  </a:cubicBezTo>
                  <a:close/>
                </a:path>
              </a:pathLst>
            </a:custGeom>
            <a:solidFill>
              <a:srgbClr val="EFF2F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67" name="Google Shape;67;p20"/>
            <p:cNvSpPr/>
            <p:nvPr/>
          </p:nvSpPr>
          <p:spPr>
            <a:xfrm>
              <a:off x="7734757" y="2520868"/>
              <a:ext cx="61710" cy="61710"/>
            </a:xfrm>
            <a:custGeom>
              <a:rect b="b" l="l" r="r" t="t"/>
              <a:pathLst>
                <a:path extrusionOk="0" h="2354" w="2354">
                  <a:moveTo>
                    <a:pt x="1170" y="1"/>
                  </a:moveTo>
                  <a:cubicBezTo>
                    <a:pt x="520" y="1"/>
                    <a:pt x="1" y="535"/>
                    <a:pt x="1" y="1184"/>
                  </a:cubicBezTo>
                  <a:cubicBezTo>
                    <a:pt x="1" y="1834"/>
                    <a:pt x="520" y="2354"/>
                    <a:pt x="1170" y="2354"/>
                  </a:cubicBezTo>
                  <a:cubicBezTo>
                    <a:pt x="1819" y="2354"/>
                    <a:pt x="2353" y="1834"/>
                    <a:pt x="2353" y="1184"/>
                  </a:cubicBezTo>
                  <a:cubicBezTo>
                    <a:pt x="2353" y="535"/>
                    <a:pt x="1819" y="1"/>
                    <a:pt x="1170" y="1"/>
                  </a:cubicBezTo>
                  <a:close/>
                </a:path>
              </a:pathLst>
            </a:custGeom>
            <a:solidFill>
              <a:srgbClr val="91A8B8"/>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68" name="Google Shape;68;p20"/>
            <p:cNvSpPr/>
            <p:nvPr/>
          </p:nvSpPr>
          <p:spPr>
            <a:xfrm>
              <a:off x="7734757" y="2520790"/>
              <a:ext cx="38248" cy="61867"/>
            </a:xfrm>
            <a:custGeom>
              <a:rect b="b" l="l" r="r" t="t"/>
              <a:pathLst>
                <a:path extrusionOk="0" h="2360" w="1459">
                  <a:moveTo>
                    <a:pt x="1184" y="1"/>
                  </a:moveTo>
                  <a:cubicBezTo>
                    <a:pt x="544" y="1"/>
                    <a:pt x="1" y="516"/>
                    <a:pt x="1" y="1187"/>
                  </a:cubicBezTo>
                  <a:cubicBezTo>
                    <a:pt x="1" y="1856"/>
                    <a:pt x="541" y="2360"/>
                    <a:pt x="1179" y="2360"/>
                  </a:cubicBezTo>
                  <a:cubicBezTo>
                    <a:pt x="1271" y="2360"/>
                    <a:pt x="1364" y="2349"/>
                    <a:pt x="1458" y="2328"/>
                  </a:cubicBezTo>
                  <a:cubicBezTo>
                    <a:pt x="563" y="2111"/>
                    <a:pt x="246" y="1000"/>
                    <a:pt x="895" y="350"/>
                  </a:cubicBezTo>
                  <a:cubicBezTo>
                    <a:pt x="1054" y="191"/>
                    <a:pt x="1242" y="90"/>
                    <a:pt x="1458" y="32"/>
                  </a:cubicBezTo>
                  <a:cubicBezTo>
                    <a:pt x="1366" y="11"/>
                    <a:pt x="1274" y="1"/>
                    <a:pt x="1184" y="1"/>
                  </a:cubicBezTo>
                  <a:close/>
                </a:path>
              </a:pathLst>
            </a:custGeom>
            <a:solidFill>
              <a:srgbClr val="667A8C"/>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69" name="Google Shape;69;p20"/>
            <p:cNvSpPr/>
            <p:nvPr/>
          </p:nvSpPr>
          <p:spPr>
            <a:xfrm>
              <a:off x="7578096" y="2659362"/>
              <a:ext cx="79484" cy="78750"/>
            </a:xfrm>
            <a:custGeom>
              <a:rect b="b" l="l" r="r" t="t"/>
              <a:pathLst>
                <a:path extrusionOk="0" h="3004" w="3032">
                  <a:moveTo>
                    <a:pt x="780" y="1"/>
                  </a:moveTo>
                  <a:lnTo>
                    <a:pt x="116" y="679"/>
                  </a:lnTo>
                  <a:cubicBezTo>
                    <a:pt x="0" y="795"/>
                    <a:pt x="0" y="997"/>
                    <a:pt x="116" y="1112"/>
                  </a:cubicBezTo>
                  <a:lnTo>
                    <a:pt x="1011" y="2007"/>
                  </a:lnTo>
                  <a:lnTo>
                    <a:pt x="1920" y="2917"/>
                  </a:lnTo>
                  <a:cubicBezTo>
                    <a:pt x="1978" y="2975"/>
                    <a:pt x="2057" y="3004"/>
                    <a:pt x="2137" y="3004"/>
                  </a:cubicBezTo>
                  <a:cubicBezTo>
                    <a:pt x="2216" y="3004"/>
                    <a:pt x="2295" y="2975"/>
                    <a:pt x="2353" y="2917"/>
                  </a:cubicBezTo>
                  <a:lnTo>
                    <a:pt x="3032" y="2253"/>
                  </a:lnTo>
                  <a:lnTo>
                    <a:pt x="2151" y="1372"/>
                  </a:lnTo>
                  <a:lnTo>
                    <a:pt x="1675" y="896"/>
                  </a:lnTo>
                  <a:lnTo>
                    <a:pt x="780" y="1"/>
                  </a:lnTo>
                  <a:close/>
                </a:path>
              </a:pathLst>
            </a:custGeom>
            <a:solidFill>
              <a:srgbClr val="91A8B8"/>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70" name="Google Shape;70;p20"/>
            <p:cNvSpPr/>
            <p:nvPr/>
          </p:nvSpPr>
          <p:spPr>
            <a:xfrm>
              <a:off x="7578096" y="2659755"/>
              <a:ext cx="31039" cy="34473"/>
            </a:xfrm>
            <a:custGeom>
              <a:rect b="b" l="l" r="r" t="t"/>
              <a:pathLst>
                <a:path extrusionOk="0" h="1315" w="1184">
                  <a:moveTo>
                    <a:pt x="780" y="0"/>
                  </a:moveTo>
                  <a:lnTo>
                    <a:pt x="116" y="664"/>
                  </a:lnTo>
                  <a:cubicBezTo>
                    <a:pt x="0" y="780"/>
                    <a:pt x="0" y="982"/>
                    <a:pt x="116" y="1097"/>
                  </a:cubicBezTo>
                  <a:lnTo>
                    <a:pt x="332" y="1314"/>
                  </a:lnTo>
                  <a:cubicBezTo>
                    <a:pt x="347" y="1242"/>
                    <a:pt x="376" y="1184"/>
                    <a:pt x="419" y="1141"/>
                  </a:cubicBezTo>
                  <a:lnTo>
                    <a:pt x="1184" y="390"/>
                  </a:lnTo>
                  <a:lnTo>
                    <a:pt x="780" y="0"/>
                  </a:lnTo>
                  <a:close/>
                </a:path>
              </a:pathLst>
            </a:custGeom>
            <a:solidFill>
              <a:srgbClr val="667A8C"/>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71" name="Google Shape;71;p20"/>
            <p:cNvSpPr/>
            <p:nvPr/>
          </p:nvSpPr>
          <p:spPr>
            <a:xfrm>
              <a:off x="7585646" y="2627196"/>
              <a:ext cx="104493" cy="103549"/>
            </a:xfrm>
            <a:custGeom>
              <a:rect b="b" l="l" r="r" t="t"/>
              <a:pathLst>
                <a:path extrusionOk="0" h="3950" w="3986">
                  <a:moveTo>
                    <a:pt x="665" y="1"/>
                  </a:moveTo>
                  <a:lnTo>
                    <a:pt x="88" y="578"/>
                  </a:lnTo>
                  <a:cubicBezTo>
                    <a:pt x="1" y="665"/>
                    <a:pt x="1" y="795"/>
                    <a:pt x="88" y="882"/>
                  </a:cubicBezTo>
                  <a:lnTo>
                    <a:pt x="1358" y="2152"/>
                  </a:lnTo>
                  <a:lnTo>
                    <a:pt x="1834" y="2628"/>
                  </a:lnTo>
                  <a:lnTo>
                    <a:pt x="3090" y="3884"/>
                  </a:lnTo>
                  <a:cubicBezTo>
                    <a:pt x="3141" y="3927"/>
                    <a:pt x="3198" y="3949"/>
                    <a:pt x="3256" y="3949"/>
                  </a:cubicBezTo>
                  <a:cubicBezTo>
                    <a:pt x="3314" y="3949"/>
                    <a:pt x="3372" y="3927"/>
                    <a:pt x="3422" y="3884"/>
                  </a:cubicBezTo>
                  <a:lnTo>
                    <a:pt x="3985" y="3321"/>
                  </a:lnTo>
                  <a:lnTo>
                    <a:pt x="2556" y="1906"/>
                  </a:lnTo>
                  <a:lnTo>
                    <a:pt x="2094" y="1430"/>
                  </a:lnTo>
                  <a:lnTo>
                    <a:pt x="665" y="1"/>
                  </a:lnTo>
                  <a:close/>
                </a:path>
              </a:pathLst>
            </a:custGeom>
            <a:solidFill>
              <a:srgbClr val="E6EBE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72" name="Google Shape;72;p20"/>
            <p:cNvSpPr/>
            <p:nvPr/>
          </p:nvSpPr>
          <p:spPr>
            <a:xfrm>
              <a:off x="7585646" y="2627196"/>
              <a:ext cx="28050" cy="29544"/>
            </a:xfrm>
            <a:custGeom>
              <a:rect b="b" l="l" r="r" t="t"/>
              <a:pathLst>
                <a:path extrusionOk="0" h="1127" w="1070">
                  <a:moveTo>
                    <a:pt x="665" y="1"/>
                  </a:moveTo>
                  <a:lnTo>
                    <a:pt x="88" y="578"/>
                  </a:lnTo>
                  <a:cubicBezTo>
                    <a:pt x="1" y="665"/>
                    <a:pt x="1" y="795"/>
                    <a:pt x="88" y="867"/>
                  </a:cubicBezTo>
                  <a:lnTo>
                    <a:pt x="347" y="1127"/>
                  </a:lnTo>
                  <a:lnTo>
                    <a:pt x="1069" y="405"/>
                  </a:lnTo>
                  <a:lnTo>
                    <a:pt x="665" y="1"/>
                  </a:lnTo>
                  <a:close/>
                </a:path>
              </a:pathLst>
            </a:custGeom>
            <a:solidFill>
              <a:srgbClr val="B6C5D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73" name="Google Shape;73;p20"/>
            <p:cNvSpPr/>
            <p:nvPr/>
          </p:nvSpPr>
          <p:spPr>
            <a:xfrm>
              <a:off x="7539874" y="2697505"/>
              <a:ext cx="32480" cy="29544"/>
            </a:xfrm>
            <a:custGeom>
              <a:rect b="b" l="l" r="r" t="t"/>
              <a:pathLst>
                <a:path extrusionOk="0" h="1127" w="1239">
                  <a:moveTo>
                    <a:pt x="939" y="1"/>
                  </a:moveTo>
                  <a:cubicBezTo>
                    <a:pt x="891" y="1"/>
                    <a:pt x="840" y="19"/>
                    <a:pt x="794" y="62"/>
                  </a:cubicBezTo>
                  <a:lnTo>
                    <a:pt x="87" y="769"/>
                  </a:lnTo>
                  <a:cubicBezTo>
                    <a:pt x="0" y="856"/>
                    <a:pt x="0" y="986"/>
                    <a:pt x="87" y="1072"/>
                  </a:cubicBezTo>
                  <a:cubicBezTo>
                    <a:pt x="130" y="1108"/>
                    <a:pt x="184" y="1126"/>
                    <a:pt x="237" y="1126"/>
                  </a:cubicBezTo>
                  <a:cubicBezTo>
                    <a:pt x="289" y="1126"/>
                    <a:pt x="339" y="1108"/>
                    <a:pt x="376" y="1072"/>
                  </a:cubicBezTo>
                  <a:lnTo>
                    <a:pt x="1083" y="365"/>
                  </a:lnTo>
                  <a:cubicBezTo>
                    <a:pt x="1239" y="209"/>
                    <a:pt x="1102" y="1"/>
                    <a:pt x="939" y="1"/>
                  </a:cubicBezTo>
                  <a:close/>
                </a:path>
              </a:pathLst>
            </a:custGeom>
            <a:solidFill>
              <a:srgbClr val="EFF1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74" name="Google Shape;74;p20"/>
            <p:cNvSpPr/>
            <p:nvPr/>
          </p:nvSpPr>
          <p:spPr>
            <a:xfrm>
              <a:off x="7558041" y="2715515"/>
              <a:ext cx="32454" cy="29597"/>
            </a:xfrm>
            <a:custGeom>
              <a:rect b="b" l="l" r="r" t="t"/>
              <a:pathLst>
                <a:path extrusionOk="0" h="1129" w="1238">
                  <a:moveTo>
                    <a:pt x="937" y="1"/>
                  </a:moveTo>
                  <a:cubicBezTo>
                    <a:pt x="888" y="1"/>
                    <a:pt x="838" y="20"/>
                    <a:pt x="794" y="68"/>
                  </a:cubicBezTo>
                  <a:lnTo>
                    <a:pt x="87" y="775"/>
                  </a:lnTo>
                  <a:cubicBezTo>
                    <a:pt x="0" y="862"/>
                    <a:pt x="0" y="991"/>
                    <a:pt x="87" y="1064"/>
                  </a:cubicBezTo>
                  <a:cubicBezTo>
                    <a:pt x="123" y="1107"/>
                    <a:pt x="173" y="1129"/>
                    <a:pt x="226" y="1129"/>
                  </a:cubicBezTo>
                  <a:cubicBezTo>
                    <a:pt x="278" y="1129"/>
                    <a:pt x="332" y="1107"/>
                    <a:pt x="375" y="1064"/>
                  </a:cubicBezTo>
                  <a:lnTo>
                    <a:pt x="1083" y="356"/>
                  </a:lnTo>
                  <a:cubicBezTo>
                    <a:pt x="1238" y="212"/>
                    <a:pt x="1096" y="1"/>
                    <a:pt x="937" y="1"/>
                  </a:cubicBezTo>
                  <a:close/>
                </a:path>
              </a:pathLst>
            </a:custGeom>
            <a:solidFill>
              <a:srgbClr val="EFF1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75" name="Google Shape;75;p20"/>
            <p:cNvSpPr/>
            <p:nvPr/>
          </p:nvSpPr>
          <p:spPr>
            <a:xfrm>
              <a:off x="7593982" y="2751639"/>
              <a:ext cx="32507" cy="29518"/>
            </a:xfrm>
            <a:custGeom>
              <a:rect b="b" l="l" r="r" t="t"/>
              <a:pathLst>
                <a:path extrusionOk="0" h="1126" w="1240">
                  <a:moveTo>
                    <a:pt x="939" y="0"/>
                  </a:moveTo>
                  <a:cubicBezTo>
                    <a:pt x="891" y="0"/>
                    <a:pt x="840" y="18"/>
                    <a:pt x="794" y="61"/>
                  </a:cubicBezTo>
                  <a:lnTo>
                    <a:pt x="87" y="768"/>
                  </a:lnTo>
                  <a:cubicBezTo>
                    <a:pt x="1" y="855"/>
                    <a:pt x="1" y="985"/>
                    <a:pt x="87" y="1071"/>
                  </a:cubicBezTo>
                  <a:cubicBezTo>
                    <a:pt x="130" y="1107"/>
                    <a:pt x="185" y="1126"/>
                    <a:pt x="237" y="1126"/>
                  </a:cubicBezTo>
                  <a:cubicBezTo>
                    <a:pt x="289" y="1126"/>
                    <a:pt x="340" y="1107"/>
                    <a:pt x="376" y="1071"/>
                  </a:cubicBezTo>
                  <a:lnTo>
                    <a:pt x="1083" y="364"/>
                  </a:lnTo>
                  <a:cubicBezTo>
                    <a:pt x="1239" y="208"/>
                    <a:pt x="1103" y="0"/>
                    <a:pt x="939" y="0"/>
                  </a:cubicBezTo>
                  <a:close/>
                </a:path>
              </a:pathLst>
            </a:custGeom>
            <a:solidFill>
              <a:srgbClr val="EFF1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76" name="Google Shape;76;p20"/>
            <p:cNvSpPr/>
            <p:nvPr/>
          </p:nvSpPr>
          <p:spPr>
            <a:xfrm>
              <a:off x="7576208" y="2733629"/>
              <a:ext cx="32140" cy="29649"/>
            </a:xfrm>
            <a:custGeom>
              <a:rect b="b" l="l" r="r" t="t"/>
              <a:pathLst>
                <a:path extrusionOk="0" h="1131" w="1226">
                  <a:moveTo>
                    <a:pt x="932" y="1"/>
                  </a:moveTo>
                  <a:cubicBezTo>
                    <a:pt x="881" y="1"/>
                    <a:pt x="828" y="21"/>
                    <a:pt x="780" y="69"/>
                  </a:cubicBezTo>
                  <a:lnTo>
                    <a:pt x="72" y="777"/>
                  </a:lnTo>
                  <a:cubicBezTo>
                    <a:pt x="0" y="849"/>
                    <a:pt x="0" y="979"/>
                    <a:pt x="72" y="1066"/>
                  </a:cubicBezTo>
                  <a:cubicBezTo>
                    <a:pt x="116" y="1109"/>
                    <a:pt x="170" y="1130"/>
                    <a:pt x="224" y="1130"/>
                  </a:cubicBezTo>
                  <a:cubicBezTo>
                    <a:pt x="278" y="1130"/>
                    <a:pt x="332" y="1109"/>
                    <a:pt x="375" y="1066"/>
                  </a:cubicBezTo>
                  <a:lnTo>
                    <a:pt x="1083" y="358"/>
                  </a:lnTo>
                  <a:cubicBezTo>
                    <a:pt x="1225" y="205"/>
                    <a:pt x="1093" y="1"/>
                    <a:pt x="932" y="1"/>
                  </a:cubicBezTo>
                  <a:close/>
                </a:path>
              </a:pathLst>
            </a:custGeom>
            <a:solidFill>
              <a:srgbClr val="EFF1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77" name="Google Shape;77;p20"/>
            <p:cNvSpPr/>
            <p:nvPr/>
          </p:nvSpPr>
          <p:spPr>
            <a:xfrm>
              <a:off x="7811567" y="2437033"/>
              <a:ext cx="69522" cy="68736"/>
            </a:xfrm>
            <a:custGeom>
              <a:rect b="b" l="l" r="r" t="t"/>
              <a:pathLst>
                <a:path extrusionOk="0" h="2622" w="2652">
                  <a:moveTo>
                    <a:pt x="2435" y="1"/>
                  </a:moveTo>
                  <a:cubicBezTo>
                    <a:pt x="2418" y="1"/>
                    <a:pt x="2400" y="3"/>
                    <a:pt x="2383" y="8"/>
                  </a:cubicBezTo>
                  <a:lnTo>
                    <a:pt x="1" y="701"/>
                  </a:lnTo>
                  <a:lnTo>
                    <a:pt x="1921" y="2621"/>
                  </a:lnTo>
                  <a:lnTo>
                    <a:pt x="2614" y="254"/>
                  </a:lnTo>
                  <a:cubicBezTo>
                    <a:pt x="2652" y="127"/>
                    <a:pt x="2556" y="1"/>
                    <a:pt x="2435" y="1"/>
                  </a:cubicBezTo>
                  <a:close/>
                </a:path>
              </a:pathLst>
            </a:custGeom>
            <a:solidFill>
              <a:srgbClr val="95A6B4"/>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78" name="Google Shape;78;p20"/>
            <p:cNvSpPr/>
            <p:nvPr/>
          </p:nvSpPr>
          <p:spPr>
            <a:xfrm>
              <a:off x="7811567" y="2437007"/>
              <a:ext cx="69889" cy="30147"/>
            </a:xfrm>
            <a:custGeom>
              <a:rect b="b" l="l" r="r" t="t"/>
              <a:pathLst>
                <a:path extrusionOk="0" h="1150" w="2666">
                  <a:moveTo>
                    <a:pt x="2440" y="1"/>
                  </a:moveTo>
                  <a:cubicBezTo>
                    <a:pt x="2421" y="1"/>
                    <a:pt x="2402" y="4"/>
                    <a:pt x="2383" y="9"/>
                  </a:cubicBezTo>
                  <a:lnTo>
                    <a:pt x="1603" y="240"/>
                  </a:lnTo>
                  <a:lnTo>
                    <a:pt x="1" y="702"/>
                  </a:lnTo>
                  <a:lnTo>
                    <a:pt x="448" y="1150"/>
                  </a:lnTo>
                  <a:lnTo>
                    <a:pt x="2542" y="544"/>
                  </a:lnTo>
                  <a:lnTo>
                    <a:pt x="2628" y="255"/>
                  </a:lnTo>
                  <a:cubicBezTo>
                    <a:pt x="2666" y="117"/>
                    <a:pt x="2562" y="1"/>
                    <a:pt x="2440" y="1"/>
                  </a:cubicBezTo>
                  <a:close/>
                </a:path>
              </a:pathLst>
            </a:custGeom>
            <a:solidFill>
              <a:srgbClr val="8598A8"/>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79" name="Google Shape;79;p20"/>
            <p:cNvSpPr/>
            <p:nvPr/>
          </p:nvSpPr>
          <p:spPr>
            <a:xfrm>
              <a:off x="7601165" y="2588975"/>
              <a:ext cx="127929" cy="126435"/>
            </a:xfrm>
            <a:custGeom>
              <a:rect b="b" l="l" r="r" t="t"/>
              <a:pathLst>
                <a:path extrusionOk="0" h="4823" w="4880">
                  <a:moveTo>
                    <a:pt x="4512" y="1"/>
                  </a:moveTo>
                  <a:cubicBezTo>
                    <a:pt x="4432" y="1"/>
                    <a:pt x="4353" y="30"/>
                    <a:pt x="4288" y="88"/>
                  </a:cubicBezTo>
                  <a:lnTo>
                    <a:pt x="116" y="4274"/>
                  </a:lnTo>
                  <a:cubicBezTo>
                    <a:pt x="1" y="4389"/>
                    <a:pt x="1" y="4577"/>
                    <a:pt x="116" y="4707"/>
                  </a:cubicBezTo>
                  <a:lnTo>
                    <a:pt x="145" y="4736"/>
                  </a:lnTo>
                  <a:cubicBezTo>
                    <a:pt x="210" y="4794"/>
                    <a:pt x="289" y="4822"/>
                    <a:pt x="369" y="4822"/>
                  </a:cubicBezTo>
                  <a:cubicBezTo>
                    <a:pt x="448" y="4822"/>
                    <a:pt x="528" y="4794"/>
                    <a:pt x="593" y="4736"/>
                  </a:cubicBezTo>
                  <a:lnTo>
                    <a:pt x="4764" y="564"/>
                  </a:lnTo>
                  <a:cubicBezTo>
                    <a:pt x="4880" y="434"/>
                    <a:pt x="4880" y="246"/>
                    <a:pt x="4764" y="131"/>
                  </a:cubicBezTo>
                  <a:lnTo>
                    <a:pt x="4736" y="88"/>
                  </a:lnTo>
                  <a:cubicBezTo>
                    <a:pt x="4671" y="30"/>
                    <a:pt x="4591" y="1"/>
                    <a:pt x="4512" y="1"/>
                  </a:cubicBezTo>
                  <a:close/>
                </a:path>
              </a:pathLst>
            </a:custGeom>
            <a:solidFill>
              <a:srgbClr val="8C9EAD"/>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80" name="Google Shape;80;p20"/>
            <p:cNvSpPr/>
            <p:nvPr/>
          </p:nvSpPr>
          <p:spPr>
            <a:xfrm>
              <a:off x="7601165" y="2588975"/>
              <a:ext cx="127929" cy="126435"/>
            </a:xfrm>
            <a:custGeom>
              <a:rect b="b" l="l" r="r" t="t"/>
              <a:pathLst>
                <a:path extrusionOk="0" h="4823" w="4880">
                  <a:moveTo>
                    <a:pt x="4512" y="1"/>
                  </a:moveTo>
                  <a:cubicBezTo>
                    <a:pt x="4432" y="1"/>
                    <a:pt x="4353" y="30"/>
                    <a:pt x="4288" y="88"/>
                  </a:cubicBezTo>
                  <a:lnTo>
                    <a:pt x="116" y="4274"/>
                  </a:lnTo>
                  <a:cubicBezTo>
                    <a:pt x="1" y="4389"/>
                    <a:pt x="1" y="4577"/>
                    <a:pt x="116" y="4707"/>
                  </a:cubicBezTo>
                  <a:lnTo>
                    <a:pt x="145" y="4736"/>
                  </a:lnTo>
                  <a:cubicBezTo>
                    <a:pt x="210" y="4794"/>
                    <a:pt x="289" y="4822"/>
                    <a:pt x="369" y="4822"/>
                  </a:cubicBezTo>
                  <a:cubicBezTo>
                    <a:pt x="448" y="4822"/>
                    <a:pt x="528" y="4794"/>
                    <a:pt x="593" y="4736"/>
                  </a:cubicBezTo>
                  <a:lnTo>
                    <a:pt x="4764" y="564"/>
                  </a:lnTo>
                  <a:cubicBezTo>
                    <a:pt x="4880" y="434"/>
                    <a:pt x="4880" y="246"/>
                    <a:pt x="4764" y="131"/>
                  </a:cubicBezTo>
                  <a:lnTo>
                    <a:pt x="4736" y="88"/>
                  </a:lnTo>
                  <a:cubicBezTo>
                    <a:pt x="4671" y="30"/>
                    <a:pt x="4591" y="1"/>
                    <a:pt x="4512" y="1"/>
                  </a:cubicBezTo>
                  <a:close/>
                </a:path>
              </a:pathLst>
            </a:custGeom>
            <a:solidFill>
              <a:srgbClr val="8C9EAD"/>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81" name="Google Shape;81;p20"/>
            <p:cNvSpPr/>
            <p:nvPr/>
          </p:nvSpPr>
          <p:spPr>
            <a:xfrm>
              <a:off x="7600798" y="2589080"/>
              <a:ext cx="126409" cy="126330"/>
            </a:xfrm>
            <a:custGeom>
              <a:rect b="b" l="l" r="r" t="t"/>
              <a:pathLst>
                <a:path extrusionOk="0" h="4819" w="4822">
                  <a:moveTo>
                    <a:pt x="4531" y="1"/>
                  </a:moveTo>
                  <a:cubicBezTo>
                    <a:pt x="4450" y="1"/>
                    <a:pt x="4367" y="33"/>
                    <a:pt x="4302" y="98"/>
                  </a:cubicBezTo>
                  <a:lnTo>
                    <a:pt x="130" y="4255"/>
                  </a:lnTo>
                  <a:cubicBezTo>
                    <a:pt x="0" y="4385"/>
                    <a:pt x="0" y="4587"/>
                    <a:pt x="130" y="4703"/>
                  </a:cubicBezTo>
                  <a:lnTo>
                    <a:pt x="145" y="4732"/>
                  </a:lnTo>
                  <a:cubicBezTo>
                    <a:pt x="202" y="4790"/>
                    <a:pt x="289" y="4818"/>
                    <a:pt x="376" y="4818"/>
                  </a:cubicBezTo>
                  <a:cubicBezTo>
                    <a:pt x="289" y="4688"/>
                    <a:pt x="318" y="4530"/>
                    <a:pt x="419" y="4429"/>
                  </a:cubicBezTo>
                  <a:lnTo>
                    <a:pt x="4591" y="271"/>
                  </a:lnTo>
                  <a:cubicBezTo>
                    <a:pt x="4649" y="199"/>
                    <a:pt x="4735" y="170"/>
                    <a:pt x="4822" y="170"/>
                  </a:cubicBezTo>
                  <a:cubicBezTo>
                    <a:pt x="4807" y="156"/>
                    <a:pt x="4793" y="127"/>
                    <a:pt x="4764" y="112"/>
                  </a:cubicBezTo>
                  <a:lnTo>
                    <a:pt x="4750" y="98"/>
                  </a:lnTo>
                  <a:cubicBezTo>
                    <a:pt x="4692" y="33"/>
                    <a:pt x="4612" y="1"/>
                    <a:pt x="4531" y="1"/>
                  </a:cubicBezTo>
                  <a:close/>
                </a:path>
              </a:pathLst>
            </a:custGeom>
            <a:solidFill>
              <a:srgbClr val="D6DFE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grpSp>
      <p:sp>
        <p:nvSpPr>
          <p:cNvPr id="82" name="Google Shape;82;p20"/>
          <p:cNvSpPr/>
          <p:nvPr/>
        </p:nvSpPr>
        <p:spPr>
          <a:xfrm>
            <a:off x="3058996" y="1691578"/>
            <a:ext cx="870182" cy="870182"/>
          </a:xfrm>
          <a:prstGeom prst="ellipse">
            <a:avLst/>
          </a:prstGeom>
          <a:solidFill>
            <a:srgbClr val="FFBF5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600" u="none" cap="none" strike="noStrike">
              <a:solidFill>
                <a:schemeClr val="lt1"/>
              </a:solidFill>
              <a:latin typeface="Microsoft YaHei"/>
              <a:ea typeface="Microsoft YaHei"/>
              <a:cs typeface="Microsoft YaHei"/>
              <a:sym typeface="Microsoft YaHei"/>
            </a:endParaRPr>
          </a:p>
        </p:txBody>
      </p:sp>
      <p:grpSp>
        <p:nvGrpSpPr>
          <p:cNvPr id="83" name="Google Shape;83;p20"/>
          <p:cNvGrpSpPr/>
          <p:nvPr/>
        </p:nvGrpSpPr>
        <p:grpSpPr>
          <a:xfrm>
            <a:off x="3169846" y="1948255"/>
            <a:ext cx="498052" cy="496408"/>
            <a:chOff x="4201394" y="1981809"/>
            <a:chExt cx="373537" cy="372306"/>
          </a:xfrm>
        </p:grpSpPr>
        <p:sp>
          <p:nvSpPr>
            <p:cNvPr id="84" name="Google Shape;84;p20"/>
            <p:cNvSpPr/>
            <p:nvPr/>
          </p:nvSpPr>
          <p:spPr>
            <a:xfrm>
              <a:off x="4308876" y="2188619"/>
              <a:ext cx="59429" cy="59823"/>
            </a:xfrm>
            <a:custGeom>
              <a:rect b="b" l="l" r="r" t="t"/>
              <a:pathLst>
                <a:path extrusionOk="0" h="2282" w="2267">
                  <a:moveTo>
                    <a:pt x="1400" y="0"/>
                  </a:moveTo>
                  <a:lnTo>
                    <a:pt x="0" y="1415"/>
                  </a:lnTo>
                  <a:cubicBezTo>
                    <a:pt x="101" y="1429"/>
                    <a:pt x="202" y="1473"/>
                    <a:pt x="275" y="1545"/>
                  </a:cubicBezTo>
                  <a:lnTo>
                    <a:pt x="722" y="1992"/>
                  </a:lnTo>
                  <a:cubicBezTo>
                    <a:pt x="794" y="2079"/>
                    <a:pt x="852" y="2166"/>
                    <a:pt x="866" y="2281"/>
                  </a:cubicBezTo>
                  <a:lnTo>
                    <a:pt x="2267" y="881"/>
                  </a:lnTo>
                  <a:cubicBezTo>
                    <a:pt x="1935" y="636"/>
                    <a:pt x="1646" y="332"/>
                    <a:pt x="1400" y="0"/>
                  </a:cubicBezTo>
                  <a:close/>
                </a:path>
              </a:pathLst>
            </a:custGeom>
            <a:solidFill>
              <a:srgbClr val="EAEFF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85" name="Google Shape;85;p20"/>
            <p:cNvSpPr/>
            <p:nvPr/>
          </p:nvSpPr>
          <p:spPr>
            <a:xfrm>
              <a:off x="4309243" y="2188619"/>
              <a:ext cx="48078" cy="59823"/>
            </a:xfrm>
            <a:custGeom>
              <a:rect b="b" l="l" r="r" t="t"/>
              <a:pathLst>
                <a:path extrusionOk="0" h="2282" w="1834">
                  <a:moveTo>
                    <a:pt x="1401" y="0"/>
                  </a:moveTo>
                  <a:lnTo>
                    <a:pt x="1" y="1415"/>
                  </a:lnTo>
                  <a:cubicBezTo>
                    <a:pt x="102" y="1429"/>
                    <a:pt x="203" y="1473"/>
                    <a:pt x="275" y="1545"/>
                  </a:cubicBezTo>
                  <a:lnTo>
                    <a:pt x="722" y="1992"/>
                  </a:lnTo>
                  <a:cubicBezTo>
                    <a:pt x="795" y="2079"/>
                    <a:pt x="852" y="2166"/>
                    <a:pt x="867" y="2281"/>
                  </a:cubicBezTo>
                  <a:lnTo>
                    <a:pt x="1386" y="1747"/>
                  </a:lnTo>
                  <a:lnTo>
                    <a:pt x="1199" y="1545"/>
                  </a:lnTo>
                  <a:lnTo>
                    <a:pt x="1184" y="1545"/>
                  </a:lnTo>
                  <a:cubicBezTo>
                    <a:pt x="1069" y="1429"/>
                    <a:pt x="1069" y="1256"/>
                    <a:pt x="1184" y="1141"/>
                  </a:cubicBezTo>
                  <a:lnTo>
                    <a:pt x="1834" y="491"/>
                  </a:lnTo>
                  <a:cubicBezTo>
                    <a:pt x="1675" y="347"/>
                    <a:pt x="1531" y="174"/>
                    <a:pt x="1401" y="0"/>
                  </a:cubicBezTo>
                  <a:close/>
                </a:path>
              </a:pathLst>
            </a:custGeom>
            <a:solidFill>
              <a:srgbClr val="C4CFD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86" name="Google Shape;86;p20"/>
            <p:cNvSpPr/>
            <p:nvPr/>
          </p:nvSpPr>
          <p:spPr>
            <a:xfrm>
              <a:off x="4303580" y="1981809"/>
              <a:ext cx="271351" cy="259030"/>
            </a:xfrm>
            <a:custGeom>
              <a:rect b="b" l="l" r="r" t="t"/>
              <a:pathLst>
                <a:path extrusionOk="0" h="9881" w="10351">
                  <a:moveTo>
                    <a:pt x="5378" y="1"/>
                  </a:moveTo>
                  <a:cubicBezTo>
                    <a:pt x="4169" y="1"/>
                    <a:pt x="2937" y="449"/>
                    <a:pt x="1934" y="1451"/>
                  </a:cubicBezTo>
                  <a:cubicBezTo>
                    <a:pt x="0" y="3386"/>
                    <a:pt x="0" y="6504"/>
                    <a:pt x="1934" y="8438"/>
                  </a:cubicBezTo>
                  <a:cubicBezTo>
                    <a:pt x="2873" y="9376"/>
                    <a:pt x="4136" y="9880"/>
                    <a:pt x="5423" y="9880"/>
                  </a:cubicBezTo>
                  <a:cubicBezTo>
                    <a:pt x="6056" y="9880"/>
                    <a:pt x="6695" y="9758"/>
                    <a:pt x="7304" y="9506"/>
                  </a:cubicBezTo>
                  <a:cubicBezTo>
                    <a:pt x="9152" y="8741"/>
                    <a:pt x="10350" y="6937"/>
                    <a:pt x="10350" y="4945"/>
                  </a:cubicBezTo>
                  <a:cubicBezTo>
                    <a:pt x="10350" y="1973"/>
                    <a:pt x="7915" y="1"/>
                    <a:pt x="5378" y="1"/>
                  </a:cubicBezTo>
                  <a:close/>
                </a:path>
              </a:pathLst>
            </a:custGeom>
            <a:solidFill>
              <a:srgbClr val="EFF1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87" name="Google Shape;87;p20"/>
            <p:cNvSpPr/>
            <p:nvPr/>
          </p:nvSpPr>
          <p:spPr>
            <a:xfrm>
              <a:off x="4298652" y="1982281"/>
              <a:ext cx="158208" cy="258296"/>
            </a:xfrm>
            <a:custGeom>
              <a:rect b="b" l="l" r="r" t="t"/>
              <a:pathLst>
                <a:path extrusionOk="0" h="9853" w="6035">
                  <a:moveTo>
                    <a:pt x="5607" y="0"/>
                  </a:moveTo>
                  <a:cubicBezTo>
                    <a:pt x="2908" y="0"/>
                    <a:pt x="679" y="2183"/>
                    <a:pt x="679" y="4927"/>
                  </a:cubicBezTo>
                  <a:cubicBezTo>
                    <a:pt x="679" y="7670"/>
                    <a:pt x="2908" y="9853"/>
                    <a:pt x="5607" y="9853"/>
                  </a:cubicBezTo>
                  <a:cubicBezTo>
                    <a:pt x="5748" y="9853"/>
                    <a:pt x="5891" y="9847"/>
                    <a:pt x="6035" y="9835"/>
                  </a:cubicBezTo>
                  <a:cubicBezTo>
                    <a:pt x="4865" y="9748"/>
                    <a:pt x="3783" y="9243"/>
                    <a:pt x="2960" y="8420"/>
                  </a:cubicBezTo>
                  <a:cubicBezTo>
                    <a:pt x="0" y="5446"/>
                    <a:pt x="1848" y="365"/>
                    <a:pt x="6035" y="19"/>
                  </a:cubicBezTo>
                  <a:cubicBezTo>
                    <a:pt x="5891" y="6"/>
                    <a:pt x="5748" y="0"/>
                    <a:pt x="5607" y="0"/>
                  </a:cubicBezTo>
                  <a:close/>
                </a:path>
              </a:pathLst>
            </a:custGeom>
            <a:solidFill>
              <a:srgbClr val="EAEFF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88" name="Google Shape;88;p20"/>
            <p:cNvSpPr/>
            <p:nvPr/>
          </p:nvSpPr>
          <p:spPr>
            <a:xfrm>
              <a:off x="4341041" y="2006504"/>
              <a:ext cx="219498" cy="209746"/>
            </a:xfrm>
            <a:custGeom>
              <a:rect b="b" l="l" r="r" t="t"/>
              <a:pathLst>
                <a:path extrusionOk="0" h="8001" w="8373">
                  <a:moveTo>
                    <a:pt x="4028" y="0"/>
                  </a:moveTo>
                  <a:cubicBezTo>
                    <a:pt x="1974" y="0"/>
                    <a:pt x="0" y="1597"/>
                    <a:pt x="0" y="4003"/>
                  </a:cubicBezTo>
                  <a:cubicBezTo>
                    <a:pt x="0" y="6404"/>
                    <a:pt x="1968" y="8001"/>
                    <a:pt x="4019" y="8001"/>
                  </a:cubicBezTo>
                  <a:cubicBezTo>
                    <a:pt x="5000" y="8001"/>
                    <a:pt x="6001" y="7635"/>
                    <a:pt x="6814" y="6817"/>
                  </a:cubicBezTo>
                  <a:cubicBezTo>
                    <a:pt x="8373" y="5258"/>
                    <a:pt x="8373" y="2732"/>
                    <a:pt x="6814" y="1173"/>
                  </a:cubicBezTo>
                  <a:cubicBezTo>
                    <a:pt x="6003" y="363"/>
                    <a:pt x="5006" y="0"/>
                    <a:pt x="4028" y="0"/>
                  </a:cubicBezTo>
                  <a:close/>
                </a:path>
              </a:pathLst>
            </a:custGeom>
            <a:solidFill>
              <a:srgbClr val="D7DFE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89" name="Google Shape;89;p20"/>
            <p:cNvSpPr/>
            <p:nvPr/>
          </p:nvSpPr>
          <p:spPr>
            <a:xfrm>
              <a:off x="4331945" y="2006845"/>
              <a:ext cx="124914" cy="209169"/>
            </a:xfrm>
            <a:custGeom>
              <a:rect b="b" l="l" r="r" t="t"/>
              <a:pathLst>
                <a:path extrusionOk="0" h="7979" w="4765">
                  <a:moveTo>
                    <a:pt x="4367" y="0"/>
                  </a:moveTo>
                  <a:cubicBezTo>
                    <a:pt x="2187" y="0"/>
                    <a:pt x="376" y="1770"/>
                    <a:pt x="376" y="3990"/>
                  </a:cubicBezTo>
                  <a:cubicBezTo>
                    <a:pt x="376" y="6222"/>
                    <a:pt x="2186" y="7979"/>
                    <a:pt x="4364" y="7979"/>
                  </a:cubicBezTo>
                  <a:cubicBezTo>
                    <a:pt x="4497" y="7979"/>
                    <a:pt x="4630" y="7972"/>
                    <a:pt x="4765" y="7959"/>
                  </a:cubicBezTo>
                  <a:cubicBezTo>
                    <a:pt x="3855" y="7858"/>
                    <a:pt x="3018" y="7454"/>
                    <a:pt x="2368" y="6804"/>
                  </a:cubicBezTo>
                  <a:cubicBezTo>
                    <a:pt x="1" y="4437"/>
                    <a:pt x="1430" y="381"/>
                    <a:pt x="4765" y="20"/>
                  </a:cubicBezTo>
                  <a:cubicBezTo>
                    <a:pt x="4631" y="7"/>
                    <a:pt x="4498" y="0"/>
                    <a:pt x="4367" y="0"/>
                  </a:cubicBezTo>
                  <a:close/>
                </a:path>
              </a:pathLst>
            </a:custGeom>
            <a:solidFill>
              <a:srgbClr val="97ACBC"/>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90" name="Google Shape;90;p20"/>
            <p:cNvSpPr/>
            <p:nvPr/>
          </p:nvSpPr>
          <p:spPr>
            <a:xfrm>
              <a:off x="4417091" y="2048212"/>
              <a:ext cx="57175" cy="57175"/>
            </a:xfrm>
            <a:custGeom>
              <a:rect b="b" l="l" r="r" t="t"/>
              <a:pathLst>
                <a:path extrusionOk="0" h="2181" w="2181">
                  <a:moveTo>
                    <a:pt x="1083" y="1"/>
                  </a:moveTo>
                  <a:cubicBezTo>
                    <a:pt x="492" y="1"/>
                    <a:pt x="1" y="492"/>
                    <a:pt x="1" y="1084"/>
                  </a:cubicBezTo>
                  <a:cubicBezTo>
                    <a:pt x="1" y="1690"/>
                    <a:pt x="492" y="2181"/>
                    <a:pt x="1083" y="2181"/>
                  </a:cubicBezTo>
                  <a:cubicBezTo>
                    <a:pt x="1690" y="2181"/>
                    <a:pt x="2181" y="1690"/>
                    <a:pt x="2181" y="1084"/>
                  </a:cubicBezTo>
                  <a:cubicBezTo>
                    <a:pt x="2181" y="492"/>
                    <a:pt x="1690" y="1"/>
                    <a:pt x="1083" y="1"/>
                  </a:cubicBezTo>
                  <a:close/>
                </a:path>
              </a:pathLst>
            </a:custGeom>
            <a:solidFill>
              <a:srgbClr val="EEF2F4"/>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91" name="Google Shape;91;p20"/>
            <p:cNvSpPr/>
            <p:nvPr/>
          </p:nvSpPr>
          <p:spPr>
            <a:xfrm>
              <a:off x="4417851" y="2048369"/>
              <a:ext cx="39008" cy="56834"/>
            </a:xfrm>
            <a:custGeom>
              <a:rect b="b" l="l" r="r" t="t"/>
              <a:pathLst>
                <a:path extrusionOk="0" h="2168" w="1488">
                  <a:moveTo>
                    <a:pt x="1080" y="1"/>
                  </a:moveTo>
                  <a:cubicBezTo>
                    <a:pt x="510" y="1"/>
                    <a:pt x="1" y="459"/>
                    <a:pt x="1" y="1078"/>
                  </a:cubicBezTo>
                  <a:cubicBezTo>
                    <a:pt x="1" y="1699"/>
                    <a:pt x="514" y="2167"/>
                    <a:pt x="1086" y="2167"/>
                  </a:cubicBezTo>
                  <a:cubicBezTo>
                    <a:pt x="1219" y="2167"/>
                    <a:pt x="1354" y="2142"/>
                    <a:pt x="1488" y="2088"/>
                  </a:cubicBezTo>
                  <a:cubicBezTo>
                    <a:pt x="1083" y="1915"/>
                    <a:pt x="823" y="1525"/>
                    <a:pt x="838" y="1078"/>
                  </a:cubicBezTo>
                  <a:cubicBezTo>
                    <a:pt x="823" y="644"/>
                    <a:pt x="1083" y="255"/>
                    <a:pt x="1488" y="81"/>
                  </a:cubicBezTo>
                  <a:cubicBezTo>
                    <a:pt x="1352" y="26"/>
                    <a:pt x="1214" y="1"/>
                    <a:pt x="1080" y="1"/>
                  </a:cubicBezTo>
                  <a:close/>
                </a:path>
              </a:pathLst>
            </a:custGeom>
            <a:solidFill>
              <a:srgbClr val="E3E9ED"/>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92" name="Google Shape;92;p20"/>
            <p:cNvSpPr/>
            <p:nvPr/>
          </p:nvSpPr>
          <p:spPr>
            <a:xfrm>
              <a:off x="4398557" y="2105361"/>
              <a:ext cx="93876" cy="59823"/>
            </a:xfrm>
            <a:custGeom>
              <a:rect b="b" l="l" r="r" t="t"/>
              <a:pathLst>
                <a:path extrusionOk="0" h="2282" w="3581">
                  <a:moveTo>
                    <a:pt x="1170" y="1"/>
                  </a:moveTo>
                  <a:cubicBezTo>
                    <a:pt x="535" y="1"/>
                    <a:pt x="15" y="520"/>
                    <a:pt x="0" y="1170"/>
                  </a:cubicBezTo>
                  <a:lnTo>
                    <a:pt x="0" y="2079"/>
                  </a:lnTo>
                  <a:cubicBezTo>
                    <a:pt x="0" y="2195"/>
                    <a:pt x="101" y="2281"/>
                    <a:pt x="203" y="2281"/>
                  </a:cubicBezTo>
                  <a:lnTo>
                    <a:pt x="3378" y="2281"/>
                  </a:lnTo>
                  <a:cubicBezTo>
                    <a:pt x="3494" y="2281"/>
                    <a:pt x="3580" y="2195"/>
                    <a:pt x="3580" y="2079"/>
                  </a:cubicBezTo>
                  <a:lnTo>
                    <a:pt x="3580" y="1170"/>
                  </a:lnTo>
                  <a:cubicBezTo>
                    <a:pt x="3580" y="520"/>
                    <a:pt x="3061" y="1"/>
                    <a:pt x="2411" y="1"/>
                  </a:cubicBezTo>
                  <a:close/>
                </a:path>
              </a:pathLst>
            </a:custGeom>
            <a:solidFill>
              <a:srgbClr val="A6B8C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93" name="Google Shape;93;p20"/>
            <p:cNvSpPr/>
            <p:nvPr/>
          </p:nvSpPr>
          <p:spPr>
            <a:xfrm>
              <a:off x="4398924" y="2105361"/>
              <a:ext cx="53007" cy="59823"/>
            </a:xfrm>
            <a:custGeom>
              <a:rect b="b" l="l" r="r" t="t"/>
              <a:pathLst>
                <a:path extrusionOk="0" h="2282" w="2022">
                  <a:moveTo>
                    <a:pt x="1170" y="1"/>
                  </a:moveTo>
                  <a:cubicBezTo>
                    <a:pt x="521" y="1"/>
                    <a:pt x="1" y="520"/>
                    <a:pt x="1" y="1170"/>
                  </a:cubicBezTo>
                  <a:lnTo>
                    <a:pt x="1" y="2079"/>
                  </a:lnTo>
                  <a:cubicBezTo>
                    <a:pt x="1" y="2195"/>
                    <a:pt x="87" y="2281"/>
                    <a:pt x="189" y="2281"/>
                  </a:cubicBezTo>
                  <a:lnTo>
                    <a:pt x="1055" y="2281"/>
                  </a:lnTo>
                  <a:cubicBezTo>
                    <a:pt x="939" y="2281"/>
                    <a:pt x="853" y="2195"/>
                    <a:pt x="853" y="2079"/>
                  </a:cubicBezTo>
                  <a:lnTo>
                    <a:pt x="853" y="1170"/>
                  </a:lnTo>
                  <a:cubicBezTo>
                    <a:pt x="853" y="520"/>
                    <a:pt x="1372" y="1"/>
                    <a:pt x="2022" y="1"/>
                  </a:cubicBezTo>
                  <a:close/>
                </a:path>
              </a:pathLst>
            </a:custGeom>
            <a:solidFill>
              <a:srgbClr val="92A3B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94" name="Google Shape;94;p20"/>
            <p:cNvSpPr/>
            <p:nvPr/>
          </p:nvSpPr>
          <p:spPr>
            <a:xfrm>
              <a:off x="4416331" y="2128639"/>
              <a:ext cx="12138" cy="36544"/>
            </a:xfrm>
            <a:custGeom>
              <a:rect b="b" l="l" r="r" t="t"/>
              <a:pathLst>
                <a:path extrusionOk="0" h="1394" w="463">
                  <a:moveTo>
                    <a:pt x="232" y="0"/>
                  </a:moveTo>
                  <a:cubicBezTo>
                    <a:pt x="116" y="0"/>
                    <a:pt x="1" y="80"/>
                    <a:pt x="15" y="239"/>
                  </a:cubicBezTo>
                  <a:lnTo>
                    <a:pt x="15" y="1393"/>
                  </a:lnTo>
                  <a:lnTo>
                    <a:pt x="448" y="1393"/>
                  </a:lnTo>
                  <a:lnTo>
                    <a:pt x="448" y="239"/>
                  </a:lnTo>
                  <a:cubicBezTo>
                    <a:pt x="463" y="80"/>
                    <a:pt x="347" y="0"/>
                    <a:pt x="232" y="0"/>
                  </a:cubicBezTo>
                  <a:close/>
                </a:path>
              </a:pathLst>
            </a:custGeom>
            <a:solidFill>
              <a:srgbClr val="92A3B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95" name="Google Shape;95;p20"/>
            <p:cNvSpPr/>
            <p:nvPr/>
          </p:nvSpPr>
          <p:spPr>
            <a:xfrm>
              <a:off x="4462889" y="2128639"/>
              <a:ext cx="12138" cy="36544"/>
            </a:xfrm>
            <a:custGeom>
              <a:rect b="b" l="l" r="r" t="t"/>
              <a:pathLst>
                <a:path extrusionOk="0" h="1394" w="463">
                  <a:moveTo>
                    <a:pt x="231" y="0"/>
                  </a:moveTo>
                  <a:cubicBezTo>
                    <a:pt x="116" y="0"/>
                    <a:pt x="0" y="80"/>
                    <a:pt x="15" y="239"/>
                  </a:cubicBezTo>
                  <a:lnTo>
                    <a:pt x="15" y="1393"/>
                  </a:lnTo>
                  <a:lnTo>
                    <a:pt x="448" y="1393"/>
                  </a:lnTo>
                  <a:lnTo>
                    <a:pt x="448" y="239"/>
                  </a:lnTo>
                  <a:cubicBezTo>
                    <a:pt x="462" y="80"/>
                    <a:pt x="347" y="0"/>
                    <a:pt x="231" y="0"/>
                  </a:cubicBezTo>
                  <a:close/>
                </a:path>
              </a:pathLst>
            </a:custGeom>
            <a:solidFill>
              <a:srgbClr val="92A3B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96" name="Google Shape;96;p20"/>
            <p:cNvSpPr/>
            <p:nvPr/>
          </p:nvSpPr>
          <p:spPr>
            <a:xfrm>
              <a:off x="4201394" y="2221441"/>
              <a:ext cx="135872" cy="132674"/>
            </a:xfrm>
            <a:custGeom>
              <a:rect b="b" l="l" r="r" t="t"/>
              <a:pathLst>
                <a:path extrusionOk="0" h="5061" w="5183">
                  <a:moveTo>
                    <a:pt x="4107" y="1"/>
                  </a:moveTo>
                  <a:cubicBezTo>
                    <a:pt x="3963" y="1"/>
                    <a:pt x="3819" y="55"/>
                    <a:pt x="3710" y="163"/>
                  </a:cubicBezTo>
                  <a:lnTo>
                    <a:pt x="232" y="3642"/>
                  </a:lnTo>
                  <a:cubicBezTo>
                    <a:pt x="1" y="3858"/>
                    <a:pt x="1" y="4219"/>
                    <a:pt x="232" y="4436"/>
                  </a:cubicBezTo>
                  <a:lnTo>
                    <a:pt x="679" y="4898"/>
                  </a:lnTo>
                  <a:cubicBezTo>
                    <a:pt x="787" y="5006"/>
                    <a:pt x="932" y="5060"/>
                    <a:pt x="1076" y="5060"/>
                  </a:cubicBezTo>
                  <a:cubicBezTo>
                    <a:pt x="1220" y="5060"/>
                    <a:pt x="1365" y="5006"/>
                    <a:pt x="1473" y="4898"/>
                  </a:cubicBezTo>
                  <a:lnTo>
                    <a:pt x="4966" y="1404"/>
                  </a:lnTo>
                  <a:cubicBezTo>
                    <a:pt x="5183" y="1188"/>
                    <a:pt x="5183" y="827"/>
                    <a:pt x="4966" y="611"/>
                  </a:cubicBezTo>
                  <a:lnTo>
                    <a:pt x="4504" y="163"/>
                  </a:lnTo>
                  <a:cubicBezTo>
                    <a:pt x="4396" y="55"/>
                    <a:pt x="4252" y="1"/>
                    <a:pt x="4107" y="1"/>
                  </a:cubicBezTo>
                  <a:close/>
                </a:path>
              </a:pathLst>
            </a:custGeom>
            <a:solidFill>
              <a:srgbClr val="A6B8C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97" name="Google Shape;97;p20"/>
            <p:cNvSpPr/>
            <p:nvPr/>
          </p:nvSpPr>
          <p:spPr>
            <a:xfrm>
              <a:off x="4201394" y="2221441"/>
              <a:ext cx="118859" cy="132674"/>
            </a:xfrm>
            <a:custGeom>
              <a:rect b="b" l="l" r="r" t="t"/>
              <a:pathLst>
                <a:path extrusionOk="0" h="5061" w="4534">
                  <a:moveTo>
                    <a:pt x="4107" y="1"/>
                  </a:moveTo>
                  <a:cubicBezTo>
                    <a:pt x="3963" y="1"/>
                    <a:pt x="3819" y="55"/>
                    <a:pt x="3710" y="163"/>
                  </a:cubicBezTo>
                  <a:lnTo>
                    <a:pt x="232" y="3642"/>
                  </a:lnTo>
                  <a:cubicBezTo>
                    <a:pt x="1" y="3858"/>
                    <a:pt x="1" y="4219"/>
                    <a:pt x="232" y="4450"/>
                  </a:cubicBezTo>
                  <a:lnTo>
                    <a:pt x="679" y="4898"/>
                  </a:lnTo>
                  <a:cubicBezTo>
                    <a:pt x="787" y="5006"/>
                    <a:pt x="932" y="5060"/>
                    <a:pt x="1076" y="5060"/>
                  </a:cubicBezTo>
                  <a:cubicBezTo>
                    <a:pt x="1220" y="5060"/>
                    <a:pt x="1365" y="5006"/>
                    <a:pt x="1473" y="4898"/>
                  </a:cubicBezTo>
                  <a:lnTo>
                    <a:pt x="1502" y="4869"/>
                  </a:lnTo>
                  <a:lnTo>
                    <a:pt x="1083" y="4450"/>
                  </a:lnTo>
                  <a:cubicBezTo>
                    <a:pt x="867" y="4219"/>
                    <a:pt x="867" y="3858"/>
                    <a:pt x="1083" y="3642"/>
                  </a:cubicBezTo>
                  <a:lnTo>
                    <a:pt x="4533" y="192"/>
                  </a:lnTo>
                  <a:lnTo>
                    <a:pt x="4504" y="163"/>
                  </a:lnTo>
                  <a:cubicBezTo>
                    <a:pt x="4396" y="55"/>
                    <a:pt x="4252" y="1"/>
                    <a:pt x="4107" y="1"/>
                  </a:cubicBezTo>
                  <a:close/>
                </a:path>
              </a:pathLst>
            </a:custGeom>
            <a:solidFill>
              <a:srgbClr val="92A3B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98" name="Google Shape;98;p20"/>
            <p:cNvSpPr/>
            <p:nvPr/>
          </p:nvSpPr>
          <p:spPr>
            <a:xfrm>
              <a:off x="4287668" y="2221441"/>
              <a:ext cx="49599" cy="47816"/>
            </a:xfrm>
            <a:custGeom>
              <a:rect b="b" l="l" r="r" t="t"/>
              <a:pathLst>
                <a:path extrusionOk="0" h="1824" w="1892">
                  <a:moveTo>
                    <a:pt x="816" y="1"/>
                  </a:moveTo>
                  <a:cubicBezTo>
                    <a:pt x="672" y="1"/>
                    <a:pt x="528" y="55"/>
                    <a:pt x="419" y="163"/>
                  </a:cubicBezTo>
                  <a:lnTo>
                    <a:pt x="1" y="582"/>
                  </a:lnTo>
                  <a:lnTo>
                    <a:pt x="1257" y="1823"/>
                  </a:lnTo>
                  <a:lnTo>
                    <a:pt x="1675" y="1404"/>
                  </a:lnTo>
                  <a:cubicBezTo>
                    <a:pt x="1892" y="1188"/>
                    <a:pt x="1892" y="827"/>
                    <a:pt x="1675" y="611"/>
                  </a:cubicBezTo>
                  <a:lnTo>
                    <a:pt x="1213" y="163"/>
                  </a:lnTo>
                  <a:cubicBezTo>
                    <a:pt x="1105" y="55"/>
                    <a:pt x="961" y="1"/>
                    <a:pt x="816" y="1"/>
                  </a:cubicBezTo>
                  <a:close/>
                </a:path>
              </a:pathLst>
            </a:custGeom>
            <a:solidFill>
              <a:srgbClr val="92A3B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99" name="Google Shape;99;p20"/>
            <p:cNvSpPr/>
            <p:nvPr/>
          </p:nvSpPr>
          <p:spPr>
            <a:xfrm>
              <a:off x="4287668" y="2221545"/>
              <a:ext cx="32585" cy="26136"/>
            </a:xfrm>
            <a:custGeom>
              <a:rect b="b" l="l" r="r" t="t"/>
              <a:pathLst>
                <a:path extrusionOk="0" h="997" w="1243">
                  <a:moveTo>
                    <a:pt x="708" y="0"/>
                  </a:moveTo>
                  <a:cubicBezTo>
                    <a:pt x="593" y="15"/>
                    <a:pt x="492" y="72"/>
                    <a:pt x="405" y="159"/>
                  </a:cubicBezTo>
                  <a:lnTo>
                    <a:pt x="102" y="462"/>
                  </a:lnTo>
                  <a:lnTo>
                    <a:pt x="1" y="578"/>
                  </a:lnTo>
                  <a:lnTo>
                    <a:pt x="434" y="996"/>
                  </a:lnTo>
                  <a:lnTo>
                    <a:pt x="1242" y="188"/>
                  </a:lnTo>
                  <a:lnTo>
                    <a:pt x="1213" y="159"/>
                  </a:lnTo>
                  <a:lnTo>
                    <a:pt x="1185" y="116"/>
                  </a:lnTo>
                  <a:lnTo>
                    <a:pt x="1170" y="101"/>
                  </a:lnTo>
                  <a:lnTo>
                    <a:pt x="1112" y="87"/>
                  </a:lnTo>
                  <a:cubicBezTo>
                    <a:pt x="1011" y="29"/>
                    <a:pt x="910" y="0"/>
                    <a:pt x="809" y="0"/>
                  </a:cubicBezTo>
                  <a:close/>
                </a:path>
              </a:pathLst>
            </a:custGeom>
            <a:solidFill>
              <a:srgbClr val="8094A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grpSp>
      <p:sp>
        <p:nvSpPr>
          <p:cNvPr id="100" name="Google Shape;100;p20"/>
          <p:cNvSpPr/>
          <p:nvPr/>
        </p:nvSpPr>
        <p:spPr>
          <a:xfrm>
            <a:off x="7118766" y="2705289"/>
            <a:ext cx="1306768" cy="338554"/>
          </a:xfrm>
          <a:prstGeom prst="rect">
            <a:avLst/>
          </a:prstGeom>
        </p:spPr>
        <p:txBody>
          <a:bodyPr>
            <a:prstTxWarp prst="textPlain"/>
          </a:bodyPr>
          <a:lstStyle/>
          <a:p>
            <a:pPr lvl="0" algn="l"/>
            <a:r>
              <a:rPr b="1" i="0">
                <a:ln>
                  <a:noFill/>
                </a:ln>
                <a:solidFill>
                  <a:schemeClr val="lt1"/>
                </a:solidFill>
                <a:latin typeface="Roboto"/>
              </a:rPr>
              <a:t>VẬN DỤNG</a:t>
            </a:r>
          </a:p>
        </p:txBody>
      </p:sp>
      <p:sp>
        <p:nvSpPr>
          <p:cNvPr id="101" name="Google Shape;101;p20"/>
          <p:cNvSpPr/>
          <p:nvPr/>
        </p:nvSpPr>
        <p:spPr>
          <a:xfrm>
            <a:off x="2474677" y="313796"/>
            <a:ext cx="3953326"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400" u="none" cap="none" strike="noStrike">
                <a:solidFill>
                  <a:srgbClr val="094D8E"/>
                </a:solidFill>
                <a:latin typeface="Montserrat Black"/>
                <a:ea typeface="Montserrat Black"/>
                <a:cs typeface="Montserrat Black"/>
                <a:sym typeface="Montserrat Black"/>
              </a:rPr>
              <a:t>HOẠT ĐỘNG</a:t>
            </a:r>
            <a:endParaRPr/>
          </a:p>
        </p:txBody>
      </p:sp>
      <p:pic>
        <p:nvPicPr>
          <p:cNvPr descr="Users" id="102" name="Google Shape;102;p20"/>
          <p:cNvPicPr preferRelativeResize="0"/>
          <p:nvPr/>
        </p:nvPicPr>
        <p:blipFill rotWithShape="1">
          <a:blip r:embed="rId3">
            <a:alphaModFix/>
          </a:blip>
          <a:srcRect b="0" l="0" r="0" t="0"/>
          <a:stretch/>
        </p:blipFill>
        <p:spPr>
          <a:xfrm>
            <a:off x="5346828" y="3002106"/>
            <a:ext cx="598713" cy="598713"/>
          </a:xfrm>
          <a:prstGeom prst="rect">
            <a:avLst/>
          </a:prstGeom>
          <a:noFill/>
          <a:ln>
            <a:noFill/>
          </a:ln>
        </p:spPr>
      </p:pic>
      <p:pic>
        <p:nvPicPr>
          <p:cNvPr descr="Puzzle" id="103" name="Google Shape;103;p20"/>
          <p:cNvPicPr preferRelativeResize="0"/>
          <p:nvPr/>
        </p:nvPicPr>
        <p:blipFill rotWithShape="1">
          <a:blip r:embed="rId4">
            <a:alphaModFix/>
          </a:blip>
          <a:srcRect b="0" l="0" r="0" t="0"/>
          <a:stretch/>
        </p:blipFill>
        <p:spPr>
          <a:xfrm>
            <a:off x="7510134" y="1838593"/>
            <a:ext cx="598713" cy="59871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500"/>
                                        <p:tgtEl>
                                          <p:spTgt spid="10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9"/>
                                        </p:tgtEl>
                                        <p:attrNameLst>
                                          <p:attrName>style.visibility</p:attrName>
                                        </p:attrNameLst>
                                      </p:cBhvr>
                                      <p:to>
                                        <p:strVal val="visible"/>
                                      </p:to>
                                    </p:set>
                                    <p:animEffect filter="fade" transition="in">
                                      <p:cBhvr>
                                        <p:cTn dur="500"/>
                                        <p:tgtEl>
                                          <p:spTgt spid="49"/>
                                        </p:tgtEl>
                                      </p:cBhvr>
                                    </p:animEffect>
                                  </p:childTnLst>
                                </p:cTn>
                              </p:par>
                              <p:par>
                                <p:cTn fill="hold" nodeType="withEffect" presetClass="entr" presetID="10" presetSubtype="0">
                                  <p:stCondLst>
                                    <p:cond delay="0"/>
                                  </p:stCondLst>
                                  <p:childTnLst>
                                    <p:set>
                                      <p:cBhvr>
                                        <p:cTn dur="1" fill="hold">
                                          <p:stCondLst>
                                            <p:cond delay="0"/>
                                          </p:stCondLst>
                                        </p:cTn>
                                        <p:tgtEl>
                                          <p:spTgt spid="59"/>
                                        </p:tgtEl>
                                        <p:attrNameLst>
                                          <p:attrName>style.visibility</p:attrName>
                                        </p:attrNameLst>
                                      </p:cBhvr>
                                      <p:to>
                                        <p:strVal val="visible"/>
                                      </p:to>
                                    </p:set>
                                    <p:animEffect filter="fade" transition="in">
                                      <p:cBhvr>
                                        <p:cTn dur="500"/>
                                        <p:tgtEl>
                                          <p:spTgt spid="59"/>
                                        </p:tgtEl>
                                      </p:cBhvr>
                                    </p:animEffect>
                                  </p:childTnLst>
                                </p:cTn>
                              </p:par>
                              <p:par>
                                <p:cTn fill="hold" nodeType="withEffect" presetClass="entr" presetID="10" presetSubtype="0">
                                  <p:stCondLst>
                                    <p:cond delay="0"/>
                                  </p:stCondLst>
                                  <p:childTnLst>
                                    <p:set>
                                      <p:cBhvr>
                                        <p:cTn dur="1" fill="hold">
                                          <p:stCondLst>
                                            <p:cond delay="0"/>
                                          </p:stCondLst>
                                        </p:cTn>
                                        <p:tgtEl>
                                          <p:spTgt spid="57"/>
                                        </p:tgtEl>
                                        <p:attrNameLst>
                                          <p:attrName>style.visibility</p:attrName>
                                        </p:attrNameLst>
                                      </p:cBhvr>
                                      <p:to>
                                        <p:strVal val="visible"/>
                                      </p:to>
                                    </p:set>
                                    <p:animEffect filter="fade" transition="in">
                                      <p:cBhvr>
                                        <p:cTn dur="500"/>
                                        <p:tgtEl>
                                          <p:spTgt spid="57"/>
                                        </p:tgtEl>
                                      </p:cBhvr>
                                    </p:animEffect>
                                  </p:childTnLst>
                                </p:cTn>
                              </p:par>
                              <p:par>
                                <p:cTn fill="hold" nodeType="withEffect" presetClass="entr" presetID="10" presetSubtype="0">
                                  <p:stCondLst>
                                    <p:cond delay="0"/>
                                  </p:stCondLst>
                                  <p:childTnLst>
                                    <p:set>
                                      <p:cBhvr>
                                        <p:cTn dur="1" fill="hold">
                                          <p:stCondLst>
                                            <p:cond delay="0"/>
                                          </p:stCondLst>
                                        </p:cTn>
                                        <p:tgtEl>
                                          <p:spTgt spid="58"/>
                                        </p:tgtEl>
                                        <p:attrNameLst>
                                          <p:attrName>style.visibility</p:attrName>
                                        </p:attrNameLst>
                                      </p:cBhvr>
                                      <p:to>
                                        <p:strVal val="visible"/>
                                      </p:to>
                                    </p:set>
                                    <p:animEffect filter="fade" transition="in">
                                      <p:cBhvr>
                                        <p:cTn dur="500"/>
                                        <p:tgtEl>
                                          <p:spTgt spid="5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5"/>
                                        </p:tgtEl>
                                        <p:attrNameLst>
                                          <p:attrName>style.visibility</p:attrName>
                                        </p:attrNameLst>
                                      </p:cBhvr>
                                      <p:to>
                                        <p:strVal val="visible"/>
                                      </p:to>
                                    </p:set>
                                    <p:animEffect filter="fade" transition="in">
                                      <p:cBhvr>
                                        <p:cTn dur="500"/>
                                        <p:tgtEl>
                                          <p:spTgt spid="55"/>
                                        </p:tgtEl>
                                      </p:cBhvr>
                                    </p:animEffect>
                                  </p:childTnLst>
                                </p:cTn>
                              </p:par>
                              <p:par>
                                <p:cTn fill="hold" nodeType="withEffect" presetClass="entr" presetID="10" presetSubtype="0">
                                  <p:stCondLst>
                                    <p:cond delay="0"/>
                                  </p:stCondLst>
                                  <p:childTnLst>
                                    <p:set>
                                      <p:cBhvr>
                                        <p:cTn dur="1" fill="hold">
                                          <p:stCondLst>
                                            <p:cond delay="0"/>
                                          </p:stCondLst>
                                        </p:cTn>
                                        <p:tgtEl>
                                          <p:spTgt spid="54"/>
                                        </p:tgtEl>
                                        <p:attrNameLst>
                                          <p:attrName>style.visibility</p:attrName>
                                        </p:attrNameLst>
                                      </p:cBhvr>
                                      <p:to>
                                        <p:strVal val="visible"/>
                                      </p:to>
                                    </p:set>
                                    <p:animEffect filter="fade" transition="in">
                                      <p:cBhvr>
                                        <p:cTn dur="500"/>
                                        <p:tgtEl>
                                          <p:spTgt spid="54"/>
                                        </p:tgtEl>
                                      </p:cBhvr>
                                    </p:animEffect>
                                  </p:childTnLst>
                                </p:cTn>
                              </p:par>
                              <p:par>
                                <p:cTn fill="hold" nodeType="withEffect" presetClass="entr" presetID="10" presetSubtype="0">
                                  <p:stCondLst>
                                    <p:cond delay="0"/>
                                  </p:stCondLst>
                                  <p:childTnLst>
                                    <p:set>
                                      <p:cBhvr>
                                        <p:cTn dur="1" fill="hold">
                                          <p:stCondLst>
                                            <p:cond delay="0"/>
                                          </p:stCondLst>
                                        </p:cTn>
                                        <p:tgtEl>
                                          <p:spTgt spid="56"/>
                                        </p:tgtEl>
                                        <p:attrNameLst>
                                          <p:attrName>style.visibility</p:attrName>
                                        </p:attrNameLst>
                                      </p:cBhvr>
                                      <p:to>
                                        <p:strVal val="visible"/>
                                      </p:to>
                                    </p:set>
                                    <p:animEffect filter="fade" transition="in">
                                      <p:cBhvr>
                                        <p:cTn dur="500"/>
                                        <p:tgtEl>
                                          <p:spTgt spid="56"/>
                                        </p:tgtEl>
                                      </p:cBhvr>
                                    </p:animEffect>
                                  </p:childTnLst>
                                </p:cTn>
                              </p:par>
                              <p:par>
                                <p:cTn fill="hold" nodeType="withEffect" presetClass="entr" presetID="10" presetSubtype="0">
                                  <p:stCondLst>
                                    <p:cond delay="0"/>
                                  </p:stCondLst>
                                  <p:childTnLst>
                                    <p:set>
                                      <p:cBhvr>
                                        <p:cTn dur="1" fill="hold">
                                          <p:stCondLst>
                                            <p:cond delay="0"/>
                                          </p:stCondLst>
                                        </p:cTn>
                                        <p:tgtEl>
                                          <p:spTgt spid="82"/>
                                        </p:tgtEl>
                                        <p:attrNameLst>
                                          <p:attrName>style.visibility</p:attrName>
                                        </p:attrNameLst>
                                      </p:cBhvr>
                                      <p:to>
                                        <p:strVal val="visible"/>
                                      </p:to>
                                    </p:set>
                                    <p:animEffect filter="fade" transition="in">
                                      <p:cBhvr>
                                        <p:cTn dur="500"/>
                                        <p:tgtEl>
                                          <p:spTgt spid="82"/>
                                        </p:tgtEl>
                                      </p:cBhvr>
                                    </p:animEffect>
                                  </p:childTnLst>
                                </p:cTn>
                              </p:par>
                              <p:par>
                                <p:cTn fill="hold" nodeType="with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500"/>
                                        <p:tgtEl>
                                          <p:spTgt spid="1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Custom Layout">
  <p:cSld name="19_Custom Layout">
    <p:spTree>
      <p:nvGrpSpPr>
        <p:cNvPr id="641" name="Shape 641"/>
        <p:cNvGrpSpPr/>
        <p:nvPr/>
      </p:nvGrpSpPr>
      <p:grpSpPr>
        <a:xfrm>
          <a:off x="0" y="0"/>
          <a:ext cx="0" cy="0"/>
          <a:chOff x="0" y="0"/>
          <a:chExt cx="0" cy="0"/>
        </a:xfrm>
      </p:grpSpPr>
      <p:sp>
        <p:nvSpPr>
          <p:cNvPr id="642" name="Google Shape;642;p47"/>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3" name="Google Shape;643;p47"/>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4" name="Google Shape;644;p47"/>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5" name="Google Shape;645;p47"/>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646" name="Google Shape;646;p47"/>
          <p:cNvGrpSpPr/>
          <p:nvPr/>
        </p:nvGrpSpPr>
        <p:grpSpPr>
          <a:xfrm>
            <a:off x="3555682" y="1806187"/>
            <a:ext cx="2032635" cy="2017659"/>
            <a:chOff x="3244850" y="2851149"/>
            <a:chExt cx="2791461" cy="2861313"/>
          </a:xfrm>
        </p:grpSpPr>
        <p:sp>
          <p:nvSpPr>
            <p:cNvPr id="647" name="Google Shape;647;p47"/>
            <p:cNvSpPr/>
            <p:nvPr/>
          </p:nvSpPr>
          <p:spPr>
            <a:xfrm>
              <a:off x="4133849" y="2863849"/>
              <a:ext cx="1799592" cy="1551941"/>
            </a:xfrm>
            <a:custGeom>
              <a:rect b="b" l="l" r="r" t="t"/>
              <a:pathLst>
                <a:path extrusionOk="0" h="21600" w="21600">
                  <a:moveTo>
                    <a:pt x="21554" y="15855"/>
                  </a:moveTo>
                  <a:lnTo>
                    <a:pt x="21066" y="13628"/>
                  </a:lnTo>
                  <a:cubicBezTo>
                    <a:pt x="21036" y="13487"/>
                    <a:pt x="20990" y="13345"/>
                    <a:pt x="20914" y="13204"/>
                  </a:cubicBezTo>
                  <a:cubicBezTo>
                    <a:pt x="20838" y="13063"/>
                    <a:pt x="20777" y="12956"/>
                    <a:pt x="20685" y="12850"/>
                  </a:cubicBezTo>
                  <a:cubicBezTo>
                    <a:pt x="20594" y="12744"/>
                    <a:pt x="20502" y="12674"/>
                    <a:pt x="20411" y="12621"/>
                  </a:cubicBezTo>
                  <a:cubicBezTo>
                    <a:pt x="20320" y="12568"/>
                    <a:pt x="20213" y="12532"/>
                    <a:pt x="20106" y="12532"/>
                  </a:cubicBezTo>
                  <a:lnTo>
                    <a:pt x="15274" y="12409"/>
                  </a:lnTo>
                  <a:cubicBezTo>
                    <a:pt x="15152" y="11861"/>
                    <a:pt x="14969" y="11348"/>
                    <a:pt x="14740" y="10871"/>
                  </a:cubicBezTo>
                  <a:cubicBezTo>
                    <a:pt x="14497" y="10393"/>
                    <a:pt x="14222" y="9969"/>
                    <a:pt x="13887" y="9598"/>
                  </a:cubicBezTo>
                  <a:cubicBezTo>
                    <a:pt x="13567" y="9227"/>
                    <a:pt x="13216" y="8926"/>
                    <a:pt x="12835" y="8714"/>
                  </a:cubicBezTo>
                  <a:cubicBezTo>
                    <a:pt x="12469" y="8502"/>
                    <a:pt x="12088" y="8378"/>
                    <a:pt x="11707" y="8361"/>
                  </a:cubicBezTo>
                  <a:lnTo>
                    <a:pt x="10213" y="1237"/>
                  </a:lnTo>
                  <a:cubicBezTo>
                    <a:pt x="10183" y="1096"/>
                    <a:pt x="10137" y="937"/>
                    <a:pt x="10061" y="813"/>
                  </a:cubicBezTo>
                  <a:cubicBezTo>
                    <a:pt x="9984" y="689"/>
                    <a:pt x="9908" y="566"/>
                    <a:pt x="9832" y="460"/>
                  </a:cubicBezTo>
                  <a:cubicBezTo>
                    <a:pt x="9741" y="354"/>
                    <a:pt x="9649" y="265"/>
                    <a:pt x="9542" y="212"/>
                  </a:cubicBezTo>
                  <a:cubicBezTo>
                    <a:pt x="9436" y="159"/>
                    <a:pt x="9329" y="106"/>
                    <a:pt x="9222" y="106"/>
                  </a:cubicBezTo>
                  <a:lnTo>
                    <a:pt x="7637" y="0"/>
                  </a:lnTo>
                  <a:cubicBezTo>
                    <a:pt x="7530" y="0"/>
                    <a:pt x="7439" y="18"/>
                    <a:pt x="7347" y="71"/>
                  </a:cubicBezTo>
                  <a:cubicBezTo>
                    <a:pt x="7317" y="88"/>
                    <a:pt x="7271" y="124"/>
                    <a:pt x="7241" y="159"/>
                  </a:cubicBezTo>
                  <a:cubicBezTo>
                    <a:pt x="7256" y="141"/>
                    <a:pt x="7286" y="124"/>
                    <a:pt x="7302" y="106"/>
                  </a:cubicBezTo>
                  <a:lnTo>
                    <a:pt x="7302" y="106"/>
                  </a:lnTo>
                  <a:cubicBezTo>
                    <a:pt x="7302" y="106"/>
                    <a:pt x="7302" y="106"/>
                    <a:pt x="7302" y="106"/>
                  </a:cubicBezTo>
                  <a:lnTo>
                    <a:pt x="259" y="5373"/>
                  </a:lnTo>
                  <a:cubicBezTo>
                    <a:pt x="198" y="5409"/>
                    <a:pt x="152" y="5462"/>
                    <a:pt x="122" y="5533"/>
                  </a:cubicBezTo>
                  <a:cubicBezTo>
                    <a:pt x="76" y="5603"/>
                    <a:pt x="46" y="5674"/>
                    <a:pt x="30" y="5745"/>
                  </a:cubicBezTo>
                  <a:cubicBezTo>
                    <a:pt x="15" y="5815"/>
                    <a:pt x="0" y="5904"/>
                    <a:pt x="0" y="6010"/>
                  </a:cubicBezTo>
                  <a:cubicBezTo>
                    <a:pt x="0" y="6098"/>
                    <a:pt x="0" y="6204"/>
                    <a:pt x="30" y="6310"/>
                  </a:cubicBezTo>
                  <a:lnTo>
                    <a:pt x="2180" y="17181"/>
                  </a:lnTo>
                  <a:lnTo>
                    <a:pt x="2835" y="20504"/>
                  </a:lnTo>
                  <a:cubicBezTo>
                    <a:pt x="2866" y="20663"/>
                    <a:pt x="2912" y="20805"/>
                    <a:pt x="2988" y="20928"/>
                  </a:cubicBezTo>
                  <a:cubicBezTo>
                    <a:pt x="3049" y="21052"/>
                    <a:pt x="3140" y="21176"/>
                    <a:pt x="3216" y="21282"/>
                  </a:cubicBezTo>
                  <a:cubicBezTo>
                    <a:pt x="3308" y="21388"/>
                    <a:pt x="3399" y="21459"/>
                    <a:pt x="3506" y="21512"/>
                  </a:cubicBezTo>
                  <a:cubicBezTo>
                    <a:pt x="3613" y="21565"/>
                    <a:pt x="3719" y="21600"/>
                    <a:pt x="3826" y="21600"/>
                  </a:cubicBezTo>
                  <a:lnTo>
                    <a:pt x="6174" y="21582"/>
                  </a:lnTo>
                  <a:lnTo>
                    <a:pt x="13689" y="21529"/>
                  </a:lnTo>
                  <a:cubicBezTo>
                    <a:pt x="13704" y="21529"/>
                    <a:pt x="13734" y="21529"/>
                    <a:pt x="13750" y="21529"/>
                  </a:cubicBezTo>
                  <a:cubicBezTo>
                    <a:pt x="13765" y="21529"/>
                    <a:pt x="13795" y="21529"/>
                    <a:pt x="13811" y="21512"/>
                  </a:cubicBezTo>
                  <a:cubicBezTo>
                    <a:pt x="13826" y="21512"/>
                    <a:pt x="13856" y="21494"/>
                    <a:pt x="13872" y="21494"/>
                  </a:cubicBezTo>
                  <a:cubicBezTo>
                    <a:pt x="13887" y="21494"/>
                    <a:pt x="13902" y="21476"/>
                    <a:pt x="13933" y="21459"/>
                  </a:cubicBezTo>
                  <a:lnTo>
                    <a:pt x="21310" y="16845"/>
                  </a:lnTo>
                  <a:cubicBezTo>
                    <a:pt x="21310" y="16845"/>
                    <a:pt x="21295" y="16845"/>
                    <a:pt x="21295" y="16863"/>
                  </a:cubicBezTo>
                  <a:cubicBezTo>
                    <a:pt x="21310" y="16863"/>
                    <a:pt x="21326" y="16845"/>
                    <a:pt x="21341" y="16828"/>
                  </a:cubicBezTo>
                  <a:cubicBezTo>
                    <a:pt x="21417" y="16774"/>
                    <a:pt x="21478" y="16704"/>
                    <a:pt x="21524" y="16598"/>
                  </a:cubicBezTo>
                  <a:cubicBezTo>
                    <a:pt x="21570" y="16509"/>
                    <a:pt x="21600" y="16386"/>
                    <a:pt x="21600" y="16262"/>
                  </a:cubicBezTo>
                  <a:cubicBezTo>
                    <a:pt x="21600" y="16138"/>
                    <a:pt x="21585" y="15997"/>
                    <a:pt x="21554" y="15855"/>
                  </a:cubicBezTo>
                  <a:close/>
                  <a:moveTo>
                    <a:pt x="7073" y="742"/>
                  </a:moveTo>
                  <a:cubicBezTo>
                    <a:pt x="7073" y="742"/>
                    <a:pt x="7073" y="760"/>
                    <a:pt x="7073" y="760"/>
                  </a:cubicBezTo>
                  <a:cubicBezTo>
                    <a:pt x="7073" y="760"/>
                    <a:pt x="7058" y="760"/>
                    <a:pt x="7073" y="742"/>
                  </a:cubicBezTo>
                  <a:cubicBezTo>
                    <a:pt x="7058" y="742"/>
                    <a:pt x="7073" y="742"/>
                    <a:pt x="7073" y="742"/>
                  </a:cubicBezTo>
                  <a:close/>
                  <a:moveTo>
                    <a:pt x="7256" y="177"/>
                  </a:moveTo>
                  <a:cubicBezTo>
                    <a:pt x="7225" y="212"/>
                    <a:pt x="7195" y="247"/>
                    <a:pt x="7180" y="283"/>
                  </a:cubicBezTo>
                  <a:cubicBezTo>
                    <a:pt x="7180" y="283"/>
                    <a:pt x="7180" y="265"/>
                    <a:pt x="7195" y="265"/>
                  </a:cubicBezTo>
                  <a:cubicBezTo>
                    <a:pt x="7210" y="230"/>
                    <a:pt x="7225" y="194"/>
                    <a:pt x="7256" y="177"/>
                  </a:cubicBezTo>
                  <a:cubicBezTo>
                    <a:pt x="7256" y="177"/>
                    <a:pt x="7256" y="177"/>
                    <a:pt x="7256" y="177"/>
                  </a:cubicBezTo>
                  <a:close/>
                  <a:moveTo>
                    <a:pt x="7164" y="318"/>
                  </a:moveTo>
                  <a:cubicBezTo>
                    <a:pt x="7149" y="354"/>
                    <a:pt x="7134" y="389"/>
                    <a:pt x="7119" y="424"/>
                  </a:cubicBezTo>
                  <a:cubicBezTo>
                    <a:pt x="7119" y="389"/>
                    <a:pt x="7134" y="354"/>
                    <a:pt x="7164" y="318"/>
                  </a:cubicBezTo>
                  <a:close/>
                  <a:moveTo>
                    <a:pt x="7103" y="460"/>
                  </a:moveTo>
                  <a:cubicBezTo>
                    <a:pt x="7088" y="513"/>
                    <a:pt x="7073" y="566"/>
                    <a:pt x="7073" y="619"/>
                  </a:cubicBezTo>
                  <a:cubicBezTo>
                    <a:pt x="7073" y="566"/>
                    <a:pt x="7088" y="530"/>
                    <a:pt x="7103" y="460"/>
                  </a:cubicBezTo>
                  <a:cubicBezTo>
                    <a:pt x="7103" y="477"/>
                    <a:pt x="7103" y="460"/>
                    <a:pt x="7103" y="460"/>
                  </a:cubicBezTo>
                  <a:close/>
                  <a:moveTo>
                    <a:pt x="7073" y="866"/>
                  </a:moveTo>
                  <a:cubicBezTo>
                    <a:pt x="7073" y="884"/>
                    <a:pt x="7073" y="884"/>
                    <a:pt x="7073" y="901"/>
                  </a:cubicBezTo>
                  <a:cubicBezTo>
                    <a:pt x="7073" y="901"/>
                    <a:pt x="7073" y="884"/>
                    <a:pt x="7073" y="866"/>
                  </a:cubicBezTo>
                  <a:close/>
                  <a:moveTo>
                    <a:pt x="21066" y="16916"/>
                  </a:moveTo>
                  <a:cubicBezTo>
                    <a:pt x="21097" y="16916"/>
                    <a:pt x="21112" y="16916"/>
                    <a:pt x="21143" y="16916"/>
                  </a:cubicBezTo>
                  <a:cubicBezTo>
                    <a:pt x="21143" y="16916"/>
                    <a:pt x="21143" y="16916"/>
                    <a:pt x="21143" y="16916"/>
                  </a:cubicBezTo>
                  <a:cubicBezTo>
                    <a:pt x="21112" y="16916"/>
                    <a:pt x="21097" y="16916"/>
                    <a:pt x="21066" y="16916"/>
                  </a:cubicBezTo>
                  <a:close/>
                  <a:moveTo>
                    <a:pt x="21158" y="16916"/>
                  </a:moveTo>
                  <a:cubicBezTo>
                    <a:pt x="21173" y="16916"/>
                    <a:pt x="21188" y="16916"/>
                    <a:pt x="21204" y="16898"/>
                  </a:cubicBezTo>
                  <a:cubicBezTo>
                    <a:pt x="21204" y="16898"/>
                    <a:pt x="21204" y="16898"/>
                    <a:pt x="21204" y="16898"/>
                  </a:cubicBezTo>
                  <a:cubicBezTo>
                    <a:pt x="21188" y="16916"/>
                    <a:pt x="21173" y="16916"/>
                    <a:pt x="21158" y="16916"/>
                  </a:cubicBezTo>
                  <a:close/>
                  <a:moveTo>
                    <a:pt x="21249" y="16881"/>
                  </a:moveTo>
                  <a:cubicBezTo>
                    <a:pt x="21234" y="16881"/>
                    <a:pt x="21234" y="16881"/>
                    <a:pt x="21219" y="16898"/>
                  </a:cubicBezTo>
                  <a:cubicBezTo>
                    <a:pt x="21234" y="16881"/>
                    <a:pt x="21249" y="16881"/>
                    <a:pt x="21249" y="16881"/>
                  </a:cubicBezTo>
                  <a:cubicBezTo>
                    <a:pt x="21265" y="16881"/>
                    <a:pt x="21249" y="16881"/>
                    <a:pt x="21249" y="16881"/>
                  </a:cubicBezTo>
                  <a:close/>
                </a:path>
              </a:pathLst>
            </a:custGeom>
            <a:solidFill>
              <a:srgbClr val="385623"/>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8" name="Google Shape;648;p47"/>
            <p:cNvSpPr/>
            <p:nvPr/>
          </p:nvSpPr>
          <p:spPr>
            <a:xfrm>
              <a:off x="4425950" y="4146549"/>
              <a:ext cx="1610361" cy="1555751"/>
            </a:xfrm>
            <a:custGeom>
              <a:rect b="b" l="l" r="r" t="t"/>
              <a:pathLst>
                <a:path extrusionOk="0" h="21600" w="21600">
                  <a:moveTo>
                    <a:pt x="21532" y="3403"/>
                  </a:moveTo>
                  <a:lnTo>
                    <a:pt x="20987" y="1164"/>
                  </a:lnTo>
                  <a:cubicBezTo>
                    <a:pt x="20953" y="1023"/>
                    <a:pt x="20885" y="864"/>
                    <a:pt x="20816" y="741"/>
                  </a:cubicBezTo>
                  <a:cubicBezTo>
                    <a:pt x="20748" y="617"/>
                    <a:pt x="20663" y="494"/>
                    <a:pt x="20561" y="388"/>
                  </a:cubicBezTo>
                  <a:cubicBezTo>
                    <a:pt x="20459" y="282"/>
                    <a:pt x="20356" y="212"/>
                    <a:pt x="20254" y="159"/>
                  </a:cubicBezTo>
                  <a:cubicBezTo>
                    <a:pt x="20152" y="106"/>
                    <a:pt x="20033" y="71"/>
                    <a:pt x="19914" y="71"/>
                  </a:cubicBezTo>
                  <a:lnTo>
                    <a:pt x="11447" y="18"/>
                  </a:lnTo>
                  <a:lnTo>
                    <a:pt x="8807" y="0"/>
                  </a:lnTo>
                  <a:cubicBezTo>
                    <a:pt x="8688" y="0"/>
                    <a:pt x="8585" y="35"/>
                    <a:pt x="8500" y="88"/>
                  </a:cubicBezTo>
                  <a:lnTo>
                    <a:pt x="8500" y="88"/>
                  </a:lnTo>
                  <a:lnTo>
                    <a:pt x="8500" y="88"/>
                  </a:lnTo>
                  <a:lnTo>
                    <a:pt x="8500" y="88"/>
                  </a:lnTo>
                  <a:lnTo>
                    <a:pt x="358" y="4831"/>
                  </a:lnTo>
                  <a:cubicBezTo>
                    <a:pt x="290" y="4867"/>
                    <a:pt x="221" y="4920"/>
                    <a:pt x="170" y="4990"/>
                  </a:cubicBezTo>
                  <a:cubicBezTo>
                    <a:pt x="119" y="5061"/>
                    <a:pt x="85" y="5131"/>
                    <a:pt x="51" y="5219"/>
                  </a:cubicBezTo>
                  <a:cubicBezTo>
                    <a:pt x="17" y="5307"/>
                    <a:pt x="0" y="5413"/>
                    <a:pt x="0" y="5501"/>
                  </a:cubicBezTo>
                  <a:cubicBezTo>
                    <a:pt x="0" y="5607"/>
                    <a:pt x="0" y="5713"/>
                    <a:pt x="34" y="5836"/>
                  </a:cubicBezTo>
                  <a:lnTo>
                    <a:pt x="784" y="9204"/>
                  </a:lnTo>
                  <a:lnTo>
                    <a:pt x="3288" y="20507"/>
                  </a:lnTo>
                  <a:cubicBezTo>
                    <a:pt x="3322" y="20665"/>
                    <a:pt x="3373" y="20807"/>
                    <a:pt x="3458" y="20948"/>
                  </a:cubicBezTo>
                  <a:cubicBezTo>
                    <a:pt x="3526" y="21071"/>
                    <a:pt x="3628" y="21194"/>
                    <a:pt x="3731" y="21300"/>
                  </a:cubicBezTo>
                  <a:cubicBezTo>
                    <a:pt x="3833" y="21406"/>
                    <a:pt x="3952" y="21477"/>
                    <a:pt x="4054" y="21529"/>
                  </a:cubicBezTo>
                  <a:cubicBezTo>
                    <a:pt x="4173" y="21582"/>
                    <a:pt x="4293" y="21600"/>
                    <a:pt x="4412" y="21600"/>
                  </a:cubicBezTo>
                  <a:lnTo>
                    <a:pt x="6184" y="21494"/>
                  </a:lnTo>
                  <a:lnTo>
                    <a:pt x="6252" y="21494"/>
                  </a:lnTo>
                  <a:cubicBezTo>
                    <a:pt x="6269" y="21494"/>
                    <a:pt x="6286" y="21494"/>
                    <a:pt x="6320" y="21477"/>
                  </a:cubicBezTo>
                  <a:cubicBezTo>
                    <a:pt x="6354" y="21459"/>
                    <a:pt x="6354" y="21459"/>
                    <a:pt x="6371" y="21459"/>
                  </a:cubicBezTo>
                  <a:cubicBezTo>
                    <a:pt x="6388" y="21459"/>
                    <a:pt x="6405" y="21441"/>
                    <a:pt x="6422" y="21441"/>
                  </a:cubicBezTo>
                  <a:lnTo>
                    <a:pt x="14871" y="17262"/>
                  </a:lnTo>
                  <a:cubicBezTo>
                    <a:pt x="14854" y="17262"/>
                    <a:pt x="14837" y="17280"/>
                    <a:pt x="14820" y="17280"/>
                  </a:cubicBezTo>
                  <a:lnTo>
                    <a:pt x="14820" y="17280"/>
                  </a:lnTo>
                  <a:cubicBezTo>
                    <a:pt x="14871" y="17262"/>
                    <a:pt x="14922" y="17245"/>
                    <a:pt x="14956" y="17209"/>
                  </a:cubicBezTo>
                  <a:cubicBezTo>
                    <a:pt x="15042" y="17139"/>
                    <a:pt x="15127" y="17051"/>
                    <a:pt x="15178" y="16945"/>
                  </a:cubicBezTo>
                  <a:cubicBezTo>
                    <a:pt x="15229" y="16839"/>
                    <a:pt x="15263" y="16716"/>
                    <a:pt x="15280" y="16575"/>
                  </a:cubicBezTo>
                  <a:cubicBezTo>
                    <a:pt x="15297" y="16434"/>
                    <a:pt x="15280" y="16275"/>
                    <a:pt x="15246" y="16116"/>
                  </a:cubicBezTo>
                  <a:lnTo>
                    <a:pt x="13543" y="8887"/>
                  </a:lnTo>
                  <a:lnTo>
                    <a:pt x="14445" y="8411"/>
                  </a:lnTo>
                  <a:cubicBezTo>
                    <a:pt x="14445" y="8411"/>
                    <a:pt x="14428" y="8411"/>
                    <a:pt x="14428" y="8428"/>
                  </a:cubicBezTo>
                  <a:cubicBezTo>
                    <a:pt x="14497" y="8393"/>
                    <a:pt x="14565" y="8358"/>
                    <a:pt x="14616" y="8323"/>
                  </a:cubicBezTo>
                  <a:cubicBezTo>
                    <a:pt x="14854" y="8164"/>
                    <a:pt x="15076" y="7935"/>
                    <a:pt x="15246" y="7688"/>
                  </a:cubicBezTo>
                  <a:lnTo>
                    <a:pt x="21276" y="4479"/>
                  </a:lnTo>
                  <a:lnTo>
                    <a:pt x="21259" y="4479"/>
                  </a:lnTo>
                  <a:cubicBezTo>
                    <a:pt x="21276" y="4461"/>
                    <a:pt x="21293" y="4461"/>
                    <a:pt x="21310" y="4443"/>
                  </a:cubicBezTo>
                  <a:cubicBezTo>
                    <a:pt x="21396" y="4391"/>
                    <a:pt x="21464" y="4302"/>
                    <a:pt x="21515" y="4214"/>
                  </a:cubicBezTo>
                  <a:cubicBezTo>
                    <a:pt x="21566" y="4108"/>
                    <a:pt x="21600" y="4003"/>
                    <a:pt x="21600" y="3862"/>
                  </a:cubicBezTo>
                  <a:cubicBezTo>
                    <a:pt x="21566" y="3685"/>
                    <a:pt x="21566" y="3544"/>
                    <a:pt x="21532" y="3403"/>
                  </a:cubicBezTo>
                  <a:close/>
                  <a:moveTo>
                    <a:pt x="8347" y="212"/>
                  </a:moveTo>
                  <a:cubicBezTo>
                    <a:pt x="8330" y="247"/>
                    <a:pt x="8296" y="264"/>
                    <a:pt x="8279" y="300"/>
                  </a:cubicBezTo>
                  <a:cubicBezTo>
                    <a:pt x="8296" y="282"/>
                    <a:pt x="8296" y="264"/>
                    <a:pt x="8313" y="247"/>
                  </a:cubicBezTo>
                  <a:cubicBezTo>
                    <a:pt x="8313" y="229"/>
                    <a:pt x="8330" y="229"/>
                    <a:pt x="8347" y="212"/>
                  </a:cubicBezTo>
                  <a:close/>
                  <a:moveTo>
                    <a:pt x="8466" y="106"/>
                  </a:moveTo>
                  <a:cubicBezTo>
                    <a:pt x="8432" y="123"/>
                    <a:pt x="8398" y="159"/>
                    <a:pt x="8381" y="176"/>
                  </a:cubicBezTo>
                  <a:cubicBezTo>
                    <a:pt x="8398" y="159"/>
                    <a:pt x="8432" y="123"/>
                    <a:pt x="8466" y="106"/>
                  </a:cubicBezTo>
                  <a:close/>
                  <a:moveTo>
                    <a:pt x="14752" y="17280"/>
                  </a:moveTo>
                  <a:lnTo>
                    <a:pt x="14735" y="17280"/>
                  </a:lnTo>
                  <a:cubicBezTo>
                    <a:pt x="14752" y="17280"/>
                    <a:pt x="14769" y="17262"/>
                    <a:pt x="14786" y="17262"/>
                  </a:cubicBezTo>
                  <a:cubicBezTo>
                    <a:pt x="14769" y="17262"/>
                    <a:pt x="14752" y="17280"/>
                    <a:pt x="14752" y="17280"/>
                  </a:cubicBezTo>
                  <a:close/>
                  <a:moveTo>
                    <a:pt x="14701" y="17280"/>
                  </a:moveTo>
                  <a:lnTo>
                    <a:pt x="14701" y="17280"/>
                  </a:lnTo>
                  <a:cubicBezTo>
                    <a:pt x="14667" y="17280"/>
                    <a:pt x="14650" y="17280"/>
                    <a:pt x="14616" y="17298"/>
                  </a:cubicBezTo>
                  <a:cubicBezTo>
                    <a:pt x="14650" y="17298"/>
                    <a:pt x="14667" y="17298"/>
                    <a:pt x="14701" y="17280"/>
                  </a:cubicBezTo>
                  <a:close/>
                  <a:moveTo>
                    <a:pt x="20987" y="4496"/>
                  </a:moveTo>
                  <a:lnTo>
                    <a:pt x="21055" y="4496"/>
                  </a:lnTo>
                  <a:lnTo>
                    <a:pt x="21055" y="4496"/>
                  </a:lnTo>
                  <a:lnTo>
                    <a:pt x="20987" y="4496"/>
                  </a:lnTo>
                  <a:close/>
                  <a:moveTo>
                    <a:pt x="21072" y="4479"/>
                  </a:moveTo>
                  <a:cubicBezTo>
                    <a:pt x="21089" y="4479"/>
                    <a:pt x="21106" y="4479"/>
                    <a:pt x="21123" y="4461"/>
                  </a:cubicBezTo>
                  <a:lnTo>
                    <a:pt x="21106" y="4461"/>
                  </a:lnTo>
                  <a:cubicBezTo>
                    <a:pt x="21106" y="4479"/>
                    <a:pt x="21089" y="4479"/>
                    <a:pt x="21072" y="4479"/>
                  </a:cubicBezTo>
                  <a:close/>
                  <a:moveTo>
                    <a:pt x="21174" y="4461"/>
                  </a:moveTo>
                  <a:lnTo>
                    <a:pt x="21157" y="4461"/>
                  </a:lnTo>
                  <a:cubicBezTo>
                    <a:pt x="21174" y="4461"/>
                    <a:pt x="21191" y="4443"/>
                    <a:pt x="21208" y="4443"/>
                  </a:cubicBezTo>
                  <a:cubicBezTo>
                    <a:pt x="21191" y="4443"/>
                    <a:pt x="21174" y="4461"/>
                    <a:pt x="21174" y="4461"/>
                  </a:cubicBezTo>
                  <a:close/>
                </a:path>
              </a:pathLst>
            </a:custGeom>
            <a:solidFill>
              <a:srgbClr val="1E4E79"/>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9" name="Google Shape;649;p47"/>
            <p:cNvSpPr/>
            <p:nvPr/>
          </p:nvSpPr>
          <p:spPr>
            <a:xfrm>
              <a:off x="3244850" y="2851150"/>
              <a:ext cx="1675245" cy="1576071"/>
            </a:xfrm>
            <a:custGeom>
              <a:rect b="b" l="l" r="r" t="t"/>
              <a:pathLst>
                <a:path extrusionOk="0" h="21600" w="21585">
                  <a:moveTo>
                    <a:pt x="21551" y="15665"/>
                  </a:moveTo>
                  <a:lnTo>
                    <a:pt x="20798" y="12288"/>
                  </a:lnTo>
                  <a:lnTo>
                    <a:pt x="18311" y="1218"/>
                  </a:lnTo>
                  <a:cubicBezTo>
                    <a:pt x="18278" y="1062"/>
                    <a:pt x="18229" y="922"/>
                    <a:pt x="18147" y="801"/>
                  </a:cubicBezTo>
                  <a:cubicBezTo>
                    <a:pt x="18065" y="679"/>
                    <a:pt x="17984" y="557"/>
                    <a:pt x="17885" y="453"/>
                  </a:cubicBezTo>
                  <a:cubicBezTo>
                    <a:pt x="17787" y="348"/>
                    <a:pt x="17673" y="261"/>
                    <a:pt x="17558" y="209"/>
                  </a:cubicBezTo>
                  <a:cubicBezTo>
                    <a:pt x="17444" y="157"/>
                    <a:pt x="17329" y="104"/>
                    <a:pt x="17215" y="104"/>
                  </a:cubicBezTo>
                  <a:lnTo>
                    <a:pt x="15464" y="0"/>
                  </a:lnTo>
                  <a:cubicBezTo>
                    <a:pt x="15349" y="0"/>
                    <a:pt x="15235" y="17"/>
                    <a:pt x="15153" y="70"/>
                  </a:cubicBezTo>
                  <a:cubicBezTo>
                    <a:pt x="15120" y="87"/>
                    <a:pt x="15071" y="122"/>
                    <a:pt x="15038" y="157"/>
                  </a:cubicBezTo>
                  <a:cubicBezTo>
                    <a:pt x="15055" y="139"/>
                    <a:pt x="15071" y="122"/>
                    <a:pt x="15087" y="104"/>
                  </a:cubicBezTo>
                  <a:lnTo>
                    <a:pt x="7576" y="5378"/>
                  </a:lnTo>
                  <a:cubicBezTo>
                    <a:pt x="7511" y="5413"/>
                    <a:pt x="7462" y="5465"/>
                    <a:pt x="7429" y="5535"/>
                  </a:cubicBezTo>
                  <a:cubicBezTo>
                    <a:pt x="7380" y="5605"/>
                    <a:pt x="7347" y="5674"/>
                    <a:pt x="7331" y="5744"/>
                  </a:cubicBezTo>
                  <a:cubicBezTo>
                    <a:pt x="7315" y="5831"/>
                    <a:pt x="7298" y="5900"/>
                    <a:pt x="7298" y="6005"/>
                  </a:cubicBezTo>
                  <a:cubicBezTo>
                    <a:pt x="7298" y="6092"/>
                    <a:pt x="7298" y="6196"/>
                    <a:pt x="7331" y="6301"/>
                  </a:cubicBezTo>
                  <a:lnTo>
                    <a:pt x="8542" y="12027"/>
                  </a:lnTo>
                  <a:lnTo>
                    <a:pt x="8296" y="12027"/>
                  </a:lnTo>
                  <a:cubicBezTo>
                    <a:pt x="8165" y="12027"/>
                    <a:pt x="8051" y="12062"/>
                    <a:pt x="7953" y="12114"/>
                  </a:cubicBezTo>
                  <a:cubicBezTo>
                    <a:pt x="7936" y="12132"/>
                    <a:pt x="7920" y="12132"/>
                    <a:pt x="7904" y="12149"/>
                  </a:cubicBezTo>
                  <a:cubicBezTo>
                    <a:pt x="7909" y="12143"/>
                    <a:pt x="7915" y="12138"/>
                    <a:pt x="7920" y="12132"/>
                  </a:cubicBezTo>
                  <a:lnTo>
                    <a:pt x="344" y="17196"/>
                  </a:lnTo>
                  <a:cubicBezTo>
                    <a:pt x="278" y="17249"/>
                    <a:pt x="213" y="17301"/>
                    <a:pt x="164" y="17371"/>
                  </a:cubicBezTo>
                  <a:cubicBezTo>
                    <a:pt x="115" y="17440"/>
                    <a:pt x="82" y="17510"/>
                    <a:pt x="49" y="17597"/>
                  </a:cubicBezTo>
                  <a:cubicBezTo>
                    <a:pt x="16" y="17684"/>
                    <a:pt x="0" y="17771"/>
                    <a:pt x="0" y="17875"/>
                  </a:cubicBezTo>
                  <a:cubicBezTo>
                    <a:pt x="0" y="17980"/>
                    <a:pt x="0" y="18084"/>
                    <a:pt x="33" y="18189"/>
                  </a:cubicBezTo>
                  <a:lnTo>
                    <a:pt x="491" y="20486"/>
                  </a:lnTo>
                  <a:cubicBezTo>
                    <a:pt x="524" y="20643"/>
                    <a:pt x="573" y="20782"/>
                    <a:pt x="655" y="20921"/>
                  </a:cubicBezTo>
                  <a:cubicBezTo>
                    <a:pt x="720" y="21060"/>
                    <a:pt x="818" y="21182"/>
                    <a:pt x="916" y="21269"/>
                  </a:cubicBezTo>
                  <a:cubicBezTo>
                    <a:pt x="1015" y="21374"/>
                    <a:pt x="1129" y="21443"/>
                    <a:pt x="1260" y="21513"/>
                  </a:cubicBezTo>
                  <a:cubicBezTo>
                    <a:pt x="1375" y="21565"/>
                    <a:pt x="1505" y="21600"/>
                    <a:pt x="1636" y="21600"/>
                  </a:cubicBezTo>
                  <a:lnTo>
                    <a:pt x="10555" y="21548"/>
                  </a:lnTo>
                  <a:lnTo>
                    <a:pt x="13156" y="21530"/>
                  </a:lnTo>
                  <a:lnTo>
                    <a:pt x="13238" y="21530"/>
                  </a:lnTo>
                  <a:cubicBezTo>
                    <a:pt x="13271" y="21530"/>
                    <a:pt x="13287" y="21513"/>
                    <a:pt x="13320" y="21513"/>
                  </a:cubicBezTo>
                  <a:cubicBezTo>
                    <a:pt x="13353" y="21513"/>
                    <a:pt x="13369" y="21496"/>
                    <a:pt x="13385" y="21496"/>
                  </a:cubicBezTo>
                  <a:cubicBezTo>
                    <a:pt x="13402" y="21496"/>
                    <a:pt x="13435" y="21478"/>
                    <a:pt x="13451" y="21461"/>
                  </a:cubicBezTo>
                  <a:lnTo>
                    <a:pt x="21240" y="16727"/>
                  </a:lnTo>
                  <a:cubicBezTo>
                    <a:pt x="21224" y="16727"/>
                    <a:pt x="21224" y="16744"/>
                    <a:pt x="21207" y="16744"/>
                  </a:cubicBezTo>
                  <a:cubicBezTo>
                    <a:pt x="21224" y="16744"/>
                    <a:pt x="21240" y="16727"/>
                    <a:pt x="21256" y="16727"/>
                  </a:cubicBezTo>
                  <a:cubicBezTo>
                    <a:pt x="21338" y="16674"/>
                    <a:pt x="21420" y="16587"/>
                    <a:pt x="21469" y="16483"/>
                  </a:cubicBezTo>
                  <a:cubicBezTo>
                    <a:pt x="21518" y="16378"/>
                    <a:pt x="21551" y="16257"/>
                    <a:pt x="21567" y="16135"/>
                  </a:cubicBezTo>
                  <a:cubicBezTo>
                    <a:pt x="21600" y="15961"/>
                    <a:pt x="21584" y="15821"/>
                    <a:pt x="21551" y="15665"/>
                  </a:cubicBezTo>
                  <a:close/>
                  <a:moveTo>
                    <a:pt x="7609" y="12776"/>
                  </a:moveTo>
                  <a:lnTo>
                    <a:pt x="7609" y="12776"/>
                  </a:lnTo>
                  <a:lnTo>
                    <a:pt x="7609" y="12793"/>
                  </a:lnTo>
                  <a:lnTo>
                    <a:pt x="7609" y="12776"/>
                  </a:lnTo>
                  <a:close/>
                  <a:moveTo>
                    <a:pt x="7625" y="12654"/>
                  </a:moveTo>
                  <a:cubicBezTo>
                    <a:pt x="7625" y="12601"/>
                    <a:pt x="7642" y="12549"/>
                    <a:pt x="7658" y="12497"/>
                  </a:cubicBezTo>
                  <a:lnTo>
                    <a:pt x="7658" y="12480"/>
                  </a:lnTo>
                  <a:cubicBezTo>
                    <a:pt x="7642" y="12532"/>
                    <a:pt x="7625" y="12584"/>
                    <a:pt x="7625" y="12654"/>
                  </a:cubicBezTo>
                  <a:close/>
                  <a:moveTo>
                    <a:pt x="7756" y="12288"/>
                  </a:moveTo>
                  <a:cubicBezTo>
                    <a:pt x="7756" y="12271"/>
                    <a:pt x="7773" y="12271"/>
                    <a:pt x="7773" y="12253"/>
                  </a:cubicBezTo>
                  <a:cubicBezTo>
                    <a:pt x="7789" y="12219"/>
                    <a:pt x="7822" y="12201"/>
                    <a:pt x="7838" y="12166"/>
                  </a:cubicBezTo>
                  <a:cubicBezTo>
                    <a:pt x="7805" y="12201"/>
                    <a:pt x="7773" y="12253"/>
                    <a:pt x="7756" y="12288"/>
                  </a:cubicBezTo>
                  <a:close/>
                  <a:moveTo>
                    <a:pt x="21044" y="16761"/>
                  </a:moveTo>
                  <a:lnTo>
                    <a:pt x="20962" y="16761"/>
                  </a:lnTo>
                  <a:lnTo>
                    <a:pt x="21044" y="16761"/>
                  </a:lnTo>
                  <a:lnTo>
                    <a:pt x="21044" y="16761"/>
                  </a:lnTo>
                  <a:close/>
                  <a:moveTo>
                    <a:pt x="21125" y="16744"/>
                  </a:moveTo>
                  <a:cubicBezTo>
                    <a:pt x="21109" y="16744"/>
                    <a:pt x="21093" y="16744"/>
                    <a:pt x="21076" y="16761"/>
                  </a:cubicBezTo>
                  <a:cubicBezTo>
                    <a:pt x="21076" y="16761"/>
                    <a:pt x="21109" y="16744"/>
                    <a:pt x="21125" y="16744"/>
                  </a:cubicBezTo>
                  <a:lnTo>
                    <a:pt x="21125" y="16744"/>
                  </a:lnTo>
                  <a:close/>
                  <a:moveTo>
                    <a:pt x="21191" y="16727"/>
                  </a:moveTo>
                  <a:cubicBezTo>
                    <a:pt x="21175" y="16727"/>
                    <a:pt x="21158" y="16744"/>
                    <a:pt x="21142" y="16744"/>
                  </a:cubicBezTo>
                  <a:cubicBezTo>
                    <a:pt x="21158" y="16727"/>
                    <a:pt x="21175" y="16727"/>
                    <a:pt x="21191" y="16727"/>
                  </a:cubicBezTo>
                  <a:lnTo>
                    <a:pt x="21191" y="16727"/>
                  </a:lnTo>
                  <a:close/>
                </a:path>
              </a:pathLst>
            </a:custGeom>
            <a:solidFill>
              <a:srgbClr val="833C0B"/>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0" name="Google Shape;650;p47"/>
            <p:cNvSpPr/>
            <p:nvPr/>
          </p:nvSpPr>
          <p:spPr>
            <a:xfrm>
              <a:off x="3333749" y="4133849"/>
              <a:ext cx="1903731" cy="1578613"/>
            </a:xfrm>
            <a:custGeom>
              <a:rect b="b" l="l" r="r" t="t"/>
              <a:pathLst>
                <a:path extrusionOk="0" h="21600" w="21600">
                  <a:moveTo>
                    <a:pt x="21542" y="16144"/>
                  </a:moveTo>
                  <a:lnTo>
                    <a:pt x="19266" y="4605"/>
                  </a:lnTo>
                  <a:lnTo>
                    <a:pt x="18588" y="1182"/>
                  </a:lnTo>
                  <a:cubicBezTo>
                    <a:pt x="18560" y="1025"/>
                    <a:pt x="18502" y="886"/>
                    <a:pt x="18444" y="747"/>
                  </a:cubicBezTo>
                  <a:cubicBezTo>
                    <a:pt x="18387" y="608"/>
                    <a:pt x="18300" y="487"/>
                    <a:pt x="18214" y="400"/>
                  </a:cubicBezTo>
                  <a:cubicBezTo>
                    <a:pt x="18127" y="295"/>
                    <a:pt x="18026" y="209"/>
                    <a:pt x="17926" y="156"/>
                  </a:cubicBezTo>
                  <a:cubicBezTo>
                    <a:pt x="17825" y="104"/>
                    <a:pt x="17724" y="70"/>
                    <a:pt x="17623" y="70"/>
                  </a:cubicBezTo>
                  <a:lnTo>
                    <a:pt x="15317" y="52"/>
                  </a:lnTo>
                  <a:lnTo>
                    <a:pt x="7363" y="0"/>
                  </a:lnTo>
                  <a:cubicBezTo>
                    <a:pt x="7248" y="0"/>
                    <a:pt x="7147" y="35"/>
                    <a:pt x="7061" y="87"/>
                  </a:cubicBezTo>
                  <a:cubicBezTo>
                    <a:pt x="7046" y="87"/>
                    <a:pt x="7046" y="104"/>
                    <a:pt x="7032" y="104"/>
                  </a:cubicBezTo>
                  <a:cubicBezTo>
                    <a:pt x="7032" y="104"/>
                    <a:pt x="7032" y="104"/>
                    <a:pt x="7046" y="87"/>
                  </a:cubicBezTo>
                  <a:cubicBezTo>
                    <a:pt x="4798" y="1720"/>
                    <a:pt x="2551" y="3336"/>
                    <a:pt x="303" y="4970"/>
                  </a:cubicBezTo>
                  <a:cubicBezTo>
                    <a:pt x="245" y="5022"/>
                    <a:pt x="187" y="5074"/>
                    <a:pt x="144" y="5144"/>
                  </a:cubicBezTo>
                  <a:cubicBezTo>
                    <a:pt x="101" y="5213"/>
                    <a:pt x="58" y="5300"/>
                    <a:pt x="43" y="5387"/>
                  </a:cubicBezTo>
                  <a:cubicBezTo>
                    <a:pt x="14" y="5474"/>
                    <a:pt x="0" y="5578"/>
                    <a:pt x="0" y="5682"/>
                  </a:cubicBezTo>
                  <a:cubicBezTo>
                    <a:pt x="0" y="5787"/>
                    <a:pt x="0" y="5891"/>
                    <a:pt x="29" y="6013"/>
                  </a:cubicBezTo>
                  <a:lnTo>
                    <a:pt x="447" y="8341"/>
                  </a:lnTo>
                  <a:cubicBezTo>
                    <a:pt x="476" y="8498"/>
                    <a:pt x="519" y="8654"/>
                    <a:pt x="591" y="8776"/>
                  </a:cubicBezTo>
                  <a:cubicBezTo>
                    <a:pt x="648" y="8915"/>
                    <a:pt x="735" y="9036"/>
                    <a:pt x="821" y="9123"/>
                  </a:cubicBezTo>
                  <a:cubicBezTo>
                    <a:pt x="908" y="9227"/>
                    <a:pt x="1009" y="9297"/>
                    <a:pt x="1124" y="9366"/>
                  </a:cubicBezTo>
                  <a:cubicBezTo>
                    <a:pt x="1225" y="9419"/>
                    <a:pt x="1340" y="9453"/>
                    <a:pt x="1455" y="9453"/>
                  </a:cubicBezTo>
                  <a:lnTo>
                    <a:pt x="6585" y="9314"/>
                  </a:lnTo>
                  <a:cubicBezTo>
                    <a:pt x="6686" y="9870"/>
                    <a:pt x="6859" y="10392"/>
                    <a:pt x="7090" y="10861"/>
                  </a:cubicBezTo>
                  <a:cubicBezTo>
                    <a:pt x="7320" y="11330"/>
                    <a:pt x="7594" y="11764"/>
                    <a:pt x="7911" y="12112"/>
                  </a:cubicBezTo>
                  <a:cubicBezTo>
                    <a:pt x="8228" y="12460"/>
                    <a:pt x="8574" y="12755"/>
                    <a:pt x="8948" y="12946"/>
                  </a:cubicBezTo>
                  <a:cubicBezTo>
                    <a:pt x="9136" y="13033"/>
                    <a:pt x="9323" y="13120"/>
                    <a:pt x="9510" y="13155"/>
                  </a:cubicBezTo>
                  <a:cubicBezTo>
                    <a:pt x="9698" y="13189"/>
                    <a:pt x="9885" y="13224"/>
                    <a:pt x="10072" y="13207"/>
                  </a:cubicBezTo>
                  <a:lnTo>
                    <a:pt x="10072" y="13207"/>
                  </a:lnTo>
                  <a:lnTo>
                    <a:pt x="11441" y="20523"/>
                  </a:lnTo>
                  <a:cubicBezTo>
                    <a:pt x="11470" y="20679"/>
                    <a:pt x="11513" y="20818"/>
                    <a:pt x="11585" y="20957"/>
                  </a:cubicBezTo>
                  <a:cubicBezTo>
                    <a:pt x="11643" y="21096"/>
                    <a:pt x="11729" y="21200"/>
                    <a:pt x="11816" y="21305"/>
                  </a:cubicBezTo>
                  <a:cubicBezTo>
                    <a:pt x="11902" y="21409"/>
                    <a:pt x="12003" y="21478"/>
                    <a:pt x="12104" y="21530"/>
                  </a:cubicBezTo>
                  <a:cubicBezTo>
                    <a:pt x="12205" y="21583"/>
                    <a:pt x="12306" y="21600"/>
                    <a:pt x="12407" y="21600"/>
                  </a:cubicBezTo>
                  <a:lnTo>
                    <a:pt x="13948" y="21496"/>
                  </a:lnTo>
                  <a:cubicBezTo>
                    <a:pt x="13963" y="21496"/>
                    <a:pt x="13992" y="21496"/>
                    <a:pt x="14006" y="21496"/>
                  </a:cubicBezTo>
                  <a:cubicBezTo>
                    <a:pt x="14021" y="21496"/>
                    <a:pt x="14049" y="21496"/>
                    <a:pt x="14064" y="21478"/>
                  </a:cubicBezTo>
                  <a:cubicBezTo>
                    <a:pt x="14078" y="21478"/>
                    <a:pt x="14093" y="21461"/>
                    <a:pt x="14121" y="21461"/>
                  </a:cubicBezTo>
                  <a:cubicBezTo>
                    <a:pt x="14136" y="21461"/>
                    <a:pt x="14150" y="21444"/>
                    <a:pt x="14165" y="21444"/>
                  </a:cubicBezTo>
                  <a:lnTo>
                    <a:pt x="21269" y="17273"/>
                  </a:lnTo>
                  <a:cubicBezTo>
                    <a:pt x="21254" y="17290"/>
                    <a:pt x="21240" y="17290"/>
                    <a:pt x="21225" y="17290"/>
                  </a:cubicBezTo>
                  <a:cubicBezTo>
                    <a:pt x="21225" y="17290"/>
                    <a:pt x="21225" y="17290"/>
                    <a:pt x="21211" y="17290"/>
                  </a:cubicBezTo>
                  <a:cubicBezTo>
                    <a:pt x="21254" y="17273"/>
                    <a:pt x="21297" y="17256"/>
                    <a:pt x="21326" y="17221"/>
                  </a:cubicBezTo>
                  <a:cubicBezTo>
                    <a:pt x="21398" y="17151"/>
                    <a:pt x="21470" y="17065"/>
                    <a:pt x="21514" y="16960"/>
                  </a:cubicBezTo>
                  <a:cubicBezTo>
                    <a:pt x="21557" y="16856"/>
                    <a:pt x="21586" y="16717"/>
                    <a:pt x="21600" y="16578"/>
                  </a:cubicBezTo>
                  <a:cubicBezTo>
                    <a:pt x="21586" y="16456"/>
                    <a:pt x="21571" y="16300"/>
                    <a:pt x="21542" y="16144"/>
                  </a:cubicBezTo>
                  <a:close/>
                  <a:moveTo>
                    <a:pt x="6974" y="174"/>
                  </a:moveTo>
                  <a:cubicBezTo>
                    <a:pt x="6974" y="174"/>
                    <a:pt x="6960" y="191"/>
                    <a:pt x="6960" y="191"/>
                  </a:cubicBezTo>
                  <a:cubicBezTo>
                    <a:pt x="6960" y="191"/>
                    <a:pt x="6960" y="174"/>
                    <a:pt x="6974" y="174"/>
                  </a:cubicBezTo>
                  <a:close/>
                  <a:moveTo>
                    <a:pt x="6888" y="278"/>
                  </a:moveTo>
                  <a:cubicBezTo>
                    <a:pt x="6888" y="278"/>
                    <a:pt x="6888" y="278"/>
                    <a:pt x="6888" y="278"/>
                  </a:cubicBezTo>
                  <a:cubicBezTo>
                    <a:pt x="6873" y="295"/>
                    <a:pt x="6888" y="278"/>
                    <a:pt x="6888" y="278"/>
                  </a:cubicBezTo>
                  <a:cubicBezTo>
                    <a:pt x="6888" y="278"/>
                    <a:pt x="6888" y="278"/>
                    <a:pt x="6888" y="278"/>
                  </a:cubicBezTo>
                  <a:close/>
                  <a:moveTo>
                    <a:pt x="6787" y="521"/>
                  </a:moveTo>
                  <a:cubicBezTo>
                    <a:pt x="6773" y="573"/>
                    <a:pt x="6758" y="643"/>
                    <a:pt x="6758" y="695"/>
                  </a:cubicBezTo>
                  <a:cubicBezTo>
                    <a:pt x="6758" y="626"/>
                    <a:pt x="6758" y="573"/>
                    <a:pt x="6787" y="521"/>
                  </a:cubicBezTo>
                  <a:cubicBezTo>
                    <a:pt x="6773" y="521"/>
                    <a:pt x="6787" y="521"/>
                    <a:pt x="6787" y="521"/>
                  </a:cubicBezTo>
                  <a:close/>
                  <a:moveTo>
                    <a:pt x="6845" y="365"/>
                  </a:moveTo>
                  <a:cubicBezTo>
                    <a:pt x="6830" y="400"/>
                    <a:pt x="6801" y="452"/>
                    <a:pt x="6787" y="504"/>
                  </a:cubicBezTo>
                  <a:cubicBezTo>
                    <a:pt x="6801" y="452"/>
                    <a:pt x="6816" y="400"/>
                    <a:pt x="6845" y="365"/>
                  </a:cubicBezTo>
                  <a:close/>
                  <a:moveTo>
                    <a:pt x="6744" y="817"/>
                  </a:moveTo>
                  <a:cubicBezTo>
                    <a:pt x="6729" y="817"/>
                    <a:pt x="6744" y="834"/>
                    <a:pt x="6744" y="817"/>
                  </a:cubicBezTo>
                  <a:cubicBezTo>
                    <a:pt x="6744" y="834"/>
                    <a:pt x="6729" y="817"/>
                    <a:pt x="6744" y="817"/>
                  </a:cubicBezTo>
                  <a:cubicBezTo>
                    <a:pt x="6729" y="817"/>
                    <a:pt x="6744" y="817"/>
                    <a:pt x="6744" y="817"/>
                  </a:cubicBezTo>
                  <a:close/>
                  <a:moveTo>
                    <a:pt x="6744" y="973"/>
                  </a:moveTo>
                  <a:cubicBezTo>
                    <a:pt x="6744" y="991"/>
                    <a:pt x="6744" y="991"/>
                    <a:pt x="6744" y="1008"/>
                  </a:cubicBezTo>
                  <a:cubicBezTo>
                    <a:pt x="6744" y="991"/>
                    <a:pt x="6744" y="973"/>
                    <a:pt x="6744" y="973"/>
                  </a:cubicBezTo>
                  <a:close/>
                  <a:moveTo>
                    <a:pt x="21024" y="17343"/>
                  </a:moveTo>
                  <a:cubicBezTo>
                    <a:pt x="21052" y="17343"/>
                    <a:pt x="21067" y="17343"/>
                    <a:pt x="21096" y="17325"/>
                  </a:cubicBezTo>
                  <a:cubicBezTo>
                    <a:pt x="21096" y="17325"/>
                    <a:pt x="21081" y="17325"/>
                    <a:pt x="21081" y="17325"/>
                  </a:cubicBezTo>
                  <a:cubicBezTo>
                    <a:pt x="21052" y="17343"/>
                    <a:pt x="21038" y="17343"/>
                    <a:pt x="21024" y="17343"/>
                  </a:cubicBezTo>
                  <a:close/>
                  <a:moveTo>
                    <a:pt x="21124" y="17325"/>
                  </a:moveTo>
                  <a:cubicBezTo>
                    <a:pt x="21110" y="17325"/>
                    <a:pt x="21110" y="17325"/>
                    <a:pt x="21096" y="17325"/>
                  </a:cubicBezTo>
                  <a:cubicBezTo>
                    <a:pt x="21110" y="17325"/>
                    <a:pt x="21124" y="17308"/>
                    <a:pt x="21139" y="17308"/>
                  </a:cubicBezTo>
                  <a:cubicBezTo>
                    <a:pt x="21153" y="17308"/>
                    <a:pt x="21139" y="17325"/>
                    <a:pt x="21124" y="17325"/>
                  </a:cubicBezTo>
                  <a:close/>
                </a:path>
              </a:pathLst>
            </a:custGeom>
            <a:solidFill>
              <a:srgbClr val="525252"/>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1" name="Google Shape;651;p47"/>
            <p:cNvSpPr/>
            <p:nvPr/>
          </p:nvSpPr>
          <p:spPr>
            <a:xfrm>
              <a:off x="4722133" y="2861942"/>
              <a:ext cx="1211308" cy="1217932"/>
            </a:xfrm>
            <a:custGeom>
              <a:rect b="b" l="l" r="r" t="t"/>
              <a:pathLst>
                <a:path extrusionOk="0" h="21600" w="21573">
                  <a:moveTo>
                    <a:pt x="3220" y="158"/>
                  </a:moveTo>
                  <a:cubicBezTo>
                    <a:pt x="3379" y="158"/>
                    <a:pt x="3537" y="225"/>
                    <a:pt x="3695" y="293"/>
                  </a:cubicBezTo>
                  <a:cubicBezTo>
                    <a:pt x="3854" y="360"/>
                    <a:pt x="3989" y="473"/>
                    <a:pt x="4125" y="608"/>
                  </a:cubicBezTo>
                  <a:cubicBezTo>
                    <a:pt x="4261" y="743"/>
                    <a:pt x="4374" y="901"/>
                    <a:pt x="4464" y="1059"/>
                  </a:cubicBezTo>
                  <a:cubicBezTo>
                    <a:pt x="4555" y="1216"/>
                    <a:pt x="4645" y="1419"/>
                    <a:pt x="4691" y="1599"/>
                  </a:cubicBezTo>
                  <a:lnTo>
                    <a:pt x="6907" y="10676"/>
                  </a:lnTo>
                  <a:cubicBezTo>
                    <a:pt x="7472" y="10699"/>
                    <a:pt x="8038" y="10856"/>
                    <a:pt x="8581" y="11127"/>
                  </a:cubicBezTo>
                  <a:cubicBezTo>
                    <a:pt x="9124" y="11397"/>
                    <a:pt x="9644" y="11780"/>
                    <a:pt x="10141" y="12253"/>
                  </a:cubicBezTo>
                  <a:cubicBezTo>
                    <a:pt x="10616" y="12726"/>
                    <a:pt x="11046" y="13266"/>
                    <a:pt x="11408" y="13874"/>
                  </a:cubicBezTo>
                  <a:cubicBezTo>
                    <a:pt x="11770" y="14483"/>
                    <a:pt x="12041" y="15136"/>
                    <a:pt x="12200" y="15834"/>
                  </a:cubicBezTo>
                  <a:lnTo>
                    <a:pt x="19369" y="15992"/>
                  </a:lnTo>
                  <a:cubicBezTo>
                    <a:pt x="19528" y="15992"/>
                    <a:pt x="19663" y="16037"/>
                    <a:pt x="19822" y="16104"/>
                  </a:cubicBezTo>
                  <a:cubicBezTo>
                    <a:pt x="19958" y="16172"/>
                    <a:pt x="20116" y="16284"/>
                    <a:pt x="20229" y="16397"/>
                  </a:cubicBezTo>
                  <a:cubicBezTo>
                    <a:pt x="20365" y="16532"/>
                    <a:pt x="20478" y="16667"/>
                    <a:pt x="20568" y="16848"/>
                  </a:cubicBezTo>
                  <a:cubicBezTo>
                    <a:pt x="20659" y="17005"/>
                    <a:pt x="20749" y="17185"/>
                    <a:pt x="20794" y="17388"/>
                  </a:cubicBezTo>
                  <a:lnTo>
                    <a:pt x="21518" y="20226"/>
                  </a:lnTo>
                  <a:cubicBezTo>
                    <a:pt x="21563" y="20406"/>
                    <a:pt x="21586" y="20586"/>
                    <a:pt x="21563" y="20767"/>
                  </a:cubicBezTo>
                  <a:cubicBezTo>
                    <a:pt x="21541" y="20924"/>
                    <a:pt x="21518" y="21082"/>
                    <a:pt x="21450" y="21195"/>
                  </a:cubicBezTo>
                  <a:cubicBezTo>
                    <a:pt x="21382" y="21307"/>
                    <a:pt x="21292" y="21420"/>
                    <a:pt x="21179" y="21487"/>
                  </a:cubicBezTo>
                  <a:cubicBezTo>
                    <a:pt x="21066" y="21555"/>
                    <a:pt x="20930" y="21600"/>
                    <a:pt x="20794" y="21600"/>
                  </a:cubicBezTo>
                  <a:lnTo>
                    <a:pt x="9553" y="21510"/>
                  </a:lnTo>
                  <a:lnTo>
                    <a:pt x="6048" y="21487"/>
                  </a:lnTo>
                  <a:cubicBezTo>
                    <a:pt x="5889" y="21487"/>
                    <a:pt x="5731" y="21442"/>
                    <a:pt x="5573" y="21375"/>
                  </a:cubicBezTo>
                  <a:cubicBezTo>
                    <a:pt x="5414" y="21307"/>
                    <a:pt x="5256" y="21195"/>
                    <a:pt x="5120" y="21059"/>
                  </a:cubicBezTo>
                  <a:cubicBezTo>
                    <a:pt x="4985" y="20924"/>
                    <a:pt x="4871" y="20767"/>
                    <a:pt x="4758" y="20609"/>
                  </a:cubicBezTo>
                  <a:cubicBezTo>
                    <a:pt x="4668" y="20429"/>
                    <a:pt x="4577" y="20249"/>
                    <a:pt x="4532" y="20046"/>
                  </a:cubicBezTo>
                  <a:lnTo>
                    <a:pt x="3492" y="15676"/>
                  </a:lnTo>
                  <a:lnTo>
                    <a:pt x="54" y="1329"/>
                  </a:lnTo>
                  <a:cubicBezTo>
                    <a:pt x="9" y="1126"/>
                    <a:pt x="-14" y="946"/>
                    <a:pt x="9" y="788"/>
                  </a:cubicBezTo>
                  <a:cubicBezTo>
                    <a:pt x="31" y="631"/>
                    <a:pt x="76" y="473"/>
                    <a:pt x="144" y="360"/>
                  </a:cubicBezTo>
                  <a:cubicBezTo>
                    <a:pt x="212" y="248"/>
                    <a:pt x="325" y="158"/>
                    <a:pt x="438" y="90"/>
                  </a:cubicBezTo>
                  <a:cubicBezTo>
                    <a:pt x="551" y="23"/>
                    <a:pt x="710" y="0"/>
                    <a:pt x="868" y="0"/>
                  </a:cubicBezTo>
                  <a:lnTo>
                    <a:pt x="3220" y="158"/>
                  </a:lnTo>
                  <a:close/>
                </a:path>
              </a:pathLst>
            </a:custGeom>
            <a:solidFill>
              <a:schemeClr val="accent6"/>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2" name="Google Shape;652;p47"/>
            <p:cNvSpPr/>
            <p:nvPr/>
          </p:nvSpPr>
          <p:spPr>
            <a:xfrm>
              <a:off x="5035550" y="4146549"/>
              <a:ext cx="999218" cy="1249682"/>
            </a:xfrm>
            <a:custGeom>
              <a:rect b="b" l="l" r="r" t="t"/>
              <a:pathLst>
                <a:path extrusionOk="0" h="21600" w="21567">
                  <a:moveTo>
                    <a:pt x="18897" y="22"/>
                  </a:moveTo>
                  <a:cubicBezTo>
                    <a:pt x="19089" y="22"/>
                    <a:pt x="19253" y="66"/>
                    <a:pt x="19445" y="132"/>
                  </a:cubicBezTo>
                  <a:cubicBezTo>
                    <a:pt x="19609" y="198"/>
                    <a:pt x="19801" y="307"/>
                    <a:pt x="19938" y="417"/>
                  </a:cubicBezTo>
                  <a:cubicBezTo>
                    <a:pt x="20103" y="549"/>
                    <a:pt x="20240" y="680"/>
                    <a:pt x="20349" y="856"/>
                  </a:cubicBezTo>
                  <a:cubicBezTo>
                    <a:pt x="20459" y="1010"/>
                    <a:pt x="20569" y="1185"/>
                    <a:pt x="20624" y="1383"/>
                  </a:cubicBezTo>
                  <a:lnTo>
                    <a:pt x="21501" y="4171"/>
                  </a:lnTo>
                  <a:cubicBezTo>
                    <a:pt x="21556" y="4368"/>
                    <a:pt x="21583" y="4544"/>
                    <a:pt x="21556" y="4698"/>
                  </a:cubicBezTo>
                  <a:cubicBezTo>
                    <a:pt x="21528" y="4851"/>
                    <a:pt x="21501" y="5005"/>
                    <a:pt x="21419" y="5137"/>
                  </a:cubicBezTo>
                  <a:cubicBezTo>
                    <a:pt x="21336" y="5268"/>
                    <a:pt x="21227" y="5356"/>
                    <a:pt x="21090" y="5422"/>
                  </a:cubicBezTo>
                  <a:cubicBezTo>
                    <a:pt x="20953" y="5488"/>
                    <a:pt x="20788" y="5532"/>
                    <a:pt x="20624" y="5532"/>
                  </a:cubicBezTo>
                  <a:lnTo>
                    <a:pt x="11907" y="5598"/>
                  </a:lnTo>
                  <a:cubicBezTo>
                    <a:pt x="12126" y="6278"/>
                    <a:pt x="12181" y="6937"/>
                    <a:pt x="12126" y="7551"/>
                  </a:cubicBezTo>
                  <a:cubicBezTo>
                    <a:pt x="12071" y="8144"/>
                    <a:pt x="11879" y="8693"/>
                    <a:pt x="11578" y="9154"/>
                  </a:cubicBezTo>
                  <a:cubicBezTo>
                    <a:pt x="11276" y="9615"/>
                    <a:pt x="10865" y="9988"/>
                    <a:pt x="10344" y="10251"/>
                  </a:cubicBezTo>
                  <a:cubicBezTo>
                    <a:pt x="9824" y="10515"/>
                    <a:pt x="9221" y="10668"/>
                    <a:pt x="8535" y="10690"/>
                  </a:cubicBezTo>
                  <a:lnTo>
                    <a:pt x="11359" y="19998"/>
                  </a:lnTo>
                  <a:cubicBezTo>
                    <a:pt x="11413" y="20195"/>
                    <a:pt x="11441" y="20393"/>
                    <a:pt x="11413" y="20568"/>
                  </a:cubicBezTo>
                  <a:cubicBezTo>
                    <a:pt x="11386" y="20744"/>
                    <a:pt x="11331" y="20898"/>
                    <a:pt x="11249" y="21029"/>
                  </a:cubicBezTo>
                  <a:cubicBezTo>
                    <a:pt x="11167" y="21161"/>
                    <a:pt x="11057" y="21271"/>
                    <a:pt x="10893" y="21359"/>
                  </a:cubicBezTo>
                  <a:cubicBezTo>
                    <a:pt x="10756" y="21446"/>
                    <a:pt x="10591" y="21490"/>
                    <a:pt x="10399" y="21490"/>
                  </a:cubicBezTo>
                  <a:lnTo>
                    <a:pt x="7521" y="21600"/>
                  </a:lnTo>
                  <a:cubicBezTo>
                    <a:pt x="7329" y="21600"/>
                    <a:pt x="7137" y="21578"/>
                    <a:pt x="6945" y="21512"/>
                  </a:cubicBezTo>
                  <a:cubicBezTo>
                    <a:pt x="6754" y="21446"/>
                    <a:pt x="6562" y="21337"/>
                    <a:pt x="6397" y="21227"/>
                  </a:cubicBezTo>
                  <a:cubicBezTo>
                    <a:pt x="6233" y="21095"/>
                    <a:pt x="6068" y="20941"/>
                    <a:pt x="5959" y="20788"/>
                  </a:cubicBezTo>
                  <a:cubicBezTo>
                    <a:pt x="5849" y="20612"/>
                    <a:pt x="5739" y="20437"/>
                    <a:pt x="5685" y="20239"/>
                  </a:cubicBezTo>
                  <a:lnTo>
                    <a:pt x="1354" y="5707"/>
                  </a:lnTo>
                  <a:lnTo>
                    <a:pt x="65" y="1405"/>
                  </a:lnTo>
                  <a:cubicBezTo>
                    <a:pt x="10" y="1207"/>
                    <a:pt x="-17" y="1032"/>
                    <a:pt x="10" y="856"/>
                  </a:cubicBezTo>
                  <a:cubicBezTo>
                    <a:pt x="38" y="680"/>
                    <a:pt x="93" y="549"/>
                    <a:pt x="175" y="417"/>
                  </a:cubicBezTo>
                  <a:cubicBezTo>
                    <a:pt x="257" y="285"/>
                    <a:pt x="394" y="198"/>
                    <a:pt x="531" y="110"/>
                  </a:cubicBezTo>
                  <a:cubicBezTo>
                    <a:pt x="668" y="44"/>
                    <a:pt x="860" y="0"/>
                    <a:pt x="1052" y="0"/>
                  </a:cubicBezTo>
                  <a:lnTo>
                    <a:pt x="5301" y="22"/>
                  </a:lnTo>
                  <a:lnTo>
                    <a:pt x="18897" y="22"/>
                  </a:lnTo>
                  <a:close/>
                </a:path>
              </a:pathLst>
            </a:custGeom>
            <a:solidFill>
              <a:schemeClr val="accent5"/>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3" name="Google Shape;653;p47"/>
            <p:cNvSpPr/>
            <p:nvPr/>
          </p:nvSpPr>
          <p:spPr>
            <a:xfrm>
              <a:off x="3841750" y="2851149"/>
              <a:ext cx="1084643" cy="1224280"/>
            </a:xfrm>
            <a:custGeom>
              <a:rect b="b" l="l" r="r" t="t"/>
              <a:pathLst>
                <a:path extrusionOk="0" h="21600" w="21576">
                  <a:moveTo>
                    <a:pt x="14820" y="134"/>
                  </a:moveTo>
                  <a:cubicBezTo>
                    <a:pt x="14997" y="134"/>
                    <a:pt x="15174" y="202"/>
                    <a:pt x="15351" y="269"/>
                  </a:cubicBezTo>
                  <a:cubicBezTo>
                    <a:pt x="15528" y="336"/>
                    <a:pt x="15705" y="448"/>
                    <a:pt x="15856" y="583"/>
                  </a:cubicBezTo>
                  <a:cubicBezTo>
                    <a:pt x="16008" y="717"/>
                    <a:pt x="16134" y="874"/>
                    <a:pt x="16260" y="1031"/>
                  </a:cubicBezTo>
                  <a:cubicBezTo>
                    <a:pt x="16362" y="1210"/>
                    <a:pt x="16463" y="1389"/>
                    <a:pt x="16513" y="1568"/>
                  </a:cubicBezTo>
                  <a:lnTo>
                    <a:pt x="20353" y="15819"/>
                  </a:lnTo>
                  <a:lnTo>
                    <a:pt x="21515" y="20166"/>
                  </a:lnTo>
                  <a:cubicBezTo>
                    <a:pt x="21566" y="20368"/>
                    <a:pt x="21591" y="20547"/>
                    <a:pt x="21566" y="20726"/>
                  </a:cubicBezTo>
                  <a:cubicBezTo>
                    <a:pt x="21540" y="20905"/>
                    <a:pt x="21490" y="21040"/>
                    <a:pt x="21414" y="21174"/>
                  </a:cubicBezTo>
                  <a:cubicBezTo>
                    <a:pt x="21338" y="21309"/>
                    <a:pt x="21212" y="21398"/>
                    <a:pt x="21086" y="21488"/>
                  </a:cubicBezTo>
                  <a:cubicBezTo>
                    <a:pt x="20959" y="21555"/>
                    <a:pt x="20783" y="21600"/>
                    <a:pt x="20606" y="21600"/>
                  </a:cubicBezTo>
                  <a:lnTo>
                    <a:pt x="16564" y="21578"/>
                  </a:lnTo>
                  <a:lnTo>
                    <a:pt x="2618" y="21466"/>
                  </a:lnTo>
                  <a:cubicBezTo>
                    <a:pt x="2416" y="21466"/>
                    <a:pt x="2214" y="21421"/>
                    <a:pt x="2037" y="21354"/>
                  </a:cubicBezTo>
                  <a:cubicBezTo>
                    <a:pt x="1860" y="21286"/>
                    <a:pt x="1658" y="21174"/>
                    <a:pt x="1507" y="21040"/>
                  </a:cubicBezTo>
                  <a:cubicBezTo>
                    <a:pt x="1355" y="20905"/>
                    <a:pt x="1204" y="20749"/>
                    <a:pt x="1077" y="20569"/>
                  </a:cubicBezTo>
                  <a:cubicBezTo>
                    <a:pt x="951" y="20390"/>
                    <a:pt x="875" y="20188"/>
                    <a:pt x="825" y="19987"/>
                  </a:cubicBezTo>
                  <a:lnTo>
                    <a:pt x="42" y="16917"/>
                  </a:lnTo>
                  <a:cubicBezTo>
                    <a:pt x="-9" y="16715"/>
                    <a:pt x="-9" y="16514"/>
                    <a:pt x="16" y="16334"/>
                  </a:cubicBezTo>
                  <a:cubicBezTo>
                    <a:pt x="42" y="16155"/>
                    <a:pt x="117" y="15998"/>
                    <a:pt x="193" y="15864"/>
                  </a:cubicBezTo>
                  <a:cubicBezTo>
                    <a:pt x="294" y="15729"/>
                    <a:pt x="420" y="15617"/>
                    <a:pt x="572" y="15550"/>
                  </a:cubicBezTo>
                  <a:cubicBezTo>
                    <a:pt x="724" y="15483"/>
                    <a:pt x="900" y="15438"/>
                    <a:pt x="1103" y="15438"/>
                  </a:cubicBezTo>
                  <a:lnTo>
                    <a:pt x="10172" y="15617"/>
                  </a:lnTo>
                  <a:cubicBezTo>
                    <a:pt x="9995" y="14900"/>
                    <a:pt x="9945" y="14206"/>
                    <a:pt x="10020" y="13601"/>
                  </a:cubicBezTo>
                  <a:cubicBezTo>
                    <a:pt x="10096" y="12996"/>
                    <a:pt x="10324" y="12436"/>
                    <a:pt x="10627" y="11988"/>
                  </a:cubicBezTo>
                  <a:cubicBezTo>
                    <a:pt x="10955" y="11539"/>
                    <a:pt x="11359" y="11159"/>
                    <a:pt x="11890" y="10934"/>
                  </a:cubicBezTo>
                  <a:cubicBezTo>
                    <a:pt x="12395" y="10688"/>
                    <a:pt x="13002" y="10576"/>
                    <a:pt x="13658" y="10576"/>
                  </a:cubicBezTo>
                  <a:lnTo>
                    <a:pt x="11208" y="1322"/>
                  </a:lnTo>
                  <a:cubicBezTo>
                    <a:pt x="11157" y="1120"/>
                    <a:pt x="11157" y="941"/>
                    <a:pt x="11157" y="784"/>
                  </a:cubicBezTo>
                  <a:cubicBezTo>
                    <a:pt x="11183" y="627"/>
                    <a:pt x="11233" y="471"/>
                    <a:pt x="11334" y="359"/>
                  </a:cubicBezTo>
                  <a:cubicBezTo>
                    <a:pt x="11410" y="246"/>
                    <a:pt x="11536" y="134"/>
                    <a:pt x="11688" y="90"/>
                  </a:cubicBezTo>
                  <a:cubicBezTo>
                    <a:pt x="11839" y="22"/>
                    <a:pt x="11991" y="0"/>
                    <a:pt x="12168" y="0"/>
                  </a:cubicBezTo>
                  <a:lnTo>
                    <a:pt x="14820" y="134"/>
                  </a:lnTo>
                  <a:close/>
                </a:path>
              </a:pathLst>
            </a:custGeom>
            <a:solidFill>
              <a:schemeClr val="accent2"/>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4" name="Google Shape;654;p47"/>
            <p:cNvSpPr/>
            <p:nvPr/>
          </p:nvSpPr>
          <p:spPr>
            <a:xfrm>
              <a:off x="3930649" y="4133850"/>
              <a:ext cx="1306894" cy="1271270"/>
            </a:xfrm>
            <a:custGeom>
              <a:rect b="b" l="l" r="r" t="t"/>
              <a:pathLst>
                <a:path extrusionOk="0" h="21600" w="21580">
                  <a:moveTo>
                    <a:pt x="15826" y="43"/>
                  </a:moveTo>
                  <a:cubicBezTo>
                    <a:pt x="15973" y="43"/>
                    <a:pt x="16120" y="86"/>
                    <a:pt x="16266" y="151"/>
                  </a:cubicBezTo>
                  <a:cubicBezTo>
                    <a:pt x="16413" y="216"/>
                    <a:pt x="16560" y="324"/>
                    <a:pt x="16686" y="453"/>
                  </a:cubicBezTo>
                  <a:cubicBezTo>
                    <a:pt x="16812" y="583"/>
                    <a:pt x="16916" y="734"/>
                    <a:pt x="17021" y="885"/>
                  </a:cubicBezTo>
                  <a:cubicBezTo>
                    <a:pt x="17105" y="1057"/>
                    <a:pt x="17189" y="1230"/>
                    <a:pt x="17231" y="1424"/>
                  </a:cubicBezTo>
                  <a:lnTo>
                    <a:pt x="18217" y="5675"/>
                  </a:lnTo>
                  <a:lnTo>
                    <a:pt x="21530" y="20003"/>
                  </a:lnTo>
                  <a:cubicBezTo>
                    <a:pt x="21572" y="20197"/>
                    <a:pt x="21593" y="20392"/>
                    <a:pt x="21572" y="20564"/>
                  </a:cubicBezTo>
                  <a:cubicBezTo>
                    <a:pt x="21551" y="20737"/>
                    <a:pt x="21509" y="20888"/>
                    <a:pt x="21446" y="21039"/>
                  </a:cubicBezTo>
                  <a:cubicBezTo>
                    <a:pt x="21383" y="21168"/>
                    <a:pt x="21278" y="21276"/>
                    <a:pt x="21174" y="21363"/>
                  </a:cubicBezTo>
                  <a:cubicBezTo>
                    <a:pt x="21069" y="21449"/>
                    <a:pt x="20922" y="21492"/>
                    <a:pt x="20775" y="21492"/>
                  </a:cubicBezTo>
                  <a:lnTo>
                    <a:pt x="18510" y="21600"/>
                  </a:lnTo>
                  <a:cubicBezTo>
                    <a:pt x="18363" y="21600"/>
                    <a:pt x="18196" y="21578"/>
                    <a:pt x="18049" y="21514"/>
                  </a:cubicBezTo>
                  <a:cubicBezTo>
                    <a:pt x="17902" y="21449"/>
                    <a:pt x="17755" y="21341"/>
                    <a:pt x="17630" y="21212"/>
                  </a:cubicBezTo>
                  <a:cubicBezTo>
                    <a:pt x="17504" y="21082"/>
                    <a:pt x="17378" y="20931"/>
                    <a:pt x="17294" y="20758"/>
                  </a:cubicBezTo>
                  <a:cubicBezTo>
                    <a:pt x="17189" y="20586"/>
                    <a:pt x="17126" y="20392"/>
                    <a:pt x="17084" y="20197"/>
                  </a:cubicBezTo>
                  <a:lnTo>
                    <a:pt x="14924" y="10832"/>
                  </a:lnTo>
                  <a:cubicBezTo>
                    <a:pt x="14379" y="10854"/>
                    <a:pt x="13813" y="10703"/>
                    <a:pt x="13268" y="10466"/>
                  </a:cubicBezTo>
                  <a:cubicBezTo>
                    <a:pt x="12722" y="10207"/>
                    <a:pt x="12198" y="9840"/>
                    <a:pt x="11737" y="9387"/>
                  </a:cubicBezTo>
                  <a:cubicBezTo>
                    <a:pt x="11254" y="8933"/>
                    <a:pt x="10835" y="8372"/>
                    <a:pt x="10499" y="7768"/>
                  </a:cubicBezTo>
                  <a:cubicBezTo>
                    <a:pt x="10164" y="7164"/>
                    <a:pt x="9891" y="6474"/>
                    <a:pt x="9723" y="5761"/>
                  </a:cubicBezTo>
                  <a:lnTo>
                    <a:pt x="2174" y="5826"/>
                  </a:lnTo>
                  <a:cubicBezTo>
                    <a:pt x="2006" y="5826"/>
                    <a:pt x="1838" y="5783"/>
                    <a:pt x="1692" y="5718"/>
                  </a:cubicBezTo>
                  <a:cubicBezTo>
                    <a:pt x="1545" y="5654"/>
                    <a:pt x="1377" y="5546"/>
                    <a:pt x="1251" y="5416"/>
                  </a:cubicBezTo>
                  <a:cubicBezTo>
                    <a:pt x="1125" y="5287"/>
                    <a:pt x="1000" y="5136"/>
                    <a:pt x="895" y="4963"/>
                  </a:cubicBezTo>
                  <a:cubicBezTo>
                    <a:pt x="790" y="4790"/>
                    <a:pt x="727" y="4596"/>
                    <a:pt x="685" y="4402"/>
                  </a:cubicBezTo>
                  <a:lnTo>
                    <a:pt x="35" y="1424"/>
                  </a:lnTo>
                  <a:cubicBezTo>
                    <a:pt x="-7" y="1230"/>
                    <a:pt x="-7" y="1036"/>
                    <a:pt x="14" y="863"/>
                  </a:cubicBezTo>
                  <a:cubicBezTo>
                    <a:pt x="35" y="691"/>
                    <a:pt x="98" y="539"/>
                    <a:pt x="161" y="410"/>
                  </a:cubicBezTo>
                  <a:cubicBezTo>
                    <a:pt x="245" y="281"/>
                    <a:pt x="350" y="173"/>
                    <a:pt x="475" y="108"/>
                  </a:cubicBezTo>
                  <a:cubicBezTo>
                    <a:pt x="601" y="43"/>
                    <a:pt x="748" y="0"/>
                    <a:pt x="916" y="0"/>
                  </a:cubicBezTo>
                  <a:lnTo>
                    <a:pt x="12492" y="65"/>
                  </a:lnTo>
                  <a:lnTo>
                    <a:pt x="15826" y="43"/>
                  </a:lnTo>
                  <a:close/>
                </a:path>
              </a:pathLst>
            </a:custGeom>
            <a:solidFill>
              <a:schemeClr val="accent3"/>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5" name="Google Shape;655;p47"/>
            <p:cNvSpPr/>
            <p:nvPr/>
          </p:nvSpPr>
          <p:spPr>
            <a:xfrm>
              <a:off x="4489450" y="3575049"/>
              <a:ext cx="228600" cy="388621"/>
            </a:xfrm>
            <a:custGeom>
              <a:rect b="b" l="l" r="r" t="t"/>
              <a:pathLst>
                <a:path extrusionOk="0" h="21600" w="21600">
                  <a:moveTo>
                    <a:pt x="12960" y="0"/>
                  </a:moveTo>
                  <a:lnTo>
                    <a:pt x="21600" y="21529"/>
                  </a:lnTo>
                  <a:lnTo>
                    <a:pt x="10560" y="21600"/>
                  </a:lnTo>
                  <a:lnTo>
                    <a:pt x="4800" y="6918"/>
                  </a:lnTo>
                  <a:cubicBezTo>
                    <a:pt x="4440" y="6918"/>
                    <a:pt x="4200" y="6847"/>
                    <a:pt x="3840" y="6847"/>
                  </a:cubicBezTo>
                  <a:cubicBezTo>
                    <a:pt x="3480" y="6847"/>
                    <a:pt x="3240" y="6777"/>
                    <a:pt x="3000" y="6777"/>
                  </a:cubicBezTo>
                  <a:cubicBezTo>
                    <a:pt x="2760" y="6777"/>
                    <a:pt x="2520" y="6706"/>
                    <a:pt x="2280" y="6706"/>
                  </a:cubicBezTo>
                  <a:cubicBezTo>
                    <a:pt x="2040" y="6706"/>
                    <a:pt x="1920" y="6635"/>
                    <a:pt x="1800" y="6635"/>
                  </a:cubicBezTo>
                  <a:lnTo>
                    <a:pt x="0" y="1977"/>
                  </a:lnTo>
                  <a:cubicBezTo>
                    <a:pt x="600" y="1977"/>
                    <a:pt x="1200" y="1835"/>
                    <a:pt x="1800" y="1765"/>
                  </a:cubicBezTo>
                  <a:cubicBezTo>
                    <a:pt x="2280" y="1624"/>
                    <a:pt x="2760" y="1482"/>
                    <a:pt x="3240" y="1341"/>
                  </a:cubicBezTo>
                  <a:cubicBezTo>
                    <a:pt x="3600" y="1130"/>
                    <a:pt x="3960" y="988"/>
                    <a:pt x="4320" y="777"/>
                  </a:cubicBezTo>
                  <a:cubicBezTo>
                    <a:pt x="4560" y="565"/>
                    <a:pt x="4800" y="353"/>
                    <a:pt x="5040" y="141"/>
                  </a:cubicBezTo>
                  <a:lnTo>
                    <a:pt x="12960" y="0"/>
                  </a:lnTo>
                  <a:close/>
                </a:path>
              </a:pathLst>
            </a:custGeom>
            <a:solidFill>
              <a:srgbClr val="FDFDFD"/>
            </a:solidFill>
            <a:ln>
              <a:noFill/>
            </a:ln>
            <a:effectLst>
              <a:outerShdw blurRad="50800" rotWithShape="0" algn="tl" dir="2700000" dist="38100">
                <a:srgbClr val="000000">
                  <a:alpha val="40000"/>
                </a:srgbClr>
              </a:outerShdw>
            </a:effectLst>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6" name="Google Shape;656;p47"/>
            <p:cNvSpPr/>
            <p:nvPr/>
          </p:nvSpPr>
          <p:spPr>
            <a:xfrm>
              <a:off x="5035549" y="3562350"/>
              <a:ext cx="310340" cy="398779"/>
            </a:xfrm>
            <a:custGeom>
              <a:rect b="b" l="l" r="r" t="t"/>
              <a:pathLst>
                <a:path extrusionOk="0" h="21600" w="21544">
                  <a:moveTo>
                    <a:pt x="6909" y="0"/>
                  </a:moveTo>
                  <a:cubicBezTo>
                    <a:pt x="8320" y="0"/>
                    <a:pt x="9642" y="206"/>
                    <a:pt x="10788" y="550"/>
                  </a:cubicBezTo>
                  <a:cubicBezTo>
                    <a:pt x="11934" y="894"/>
                    <a:pt x="12992" y="1376"/>
                    <a:pt x="13874" y="1926"/>
                  </a:cubicBezTo>
                  <a:cubicBezTo>
                    <a:pt x="14755" y="2545"/>
                    <a:pt x="15461" y="3233"/>
                    <a:pt x="16078" y="3990"/>
                  </a:cubicBezTo>
                  <a:cubicBezTo>
                    <a:pt x="16695" y="4815"/>
                    <a:pt x="17136" y="5641"/>
                    <a:pt x="17400" y="6604"/>
                  </a:cubicBezTo>
                  <a:cubicBezTo>
                    <a:pt x="17577" y="7223"/>
                    <a:pt x="17753" y="7842"/>
                    <a:pt x="17753" y="8392"/>
                  </a:cubicBezTo>
                  <a:cubicBezTo>
                    <a:pt x="17753" y="8943"/>
                    <a:pt x="17753" y="9424"/>
                    <a:pt x="17577" y="9975"/>
                  </a:cubicBezTo>
                  <a:cubicBezTo>
                    <a:pt x="17400" y="10525"/>
                    <a:pt x="17136" y="11006"/>
                    <a:pt x="16695" y="11557"/>
                  </a:cubicBezTo>
                  <a:cubicBezTo>
                    <a:pt x="16254" y="12107"/>
                    <a:pt x="15637" y="12657"/>
                    <a:pt x="14932" y="13345"/>
                  </a:cubicBezTo>
                  <a:cubicBezTo>
                    <a:pt x="14579" y="13620"/>
                    <a:pt x="14315" y="13896"/>
                    <a:pt x="14050" y="14171"/>
                  </a:cubicBezTo>
                  <a:cubicBezTo>
                    <a:pt x="13786" y="14446"/>
                    <a:pt x="13521" y="14652"/>
                    <a:pt x="13345" y="14927"/>
                  </a:cubicBezTo>
                  <a:cubicBezTo>
                    <a:pt x="13169" y="15134"/>
                    <a:pt x="12992" y="15340"/>
                    <a:pt x="12904" y="15546"/>
                  </a:cubicBezTo>
                  <a:cubicBezTo>
                    <a:pt x="12816" y="15753"/>
                    <a:pt x="12728" y="15959"/>
                    <a:pt x="12640" y="16097"/>
                  </a:cubicBezTo>
                  <a:lnTo>
                    <a:pt x="20839" y="16097"/>
                  </a:lnTo>
                  <a:lnTo>
                    <a:pt x="21544" y="21462"/>
                  </a:lnTo>
                  <a:lnTo>
                    <a:pt x="4705" y="21600"/>
                  </a:lnTo>
                  <a:lnTo>
                    <a:pt x="4617" y="21256"/>
                  </a:lnTo>
                  <a:cubicBezTo>
                    <a:pt x="4176" y="19811"/>
                    <a:pt x="4000" y="18573"/>
                    <a:pt x="4000" y="17473"/>
                  </a:cubicBezTo>
                  <a:cubicBezTo>
                    <a:pt x="4000" y="16372"/>
                    <a:pt x="4176" y="15478"/>
                    <a:pt x="4440" y="14652"/>
                  </a:cubicBezTo>
                  <a:cubicBezTo>
                    <a:pt x="4705" y="13827"/>
                    <a:pt x="5146" y="13139"/>
                    <a:pt x="5586" y="12589"/>
                  </a:cubicBezTo>
                  <a:cubicBezTo>
                    <a:pt x="6027" y="11969"/>
                    <a:pt x="6556" y="11419"/>
                    <a:pt x="7085" y="10938"/>
                  </a:cubicBezTo>
                  <a:cubicBezTo>
                    <a:pt x="7614" y="10456"/>
                    <a:pt x="8055" y="9974"/>
                    <a:pt x="8408" y="9562"/>
                  </a:cubicBezTo>
                  <a:cubicBezTo>
                    <a:pt x="8760" y="9149"/>
                    <a:pt x="9025" y="8805"/>
                    <a:pt x="9289" y="8461"/>
                  </a:cubicBezTo>
                  <a:cubicBezTo>
                    <a:pt x="9466" y="8117"/>
                    <a:pt x="9642" y="7773"/>
                    <a:pt x="9642" y="7429"/>
                  </a:cubicBezTo>
                  <a:cubicBezTo>
                    <a:pt x="9730" y="7085"/>
                    <a:pt x="9642" y="6741"/>
                    <a:pt x="9554" y="6329"/>
                  </a:cubicBezTo>
                  <a:cubicBezTo>
                    <a:pt x="9466" y="6053"/>
                    <a:pt x="9377" y="5847"/>
                    <a:pt x="9289" y="5641"/>
                  </a:cubicBezTo>
                  <a:cubicBezTo>
                    <a:pt x="9201" y="5434"/>
                    <a:pt x="9113" y="5228"/>
                    <a:pt x="9025" y="5090"/>
                  </a:cubicBezTo>
                  <a:cubicBezTo>
                    <a:pt x="8937" y="4953"/>
                    <a:pt x="8760" y="4815"/>
                    <a:pt x="8584" y="4746"/>
                  </a:cubicBezTo>
                  <a:cubicBezTo>
                    <a:pt x="8408" y="4678"/>
                    <a:pt x="8231" y="4609"/>
                    <a:pt x="7967" y="4609"/>
                  </a:cubicBezTo>
                  <a:cubicBezTo>
                    <a:pt x="7702" y="4609"/>
                    <a:pt x="7526" y="4678"/>
                    <a:pt x="7438" y="4815"/>
                  </a:cubicBezTo>
                  <a:cubicBezTo>
                    <a:pt x="7350" y="4953"/>
                    <a:pt x="7262" y="5090"/>
                    <a:pt x="7173" y="5366"/>
                  </a:cubicBezTo>
                  <a:cubicBezTo>
                    <a:pt x="7085" y="5641"/>
                    <a:pt x="7173" y="5916"/>
                    <a:pt x="7262" y="6329"/>
                  </a:cubicBezTo>
                  <a:cubicBezTo>
                    <a:pt x="7350" y="6741"/>
                    <a:pt x="7438" y="7223"/>
                    <a:pt x="7614" y="7773"/>
                  </a:cubicBezTo>
                  <a:lnTo>
                    <a:pt x="385" y="7773"/>
                  </a:lnTo>
                  <a:cubicBezTo>
                    <a:pt x="208" y="7154"/>
                    <a:pt x="32" y="6329"/>
                    <a:pt x="32" y="5503"/>
                  </a:cubicBezTo>
                  <a:cubicBezTo>
                    <a:pt x="-56" y="4678"/>
                    <a:pt x="32" y="3783"/>
                    <a:pt x="385" y="2958"/>
                  </a:cubicBezTo>
                  <a:cubicBezTo>
                    <a:pt x="737" y="2132"/>
                    <a:pt x="1355" y="1376"/>
                    <a:pt x="2501" y="894"/>
                  </a:cubicBezTo>
                  <a:cubicBezTo>
                    <a:pt x="3294" y="344"/>
                    <a:pt x="4793" y="0"/>
                    <a:pt x="6909" y="0"/>
                  </a:cubicBezTo>
                  <a:close/>
                </a:path>
              </a:pathLst>
            </a:custGeom>
            <a:solidFill>
              <a:srgbClr val="FDFDFD"/>
            </a:solidFill>
            <a:ln>
              <a:noFill/>
            </a:ln>
            <a:effectLst>
              <a:outerShdw blurRad="50800" rotWithShape="0" algn="tl" dir="2700000" dist="38100">
                <a:srgbClr val="000000">
                  <a:alpha val="40000"/>
                </a:srgbClr>
              </a:outerShdw>
            </a:effectLst>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7" name="Google Shape;657;p47"/>
            <p:cNvSpPr/>
            <p:nvPr/>
          </p:nvSpPr>
          <p:spPr>
            <a:xfrm>
              <a:off x="4629150" y="4222749"/>
              <a:ext cx="309109" cy="405131"/>
            </a:xfrm>
            <a:custGeom>
              <a:rect b="b" l="l" r="r" t="t"/>
              <a:pathLst>
                <a:path extrusionOk="0" h="21600" w="21546">
                  <a:moveTo>
                    <a:pt x="7559" y="0"/>
                  </a:moveTo>
                  <a:cubicBezTo>
                    <a:pt x="8798" y="0"/>
                    <a:pt x="10038" y="135"/>
                    <a:pt x="11100" y="339"/>
                  </a:cubicBezTo>
                  <a:cubicBezTo>
                    <a:pt x="12251" y="542"/>
                    <a:pt x="13225" y="948"/>
                    <a:pt x="14110" y="1422"/>
                  </a:cubicBezTo>
                  <a:cubicBezTo>
                    <a:pt x="14995" y="1896"/>
                    <a:pt x="15792" y="2505"/>
                    <a:pt x="16500" y="3250"/>
                  </a:cubicBezTo>
                  <a:cubicBezTo>
                    <a:pt x="17120" y="3995"/>
                    <a:pt x="17651" y="4875"/>
                    <a:pt x="17917" y="5891"/>
                  </a:cubicBezTo>
                  <a:cubicBezTo>
                    <a:pt x="18094" y="6500"/>
                    <a:pt x="18182" y="7042"/>
                    <a:pt x="18094" y="7516"/>
                  </a:cubicBezTo>
                  <a:cubicBezTo>
                    <a:pt x="18005" y="7990"/>
                    <a:pt x="17917" y="8396"/>
                    <a:pt x="17651" y="8735"/>
                  </a:cubicBezTo>
                  <a:cubicBezTo>
                    <a:pt x="17385" y="9073"/>
                    <a:pt x="17120" y="9344"/>
                    <a:pt x="16854" y="9547"/>
                  </a:cubicBezTo>
                  <a:cubicBezTo>
                    <a:pt x="16500" y="9750"/>
                    <a:pt x="16146" y="9886"/>
                    <a:pt x="15880" y="10021"/>
                  </a:cubicBezTo>
                  <a:lnTo>
                    <a:pt x="15880" y="10089"/>
                  </a:lnTo>
                  <a:cubicBezTo>
                    <a:pt x="16235" y="10224"/>
                    <a:pt x="16766" y="10360"/>
                    <a:pt x="17208" y="10563"/>
                  </a:cubicBezTo>
                  <a:cubicBezTo>
                    <a:pt x="17739" y="10766"/>
                    <a:pt x="18271" y="11037"/>
                    <a:pt x="18713" y="11443"/>
                  </a:cubicBezTo>
                  <a:cubicBezTo>
                    <a:pt x="19244" y="11850"/>
                    <a:pt x="19687" y="12324"/>
                    <a:pt x="20130" y="12865"/>
                  </a:cubicBezTo>
                  <a:cubicBezTo>
                    <a:pt x="20572" y="13475"/>
                    <a:pt x="20926" y="14152"/>
                    <a:pt x="21192" y="15032"/>
                  </a:cubicBezTo>
                  <a:cubicBezTo>
                    <a:pt x="21457" y="15912"/>
                    <a:pt x="21546" y="16792"/>
                    <a:pt x="21546" y="17537"/>
                  </a:cubicBezTo>
                  <a:cubicBezTo>
                    <a:pt x="21457" y="18350"/>
                    <a:pt x="21192" y="19027"/>
                    <a:pt x="20661" y="19636"/>
                  </a:cubicBezTo>
                  <a:cubicBezTo>
                    <a:pt x="20130" y="20246"/>
                    <a:pt x="19333" y="20720"/>
                    <a:pt x="18271" y="21058"/>
                  </a:cubicBezTo>
                  <a:cubicBezTo>
                    <a:pt x="17208" y="21397"/>
                    <a:pt x="15792" y="21600"/>
                    <a:pt x="14021" y="21600"/>
                  </a:cubicBezTo>
                  <a:cubicBezTo>
                    <a:pt x="12074" y="21600"/>
                    <a:pt x="10480" y="21397"/>
                    <a:pt x="9153" y="20991"/>
                  </a:cubicBezTo>
                  <a:cubicBezTo>
                    <a:pt x="7825" y="20584"/>
                    <a:pt x="6762" y="20043"/>
                    <a:pt x="5877" y="19433"/>
                  </a:cubicBezTo>
                  <a:cubicBezTo>
                    <a:pt x="4992" y="18756"/>
                    <a:pt x="4284" y="18079"/>
                    <a:pt x="3753" y="17266"/>
                  </a:cubicBezTo>
                  <a:cubicBezTo>
                    <a:pt x="3221" y="16522"/>
                    <a:pt x="2867" y="15709"/>
                    <a:pt x="2513" y="15032"/>
                  </a:cubicBezTo>
                  <a:lnTo>
                    <a:pt x="10392" y="15032"/>
                  </a:lnTo>
                  <a:cubicBezTo>
                    <a:pt x="10480" y="15371"/>
                    <a:pt x="10657" y="15709"/>
                    <a:pt x="10746" y="15980"/>
                  </a:cubicBezTo>
                  <a:cubicBezTo>
                    <a:pt x="10835" y="16251"/>
                    <a:pt x="11012" y="16522"/>
                    <a:pt x="11189" y="16725"/>
                  </a:cubicBezTo>
                  <a:cubicBezTo>
                    <a:pt x="11366" y="16928"/>
                    <a:pt x="11543" y="17131"/>
                    <a:pt x="11720" y="17199"/>
                  </a:cubicBezTo>
                  <a:cubicBezTo>
                    <a:pt x="11897" y="17334"/>
                    <a:pt x="12162" y="17402"/>
                    <a:pt x="12428" y="17402"/>
                  </a:cubicBezTo>
                  <a:cubicBezTo>
                    <a:pt x="12694" y="17402"/>
                    <a:pt x="12782" y="17334"/>
                    <a:pt x="12959" y="17199"/>
                  </a:cubicBezTo>
                  <a:cubicBezTo>
                    <a:pt x="13048" y="17063"/>
                    <a:pt x="13136" y="16928"/>
                    <a:pt x="13136" y="16725"/>
                  </a:cubicBezTo>
                  <a:cubicBezTo>
                    <a:pt x="13136" y="16522"/>
                    <a:pt x="13136" y="16251"/>
                    <a:pt x="13048" y="15980"/>
                  </a:cubicBezTo>
                  <a:cubicBezTo>
                    <a:pt x="12959" y="15709"/>
                    <a:pt x="12871" y="15303"/>
                    <a:pt x="12782" y="14964"/>
                  </a:cubicBezTo>
                  <a:cubicBezTo>
                    <a:pt x="12605" y="14490"/>
                    <a:pt x="12516" y="14152"/>
                    <a:pt x="12339" y="13813"/>
                  </a:cubicBezTo>
                  <a:cubicBezTo>
                    <a:pt x="12162" y="13475"/>
                    <a:pt x="11985" y="13271"/>
                    <a:pt x="11808" y="13068"/>
                  </a:cubicBezTo>
                  <a:cubicBezTo>
                    <a:pt x="11543" y="12865"/>
                    <a:pt x="11366" y="12730"/>
                    <a:pt x="11012" y="12662"/>
                  </a:cubicBezTo>
                  <a:cubicBezTo>
                    <a:pt x="10657" y="12594"/>
                    <a:pt x="10303" y="12527"/>
                    <a:pt x="9861" y="12527"/>
                  </a:cubicBezTo>
                  <a:lnTo>
                    <a:pt x="7913" y="12527"/>
                  </a:lnTo>
                  <a:lnTo>
                    <a:pt x="6585" y="8193"/>
                  </a:lnTo>
                  <a:lnTo>
                    <a:pt x="8533" y="8193"/>
                  </a:lnTo>
                  <a:cubicBezTo>
                    <a:pt x="8887" y="8193"/>
                    <a:pt x="9241" y="8125"/>
                    <a:pt x="9418" y="8058"/>
                  </a:cubicBezTo>
                  <a:cubicBezTo>
                    <a:pt x="9684" y="7990"/>
                    <a:pt x="9861" y="7855"/>
                    <a:pt x="9949" y="7719"/>
                  </a:cubicBezTo>
                  <a:cubicBezTo>
                    <a:pt x="10038" y="7584"/>
                    <a:pt x="10126" y="7313"/>
                    <a:pt x="10126" y="7042"/>
                  </a:cubicBezTo>
                  <a:cubicBezTo>
                    <a:pt x="10126" y="6771"/>
                    <a:pt x="10038" y="6433"/>
                    <a:pt x="9949" y="6094"/>
                  </a:cubicBezTo>
                  <a:cubicBezTo>
                    <a:pt x="9861" y="5823"/>
                    <a:pt x="9772" y="5552"/>
                    <a:pt x="9684" y="5349"/>
                  </a:cubicBezTo>
                  <a:cubicBezTo>
                    <a:pt x="9595" y="5146"/>
                    <a:pt x="9507" y="4943"/>
                    <a:pt x="9330" y="4808"/>
                  </a:cubicBezTo>
                  <a:cubicBezTo>
                    <a:pt x="9241" y="4672"/>
                    <a:pt x="9064" y="4537"/>
                    <a:pt x="8887" y="4537"/>
                  </a:cubicBezTo>
                  <a:cubicBezTo>
                    <a:pt x="8710" y="4469"/>
                    <a:pt x="8533" y="4469"/>
                    <a:pt x="8356" y="4469"/>
                  </a:cubicBezTo>
                  <a:cubicBezTo>
                    <a:pt x="8090" y="4469"/>
                    <a:pt x="8002" y="4469"/>
                    <a:pt x="7825" y="4604"/>
                  </a:cubicBezTo>
                  <a:cubicBezTo>
                    <a:pt x="7736" y="4672"/>
                    <a:pt x="7648" y="4808"/>
                    <a:pt x="7559" y="4943"/>
                  </a:cubicBezTo>
                  <a:cubicBezTo>
                    <a:pt x="7471" y="5078"/>
                    <a:pt x="7471" y="5282"/>
                    <a:pt x="7559" y="5552"/>
                  </a:cubicBezTo>
                  <a:cubicBezTo>
                    <a:pt x="7648" y="5823"/>
                    <a:pt x="7648" y="6094"/>
                    <a:pt x="7736" y="6433"/>
                  </a:cubicBezTo>
                  <a:lnTo>
                    <a:pt x="212" y="6433"/>
                  </a:lnTo>
                  <a:cubicBezTo>
                    <a:pt x="35" y="5823"/>
                    <a:pt x="-54" y="5146"/>
                    <a:pt x="35" y="4469"/>
                  </a:cubicBezTo>
                  <a:cubicBezTo>
                    <a:pt x="123" y="3792"/>
                    <a:pt x="300" y="3047"/>
                    <a:pt x="743" y="2438"/>
                  </a:cubicBezTo>
                  <a:cubicBezTo>
                    <a:pt x="1185" y="1828"/>
                    <a:pt x="1894" y="1219"/>
                    <a:pt x="3044" y="880"/>
                  </a:cubicBezTo>
                  <a:cubicBezTo>
                    <a:pt x="4195" y="203"/>
                    <a:pt x="5700" y="0"/>
                    <a:pt x="7559" y="0"/>
                  </a:cubicBezTo>
                  <a:close/>
                </a:path>
              </a:pathLst>
            </a:custGeom>
            <a:solidFill>
              <a:srgbClr val="FDFDFD"/>
            </a:solidFill>
            <a:ln>
              <a:noFill/>
            </a:ln>
            <a:effectLst>
              <a:outerShdw blurRad="50800" rotWithShape="0" algn="tl" dir="2700000" dist="38100">
                <a:srgbClr val="000000">
                  <a:alpha val="40000"/>
                </a:srgbClr>
              </a:outerShdw>
            </a:effectLst>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8" name="Google Shape;658;p47"/>
            <p:cNvSpPr/>
            <p:nvPr/>
          </p:nvSpPr>
          <p:spPr>
            <a:xfrm>
              <a:off x="5200650" y="4222749"/>
              <a:ext cx="285750" cy="387351"/>
            </a:xfrm>
            <a:custGeom>
              <a:rect b="b" l="l" r="r" t="t"/>
              <a:pathLst>
                <a:path extrusionOk="0" h="21600" w="21600">
                  <a:moveTo>
                    <a:pt x="18144" y="11827"/>
                  </a:moveTo>
                  <a:lnTo>
                    <a:pt x="20448" y="11827"/>
                  </a:lnTo>
                  <a:lnTo>
                    <a:pt x="21600" y="17138"/>
                  </a:lnTo>
                  <a:lnTo>
                    <a:pt x="19872" y="17138"/>
                  </a:lnTo>
                  <a:lnTo>
                    <a:pt x="21216" y="21529"/>
                  </a:lnTo>
                  <a:lnTo>
                    <a:pt x="13056" y="21600"/>
                  </a:lnTo>
                  <a:lnTo>
                    <a:pt x="11712" y="17209"/>
                  </a:lnTo>
                  <a:lnTo>
                    <a:pt x="1536" y="17280"/>
                  </a:lnTo>
                  <a:lnTo>
                    <a:pt x="0" y="12464"/>
                  </a:lnTo>
                  <a:lnTo>
                    <a:pt x="2880" y="0"/>
                  </a:lnTo>
                  <a:lnTo>
                    <a:pt x="14400" y="71"/>
                  </a:lnTo>
                  <a:lnTo>
                    <a:pt x="18144" y="11827"/>
                  </a:lnTo>
                  <a:close/>
                  <a:moveTo>
                    <a:pt x="9696" y="10623"/>
                  </a:moveTo>
                  <a:cubicBezTo>
                    <a:pt x="9600" y="10269"/>
                    <a:pt x="9504" y="9844"/>
                    <a:pt x="9312" y="9419"/>
                  </a:cubicBezTo>
                  <a:cubicBezTo>
                    <a:pt x="9216" y="8923"/>
                    <a:pt x="9024" y="8428"/>
                    <a:pt x="8928" y="7932"/>
                  </a:cubicBezTo>
                  <a:cubicBezTo>
                    <a:pt x="8736" y="7436"/>
                    <a:pt x="8640" y="6940"/>
                    <a:pt x="8544" y="6445"/>
                  </a:cubicBezTo>
                  <a:cubicBezTo>
                    <a:pt x="8448" y="5949"/>
                    <a:pt x="8256" y="5524"/>
                    <a:pt x="8160" y="5170"/>
                  </a:cubicBezTo>
                  <a:cubicBezTo>
                    <a:pt x="8160" y="5595"/>
                    <a:pt x="8064" y="6091"/>
                    <a:pt x="7968" y="6657"/>
                  </a:cubicBezTo>
                  <a:cubicBezTo>
                    <a:pt x="7872" y="7224"/>
                    <a:pt x="7872" y="7790"/>
                    <a:pt x="7776" y="8428"/>
                  </a:cubicBezTo>
                  <a:cubicBezTo>
                    <a:pt x="7680" y="9065"/>
                    <a:pt x="7584" y="9632"/>
                    <a:pt x="7584" y="10269"/>
                  </a:cubicBezTo>
                  <a:cubicBezTo>
                    <a:pt x="7488" y="10835"/>
                    <a:pt x="7392" y="11402"/>
                    <a:pt x="7392" y="11898"/>
                  </a:cubicBezTo>
                  <a:lnTo>
                    <a:pt x="10176" y="11898"/>
                  </a:lnTo>
                  <a:lnTo>
                    <a:pt x="9696" y="10623"/>
                  </a:lnTo>
                </a:path>
              </a:pathLst>
            </a:custGeom>
            <a:solidFill>
              <a:srgbClr val="FDFDFD"/>
            </a:solidFill>
            <a:ln>
              <a:noFill/>
            </a:ln>
            <a:effectLst>
              <a:outerShdw blurRad="50800" rotWithShape="0" algn="tl" dir="2700000" dist="38100">
                <a:srgbClr val="000000">
                  <a:alpha val="40000"/>
                </a:srgbClr>
              </a:outerShdw>
            </a:effectLst>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pic>
        <p:nvPicPr>
          <p:cNvPr descr="Users" id="659" name="Google Shape;659;p47"/>
          <p:cNvPicPr preferRelativeResize="0"/>
          <p:nvPr/>
        </p:nvPicPr>
        <p:blipFill rotWithShape="1">
          <a:blip r:embed="rId2">
            <a:alphaModFix/>
          </a:blip>
          <a:srcRect b="0" l="0" r="0" t="0"/>
          <a:stretch/>
        </p:blipFill>
        <p:spPr>
          <a:xfrm>
            <a:off x="8107875" y="1902177"/>
            <a:ext cx="553927" cy="553927"/>
          </a:xfrm>
          <a:prstGeom prst="rect">
            <a:avLst/>
          </a:prstGeom>
          <a:noFill/>
          <a:ln>
            <a:noFill/>
          </a:ln>
        </p:spPr>
      </p:pic>
      <p:pic>
        <p:nvPicPr>
          <p:cNvPr descr="Puzzle" id="660" name="Google Shape;660;p47"/>
          <p:cNvPicPr preferRelativeResize="0"/>
          <p:nvPr/>
        </p:nvPicPr>
        <p:blipFill rotWithShape="1">
          <a:blip r:embed="rId3">
            <a:alphaModFix/>
          </a:blip>
          <a:srcRect b="0" l="0" r="0" t="0"/>
          <a:stretch/>
        </p:blipFill>
        <p:spPr>
          <a:xfrm>
            <a:off x="8073886" y="2964359"/>
            <a:ext cx="553927" cy="553927"/>
          </a:xfrm>
          <a:prstGeom prst="rect">
            <a:avLst/>
          </a:prstGeom>
          <a:noFill/>
          <a:ln>
            <a:noFill/>
          </a:ln>
        </p:spPr>
      </p:pic>
      <p:pic>
        <p:nvPicPr>
          <p:cNvPr descr="Lightbulb" id="661" name="Google Shape;661;p47"/>
          <p:cNvPicPr preferRelativeResize="0"/>
          <p:nvPr/>
        </p:nvPicPr>
        <p:blipFill rotWithShape="1">
          <a:blip r:embed="rId4">
            <a:alphaModFix/>
          </a:blip>
          <a:srcRect b="0" l="0" r="0" t="0"/>
          <a:stretch/>
        </p:blipFill>
        <p:spPr>
          <a:xfrm>
            <a:off x="523167" y="3257428"/>
            <a:ext cx="553927" cy="553927"/>
          </a:xfrm>
          <a:prstGeom prst="rect">
            <a:avLst/>
          </a:prstGeom>
          <a:noFill/>
          <a:ln>
            <a:noFill/>
          </a:ln>
        </p:spPr>
      </p:pic>
      <p:pic>
        <p:nvPicPr>
          <p:cNvPr descr="Rocket" id="662" name="Google Shape;662;p47"/>
          <p:cNvPicPr preferRelativeResize="0"/>
          <p:nvPr/>
        </p:nvPicPr>
        <p:blipFill rotWithShape="1">
          <a:blip r:embed="rId5">
            <a:alphaModFix/>
          </a:blip>
          <a:srcRect b="0" l="0" r="0" t="0"/>
          <a:stretch/>
        </p:blipFill>
        <p:spPr>
          <a:xfrm>
            <a:off x="401136" y="2084908"/>
            <a:ext cx="553927" cy="553927"/>
          </a:xfrm>
          <a:prstGeom prst="rect">
            <a:avLst/>
          </a:prstGeom>
          <a:noFill/>
          <a:ln>
            <a:noFill/>
          </a:ln>
        </p:spPr>
      </p:pic>
      <p:sp>
        <p:nvSpPr>
          <p:cNvPr id="663" name="Google Shape;663;p47"/>
          <p:cNvSpPr txBox="1"/>
          <p:nvPr>
            <p:ph idx="1" type="body"/>
          </p:nvPr>
        </p:nvSpPr>
        <p:spPr>
          <a:xfrm>
            <a:off x="1055763" y="1876682"/>
            <a:ext cx="2415849" cy="9256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C55A11"/>
              </a:buClr>
              <a:buSzPts val="2400"/>
              <a:buNone/>
              <a:defRPr sz="2400">
                <a:solidFill>
                  <a:srgbClr val="C55A11"/>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64" name="Google Shape;664;p47"/>
          <p:cNvSpPr txBox="1"/>
          <p:nvPr>
            <p:ph idx="2" type="body"/>
          </p:nvPr>
        </p:nvSpPr>
        <p:spPr>
          <a:xfrm>
            <a:off x="1078218" y="2999461"/>
            <a:ext cx="2415849" cy="9256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7C7C7C"/>
              </a:buClr>
              <a:buSzPts val="2400"/>
              <a:buNone/>
              <a:defRPr sz="2400">
                <a:solidFill>
                  <a:srgbClr val="7C7C7C"/>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65" name="Google Shape;665;p47"/>
          <p:cNvSpPr txBox="1"/>
          <p:nvPr>
            <p:ph idx="3" type="body"/>
          </p:nvPr>
        </p:nvSpPr>
        <p:spPr>
          <a:xfrm>
            <a:off x="5634840" y="1794019"/>
            <a:ext cx="2415849" cy="9256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70AD47"/>
              </a:buClr>
              <a:buSzPts val="2400"/>
              <a:buNone/>
              <a:defRPr sz="2400">
                <a:solidFill>
                  <a:srgbClr val="70AD47"/>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66" name="Google Shape;666;p47"/>
          <p:cNvSpPr txBox="1"/>
          <p:nvPr>
            <p:ph idx="4" type="body"/>
          </p:nvPr>
        </p:nvSpPr>
        <p:spPr>
          <a:xfrm>
            <a:off x="5658037" y="2910202"/>
            <a:ext cx="2415849" cy="9256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5B9BD5"/>
              </a:buClr>
              <a:buSzPts val="2400"/>
              <a:buNone/>
              <a:defRPr sz="2400">
                <a:solidFill>
                  <a:srgbClr val="5B9BD5"/>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Custom Layout">
  <p:cSld name="20_Custom Layout">
    <p:spTree>
      <p:nvGrpSpPr>
        <p:cNvPr id="667" name="Shape 667"/>
        <p:cNvGrpSpPr/>
        <p:nvPr/>
      </p:nvGrpSpPr>
      <p:grpSpPr>
        <a:xfrm>
          <a:off x="0" y="0"/>
          <a:ext cx="0" cy="0"/>
          <a:chOff x="0" y="0"/>
          <a:chExt cx="0" cy="0"/>
        </a:xfrm>
      </p:grpSpPr>
      <p:sp>
        <p:nvSpPr>
          <p:cNvPr id="668" name="Google Shape;668;p48"/>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9" name="Google Shape;669;p48"/>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0" name="Google Shape;670;p48"/>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1" name="Google Shape;671;p48"/>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672" name="Google Shape;672;p48"/>
          <p:cNvGrpSpPr/>
          <p:nvPr/>
        </p:nvGrpSpPr>
        <p:grpSpPr>
          <a:xfrm>
            <a:off x="493247" y="1510566"/>
            <a:ext cx="8014193" cy="2987569"/>
            <a:chOff x="0" y="1227641"/>
            <a:chExt cx="12236771" cy="4637449"/>
          </a:xfrm>
        </p:grpSpPr>
        <p:sp>
          <p:nvSpPr>
            <p:cNvPr id="673" name="Google Shape;673;p48"/>
            <p:cNvSpPr/>
            <p:nvPr/>
          </p:nvSpPr>
          <p:spPr>
            <a:xfrm>
              <a:off x="0" y="2179781"/>
              <a:ext cx="12062691" cy="591127"/>
            </a:xfrm>
            <a:prstGeom prst="homePlate">
              <a:avLst>
                <a:gd fmla="val 50000" name="adj"/>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674" name="Google Shape;674;p48"/>
            <p:cNvSpPr/>
            <p:nvPr/>
          </p:nvSpPr>
          <p:spPr>
            <a:xfrm>
              <a:off x="1798959" y="2135607"/>
              <a:ext cx="1853869" cy="591127"/>
            </a:xfrm>
            <a:prstGeom prst="parallelogram">
              <a:avLst>
                <a:gd fmla="val 46875" name="adj"/>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chemeClr val="lt1"/>
                </a:solidFill>
                <a:latin typeface="Calibri"/>
                <a:ea typeface="Calibri"/>
                <a:cs typeface="Calibri"/>
                <a:sym typeface="Calibri"/>
              </a:endParaRPr>
            </a:p>
          </p:txBody>
        </p:sp>
        <p:sp>
          <p:nvSpPr>
            <p:cNvPr id="675" name="Google Shape;675;p48"/>
            <p:cNvSpPr/>
            <p:nvPr/>
          </p:nvSpPr>
          <p:spPr>
            <a:xfrm>
              <a:off x="3759397" y="2179781"/>
              <a:ext cx="1692390" cy="591127"/>
            </a:xfrm>
            <a:prstGeom prst="parallelogram">
              <a:avLst>
                <a:gd fmla="val 46875"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rgbClr val="404040"/>
                </a:solidFill>
                <a:latin typeface="Calibri"/>
                <a:ea typeface="Calibri"/>
                <a:cs typeface="Calibri"/>
                <a:sym typeface="Calibri"/>
              </a:endParaRPr>
            </a:p>
          </p:txBody>
        </p:sp>
        <p:sp>
          <p:nvSpPr>
            <p:cNvPr id="676" name="Google Shape;676;p48"/>
            <p:cNvSpPr/>
            <p:nvPr/>
          </p:nvSpPr>
          <p:spPr>
            <a:xfrm>
              <a:off x="5746029" y="2179781"/>
              <a:ext cx="1853869" cy="591127"/>
            </a:xfrm>
            <a:prstGeom prst="parallelogram">
              <a:avLst>
                <a:gd fmla="val 46875" name="adj"/>
              </a:avLst>
            </a:prstGeom>
            <a:solidFill>
              <a:srgbClr val="7B7B7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chemeClr val="lt1"/>
                </a:solidFill>
                <a:latin typeface="Calibri"/>
                <a:ea typeface="Calibri"/>
                <a:cs typeface="Calibri"/>
                <a:sym typeface="Calibri"/>
              </a:endParaRPr>
            </a:p>
          </p:txBody>
        </p:sp>
        <p:sp>
          <p:nvSpPr>
            <p:cNvPr id="677" name="Google Shape;677;p48"/>
            <p:cNvSpPr/>
            <p:nvPr/>
          </p:nvSpPr>
          <p:spPr>
            <a:xfrm>
              <a:off x="7732660" y="2179781"/>
              <a:ext cx="1853869" cy="591127"/>
            </a:xfrm>
            <a:prstGeom prst="parallelogram">
              <a:avLst>
                <a:gd fmla="val 46875" name="adj"/>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chemeClr val="lt1"/>
                </a:solidFill>
                <a:latin typeface="Calibri"/>
                <a:ea typeface="Calibri"/>
                <a:cs typeface="Calibri"/>
                <a:sym typeface="Calibri"/>
              </a:endParaRPr>
            </a:p>
          </p:txBody>
        </p:sp>
        <p:sp>
          <p:nvSpPr>
            <p:cNvPr id="678" name="Google Shape;678;p48"/>
            <p:cNvSpPr/>
            <p:nvPr/>
          </p:nvSpPr>
          <p:spPr>
            <a:xfrm>
              <a:off x="9719292" y="2179781"/>
              <a:ext cx="1853869" cy="591127"/>
            </a:xfrm>
            <a:prstGeom prst="parallelogram">
              <a:avLst>
                <a:gd fmla="val 46875" name="adj"/>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rgbClr val="3F3F3F"/>
                </a:solidFill>
                <a:latin typeface="Calibri"/>
                <a:ea typeface="Calibri"/>
                <a:cs typeface="Calibri"/>
                <a:sym typeface="Calibri"/>
              </a:endParaRPr>
            </a:p>
          </p:txBody>
        </p:sp>
        <p:sp>
          <p:nvSpPr>
            <p:cNvPr id="679" name="Google Shape;679;p48"/>
            <p:cNvSpPr/>
            <p:nvPr/>
          </p:nvSpPr>
          <p:spPr>
            <a:xfrm>
              <a:off x="350983" y="2863271"/>
              <a:ext cx="2947362" cy="3001819"/>
            </a:xfrm>
            <a:prstGeom prst="parallelogram">
              <a:avLst>
                <a:gd fmla="val 46875" name="adj"/>
              </a:avLst>
            </a:prstGeom>
            <a:solidFill>
              <a:schemeClr val="dk2">
                <a:alpha val="6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680" name="Google Shape;680;p48"/>
            <p:cNvSpPr/>
            <p:nvPr/>
          </p:nvSpPr>
          <p:spPr>
            <a:xfrm>
              <a:off x="2338913" y="2863271"/>
              <a:ext cx="2947362" cy="3001819"/>
            </a:xfrm>
            <a:prstGeom prst="parallelogram">
              <a:avLst>
                <a:gd fmla="val 46875" name="adj"/>
              </a:avLst>
            </a:prstGeom>
            <a:solidFill>
              <a:schemeClr val="accent2">
                <a:alpha val="6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681" name="Google Shape;681;p48"/>
            <p:cNvSpPr/>
            <p:nvPr/>
          </p:nvSpPr>
          <p:spPr>
            <a:xfrm>
              <a:off x="4326844" y="2863271"/>
              <a:ext cx="2947362" cy="3001819"/>
            </a:xfrm>
            <a:prstGeom prst="parallelogram">
              <a:avLst>
                <a:gd fmla="val 46875" name="adj"/>
              </a:avLst>
            </a:prstGeom>
            <a:solidFill>
              <a:srgbClr val="7B7B7B">
                <a:alpha val="6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682" name="Google Shape;682;p48"/>
            <p:cNvSpPr/>
            <p:nvPr/>
          </p:nvSpPr>
          <p:spPr>
            <a:xfrm>
              <a:off x="6314775" y="2863271"/>
              <a:ext cx="2947362" cy="3001819"/>
            </a:xfrm>
            <a:prstGeom prst="parallelogram">
              <a:avLst>
                <a:gd fmla="val 46875" name="adj"/>
              </a:avLst>
            </a:prstGeom>
            <a:solidFill>
              <a:schemeClr val="accent5">
                <a:alpha val="6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683" name="Google Shape;683;p48"/>
            <p:cNvSpPr/>
            <p:nvPr/>
          </p:nvSpPr>
          <p:spPr>
            <a:xfrm>
              <a:off x="8302704" y="2863271"/>
              <a:ext cx="2947362" cy="3001819"/>
            </a:xfrm>
            <a:prstGeom prst="parallelogram">
              <a:avLst>
                <a:gd fmla="val 46875" name="adj"/>
              </a:avLst>
            </a:prstGeom>
            <a:solidFill>
              <a:schemeClr val="accent6">
                <a:alpha val="6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684" name="Google Shape;684;p48"/>
            <p:cNvSpPr/>
            <p:nvPr/>
          </p:nvSpPr>
          <p:spPr>
            <a:xfrm rot="-3885410">
              <a:off x="9721630" y="3613791"/>
              <a:ext cx="3224084" cy="47678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cap="none">
                  <a:solidFill>
                    <a:schemeClr val="lt1"/>
                  </a:solidFill>
                  <a:latin typeface="Calibri"/>
                  <a:ea typeface="Calibri"/>
                  <a:cs typeface="Calibri"/>
                  <a:sym typeface="Calibri"/>
                </a:rPr>
                <a:t>LOREM IPSUM DOLOR</a:t>
              </a:r>
              <a:endParaRPr/>
            </a:p>
          </p:txBody>
        </p:sp>
        <p:pic>
          <p:nvPicPr>
            <p:cNvPr descr="Users" id="685" name="Google Shape;685;p48"/>
            <p:cNvPicPr preferRelativeResize="0"/>
            <p:nvPr/>
          </p:nvPicPr>
          <p:blipFill rotWithShape="1">
            <a:blip r:embed="rId2">
              <a:alphaModFix/>
            </a:blip>
            <a:srcRect b="0" l="0" r="0" t="0"/>
            <a:stretch/>
          </p:blipFill>
          <p:spPr>
            <a:xfrm>
              <a:off x="8347737" y="1227641"/>
              <a:ext cx="914400" cy="914400"/>
            </a:xfrm>
            <a:prstGeom prst="rect">
              <a:avLst/>
            </a:prstGeom>
            <a:noFill/>
            <a:ln>
              <a:noFill/>
            </a:ln>
          </p:spPr>
        </p:pic>
        <p:pic>
          <p:nvPicPr>
            <p:cNvPr descr="Puzzle" id="686" name="Google Shape;686;p48"/>
            <p:cNvPicPr preferRelativeResize="0"/>
            <p:nvPr/>
          </p:nvPicPr>
          <p:blipFill rotWithShape="1">
            <a:blip r:embed="rId3">
              <a:alphaModFix/>
            </a:blip>
            <a:srcRect b="0" l="0" r="0" t="0"/>
            <a:stretch/>
          </p:blipFill>
          <p:spPr>
            <a:xfrm>
              <a:off x="6359806" y="1227641"/>
              <a:ext cx="914400" cy="914400"/>
            </a:xfrm>
            <a:prstGeom prst="rect">
              <a:avLst/>
            </a:prstGeom>
            <a:noFill/>
            <a:ln>
              <a:noFill/>
            </a:ln>
          </p:spPr>
        </p:pic>
        <p:pic>
          <p:nvPicPr>
            <p:cNvPr descr="Lightbulb" id="687" name="Google Shape;687;p48"/>
            <p:cNvPicPr preferRelativeResize="0"/>
            <p:nvPr/>
          </p:nvPicPr>
          <p:blipFill rotWithShape="1">
            <a:blip r:embed="rId4">
              <a:alphaModFix/>
            </a:blip>
            <a:srcRect b="0" l="0" r="0" t="0"/>
            <a:stretch/>
          </p:blipFill>
          <p:spPr>
            <a:xfrm>
              <a:off x="4371875" y="1227641"/>
              <a:ext cx="914400" cy="914400"/>
            </a:xfrm>
            <a:prstGeom prst="rect">
              <a:avLst/>
            </a:prstGeom>
            <a:noFill/>
            <a:ln>
              <a:noFill/>
            </a:ln>
          </p:spPr>
        </p:pic>
        <p:pic>
          <p:nvPicPr>
            <p:cNvPr descr="Rocket" id="688" name="Google Shape;688;p48"/>
            <p:cNvPicPr preferRelativeResize="0"/>
            <p:nvPr/>
          </p:nvPicPr>
          <p:blipFill rotWithShape="1">
            <a:blip r:embed="rId5">
              <a:alphaModFix/>
            </a:blip>
            <a:srcRect b="0" l="0" r="0" t="0"/>
            <a:stretch/>
          </p:blipFill>
          <p:spPr>
            <a:xfrm>
              <a:off x="2383944" y="1227641"/>
              <a:ext cx="914400" cy="914400"/>
            </a:xfrm>
            <a:prstGeom prst="rect">
              <a:avLst/>
            </a:prstGeom>
            <a:noFill/>
            <a:ln>
              <a:noFill/>
            </a:ln>
          </p:spPr>
        </p:pic>
        <p:pic>
          <p:nvPicPr>
            <p:cNvPr descr="Cloud" id="689" name="Google Shape;689;p48"/>
            <p:cNvPicPr preferRelativeResize="0"/>
            <p:nvPr/>
          </p:nvPicPr>
          <p:blipFill rotWithShape="1">
            <a:blip r:embed="rId6">
              <a:alphaModFix/>
            </a:blip>
            <a:srcRect b="0" l="0" r="0" t="0"/>
            <a:stretch/>
          </p:blipFill>
          <p:spPr>
            <a:xfrm>
              <a:off x="10335666" y="1227641"/>
              <a:ext cx="914400" cy="914400"/>
            </a:xfrm>
            <a:prstGeom prst="rect">
              <a:avLst/>
            </a:prstGeom>
            <a:noFill/>
            <a:ln>
              <a:noFill/>
            </a:ln>
          </p:spPr>
        </p:pic>
        <p:grpSp>
          <p:nvGrpSpPr>
            <p:cNvPr id="690" name="Google Shape;690;p48"/>
            <p:cNvGrpSpPr/>
            <p:nvPr/>
          </p:nvGrpSpPr>
          <p:grpSpPr>
            <a:xfrm>
              <a:off x="1756590" y="2179781"/>
              <a:ext cx="1870044" cy="3685309"/>
              <a:chOff x="3718740" y="2179781"/>
              <a:chExt cx="1870044" cy="3685309"/>
            </a:xfrm>
          </p:grpSpPr>
          <p:sp>
            <p:nvSpPr>
              <p:cNvPr id="691" name="Google Shape;691;p48"/>
              <p:cNvSpPr/>
              <p:nvPr/>
            </p:nvSpPr>
            <p:spPr>
              <a:xfrm>
                <a:off x="5151514" y="2179781"/>
                <a:ext cx="437270" cy="591127"/>
              </a:xfrm>
              <a:custGeom>
                <a:rect b="b" l="l" r="r" t="t"/>
                <a:pathLst>
                  <a:path extrusionOk="0" h="591127" w="437270">
                    <a:moveTo>
                      <a:pt x="277091" y="0"/>
                    </a:moveTo>
                    <a:lnTo>
                      <a:pt x="437270" y="0"/>
                    </a:lnTo>
                    <a:lnTo>
                      <a:pt x="160179" y="591127"/>
                    </a:lnTo>
                    <a:lnTo>
                      <a:pt x="0" y="591127"/>
                    </a:lnTo>
                    <a:close/>
                  </a:path>
                </a:pathLst>
              </a:custGeom>
              <a:solidFill>
                <a:schemeClr val="dk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chemeClr val="lt1"/>
                  </a:solidFill>
                  <a:latin typeface="Calibri"/>
                  <a:ea typeface="Calibri"/>
                  <a:cs typeface="Calibri"/>
                  <a:sym typeface="Calibri"/>
                </a:endParaRPr>
              </a:p>
            </p:txBody>
          </p:sp>
          <p:sp>
            <p:nvSpPr>
              <p:cNvPr id="692" name="Google Shape;692;p48"/>
              <p:cNvSpPr/>
              <p:nvPr/>
            </p:nvSpPr>
            <p:spPr>
              <a:xfrm>
                <a:off x="3718740" y="2863271"/>
                <a:ext cx="1541755" cy="3001819"/>
              </a:xfrm>
              <a:custGeom>
                <a:rect b="b" l="l" r="r" t="t"/>
                <a:pathLst>
                  <a:path extrusionOk="0" h="3001819" w="1541755">
                    <a:moveTo>
                      <a:pt x="1381576" y="0"/>
                    </a:moveTo>
                    <a:lnTo>
                      <a:pt x="1541755" y="0"/>
                    </a:lnTo>
                    <a:lnTo>
                      <a:pt x="160179" y="3001819"/>
                    </a:lnTo>
                    <a:lnTo>
                      <a:pt x="0" y="3001819"/>
                    </a:lnTo>
                    <a:close/>
                  </a:path>
                </a:pathLst>
              </a:custGeom>
              <a:solidFill>
                <a:schemeClr val="dk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grpSp>
        <p:grpSp>
          <p:nvGrpSpPr>
            <p:cNvPr id="693" name="Google Shape;693;p48"/>
            <p:cNvGrpSpPr/>
            <p:nvPr/>
          </p:nvGrpSpPr>
          <p:grpSpPr>
            <a:xfrm>
              <a:off x="3743222" y="2179781"/>
              <a:ext cx="1870042" cy="3685309"/>
              <a:chOff x="3718740" y="2179781"/>
              <a:chExt cx="1870042" cy="3685309"/>
            </a:xfrm>
          </p:grpSpPr>
          <p:sp>
            <p:nvSpPr>
              <p:cNvPr id="694" name="Google Shape;694;p48"/>
              <p:cNvSpPr/>
              <p:nvPr/>
            </p:nvSpPr>
            <p:spPr>
              <a:xfrm>
                <a:off x="5241498" y="2179781"/>
                <a:ext cx="347284" cy="591127"/>
              </a:xfrm>
              <a:custGeom>
                <a:rect b="b" l="l" r="r" t="t"/>
                <a:pathLst>
                  <a:path extrusionOk="0" h="591127" w="437270">
                    <a:moveTo>
                      <a:pt x="277091" y="0"/>
                    </a:moveTo>
                    <a:lnTo>
                      <a:pt x="437270" y="0"/>
                    </a:lnTo>
                    <a:lnTo>
                      <a:pt x="160179" y="591127"/>
                    </a:lnTo>
                    <a:lnTo>
                      <a:pt x="0" y="591127"/>
                    </a:lnTo>
                    <a:close/>
                  </a:path>
                </a:pathLst>
              </a:custGeom>
              <a:solidFill>
                <a:schemeClr val="dk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chemeClr val="lt1"/>
                  </a:solidFill>
                  <a:latin typeface="Calibri"/>
                  <a:ea typeface="Calibri"/>
                  <a:cs typeface="Calibri"/>
                  <a:sym typeface="Calibri"/>
                </a:endParaRPr>
              </a:p>
            </p:txBody>
          </p:sp>
          <p:sp>
            <p:nvSpPr>
              <p:cNvPr id="695" name="Google Shape;695;p48"/>
              <p:cNvSpPr/>
              <p:nvPr/>
            </p:nvSpPr>
            <p:spPr>
              <a:xfrm>
                <a:off x="3718740" y="2863271"/>
                <a:ext cx="1541755" cy="3001819"/>
              </a:xfrm>
              <a:custGeom>
                <a:rect b="b" l="l" r="r" t="t"/>
                <a:pathLst>
                  <a:path extrusionOk="0" h="3001819" w="1541755">
                    <a:moveTo>
                      <a:pt x="1381576" y="0"/>
                    </a:moveTo>
                    <a:lnTo>
                      <a:pt x="1541755" y="0"/>
                    </a:lnTo>
                    <a:lnTo>
                      <a:pt x="160179" y="3001819"/>
                    </a:lnTo>
                    <a:lnTo>
                      <a:pt x="0" y="3001819"/>
                    </a:lnTo>
                    <a:close/>
                  </a:path>
                </a:pathLst>
              </a:custGeom>
              <a:solidFill>
                <a:schemeClr val="dk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grpSp>
        <p:grpSp>
          <p:nvGrpSpPr>
            <p:cNvPr id="696" name="Google Shape;696;p48"/>
            <p:cNvGrpSpPr/>
            <p:nvPr/>
          </p:nvGrpSpPr>
          <p:grpSpPr>
            <a:xfrm>
              <a:off x="5729854" y="2179781"/>
              <a:ext cx="1870044" cy="3685309"/>
              <a:chOff x="3718740" y="2179781"/>
              <a:chExt cx="1870044" cy="3685309"/>
            </a:xfrm>
          </p:grpSpPr>
          <p:sp>
            <p:nvSpPr>
              <p:cNvPr id="697" name="Google Shape;697;p48"/>
              <p:cNvSpPr/>
              <p:nvPr/>
            </p:nvSpPr>
            <p:spPr>
              <a:xfrm>
                <a:off x="5151514" y="2179781"/>
                <a:ext cx="437270" cy="591127"/>
              </a:xfrm>
              <a:custGeom>
                <a:rect b="b" l="l" r="r" t="t"/>
                <a:pathLst>
                  <a:path extrusionOk="0" h="591127" w="437270">
                    <a:moveTo>
                      <a:pt x="277091" y="0"/>
                    </a:moveTo>
                    <a:lnTo>
                      <a:pt x="437270" y="0"/>
                    </a:lnTo>
                    <a:lnTo>
                      <a:pt x="160179" y="591127"/>
                    </a:lnTo>
                    <a:lnTo>
                      <a:pt x="0" y="591127"/>
                    </a:lnTo>
                    <a:close/>
                  </a:path>
                </a:pathLst>
              </a:custGeom>
              <a:solidFill>
                <a:schemeClr val="dk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chemeClr val="lt1"/>
                  </a:solidFill>
                  <a:latin typeface="Calibri"/>
                  <a:ea typeface="Calibri"/>
                  <a:cs typeface="Calibri"/>
                  <a:sym typeface="Calibri"/>
                </a:endParaRPr>
              </a:p>
            </p:txBody>
          </p:sp>
          <p:sp>
            <p:nvSpPr>
              <p:cNvPr id="698" name="Google Shape;698;p48"/>
              <p:cNvSpPr/>
              <p:nvPr/>
            </p:nvSpPr>
            <p:spPr>
              <a:xfrm>
                <a:off x="3718740" y="2863271"/>
                <a:ext cx="1541755" cy="3001819"/>
              </a:xfrm>
              <a:custGeom>
                <a:rect b="b" l="l" r="r" t="t"/>
                <a:pathLst>
                  <a:path extrusionOk="0" h="3001819" w="1541755">
                    <a:moveTo>
                      <a:pt x="1381576" y="0"/>
                    </a:moveTo>
                    <a:lnTo>
                      <a:pt x="1541755" y="0"/>
                    </a:lnTo>
                    <a:lnTo>
                      <a:pt x="160179" y="3001819"/>
                    </a:lnTo>
                    <a:lnTo>
                      <a:pt x="0" y="3001819"/>
                    </a:lnTo>
                    <a:close/>
                  </a:path>
                </a:pathLst>
              </a:custGeom>
              <a:solidFill>
                <a:schemeClr val="dk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grpSp>
        <p:grpSp>
          <p:nvGrpSpPr>
            <p:cNvPr id="699" name="Google Shape;699;p48"/>
            <p:cNvGrpSpPr/>
            <p:nvPr/>
          </p:nvGrpSpPr>
          <p:grpSpPr>
            <a:xfrm>
              <a:off x="7716485" y="2179781"/>
              <a:ext cx="1870044" cy="3685309"/>
              <a:chOff x="3718740" y="2179781"/>
              <a:chExt cx="1870044" cy="3685309"/>
            </a:xfrm>
          </p:grpSpPr>
          <p:sp>
            <p:nvSpPr>
              <p:cNvPr id="700" name="Google Shape;700;p48"/>
              <p:cNvSpPr/>
              <p:nvPr/>
            </p:nvSpPr>
            <p:spPr>
              <a:xfrm>
                <a:off x="5151514" y="2179781"/>
                <a:ext cx="437270" cy="591127"/>
              </a:xfrm>
              <a:custGeom>
                <a:rect b="b" l="l" r="r" t="t"/>
                <a:pathLst>
                  <a:path extrusionOk="0" h="591127" w="437270">
                    <a:moveTo>
                      <a:pt x="277091" y="0"/>
                    </a:moveTo>
                    <a:lnTo>
                      <a:pt x="437270" y="0"/>
                    </a:lnTo>
                    <a:lnTo>
                      <a:pt x="160179" y="591127"/>
                    </a:lnTo>
                    <a:lnTo>
                      <a:pt x="0" y="591127"/>
                    </a:lnTo>
                    <a:close/>
                  </a:path>
                </a:pathLst>
              </a:custGeom>
              <a:solidFill>
                <a:schemeClr val="dk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chemeClr val="lt1"/>
                  </a:solidFill>
                  <a:latin typeface="Calibri"/>
                  <a:ea typeface="Calibri"/>
                  <a:cs typeface="Calibri"/>
                  <a:sym typeface="Calibri"/>
                </a:endParaRPr>
              </a:p>
            </p:txBody>
          </p:sp>
          <p:sp>
            <p:nvSpPr>
              <p:cNvPr id="701" name="Google Shape;701;p48"/>
              <p:cNvSpPr/>
              <p:nvPr/>
            </p:nvSpPr>
            <p:spPr>
              <a:xfrm>
                <a:off x="3718740" y="2863271"/>
                <a:ext cx="1541755" cy="3001819"/>
              </a:xfrm>
              <a:custGeom>
                <a:rect b="b" l="l" r="r" t="t"/>
                <a:pathLst>
                  <a:path extrusionOk="0" h="3001819" w="1541755">
                    <a:moveTo>
                      <a:pt x="1381576" y="0"/>
                    </a:moveTo>
                    <a:lnTo>
                      <a:pt x="1541755" y="0"/>
                    </a:lnTo>
                    <a:lnTo>
                      <a:pt x="160179" y="3001819"/>
                    </a:lnTo>
                    <a:lnTo>
                      <a:pt x="0" y="3001819"/>
                    </a:lnTo>
                    <a:close/>
                  </a:path>
                </a:pathLst>
              </a:custGeom>
              <a:solidFill>
                <a:schemeClr val="dk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grpSp>
        <p:grpSp>
          <p:nvGrpSpPr>
            <p:cNvPr id="702" name="Google Shape;702;p48"/>
            <p:cNvGrpSpPr/>
            <p:nvPr/>
          </p:nvGrpSpPr>
          <p:grpSpPr>
            <a:xfrm>
              <a:off x="9703117" y="2179781"/>
              <a:ext cx="1870044" cy="3685309"/>
              <a:chOff x="3718740" y="2179781"/>
              <a:chExt cx="1870044" cy="3685309"/>
            </a:xfrm>
          </p:grpSpPr>
          <p:sp>
            <p:nvSpPr>
              <p:cNvPr id="703" name="Google Shape;703;p48"/>
              <p:cNvSpPr/>
              <p:nvPr/>
            </p:nvSpPr>
            <p:spPr>
              <a:xfrm>
                <a:off x="5151514" y="2179781"/>
                <a:ext cx="437270" cy="591127"/>
              </a:xfrm>
              <a:custGeom>
                <a:rect b="b" l="l" r="r" t="t"/>
                <a:pathLst>
                  <a:path extrusionOk="0" h="591127" w="437270">
                    <a:moveTo>
                      <a:pt x="277091" y="0"/>
                    </a:moveTo>
                    <a:lnTo>
                      <a:pt x="437270" y="0"/>
                    </a:lnTo>
                    <a:lnTo>
                      <a:pt x="160179" y="591127"/>
                    </a:lnTo>
                    <a:lnTo>
                      <a:pt x="0" y="591127"/>
                    </a:lnTo>
                    <a:close/>
                  </a:path>
                </a:pathLst>
              </a:custGeom>
              <a:solidFill>
                <a:schemeClr val="dk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chemeClr val="lt1"/>
                  </a:solidFill>
                  <a:latin typeface="Calibri"/>
                  <a:ea typeface="Calibri"/>
                  <a:cs typeface="Calibri"/>
                  <a:sym typeface="Calibri"/>
                </a:endParaRPr>
              </a:p>
            </p:txBody>
          </p:sp>
          <p:sp>
            <p:nvSpPr>
              <p:cNvPr id="704" name="Google Shape;704;p48"/>
              <p:cNvSpPr/>
              <p:nvPr/>
            </p:nvSpPr>
            <p:spPr>
              <a:xfrm>
                <a:off x="3718740" y="2863271"/>
                <a:ext cx="1541755" cy="3001819"/>
              </a:xfrm>
              <a:custGeom>
                <a:rect b="b" l="l" r="r" t="t"/>
                <a:pathLst>
                  <a:path extrusionOk="0" h="3001819" w="1541755">
                    <a:moveTo>
                      <a:pt x="1381576" y="0"/>
                    </a:moveTo>
                    <a:lnTo>
                      <a:pt x="1541755" y="0"/>
                    </a:lnTo>
                    <a:lnTo>
                      <a:pt x="160179" y="3001819"/>
                    </a:lnTo>
                    <a:lnTo>
                      <a:pt x="0" y="3001819"/>
                    </a:lnTo>
                    <a:close/>
                  </a:path>
                </a:pathLst>
              </a:custGeom>
              <a:solidFill>
                <a:schemeClr val="dk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grpSp>
      </p:grpSp>
      <p:sp>
        <p:nvSpPr>
          <p:cNvPr id="705" name="Google Shape;705;p48"/>
          <p:cNvSpPr txBox="1"/>
          <p:nvPr>
            <p:ph idx="1" type="body"/>
          </p:nvPr>
        </p:nvSpPr>
        <p:spPr>
          <a:xfrm rot="-3872146">
            <a:off x="684743" y="3266624"/>
            <a:ext cx="2041647" cy="396646"/>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750"/>
              </a:spcBef>
              <a:spcAft>
                <a:spcPts val="0"/>
              </a:spcAft>
              <a:buClr>
                <a:schemeClr val="lt1"/>
              </a:buClr>
              <a:buSzPts val="1600"/>
              <a:buNone/>
              <a:defRPr b="1" sz="1600" cap="none">
                <a:solidFill>
                  <a:schemeClr val="lt1"/>
                </a:solidFill>
                <a:latin typeface="Calibri"/>
                <a:ea typeface="Calibri"/>
                <a:cs typeface="Calibri"/>
                <a:sym typeface="Calibri"/>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06" name="Google Shape;706;p48"/>
          <p:cNvSpPr txBox="1"/>
          <p:nvPr>
            <p:ph idx="2" type="body"/>
          </p:nvPr>
        </p:nvSpPr>
        <p:spPr>
          <a:xfrm rot="-3872146">
            <a:off x="1914746" y="3403507"/>
            <a:ext cx="2041647" cy="313932"/>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750"/>
              </a:spcBef>
              <a:spcAft>
                <a:spcPts val="0"/>
              </a:spcAft>
              <a:buClr>
                <a:srgbClr val="404040"/>
              </a:buClr>
              <a:buSzPts val="1600"/>
              <a:buNone/>
              <a:defRPr b="1" sz="1600" cap="none">
                <a:solidFill>
                  <a:srgbClr val="404040"/>
                </a:solidFill>
                <a:latin typeface="Calibri"/>
                <a:ea typeface="Calibri"/>
                <a:cs typeface="Calibri"/>
                <a:sym typeface="Calibri"/>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07" name="Google Shape;707;p48"/>
          <p:cNvSpPr txBox="1"/>
          <p:nvPr>
            <p:ph idx="3" type="body"/>
          </p:nvPr>
        </p:nvSpPr>
        <p:spPr>
          <a:xfrm rot="-3872146">
            <a:off x="3246152" y="3401198"/>
            <a:ext cx="2041647" cy="313932"/>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750"/>
              </a:spcBef>
              <a:spcAft>
                <a:spcPts val="0"/>
              </a:spcAft>
              <a:buClr>
                <a:srgbClr val="404040"/>
              </a:buClr>
              <a:buSzPts val="1600"/>
              <a:buNone/>
              <a:defRPr b="1" sz="1600" cap="none">
                <a:solidFill>
                  <a:srgbClr val="404040"/>
                </a:solidFill>
                <a:latin typeface="Calibri"/>
                <a:ea typeface="Calibri"/>
                <a:cs typeface="Calibri"/>
                <a:sym typeface="Calibri"/>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08" name="Google Shape;708;p48"/>
          <p:cNvSpPr txBox="1"/>
          <p:nvPr>
            <p:ph idx="4" type="body"/>
          </p:nvPr>
        </p:nvSpPr>
        <p:spPr>
          <a:xfrm rot="-3872146">
            <a:off x="4565333" y="3424727"/>
            <a:ext cx="2041647" cy="396646"/>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750"/>
              </a:spcBef>
              <a:spcAft>
                <a:spcPts val="0"/>
              </a:spcAft>
              <a:buClr>
                <a:schemeClr val="lt1"/>
              </a:buClr>
              <a:buSzPts val="1600"/>
              <a:buNone/>
              <a:defRPr b="1" sz="1600" cap="none">
                <a:solidFill>
                  <a:schemeClr val="lt1"/>
                </a:solidFill>
                <a:latin typeface="Calibri"/>
                <a:ea typeface="Calibri"/>
                <a:cs typeface="Calibri"/>
                <a:sym typeface="Calibri"/>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09" name="Google Shape;709;p48"/>
          <p:cNvSpPr txBox="1"/>
          <p:nvPr>
            <p:ph idx="5" type="body"/>
          </p:nvPr>
        </p:nvSpPr>
        <p:spPr>
          <a:xfrm rot="-3872146">
            <a:off x="5864307" y="3384404"/>
            <a:ext cx="2041647" cy="313932"/>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750"/>
              </a:spcBef>
              <a:spcAft>
                <a:spcPts val="0"/>
              </a:spcAft>
              <a:buClr>
                <a:srgbClr val="404040"/>
              </a:buClr>
              <a:buSzPts val="1600"/>
              <a:buNone/>
              <a:defRPr b="1" sz="1600" cap="none">
                <a:solidFill>
                  <a:srgbClr val="404040"/>
                </a:solidFill>
                <a:latin typeface="Calibri"/>
                <a:ea typeface="Calibri"/>
                <a:cs typeface="Calibri"/>
                <a:sym typeface="Calibri"/>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10" name="Google Shape;710;p48"/>
          <p:cNvSpPr txBox="1"/>
          <p:nvPr>
            <p:ph idx="6" type="body"/>
          </p:nvPr>
        </p:nvSpPr>
        <p:spPr>
          <a:xfrm>
            <a:off x="1859159" y="2123533"/>
            <a:ext cx="857839" cy="369332"/>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750"/>
              </a:spcBef>
              <a:spcAft>
                <a:spcPts val="0"/>
              </a:spcAft>
              <a:buClr>
                <a:schemeClr val="lt1"/>
              </a:buClr>
              <a:buSzPts val="2000"/>
              <a:buNone/>
              <a:defRPr b="1" sz="2000">
                <a:solidFill>
                  <a:schemeClr val="lt1"/>
                </a:solidFill>
                <a:latin typeface="Calibri"/>
                <a:ea typeface="Calibri"/>
                <a:cs typeface="Calibri"/>
                <a:sym typeface="Calibri"/>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11" name="Google Shape;711;p48"/>
          <p:cNvSpPr txBox="1"/>
          <p:nvPr>
            <p:ph idx="7" type="body"/>
          </p:nvPr>
        </p:nvSpPr>
        <p:spPr>
          <a:xfrm>
            <a:off x="3065833" y="2155491"/>
            <a:ext cx="857839" cy="369332"/>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750"/>
              </a:spcBef>
              <a:spcAft>
                <a:spcPts val="0"/>
              </a:spcAft>
              <a:buClr>
                <a:srgbClr val="404040"/>
              </a:buClr>
              <a:buSzPts val="2000"/>
              <a:buNone/>
              <a:defRPr b="1" sz="2000">
                <a:solidFill>
                  <a:srgbClr val="404040"/>
                </a:solidFill>
                <a:latin typeface="Calibri"/>
                <a:ea typeface="Calibri"/>
                <a:cs typeface="Calibri"/>
                <a:sym typeface="Calibri"/>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12" name="Google Shape;712;p48"/>
          <p:cNvSpPr txBox="1"/>
          <p:nvPr>
            <p:ph idx="8" type="body"/>
          </p:nvPr>
        </p:nvSpPr>
        <p:spPr>
          <a:xfrm>
            <a:off x="4418674" y="2163889"/>
            <a:ext cx="857839" cy="369332"/>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750"/>
              </a:spcBef>
              <a:spcAft>
                <a:spcPts val="0"/>
              </a:spcAft>
              <a:buClr>
                <a:schemeClr val="lt1"/>
              </a:buClr>
              <a:buSzPts val="2000"/>
              <a:buNone/>
              <a:defRPr b="1" sz="2000">
                <a:solidFill>
                  <a:schemeClr val="lt1"/>
                </a:solidFill>
                <a:latin typeface="Calibri"/>
                <a:ea typeface="Calibri"/>
                <a:cs typeface="Calibri"/>
                <a:sym typeface="Calibri"/>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13" name="Google Shape;713;p48"/>
          <p:cNvSpPr txBox="1"/>
          <p:nvPr>
            <p:ph idx="9" type="body"/>
          </p:nvPr>
        </p:nvSpPr>
        <p:spPr>
          <a:xfrm>
            <a:off x="5686130" y="2171789"/>
            <a:ext cx="857839" cy="369332"/>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750"/>
              </a:spcBef>
              <a:spcAft>
                <a:spcPts val="0"/>
              </a:spcAft>
              <a:buClr>
                <a:schemeClr val="lt1"/>
              </a:buClr>
              <a:buSzPts val="2000"/>
              <a:buNone/>
              <a:defRPr b="1" sz="2000">
                <a:solidFill>
                  <a:schemeClr val="lt1"/>
                </a:solidFill>
                <a:latin typeface="Calibri"/>
                <a:ea typeface="Calibri"/>
                <a:cs typeface="Calibri"/>
                <a:sym typeface="Calibri"/>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14" name="Google Shape;714;p48"/>
          <p:cNvSpPr txBox="1"/>
          <p:nvPr>
            <p:ph idx="13" type="body"/>
          </p:nvPr>
        </p:nvSpPr>
        <p:spPr>
          <a:xfrm>
            <a:off x="6953586" y="2163889"/>
            <a:ext cx="857839" cy="369332"/>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750"/>
              </a:spcBef>
              <a:spcAft>
                <a:spcPts val="0"/>
              </a:spcAft>
              <a:buClr>
                <a:srgbClr val="404040"/>
              </a:buClr>
              <a:buSzPts val="2000"/>
              <a:buNone/>
              <a:defRPr b="1" sz="2000">
                <a:solidFill>
                  <a:srgbClr val="404040"/>
                </a:solidFill>
                <a:latin typeface="Calibri"/>
                <a:ea typeface="Calibri"/>
                <a:cs typeface="Calibri"/>
                <a:sym typeface="Calibri"/>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_Custom Layout">
  <p:cSld name="21_Custom Layout">
    <p:spTree>
      <p:nvGrpSpPr>
        <p:cNvPr id="715" name="Shape 715"/>
        <p:cNvGrpSpPr/>
        <p:nvPr/>
      </p:nvGrpSpPr>
      <p:grpSpPr>
        <a:xfrm>
          <a:off x="0" y="0"/>
          <a:ext cx="0" cy="0"/>
          <a:chOff x="0" y="0"/>
          <a:chExt cx="0" cy="0"/>
        </a:xfrm>
      </p:grpSpPr>
      <p:sp>
        <p:nvSpPr>
          <p:cNvPr id="716" name="Google Shape;716;p49"/>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7" name="Google Shape;717;p49"/>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8" name="Google Shape;718;p49"/>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719" name="Google Shape;719;p49"/>
          <p:cNvSpPr/>
          <p:nvPr/>
        </p:nvSpPr>
        <p:spPr>
          <a:xfrm>
            <a:off x="2227926" y="1586193"/>
            <a:ext cx="1853366" cy="1615517"/>
          </a:xfrm>
          <a:custGeom>
            <a:rect b="b" l="l" r="r" t="t"/>
            <a:pathLst>
              <a:path extrusionOk="0" h="17280" w="19816">
                <a:moveTo>
                  <a:pt x="16817" y="5815"/>
                </a:moveTo>
                <a:lnTo>
                  <a:pt x="16817" y="5815"/>
                </a:lnTo>
                <a:lnTo>
                  <a:pt x="16876" y="5789"/>
                </a:lnTo>
                <a:lnTo>
                  <a:pt x="16934" y="5761"/>
                </a:lnTo>
                <a:lnTo>
                  <a:pt x="16990" y="5734"/>
                </a:lnTo>
                <a:lnTo>
                  <a:pt x="17044" y="5704"/>
                </a:lnTo>
                <a:lnTo>
                  <a:pt x="17098" y="5674"/>
                </a:lnTo>
                <a:lnTo>
                  <a:pt x="17148" y="5642"/>
                </a:lnTo>
                <a:lnTo>
                  <a:pt x="17199" y="5609"/>
                </a:lnTo>
                <a:lnTo>
                  <a:pt x="17248" y="5575"/>
                </a:lnTo>
                <a:lnTo>
                  <a:pt x="17295" y="5540"/>
                </a:lnTo>
                <a:lnTo>
                  <a:pt x="17341" y="5504"/>
                </a:lnTo>
                <a:lnTo>
                  <a:pt x="17385" y="5467"/>
                </a:lnTo>
                <a:lnTo>
                  <a:pt x="17427" y="5429"/>
                </a:lnTo>
                <a:lnTo>
                  <a:pt x="17469" y="5389"/>
                </a:lnTo>
                <a:lnTo>
                  <a:pt x="17509" y="5348"/>
                </a:lnTo>
                <a:lnTo>
                  <a:pt x="17547" y="5306"/>
                </a:lnTo>
                <a:lnTo>
                  <a:pt x="17584" y="5264"/>
                </a:lnTo>
                <a:lnTo>
                  <a:pt x="17619" y="5220"/>
                </a:lnTo>
                <a:lnTo>
                  <a:pt x="17654" y="5174"/>
                </a:lnTo>
                <a:lnTo>
                  <a:pt x="17686" y="5127"/>
                </a:lnTo>
                <a:lnTo>
                  <a:pt x="17717" y="5079"/>
                </a:lnTo>
                <a:lnTo>
                  <a:pt x="17747" y="5030"/>
                </a:lnTo>
                <a:lnTo>
                  <a:pt x="17776" y="4980"/>
                </a:lnTo>
                <a:lnTo>
                  <a:pt x="17803" y="4928"/>
                </a:lnTo>
                <a:lnTo>
                  <a:pt x="17829" y="4875"/>
                </a:lnTo>
                <a:lnTo>
                  <a:pt x="17853" y="4821"/>
                </a:lnTo>
                <a:lnTo>
                  <a:pt x="17876" y="4766"/>
                </a:lnTo>
                <a:lnTo>
                  <a:pt x="17898" y="4709"/>
                </a:lnTo>
                <a:lnTo>
                  <a:pt x="17918" y="4651"/>
                </a:lnTo>
                <a:lnTo>
                  <a:pt x="17937" y="4592"/>
                </a:lnTo>
                <a:lnTo>
                  <a:pt x="17955" y="4530"/>
                </a:lnTo>
                <a:lnTo>
                  <a:pt x="17971" y="4469"/>
                </a:lnTo>
                <a:lnTo>
                  <a:pt x="17986" y="4406"/>
                </a:lnTo>
                <a:lnTo>
                  <a:pt x="17992" y="4367"/>
                </a:lnTo>
                <a:lnTo>
                  <a:pt x="17997" y="4328"/>
                </a:lnTo>
                <a:lnTo>
                  <a:pt x="18001" y="4289"/>
                </a:lnTo>
                <a:lnTo>
                  <a:pt x="18004" y="4251"/>
                </a:lnTo>
                <a:lnTo>
                  <a:pt x="18006" y="4212"/>
                </a:lnTo>
                <a:lnTo>
                  <a:pt x="18006" y="4174"/>
                </a:lnTo>
                <a:lnTo>
                  <a:pt x="18004" y="4137"/>
                </a:lnTo>
                <a:lnTo>
                  <a:pt x="18002" y="4098"/>
                </a:lnTo>
                <a:lnTo>
                  <a:pt x="17998" y="4061"/>
                </a:lnTo>
                <a:lnTo>
                  <a:pt x="17994" y="4024"/>
                </a:lnTo>
                <a:lnTo>
                  <a:pt x="17988" y="3988"/>
                </a:lnTo>
                <a:lnTo>
                  <a:pt x="17980" y="3950"/>
                </a:lnTo>
                <a:lnTo>
                  <a:pt x="17972" y="3914"/>
                </a:lnTo>
                <a:lnTo>
                  <a:pt x="17962" y="3878"/>
                </a:lnTo>
                <a:lnTo>
                  <a:pt x="17953" y="3844"/>
                </a:lnTo>
                <a:lnTo>
                  <a:pt x="17941" y="3809"/>
                </a:lnTo>
                <a:lnTo>
                  <a:pt x="17929" y="3774"/>
                </a:lnTo>
                <a:lnTo>
                  <a:pt x="17914" y="3739"/>
                </a:lnTo>
                <a:lnTo>
                  <a:pt x="17900" y="3706"/>
                </a:lnTo>
                <a:lnTo>
                  <a:pt x="17884" y="3673"/>
                </a:lnTo>
                <a:lnTo>
                  <a:pt x="17869" y="3639"/>
                </a:lnTo>
                <a:lnTo>
                  <a:pt x="17851" y="3608"/>
                </a:lnTo>
                <a:lnTo>
                  <a:pt x="17833" y="3576"/>
                </a:lnTo>
                <a:lnTo>
                  <a:pt x="17812" y="3545"/>
                </a:lnTo>
                <a:lnTo>
                  <a:pt x="17792" y="3515"/>
                </a:lnTo>
                <a:lnTo>
                  <a:pt x="17771" y="3485"/>
                </a:lnTo>
                <a:lnTo>
                  <a:pt x="17749" y="3455"/>
                </a:lnTo>
                <a:lnTo>
                  <a:pt x="17726" y="3426"/>
                </a:lnTo>
                <a:lnTo>
                  <a:pt x="17703" y="3398"/>
                </a:lnTo>
                <a:lnTo>
                  <a:pt x="17678" y="3371"/>
                </a:lnTo>
                <a:lnTo>
                  <a:pt x="17653" y="3344"/>
                </a:lnTo>
                <a:lnTo>
                  <a:pt x="17626" y="3318"/>
                </a:lnTo>
                <a:lnTo>
                  <a:pt x="17599" y="3292"/>
                </a:lnTo>
                <a:lnTo>
                  <a:pt x="17571" y="3267"/>
                </a:lnTo>
                <a:lnTo>
                  <a:pt x="17543" y="3243"/>
                </a:lnTo>
                <a:lnTo>
                  <a:pt x="17513" y="3220"/>
                </a:lnTo>
                <a:lnTo>
                  <a:pt x="17483" y="3198"/>
                </a:lnTo>
                <a:lnTo>
                  <a:pt x="17453" y="3177"/>
                </a:lnTo>
                <a:lnTo>
                  <a:pt x="17422" y="3156"/>
                </a:lnTo>
                <a:lnTo>
                  <a:pt x="17390" y="3136"/>
                </a:lnTo>
                <a:lnTo>
                  <a:pt x="17357" y="3117"/>
                </a:lnTo>
                <a:lnTo>
                  <a:pt x="17324" y="3099"/>
                </a:lnTo>
                <a:lnTo>
                  <a:pt x="17290" y="3082"/>
                </a:lnTo>
                <a:lnTo>
                  <a:pt x="17256" y="3066"/>
                </a:lnTo>
                <a:lnTo>
                  <a:pt x="17220" y="3051"/>
                </a:lnTo>
                <a:lnTo>
                  <a:pt x="17186" y="3037"/>
                </a:lnTo>
                <a:lnTo>
                  <a:pt x="17150" y="3023"/>
                </a:lnTo>
                <a:lnTo>
                  <a:pt x="17112" y="3011"/>
                </a:lnTo>
                <a:lnTo>
                  <a:pt x="17076" y="2999"/>
                </a:lnTo>
                <a:lnTo>
                  <a:pt x="17038" y="2990"/>
                </a:lnTo>
                <a:lnTo>
                  <a:pt x="17001" y="2980"/>
                </a:lnTo>
                <a:lnTo>
                  <a:pt x="16962" y="2972"/>
                </a:lnTo>
                <a:lnTo>
                  <a:pt x="16923" y="2966"/>
                </a:lnTo>
                <a:lnTo>
                  <a:pt x="16883" y="2960"/>
                </a:lnTo>
                <a:lnTo>
                  <a:pt x="16843" y="2955"/>
                </a:lnTo>
                <a:lnTo>
                  <a:pt x="16804" y="2951"/>
                </a:lnTo>
                <a:lnTo>
                  <a:pt x="16763" y="2949"/>
                </a:lnTo>
                <a:lnTo>
                  <a:pt x="16722" y="2948"/>
                </a:lnTo>
                <a:lnTo>
                  <a:pt x="16681" y="2948"/>
                </a:lnTo>
                <a:lnTo>
                  <a:pt x="16641" y="2949"/>
                </a:lnTo>
                <a:lnTo>
                  <a:pt x="16599" y="2951"/>
                </a:lnTo>
                <a:lnTo>
                  <a:pt x="16557" y="2956"/>
                </a:lnTo>
                <a:lnTo>
                  <a:pt x="16515" y="2961"/>
                </a:lnTo>
                <a:lnTo>
                  <a:pt x="16473" y="2967"/>
                </a:lnTo>
                <a:lnTo>
                  <a:pt x="16451" y="2974"/>
                </a:lnTo>
                <a:lnTo>
                  <a:pt x="16430" y="2983"/>
                </a:lnTo>
                <a:lnTo>
                  <a:pt x="16410" y="2992"/>
                </a:lnTo>
                <a:lnTo>
                  <a:pt x="16390" y="3002"/>
                </a:lnTo>
                <a:lnTo>
                  <a:pt x="16370" y="3013"/>
                </a:lnTo>
                <a:lnTo>
                  <a:pt x="16351" y="3025"/>
                </a:lnTo>
                <a:lnTo>
                  <a:pt x="16314" y="3049"/>
                </a:lnTo>
                <a:lnTo>
                  <a:pt x="16279" y="3076"/>
                </a:lnTo>
                <a:lnTo>
                  <a:pt x="16244" y="3104"/>
                </a:lnTo>
                <a:lnTo>
                  <a:pt x="16211" y="3135"/>
                </a:lnTo>
                <a:lnTo>
                  <a:pt x="16178" y="3166"/>
                </a:lnTo>
                <a:lnTo>
                  <a:pt x="16147" y="3199"/>
                </a:lnTo>
                <a:lnTo>
                  <a:pt x="16116" y="3231"/>
                </a:lnTo>
                <a:lnTo>
                  <a:pt x="16057" y="3297"/>
                </a:lnTo>
                <a:lnTo>
                  <a:pt x="15998" y="3362"/>
                </a:lnTo>
                <a:lnTo>
                  <a:pt x="15971" y="3392"/>
                </a:lnTo>
                <a:lnTo>
                  <a:pt x="15942" y="3422"/>
                </a:lnTo>
                <a:lnTo>
                  <a:pt x="15925" y="3450"/>
                </a:lnTo>
                <a:lnTo>
                  <a:pt x="15911" y="3477"/>
                </a:lnTo>
                <a:lnTo>
                  <a:pt x="15897" y="3504"/>
                </a:lnTo>
                <a:lnTo>
                  <a:pt x="15885" y="3531"/>
                </a:lnTo>
                <a:lnTo>
                  <a:pt x="15876" y="3557"/>
                </a:lnTo>
                <a:lnTo>
                  <a:pt x="15867" y="3582"/>
                </a:lnTo>
                <a:lnTo>
                  <a:pt x="15861" y="3607"/>
                </a:lnTo>
                <a:lnTo>
                  <a:pt x="15857" y="3632"/>
                </a:lnTo>
                <a:lnTo>
                  <a:pt x="15853" y="3656"/>
                </a:lnTo>
                <a:lnTo>
                  <a:pt x="15851" y="3679"/>
                </a:lnTo>
                <a:lnTo>
                  <a:pt x="15849" y="3703"/>
                </a:lnTo>
                <a:lnTo>
                  <a:pt x="15851" y="3726"/>
                </a:lnTo>
                <a:lnTo>
                  <a:pt x="15853" y="3748"/>
                </a:lnTo>
                <a:lnTo>
                  <a:pt x="15855" y="3769"/>
                </a:lnTo>
                <a:lnTo>
                  <a:pt x="15860" y="3791"/>
                </a:lnTo>
                <a:lnTo>
                  <a:pt x="15866" y="3812"/>
                </a:lnTo>
                <a:lnTo>
                  <a:pt x="15873" y="3833"/>
                </a:lnTo>
                <a:lnTo>
                  <a:pt x="15881" y="3853"/>
                </a:lnTo>
                <a:lnTo>
                  <a:pt x="15889" y="3872"/>
                </a:lnTo>
                <a:lnTo>
                  <a:pt x="15900" y="3893"/>
                </a:lnTo>
                <a:lnTo>
                  <a:pt x="15909" y="3912"/>
                </a:lnTo>
                <a:lnTo>
                  <a:pt x="15921" y="3930"/>
                </a:lnTo>
                <a:lnTo>
                  <a:pt x="15933" y="3949"/>
                </a:lnTo>
                <a:lnTo>
                  <a:pt x="15947" y="3967"/>
                </a:lnTo>
                <a:lnTo>
                  <a:pt x="15961" y="3985"/>
                </a:lnTo>
                <a:lnTo>
                  <a:pt x="15975" y="4003"/>
                </a:lnTo>
                <a:lnTo>
                  <a:pt x="16007" y="4037"/>
                </a:lnTo>
                <a:lnTo>
                  <a:pt x="16039" y="4071"/>
                </a:lnTo>
                <a:lnTo>
                  <a:pt x="16074" y="4103"/>
                </a:lnTo>
                <a:lnTo>
                  <a:pt x="16110" y="4134"/>
                </a:lnTo>
                <a:lnTo>
                  <a:pt x="16147" y="4165"/>
                </a:lnTo>
                <a:lnTo>
                  <a:pt x="16223" y="4224"/>
                </a:lnTo>
                <a:lnTo>
                  <a:pt x="16297" y="4282"/>
                </a:lnTo>
                <a:lnTo>
                  <a:pt x="16333" y="4309"/>
                </a:lnTo>
                <a:lnTo>
                  <a:pt x="16368" y="4337"/>
                </a:lnTo>
                <a:lnTo>
                  <a:pt x="16400" y="4365"/>
                </a:lnTo>
                <a:lnTo>
                  <a:pt x="16430" y="4392"/>
                </a:lnTo>
                <a:lnTo>
                  <a:pt x="16459" y="4419"/>
                </a:lnTo>
                <a:lnTo>
                  <a:pt x="16485" y="4446"/>
                </a:lnTo>
                <a:lnTo>
                  <a:pt x="16495" y="4461"/>
                </a:lnTo>
                <a:lnTo>
                  <a:pt x="16506" y="4474"/>
                </a:lnTo>
                <a:lnTo>
                  <a:pt x="16516" y="4487"/>
                </a:lnTo>
                <a:lnTo>
                  <a:pt x="16524" y="4502"/>
                </a:lnTo>
                <a:lnTo>
                  <a:pt x="16531" y="4515"/>
                </a:lnTo>
                <a:lnTo>
                  <a:pt x="16537" y="4529"/>
                </a:lnTo>
                <a:lnTo>
                  <a:pt x="16543" y="4544"/>
                </a:lnTo>
                <a:lnTo>
                  <a:pt x="16547" y="4558"/>
                </a:lnTo>
                <a:lnTo>
                  <a:pt x="16547" y="4578"/>
                </a:lnTo>
                <a:lnTo>
                  <a:pt x="16546" y="4598"/>
                </a:lnTo>
                <a:lnTo>
                  <a:pt x="16543" y="4617"/>
                </a:lnTo>
                <a:lnTo>
                  <a:pt x="16540" y="4634"/>
                </a:lnTo>
                <a:lnTo>
                  <a:pt x="16535" y="4651"/>
                </a:lnTo>
                <a:lnTo>
                  <a:pt x="16530" y="4666"/>
                </a:lnTo>
                <a:lnTo>
                  <a:pt x="16524" y="4681"/>
                </a:lnTo>
                <a:lnTo>
                  <a:pt x="16517" y="4694"/>
                </a:lnTo>
                <a:lnTo>
                  <a:pt x="16510" y="4707"/>
                </a:lnTo>
                <a:lnTo>
                  <a:pt x="16501" y="4719"/>
                </a:lnTo>
                <a:lnTo>
                  <a:pt x="16492" y="4730"/>
                </a:lnTo>
                <a:lnTo>
                  <a:pt x="16482" y="4739"/>
                </a:lnTo>
                <a:lnTo>
                  <a:pt x="16471" y="4748"/>
                </a:lnTo>
                <a:lnTo>
                  <a:pt x="16461" y="4756"/>
                </a:lnTo>
                <a:lnTo>
                  <a:pt x="16449" y="4763"/>
                </a:lnTo>
                <a:lnTo>
                  <a:pt x="16436" y="4771"/>
                </a:lnTo>
                <a:lnTo>
                  <a:pt x="16423" y="4777"/>
                </a:lnTo>
                <a:lnTo>
                  <a:pt x="16409" y="4781"/>
                </a:lnTo>
                <a:lnTo>
                  <a:pt x="16394" y="4786"/>
                </a:lnTo>
                <a:lnTo>
                  <a:pt x="16380" y="4790"/>
                </a:lnTo>
                <a:lnTo>
                  <a:pt x="16364" y="4792"/>
                </a:lnTo>
                <a:lnTo>
                  <a:pt x="16349" y="4795"/>
                </a:lnTo>
                <a:lnTo>
                  <a:pt x="16315" y="4797"/>
                </a:lnTo>
                <a:lnTo>
                  <a:pt x="16282" y="4797"/>
                </a:lnTo>
                <a:lnTo>
                  <a:pt x="16244" y="4795"/>
                </a:lnTo>
                <a:lnTo>
                  <a:pt x="16207" y="4791"/>
                </a:lnTo>
                <a:lnTo>
                  <a:pt x="16169" y="4785"/>
                </a:lnTo>
                <a:lnTo>
                  <a:pt x="16129" y="4777"/>
                </a:lnTo>
                <a:lnTo>
                  <a:pt x="16090" y="4767"/>
                </a:lnTo>
                <a:lnTo>
                  <a:pt x="16049" y="4756"/>
                </a:lnTo>
                <a:lnTo>
                  <a:pt x="16008" y="4744"/>
                </a:lnTo>
                <a:lnTo>
                  <a:pt x="15967" y="4730"/>
                </a:lnTo>
                <a:lnTo>
                  <a:pt x="15926" y="4717"/>
                </a:lnTo>
                <a:lnTo>
                  <a:pt x="15885" y="4701"/>
                </a:lnTo>
                <a:lnTo>
                  <a:pt x="15845" y="4685"/>
                </a:lnTo>
                <a:lnTo>
                  <a:pt x="15767" y="4653"/>
                </a:lnTo>
                <a:lnTo>
                  <a:pt x="15692" y="4619"/>
                </a:lnTo>
                <a:lnTo>
                  <a:pt x="15624" y="4587"/>
                </a:lnTo>
                <a:lnTo>
                  <a:pt x="15564" y="4558"/>
                </a:lnTo>
                <a:lnTo>
                  <a:pt x="15529" y="4533"/>
                </a:lnTo>
                <a:lnTo>
                  <a:pt x="15495" y="4506"/>
                </a:lnTo>
                <a:lnTo>
                  <a:pt x="15463" y="4480"/>
                </a:lnTo>
                <a:lnTo>
                  <a:pt x="15433" y="4454"/>
                </a:lnTo>
                <a:lnTo>
                  <a:pt x="15404" y="4426"/>
                </a:lnTo>
                <a:lnTo>
                  <a:pt x="15375" y="4397"/>
                </a:lnTo>
                <a:lnTo>
                  <a:pt x="15349" y="4368"/>
                </a:lnTo>
                <a:lnTo>
                  <a:pt x="15325" y="4340"/>
                </a:lnTo>
                <a:lnTo>
                  <a:pt x="15301" y="4309"/>
                </a:lnTo>
                <a:lnTo>
                  <a:pt x="15278" y="4279"/>
                </a:lnTo>
                <a:lnTo>
                  <a:pt x="15258" y="4248"/>
                </a:lnTo>
                <a:lnTo>
                  <a:pt x="15237" y="4217"/>
                </a:lnTo>
                <a:lnTo>
                  <a:pt x="15219" y="4186"/>
                </a:lnTo>
                <a:lnTo>
                  <a:pt x="15201" y="4153"/>
                </a:lnTo>
                <a:lnTo>
                  <a:pt x="15186" y="4122"/>
                </a:lnTo>
                <a:lnTo>
                  <a:pt x="15170" y="4089"/>
                </a:lnTo>
                <a:lnTo>
                  <a:pt x="15157" y="4056"/>
                </a:lnTo>
                <a:lnTo>
                  <a:pt x="15145" y="4023"/>
                </a:lnTo>
                <a:lnTo>
                  <a:pt x="15134" y="3989"/>
                </a:lnTo>
                <a:lnTo>
                  <a:pt x="15123" y="3955"/>
                </a:lnTo>
                <a:lnTo>
                  <a:pt x="15115" y="3922"/>
                </a:lnTo>
                <a:lnTo>
                  <a:pt x="15106" y="3887"/>
                </a:lnTo>
                <a:lnTo>
                  <a:pt x="15100" y="3852"/>
                </a:lnTo>
                <a:lnTo>
                  <a:pt x="15094" y="3817"/>
                </a:lnTo>
                <a:lnTo>
                  <a:pt x="15091" y="3782"/>
                </a:lnTo>
                <a:lnTo>
                  <a:pt x="15087" y="3748"/>
                </a:lnTo>
                <a:lnTo>
                  <a:pt x="15085" y="3713"/>
                </a:lnTo>
                <a:lnTo>
                  <a:pt x="15083" y="3677"/>
                </a:lnTo>
                <a:lnTo>
                  <a:pt x="15083" y="3642"/>
                </a:lnTo>
                <a:lnTo>
                  <a:pt x="15085" y="3606"/>
                </a:lnTo>
                <a:lnTo>
                  <a:pt x="15087" y="3571"/>
                </a:lnTo>
                <a:lnTo>
                  <a:pt x="15090" y="3535"/>
                </a:lnTo>
                <a:lnTo>
                  <a:pt x="15094" y="3500"/>
                </a:lnTo>
                <a:lnTo>
                  <a:pt x="15099" y="3464"/>
                </a:lnTo>
                <a:lnTo>
                  <a:pt x="15105" y="3429"/>
                </a:lnTo>
                <a:lnTo>
                  <a:pt x="15112" y="3393"/>
                </a:lnTo>
                <a:lnTo>
                  <a:pt x="15120" y="3358"/>
                </a:lnTo>
                <a:lnTo>
                  <a:pt x="15129" y="3324"/>
                </a:lnTo>
                <a:lnTo>
                  <a:pt x="15139" y="3288"/>
                </a:lnTo>
                <a:lnTo>
                  <a:pt x="15150" y="3253"/>
                </a:lnTo>
                <a:lnTo>
                  <a:pt x="15160" y="3218"/>
                </a:lnTo>
                <a:lnTo>
                  <a:pt x="15174" y="3184"/>
                </a:lnTo>
                <a:lnTo>
                  <a:pt x="15187" y="3150"/>
                </a:lnTo>
                <a:lnTo>
                  <a:pt x="15200" y="3116"/>
                </a:lnTo>
                <a:lnTo>
                  <a:pt x="15216" y="3081"/>
                </a:lnTo>
                <a:lnTo>
                  <a:pt x="15231" y="3048"/>
                </a:lnTo>
                <a:lnTo>
                  <a:pt x="15248" y="3015"/>
                </a:lnTo>
                <a:lnTo>
                  <a:pt x="15265" y="2981"/>
                </a:lnTo>
                <a:lnTo>
                  <a:pt x="15283" y="2949"/>
                </a:lnTo>
                <a:lnTo>
                  <a:pt x="15302" y="2917"/>
                </a:lnTo>
                <a:lnTo>
                  <a:pt x="15322" y="2884"/>
                </a:lnTo>
                <a:lnTo>
                  <a:pt x="15343" y="2853"/>
                </a:lnTo>
                <a:lnTo>
                  <a:pt x="15363" y="2822"/>
                </a:lnTo>
                <a:lnTo>
                  <a:pt x="15385" y="2792"/>
                </a:lnTo>
                <a:lnTo>
                  <a:pt x="15408" y="2762"/>
                </a:lnTo>
                <a:lnTo>
                  <a:pt x="15430" y="2732"/>
                </a:lnTo>
                <a:lnTo>
                  <a:pt x="15454" y="2702"/>
                </a:lnTo>
                <a:lnTo>
                  <a:pt x="15480" y="2674"/>
                </a:lnTo>
                <a:lnTo>
                  <a:pt x="15504" y="2645"/>
                </a:lnTo>
                <a:lnTo>
                  <a:pt x="15530" y="2618"/>
                </a:lnTo>
                <a:lnTo>
                  <a:pt x="15557" y="2590"/>
                </a:lnTo>
                <a:lnTo>
                  <a:pt x="15583" y="2564"/>
                </a:lnTo>
                <a:lnTo>
                  <a:pt x="15611" y="2538"/>
                </a:lnTo>
                <a:lnTo>
                  <a:pt x="15639" y="2513"/>
                </a:lnTo>
                <a:lnTo>
                  <a:pt x="15675" y="2482"/>
                </a:lnTo>
                <a:lnTo>
                  <a:pt x="15711" y="2452"/>
                </a:lnTo>
                <a:lnTo>
                  <a:pt x="15747" y="2422"/>
                </a:lnTo>
                <a:lnTo>
                  <a:pt x="15785" y="2394"/>
                </a:lnTo>
                <a:lnTo>
                  <a:pt x="15823" y="2367"/>
                </a:lnTo>
                <a:lnTo>
                  <a:pt x="15861" y="2341"/>
                </a:lnTo>
                <a:lnTo>
                  <a:pt x="15900" y="2316"/>
                </a:lnTo>
                <a:lnTo>
                  <a:pt x="15939" y="2292"/>
                </a:lnTo>
                <a:lnTo>
                  <a:pt x="15978" y="2271"/>
                </a:lnTo>
                <a:lnTo>
                  <a:pt x="16019" y="2249"/>
                </a:lnTo>
                <a:lnTo>
                  <a:pt x="16058" y="2227"/>
                </a:lnTo>
                <a:lnTo>
                  <a:pt x="16099" y="2208"/>
                </a:lnTo>
                <a:lnTo>
                  <a:pt x="16140" y="2190"/>
                </a:lnTo>
                <a:lnTo>
                  <a:pt x="16181" y="2173"/>
                </a:lnTo>
                <a:lnTo>
                  <a:pt x="16223" y="2157"/>
                </a:lnTo>
                <a:lnTo>
                  <a:pt x="16265" y="2141"/>
                </a:lnTo>
                <a:lnTo>
                  <a:pt x="16307" y="2128"/>
                </a:lnTo>
                <a:lnTo>
                  <a:pt x="16349" y="2115"/>
                </a:lnTo>
                <a:lnTo>
                  <a:pt x="16391" y="2103"/>
                </a:lnTo>
                <a:lnTo>
                  <a:pt x="16434" y="2092"/>
                </a:lnTo>
                <a:lnTo>
                  <a:pt x="16477" y="2081"/>
                </a:lnTo>
                <a:lnTo>
                  <a:pt x="16519" y="2072"/>
                </a:lnTo>
                <a:lnTo>
                  <a:pt x="16563" y="2064"/>
                </a:lnTo>
                <a:lnTo>
                  <a:pt x="16606" y="2058"/>
                </a:lnTo>
                <a:lnTo>
                  <a:pt x="16650" y="2052"/>
                </a:lnTo>
                <a:lnTo>
                  <a:pt x="16693" y="2047"/>
                </a:lnTo>
                <a:lnTo>
                  <a:pt x="16737" y="2044"/>
                </a:lnTo>
                <a:lnTo>
                  <a:pt x="16780" y="2040"/>
                </a:lnTo>
                <a:lnTo>
                  <a:pt x="16824" y="2039"/>
                </a:lnTo>
                <a:lnTo>
                  <a:pt x="16867" y="2038"/>
                </a:lnTo>
                <a:lnTo>
                  <a:pt x="16911" y="2039"/>
                </a:lnTo>
                <a:lnTo>
                  <a:pt x="16954" y="2040"/>
                </a:lnTo>
                <a:lnTo>
                  <a:pt x="16997" y="2042"/>
                </a:lnTo>
                <a:lnTo>
                  <a:pt x="17042" y="2045"/>
                </a:lnTo>
                <a:lnTo>
                  <a:pt x="17085" y="2050"/>
                </a:lnTo>
                <a:lnTo>
                  <a:pt x="17128" y="2054"/>
                </a:lnTo>
                <a:lnTo>
                  <a:pt x="17170" y="2060"/>
                </a:lnTo>
                <a:lnTo>
                  <a:pt x="17213" y="2068"/>
                </a:lnTo>
                <a:lnTo>
                  <a:pt x="17256" y="2076"/>
                </a:lnTo>
                <a:lnTo>
                  <a:pt x="17298" y="2086"/>
                </a:lnTo>
                <a:lnTo>
                  <a:pt x="17341" y="2095"/>
                </a:lnTo>
                <a:lnTo>
                  <a:pt x="17384" y="2107"/>
                </a:lnTo>
                <a:lnTo>
                  <a:pt x="17425" y="2119"/>
                </a:lnTo>
                <a:lnTo>
                  <a:pt x="17467" y="2131"/>
                </a:lnTo>
                <a:lnTo>
                  <a:pt x="17507" y="2146"/>
                </a:lnTo>
                <a:lnTo>
                  <a:pt x="17549" y="2160"/>
                </a:lnTo>
                <a:lnTo>
                  <a:pt x="17589" y="2177"/>
                </a:lnTo>
                <a:lnTo>
                  <a:pt x="17630" y="2194"/>
                </a:lnTo>
                <a:lnTo>
                  <a:pt x="17669" y="2212"/>
                </a:lnTo>
                <a:lnTo>
                  <a:pt x="17709" y="2230"/>
                </a:lnTo>
                <a:lnTo>
                  <a:pt x="17749" y="2249"/>
                </a:lnTo>
                <a:lnTo>
                  <a:pt x="17787" y="2271"/>
                </a:lnTo>
                <a:lnTo>
                  <a:pt x="17826" y="2292"/>
                </a:lnTo>
                <a:lnTo>
                  <a:pt x="17864" y="2314"/>
                </a:lnTo>
                <a:lnTo>
                  <a:pt x="17901" y="2338"/>
                </a:lnTo>
                <a:lnTo>
                  <a:pt x="17938" y="2362"/>
                </a:lnTo>
                <a:lnTo>
                  <a:pt x="17974" y="2387"/>
                </a:lnTo>
                <a:lnTo>
                  <a:pt x="18010" y="2414"/>
                </a:lnTo>
                <a:lnTo>
                  <a:pt x="18045" y="2440"/>
                </a:lnTo>
                <a:lnTo>
                  <a:pt x="18080" y="2468"/>
                </a:lnTo>
                <a:lnTo>
                  <a:pt x="18115" y="2496"/>
                </a:lnTo>
                <a:lnTo>
                  <a:pt x="18147" y="2526"/>
                </a:lnTo>
                <a:lnTo>
                  <a:pt x="18181" y="2558"/>
                </a:lnTo>
                <a:lnTo>
                  <a:pt x="18213" y="2589"/>
                </a:lnTo>
                <a:lnTo>
                  <a:pt x="18255" y="2628"/>
                </a:lnTo>
                <a:lnTo>
                  <a:pt x="18295" y="2668"/>
                </a:lnTo>
                <a:lnTo>
                  <a:pt x="18335" y="2709"/>
                </a:lnTo>
                <a:lnTo>
                  <a:pt x="18373" y="2751"/>
                </a:lnTo>
                <a:lnTo>
                  <a:pt x="18409" y="2793"/>
                </a:lnTo>
                <a:lnTo>
                  <a:pt x="18445" y="2836"/>
                </a:lnTo>
                <a:lnTo>
                  <a:pt x="18479" y="2879"/>
                </a:lnTo>
                <a:lnTo>
                  <a:pt x="18511" y="2924"/>
                </a:lnTo>
                <a:lnTo>
                  <a:pt x="18542" y="2969"/>
                </a:lnTo>
                <a:lnTo>
                  <a:pt x="18573" y="3014"/>
                </a:lnTo>
                <a:lnTo>
                  <a:pt x="18602" y="3061"/>
                </a:lnTo>
                <a:lnTo>
                  <a:pt x="18630" y="3108"/>
                </a:lnTo>
                <a:lnTo>
                  <a:pt x="18656" y="3154"/>
                </a:lnTo>
                <a:lnTo>
                  <a:pt x="18681" y="3201"/>
                </a:lnTo>
                <a:lnTo>
                  <a:pt x="18704" y="3250"/>
                </a:lnTo>
                <a:lnTo>
                  <a:pt x="18727" y="3298"/>
                </a:lnTo>
                <a:lnTo>
                  <a:pt x="18749" y="3348"/>
                </a:lnTo>
                <a:lnTo>
                  <a:pt x="18769" y="3397"/>
                </a:lnTo>
                <a:lnTo>
                  <a:pt x="18787" y="3447"/>
                </a:lnTo>
                <a:lnTo>
                  <a:pt x="18805" y="3497"/>
                </a:lnTo>
                <a:lnTo>
                  <a:pt x="18822" y="3548"/>
                </a:lnTo>
                <a:lnTo>
                  <a:pt x="18836" y="3599"/>
                </a:lnTo>
                <a:lnTo>
                  <a:pt x="18851" y="3650"/>
                </a:lnTo>
                <a:lnTo>
                  <a:pt x="18864" y="3702"/>
                </a:lnTo>
                <a:lnTo>
                  <a:pt x="18875" y="3754"/>
                </a:lnTo>
                <a:lnTo>
                  <a:pt x="18886" y="3805"/>
                </a:lnTo>
                <a:lnTo>
                  <a:pt x="18894" y="3858"/>
                </a:lnTo>
                <a:lnTo>
                  <a:pt x="18902" y="3910"/>
                </a:lnTo>
                <a:lnTo>
                  <a:pt x="18910" y="3962"/>
                </a:lnTo>
                <a:lnTo>
                  <a:pt x="18914" y="4015"/>
                </a:lnTo>
                <a:lnTo>
                  <a:pt x="18919" y="4069"/>
                </a:lnTo>
                <a:lnTo>
                  <a:pt x="18923" y="4122"/>
                </a:lnTo>
                <a:lnTo>
                  <a:pt x="18924" y="4175"/>
                </a:lnTo>
                <a:lnTo>
                  <a:pt x="18925" y="4229"/>
                </a:lnTo>
                <a:lnTo>
                  <a:pt x="18925" y="4282"/>
                </a:lnTo>
                <a:lnTo>
                  <a:pt x="18924" y="4336"/>
                </a:lnTo>
                <a:lnTo>
                  <a:pt x="18922" y="4389"/>
                </a:lnTo>
                <a:lnTo>
                  <a:pt x="18918" y="4443"/>
                </a:lnTo>
                <a:lnTo>
                  <a:pt x="18913" y="4497"/>
                </a:lnTo>
                <a:lnTo>
                  <a:pt x="18907" y="4550"/>
                </a:lnTo>
                <a:lnTo>
                  <a:pt x="18900" y="4604"/>
                </a:lnTo>
                <a:lnTo>
                  <a:pt x="18892" y="4657"/>
                </a:lnTo>
                <a:lnTo>
                  <a:pt x="18882" y="4709"/>
                </a:lnTo>
                <a:lnTo>
                  <a:pt x="18872" y="4763"/>
                </a:lnTo>
                <a:lnTo>
                  <a:pt x="18860" y="4816"/>
                </a:lnTo>
                <a:lnTo>
                  <a:pt x="18848" y="4869"/>
                </a:lnTo>
                <a:lnTo>
                  <a:pt x="18834" y="4922"/>
                </a:lnTo>
                <a:lnTo>
                  <a:pt x="18820" y="4974"/>
                </a:lnTo>
                <a:lnTo>
                  <a:pt x="18804" y="5026"/>
                </a:lnTo>
                <a:lnTo>
                  <a:pt x="18787" y="5078"/>
                </a:lnTo>
                <a:lnTo>
                  <a:pt x="18769" y="5130"/>
                </a:lnTo>
                <a:lnTo>
                  <a:pt x="18750" y="5181"/>
                </a:lnTo>
                <a:lnTo>
                  <a:pt x="18730" y="5233"/>
                </a:lnTo>
                <a:lnTo>
                  <a:pt x="18708" y="5283"/>
                </a:lnTo>
                <a:lnTo>
                  <a:pt x="18686" y="5334"/>
                </a:lnTo>
                <a:lnTo>
                  <a:pt x="18663" y="5384"/>
                </a:lnTo>
                <a:lnTo>
                  <a:pt x="18638" y="5433"/>
                </a:lnTo>
                <a:lnTo>
                  <a:pt x="18613" y="5483"/>
                </a:lnTo>
                <a:lnTo>
                  <a:pt x="18587" y="5532"/>
                </a:lnTo>
                <a:lnTo>
                  <a:pt x="18560" y="5580"/>
                </a:lnTo>
                <a:lnTo>
                  <a:pt x="18531" y="5628"/>
                </a:lnTo>
                <a:lnTo>
                  <a:pt x="18501" y="5676"/>
                </a:lnTo>
                <a:lnTo>
                  <a:pt x="18471" y="5723"/>
                </a:lnTo>
                <a:lnTo>
                  <a:pt x="18440" y="5768"/>
                </a:lnTo>
                <a:lnTo>
                  <a:pt x="18401" y="5825"/>
                </a:lnTo>
                <a:lnTo>
                  <a:pt x="18360" y="5880"/>
                </a:lnTo>
                <a:lnTo>
                  <a:pt x="18319" y="5933"/>
                </a:lnTo>
                <a:lnTo>
                  <a:pt x="18276" y="5985"/>
                </a:lnTo>
                <a:lnTo>
                  <a:pt x="18232" y="6035"/>
                </a:lnTo>
                <a:lnTo>
                  <a:pt x="18188" y="6084"/>
                </a:lnTo>
                <a:lnTo>
                  <a:pt x="18144" y="6131"/>
                </a:lnTo>
                <a:lnTo>
                  <a:pt x="18098" y="6177"/>
                </a:lnTo>
                <a:lnTo>
                  <a:pt x="18051" y="6222"/>
                </a:lnTo>
                <a:lnTo>
                  <a:pt x="18003" y="6266"/>
                </a:lnTo>
                <a:lnTo>
                  <a:pt x="17955" y="6306"/>
                </a:lnTo>
                <a:lnTo>
                  <a:pt x="17906" y="6347"/>
                </a:lnTo>
                <a:lnTo>
                  <a:pt x="17856" y="6387"/>
                </a:lnTo>
                <a:lnTo>
                  <a:pt x="17805" y="6424"/>
                </a:lnTo>
                <a:lnTo>
                  <a:pt x="17753" y="6460"/>
                </a:lnTo>
                <a:lnTo>
                  <a:pt x="17702" y="6495"/>
                </a:lnTo>
                <a:lnTo>
                  <a:pt x="17649" y="6528"/>
                </a:lnTo>
                <a:lnTo>
                  <a:pt x="17596" y="6561"/>
                </a:lnTo>
                <a:lnTo>
                  <a:pt x="17542" y="6591"/>
                </a:lnTo>
                <a:lnTo>
                  <a:pt x="17487" y="6621"/>
                </a:lnTo>
                <a:lnTo>
                  <a:pt x="17432" y="6649"/>
                </a:lnTo>
                <a:lnTo>
                  <a:pt x="17377" y="6675"/>
                </a:lnTo>
                <a:lnTo>
                  <a:pt x="17320" y="6700"/>
                </a:lnTo>
                <a:lnTo>
                  <a:pt x="17264" y="6724"/>
                </a:lnTo>
                <a:lnTo>
                  <a:pt x="17206" y="6747"/>
                </a:lnTo>
                <a:lnTo>
                  <a:pt x="17148" y="6767"/>
                </a:lnTo>
                <a:lnTo>
                  <a:pt x="17091" y="6788"/>
                </a:lnTo>
                <a:lnTo>
                  <a:pt x="17032" y="6806"/>
                </a:lnTo>
                <a:lnTo>
                  <a:pt x="16973" y="6823"/>
                </a:lnTo>
                <a:lnTo>
                  <a:pt x="16913" y="6839"/>
                </a:lnTo>
                <a:lnTo>
                  <a:pt x="16853" y="6854"/>
                </a:lnTo>
                <a:lnTo>
                  <a:pt x="16793" y="6867"/>
                </a:lnTo>
                <a:lnTo>
                  <a:pt x="16733" y="6878"/>
                </a:lnTo>
                <a:lnTo>
                  <a:pt x="16672" y="6889"/>
                </a:lnTo>
                <a:lnTo>
                  <a:pt x="16611" y="6898"/>
                </a:lnTo>
                <a:lnTo>
                  <a:pt x="16549" y="6906"/>
                </a:lnTo>
                <a:lnTo>
                  <a:pt x="16488" y="6912"/>
                </a:lnTo>
                <a:lnTo>
                  <a:pt x="16426" y="6918"/>
                </a:lnTo>
                <a:lnTo>
                  <a:pt x="16364" y="6921"/>
                </a:lnTo>
                <a:lnTo>
                  <a:pt x="16302" y="6924"/>
                </a:lnTo>
                <a:lnTo>
                  <a:pt x="16240" y="6925"/>
                </a:lnTo>
                <a:lnTo>
                  <a:pt x="16177" y="6925"/>
                </a:lnTo>
                <a:lnTo>
                  <a:pt x="16115" y="6924"/>
                </a:lnTo>
                <a:lnTo>
                  <a:pt x="16051" y="6921"/>
                </a:lnTo>
                <a:lnTo>
                  <a:pt x="15989" y="6916"/>
                </a:lnTo>
                <a:lnTo>
                  <a:pt x="15926" y="6912"/>
                </a:lnTo>
                <a:lnTo>
                  <a:pt x="15863" y="6906"/>
                </a:lnTo>
                <a:lnTo>
                  <a:pt x="15800" y="6897"/>
                </a:lnTo>
                <a:lnTo>
                  <a:pt x="15737" y="6889"/>
                </a:lnTo>
                <a:lnTo>
                  <a:pt x="15674" y="6878"/>
                </a:lnTo>
                <a:lnTo>
                  <a:pt x="15611" y="6866"/>
                </a:lnTo>
                <a:lnTo>
                  <a:pt x="15548" y="6854"/>
                </a:lnTo>
                <a:lnTo>
                  <a:pt x="15486" y="6839"/>
                </a:lnTo>
                <a:lnTo>
                  <a:pt x="15422" y="6824"/>
                </a:lnTo>
                <a:lnTo>
                  <a:pt x="15360" y="6807"/>
                </a:lnTo>
                <a:lnTo>
                  <a:pt x="15297" y="6789"/>
                </a:lnTo>
                <a:lnTo>
                  <a:pt x="15236" y="6770"/>
                </a:lnTo>
                <a:lnTo>
                  <a:pt x="15174" y="6749"/>
                </a:lnTo>
                <a:lnTo>
                  <a:pt x="15111" y="6728"/>
                </a:lnTo>
                <a:lnTo>
                  <a:pt x="15050" y="6705"/>
                </a:lnTo>
                <a:lnTo>
                  <a:pt x="14989" y="6681"/>
                </a:lnTo>
                <a:lnTo>
                  <a:pt x="14927" y="6656"/>
                </a:lnTo>
                <a:lnTo>
                  <a:pt x="14866" y="6629"/>
                </a:lnTo>
                <a:lnTo>
                  <a:pt x="14806" y="6602"/>
                </a:lnTo>
                <a:lnTo>
                  <a:pt x="14746" y="6569"/>
                </a:lnTo>
                <a:lnTo>
                  <a:pt x="14687" y="6536"/>
                </a:lnTo>
                <a:lnTo>
                  <a:pt x="14630" y="6502"/>
                </a:lnTo>
                <a:lnTo>
                  <a:pt x="14572" y="6466"/>
                </a:lnTo>
                <a:lnTo>
                  <a:pt x="14516" y="6430"/>
                </a:lnTo>
                <a:lnTo>
                  <a:pt x="14460" y="6393"/>
                </a:lnTo>
                <a:lnTo>
                  <a:pt x="14406" y="6354"/>
                </a:lnTo>
                <a:lnTo>
                  <a:pt x="14352" y="6316"/>
                </a:lnTo>
                <a:lnTo>
                  <a:pt x="14300" y="6275"/>
                </a:lnTo>
                <a:lnTo>
                  <a:pt x="14248" y="6234"/>
                </a:lnTo>
                <a:lnTo>
                  <a:pt x="14198" y="6193"/>
                </a:lnTo>
                <a:lnTo>
                  <a:pt x="14148" y="6150"/>
                </a:lnTo>
                <a:lnTo>
                  <a:pt x="14099" y="6107"/>
                </a:lnTo>
                <a:lnTo>
                  <a:pt x="14052" y="6063"/>
                </a:lnTo>
                <a:lnTo>
                  <a:pt x="14005" y="6018"/>
                </a:lnTo>
                <a:lnTo>
                  <a:pt x="13960" y="5973"/>
                </a:lnTo>
                <a:lnTo>
                  <a:pt x="13914" y="5926"/>
                </a:lnTo>
                <a:lnTo>
                  <a:pt x="13871" y="5879"/>
                </a:lnTo>
                <a:lnTo>
                  <a:pt x="13828" y="5831"/>
                </a:lnTo>
                <a:lnTo>
                  <a:pt x="13787" y="5782"/>
                </a:lnTo>
                <a:lnTo>
                  <a:pt x="13746" y="5732"/>
                </a:lnTo>
                <a:lnTo>
                  <a:pt x="13706" y="5682"/>
                </a:lnTo>
                <a:lnTo>
                  <a:pt x="13667" y="5632"/>
                </a:lnTo>
                <a:lnTo>
                  <a:pt x="13630" y="5580"/>
                </a:lnTo>
                <a:lnTo>
                  <a:pt x="13594" y="5527"/>
                </a:lnTo>
                <a:lnTo>
                  <a:pt x="13558" y="5474"/>
                </a:lnTo>
                <a:lnTo>
                  <a:pt x="13524" y="5421"/>
                </a:lnTo>
                <a:lnTo>
                  <a:pt x="13490" y="5366"/>
                </a:lnTo>
                <a:lnTo>
                  <a:pt x="13458" y="5312"/>
                </a:lnTo>
                <a:lnTo>
                  <a:pt x="13427" y="5257"/>
                </a:lnTo>
                <a:lnTo>
                  <a:pt x="13397" y="5200"/>
                </a:lnTo>
                <a:lnTo>
                  <a:pt x="13368" y="5144"/>
                </a:lnTo>
                <a:lnTo>
                  <a:pt x="13340" y="5088"/>
                </a:lnTo>
                <a:lnTo>
                  <a:pt x="13314" y="5030"/>
                </a:lnTo>
                <a:lnTo>
                  <a:pt x="13288" y="4971"/>
                </a:lnTo>
                <a:lnTo>
                  <a:pt x="13263" y="4912"/>
                </a:lnTo>
                <a:lnTo>
                  <a:pt x="13239" y="4853"/>
                </a:lnTo>
                <a:lnTo>
                  <a:pt x="13218" y="4793"/>
                </a:lnTo>
                <a:lnTo>
                  <a:pt x="13196" y="4733"/>
                </a:lnTo>
                <a:lnTo>
                  <a:pt x="13177" y="4673"/>
                </a:lnTo>
                <a:lnTo>
                  <a:pt x="13158" y="4612"/>
                </a:lnTo>
                <a:lnTo>
                  <a:pt x="13141" y="4551"/>
                </a:lnTo>
                <a:lnTo>
                  <a:pt x="13124" y="4488"/>
                </a:lnTo>
                <a:lnTo>
                  <a:pt x="13109" y="4427"/>
                </a:lnTo>
                <a:lnTo>
                  <a:pt x="13095" y="4364"/>
                </a:lnTo>
                <a:lnTo>
                  <a:pt x="13082" y="4301"/>
                </a:lnTo>
                <a:lnTo>
                  <a:pt x="13070" y="4237"/>
                </a:lnTo>
                <a:lnTo>
                  <a:pt x="13061" y="4174"/>
                </a:lnTo>
                <a:lnTo>
                  <a:pt x="13051" y="4110"/>
                </a:lnTo>
                <a:lnTo>
                  <a:pt x="13044" y="4045"/>
                </a:lnTo>
                <a:lnTo>
                  <a:pt x="13037" y="3980"/>
                </a:lnTo>
                <a:lnTo>
                  <a:pt x="13032" y="3916"/>
                </a:lnTo>
                <a:lnTo>
                  <a:pt x="13027" y="3851"/>
                </a:lnTo>
                <a:lnTo>
                  <a:pt x="13025" y="3785"/>
                </a:lnTo>
                <a:lnTo>
                  <a:pt x="13022" y="3720"/>
                </a:lnTo>
                <a:lnTo>
                  <a:pt x="13022" y="3654"/>
                </a:lnTo>
                <a:lnTo>
                  <a:pt x="13023" y="3587"/>
                </a:lnTo>
                <a:lnTo>
                  <a:pt x="13025" y="3521"/>
                </a:lnTo>
                <a:lnTo>
                  <a:pt x="13028" y="3455"/>
                </a:lnTo>
                <a:lnTo>
                  <a:pt x="13033" y="3387"/>
                </a:lnTo>
                <a:lnTo>
                  <a:pt x="13039" y="3320"/>
                </a:lnTo>
                <a:lnTo>
                  <a:pt x="13046" y="3253"/>
                </a:lnTo>
                <a:lnTo>
                  <a:pt x="13055" y="3186"/>
                </a:lnTo>
                <a:lnTo>
                  <a:pt x="13065" y="3118"/>
                </a:lnTo>
                <a:lnTo>
                  <a:pt x="13080" y="3027"/>
                </a:lnTo>
                <a:lnTo>
                  <a:pt x="13098" y="2937"/>
                </a:lnTo>
                <a:lnTo>
                  <a:pt x="13117" y="2848"/>
                </a:lnTo>
                <a:lnTo>
                  <a:pt x="13139" y="2761"/>
                </a:lnTo>
                <a:lnTo>
                  <a:pt x="13163" y="2674"/>
                </a:lnTo>
                <a:lnTo>
                  <a:pt x="13189" y="2589"/>
                </a:lnTo>
                <a:lnTo>
                  <a:pt x="13217" y="2505"/>
                </a:lnTo>
                <a:lnTo>
                  <a:pt x="13245" y="2422"/>
                </a:lnTo>
                <a:lnTo>
                  <a:pt x="13277" y="2341"/>
                </a:lnTo>
                <a:lnTo>
                  <a:pt x="13310" y="2261"/>
                </a:lnTo>
                <a:lnTo>
                  <a:pt x="13345" y="2182"/>
                </a:lnTo>
                <a:lnTo>
                  <a:pt x="13382" y="2105"/>
                </a:lnTo>
                <a:lnTo>
                  <a:pt x="13420" y="2028"/>
                </a:lnTo>
                <a:lnTo>
                  <a:pt x="13460" y="1954"/>
                </a:lnTo>
                <a:lnTo>
                  <a:pt x="13501" y="1879"/>
                </a:lnTo>
                <a:lnTo>
                  <a:pt x="13544" y="1807"/>
                </a:lnTo>
                <a:lnTo>
                  <a:pt x="13589" y="1735"/>
                </a:lnTo>
                <a:lnTo>
                  <a:pt x="13634" y="1665"/>
                </a:lnTo>
                <a:lnTo>
                  <a:pt x="13682" y="1596"/>
                </a:lnTo>
                <a:lnTo>
                  <a:pt x="13730" y="1529"/>
                </a:lnTo>
                <a:lnTo>
                  <a:pt x="13781" y="1461"/>
                </a:lnTo>
                <a:lnTo>
                  <a:pt x="13831" y="1396"/>
                </a:lnTo>
                <a:lnTo>
                  <a:pt x="13884" y="1332"/>
                </a:lnTo>
                <a:lnTo>
                  <a:pt x="13937" y="1268"/>
                </a:lnTo>
                <a:lnTo>
                  <a:pt x="13992" y="1206"/>
                </a:lnTo>
                <a:lnTo>
                  <a:pt x="14047" y="1146"/>
                </a:lnTo>
                <a:lnTo>
                  <a:pt x="14104" y="1085"/>
                </a:lnTo>
                <a:lnTo>
                  <a:pt x="14161" y="1027"/>
                </a:lnTo>
                <a:lnTo>
                  <a:pt x="14220" y="969"/>
                </a:lnTo>
                <a:lnTo>
                  <a:pt x="14280" y="911"/>
                </a:lnTo>
                <a:lnTo>
                  <a:pt x="14340" y="856"/>
                </a:lnTo>
                <a:lnTo>
                  <a:pt x="14402" y="802"/>
                </a:lnTo>
                <a:lnTo>
                  <a:pt x="14366" y="776"/>
                </a:lnTo>
                <a:lnTo>
                  <a:pt x="14330" y="750"/>
                </a:lnTo>
                <a:lnTo>
                  <a:pt x="14292" y="725"/>
                </a:lnTo>
                <a:lnTo>
                  <a:pt x="14254" y="701"/>
                </a:lnTo>
                <a:lnTo>
                  <a:pt x="14216" y="678"/>
                </a:lnTo>
                <a:lnTo>
                  <a:pt x="14176" y="656"/>
                </a:lnTo>
                <a:lnTo>
                  <a:pt x="14136" y="633"/>
                </a:lnTo>
                <a:lnTo>
                  <a:pt x="14097" y="611"/>
                </a:lnTo>
                <a:lnTo>
                  <a:pt x="14015" y="568"/>
                </a:lnTo>
                <a:lnTo>
                  <a:pt x="13931" y="528"/>
                </a:lnTo>
                <a:lnTo>
                  <a:pt x="13847" y="489"/>
                </a:lnTo>
                <a:lnTo>
                  <a:pt x="13761" y="451"/>
                </a:lnTo>
                <a:lnTo>
                  <a:pt x="13696" y="425"/>
                </a:lnTo>
                <a:lnTo>
                  <a:pt x="13631" y="399"/>
                </a:lnTo>
                <a:lnTo>
                  <a:pt x="13565" y="373"/>
                </a:lnTo>
                <a:lnTo>
                  <a:pt x="13499" y="349"/>
                </a:lnTo>
                <a:lnTo>
                  <a:pt x="13433" y="325"/>
                </a:lnTo>
                <a:lnTo>
                  <a:pt x="13367" y="303"/>
                </a:lnTo>
                <a:lnTo>
                  <a:pt x="13300" y="280"/>
                </a:lnTo>
                <a:lnTo>
                  <a:pt x="13232" y="258"/>
                </a:lnTo>
                <a:lnTo>
                  <a:pt x="13164" y="238"/>
                </a:lnTo>
                <a:lnTo>
                  <a:pt x="13095" y="219"/>
                </a:lnTo>
                <a:lnTo>
                  <a:pt x="13027" y="199"/>
                </a:lnTo>
                <a:lnTo>
                  <a:pt x="12959" y="181"/>
                </a:lnTo>
                <a:lnTo>
                  <a:pt x="12889" y="163"/>
                </a:lnTo>
                <a:lnTo>
                  <a:pt x="12820" y="146"/>
                </a:lnTo>
                <a:lnTo>
                  <a:pt x="12750" y="131"/>
                </a:lnTo>
                <a:lnTo>
                  <a:pt x="12680" y="116"/>
                </a:lnTo>
                <a:lnTo>
                  <a:pt x="12609" y="102"/>
                </a:lnTo>
                <a:lnTo>
                  <a:pt x="12538" y="90"/>
                </a:lnTo>
                <a:lnTo>
                  <a:pt x="12468" y="77"/>
                </a:lnTo>
                <a:lnTo>
                  <a:pt x="12397" y="66"/>
                </a:lnTo>
                <a:lnTo>
                  <a:pt x="12325" y="55"/>
                </a:lnTo>
                <a:lnTo>
                  <a:pt x="12253" y="46"/>
                </a:lnTo>
                <a:lnTo>
                  <a:pt x="12181" y="37"/>
                </a:lnTo>
                <a:lnTo>
                  <a:pt x="12107" y="29"/>
                </a:lnTo>
                <a:lnTo>
                  <a:pt x="12035" y="23"/>
                </a:lnTo>
                <a:lnTo>
                  <a:pt x="11962" y="17"/>
                </a:lnTo>
                <a:lnTo>
                  <a:pt x="11889" y="11"/>
                </a:lnTo>
                <a:lnTo>
                  <a:pt x="11816" y="7"/>
                </a:lnTo>
                <a:lnTo>
                  <a:pt x="11741" y="4"/>
                </a:lnTo>
                <a:lnTo>
                  <a:pt x="11668" y="1"/>
                </a:lnTo>
                <a:lnTo>
                  <a:pt x="11594" y="0"/>
                </a:lnTo>
                <a:lnTo>
                  <a:pt x="11519" y="0"/>
                </a:lnTo>
                <a:lnTo>
                  <a:pt x="11449" y="0"/>
                </a:lnTo>
                <a:lnTo>
                  <a:pt x="11380" y="1"/>
                </a:lnTo>
                <a:lnTo>
                  <a:pt x="11311" y="4"/>
                </a:lnTo>
                <a:lnTo>
                  <a:pt x="11243" y="6"/>
                </a:lnTo>
                <a:lnTo>
                  <a:pt x="11175" y="10"/>
                </a:lnTo>
                <a:lnTo>
                  <a:pt x="11106" y="14"/>
                </a:lnTo>
                <a:lnTo>
                  <a:pt x="11038" y="19"/>
                </a:lnTo>
                <a:lnTo>
                  <a:pt x="10970" y="25"/>
                </a:lnTo>
                <a:lnTo>
                  <a:pt x="10902" y="32"/>
                </a:lnTo>
                <a:lnTo>
                  <a:pt x="10835" y="40"/>
                </a:lnTo>
                <a:lnTo>
                  <a:pt x="10768" y="48"/>
                </a:lnTo>
                <a:lnTo>
                  <a:pt x="10700" y="58"/>
                </a:lnTo>
                <a:lnTo>
                  <a:pt x="10634" y="67"/>
                </a:lnTo>
                <a:lnTo>
                  <a:pt x="10568" y="78"/>
                </a:lnTo>
                <a:lnTo>
                  <a:pt x="10502" y="89"/>
                </a:lnTo>
                <a:lnTo>
                  <a:pt x="10436" y="101"/>
                </a:lnTo>
                <a:lnTo>
                  <a:pt x="10370" y="114"/>
                </a:lnTo>
                <a:lnTo>
                  <a:pt x="10305" y="128"/>
                </a:lnTo>
                <a:lnTo>
                  <a:pt x="10239" y="142"/>
                </a:lnTo>
                <a:lnTo>
                  <a:pt x="10175" y="157"/>
                </a:lnTo>
                <a:lnTo>
                  <a:pt x="10111" y="173"/>
                </a:lnTo>
                <a:lnTo>
                  <a:pt x="10046" y="190"/>
                </a:lnTo>
                <a:lnTo>
                  <a:pt x="9982" y="207"/>
                </a:lnTo>
                <a:lnTo>
                  <a:pt x="9919" y="225"/>
                </a:lnTo>
                <a:lnTo>
                  <a:pt x="9855" y="244"/>
                </a:lnTo>
                <a:lnTo>
                  <a:pt x="9793" y="263"/>
                </a:lnTo>
                <a:lnTo>
                  <a:pt x="9729" y="283"/>
                </a:lnTo>
                <a:lnTo>
                  <a:pt x="9667" y="304"/>
                </a:lnTo>
                <a:lnTo>
                  <a:pt x="9605" y="325"/>
                </a:lnTo>
                <a:lnTo>
                  <a:pt x="9543" y="348"/>
                </a:lnTo>
                <a:lnTo>
                  <a:pt x="9482" y="371"/>
                </a:lnTo>
                <a:lnTo>
                  <a:pt x="9421" y="394"/>
                </a:lnTo>
                <a:lnTo>
                  <a:pt x="9361" y="418"/>
                </a:lnTo>
                <a:lnTo>
                  <a:pt x="9299" y="443"/>
                </a:lnTo>
                <a:lnTo>
                  <a:pt x="9239" y="468"/>
                </a:lnTo>
                <a:lnTo>
                  <a:pt x="9179" y="495"/>
                </a:lnTo>
                <a:lnTo>
                  <a:pt x="9120" y="522"/>
                </a:lnTo>
                <a:lnTo>
                  <a:pt x="9062" y="549"/>
                </a:lnTo>
                <a:lnTo>
                  <a:pt x="9003" y="578"/>
                </a:lnTo>
                <a:lnTo>
                  <a:pt x="8945" y="606"/>
                </a:lnTo>
                <a:lnTo>
                  <a:pt x="8886" y="635"/>
                </a:lnTo>
                <a:lnTo>
                  <a:pt x="8829" y="665"/>
                </a:lnTo>
                <a:lnTo>
                  <a:pt x="8772" y="696"/>
                </a:lnTo>
                <a:lnTo>
                  <a:pt x="8716" y="728"/>
                </a:lnTo>
                <a:lnTo>
                  <a:pt x="8659" y="760"/>
                </a:lnTo>
                <a:lnTo>
                  <a:pt x="8603" y="792"/>
                </a:lnTo>
                <a:lnTo>
                  <a:pt x="8548" y="825"/>
                </a:lnTo>
                <a:lnTo>
                  <a:pt x="8493" y="859"/>
                </a:lnTo>
                <a:lnTo>
                  <a:pt x="8437" y="893"/>
                </a:lnTo>
                <a:lnTo>
                  <a:pt x="8383" y="928"/>
                </a:lnTo>
                <a:lnTo>
                  <a:pt x="8329" y="964"/>
                </a:lnTo>
                <a:lnTo>
                  <a:pt x="8275" y="1000"/>
                </a:lnTo>
                <a:lnTo>
                  <a:pt x="8222" y="1036"/>
                </a:lnTo>
                <a:lnTo>
                  <a:pt x="8170" y="1073"/>
                </a:lnTo>
                <a:lnTo>
                  <a:pt x="8066" y="1150"/>
                </a:lnTo>
                <a:lnTo>
                  <a:pt x="7964" y="1228"/>
                </a:lnTo>
                <a:lnTo>
                  <a:pt x="7863" y="1310"/>
                </a:lnTo>
                <a:lnTo>
                  <a:pt x="7765" y="1393"/>
                </a:lnTo>
                <a:lnTo>
                  <a:pt x="7669" y="1477"/>
                </a:lnTo>
                <a:lnTo>
                  <a:pt x="7574" y="1565"/>
                </a:lnTo>
                <a:lnTo>
                  <a:pt x="7482" y="1653"/>
                </a:lnTo>
                <a:lnTo>
                  <a:pt x="7390" y="1745"/>
                </a:lnTo>
                <a:lnTo>
                  <a:pt x="7303" y="1838"/>
                </a:lnTo>
                <a:lnTo>
                  <a:pt x="7215" y="1933"/>
                </a:lnTo>
                <a:lnTo>
                  <a:pt x="7131" y="2030"/>
                </a:lnTo>
                <a:lnTo>
                  <a:pt x="7050" y="2130"/>
                </a:lnTo>
                <a:lnTo>
                  <a:pt x="6969" y="2231"/>
                </a:lnTo>
                <a:lnTo>
                  <a:pt x="6891" y="2333"/>
                </a:lnTo>
                <a:lnTo>
                  <a:pt x="6815" y="2438"/>
                </a:lnTo>
                <a:lnTo>
                  <a:pt x="6778" y="2490"/>
                </a:lnTo>
                <a:lnTo>
                  <a:pt x="6742" y="2544"/>
                </a:lnTo>
                <a:lnTo>
                  <a:pt x="6706" y="2598"/>
                </a:lnTo>
                <a:lnTo>
                  <a:pt x="6671" y="2652"/>
                </a:lnTo>
                <a:lnTo>
                  <a:pt x="6637" y="2706"/>
                </a:lnTo>
                <a:lnTo>
                  <a:pt x="6603" y="2762"/>
                </a:lnTo>
                <a:lnTo>
                  <a:pt x="6569" y="2817"/>
                </a:lnTo>
                <a:lnTo>
                  <a:pt x="6537" y="2873"/>
                </a:lnTo>
                <a:lnTo>
                  <a:pt x="6504" y="2929"/>
                </a:lnTo>
                <a:lnTo>
                  <a:pt x="6473" y="2986"/>
                </a:lnTo>
                <a:lnTo>
                  <a:pt x="6442" y="3043"/>
                </a:lnTo>
                <a:lnTo>
                  <a:pt x="6412" y="3100"/>
                </a:lnTo>
                <a:lnTo>
                  <a:pt x="6382" y="3158"/>
                </a:lnTo>
                <a:lnTo>
                  <a:pt x="6353" y="3216"/>
                </a:lnTo>
                <a:lnTo>
                  <a:pt x="6324" y="3274"/>
                </a:lnTo>
                <a:lnTo>
                  <a:pt x="6297" y="3333"/>
                </a:lnTo>
                <a:lnTo>
                  <a:pt x="6269" y="3393"/>
                </a:lnTo>
                <a:lnTo>
                  <a:pt x="6243" y="3452"/>
                </a:lnTo>
                <a:lnTo>
                  <a:pt x="6218" y="3512"/>
                </a:lnTo>
                <a:lnTo>
                  <a:pt x="6192" y="3572"/>
                </a:lnTo>
                <a:lnTo>
                  <a:pt x="6167" y="3633"/>
                </a:lnTo>
                <a:lnTo>
                  <a:pt x="6144" y="3695"/>
                </a:lnTo>
                <a:lnTo>
                  <a:pt x="6120" y="3756"/>
                </a:lnTo>
                <a:lnTo>
                  <a:pt x="6099" y="3817"/>
                </a:lnTo>
                <a:lnTo>
                  <a:pt x="6076" y="3880"/>
                </a:lnTo>
                <a:lnTo>
                  <a:pt x="6055" y="3942"/>
                </a:lnTo>
                <a:lnTo>
                  <a:pt x="6035" y="4005"/>
                </a:lnTo>
                <a:lnTo>
                  <a:pt x="6015" y="4067"/>
                </a:lnTo>
                <a:lnTo>
                  <a:pt x="5997" y="4131"/>
                </a:lnTo>
                <a:lnTo>
                  <a:pt x="5977" y="4194"/>
                </a:lnTo>
                <a:lnTo>
                  <a:pt x="5961" y="4258"/>
                </a:lnTo>
                <a:lnTo>
                  <a:pt x="5944" y="4322"/>
                </a:lnTo>
                <a:lnTo>
                  <a:pt x="5927" y="4386"/>
                </a:lnTo>
                <a:lnTo>
                  <a:pt x="5911" y="4451"/>
                </a:lnTo>
                <a:lnTo>
                  <a:pt x="5897" y="4516"/>
                </a:lnTo>
                <a:lnTo>
                  <a:pt x="5883" y="4581"/>
                </a:lnTo>
                <a:lnTo>
                  <a:pt x="5869" y="4647"/>
                </a:lnTo>
                <a:lnTo>
                  <a:pt x="5857" y="4713"/>
                </a:lnTo>
                <a:lnTo>
                  <a:pt x="5845" y="4779"/>
                </a:lnTo>
                <a:lnTo>
                  <a:pt x="5835" y="4845"/>
                </a:lnTo>
                <a:lnTo>
                  <a:pt x="5825" y="4911"/>
                </a:lnTo>
                <a:lnTo>
                  <a:pt x="5815" y="4978"/>
                </a:lnTo>
                <a:lnTo>
                  <a:pt x="5806" y="5046"/>
                </a:lnTo>
                <a:lnTo>
                  <a:pt x="5799" y="5113"/>
                </a:lnTo>
                <a:lnTo>
                  <a:pt x="5779" y="5112"/>
                </a:lnTo>
                <a:lnTo>
                  <a:pt x="5760" y="5110"/>
                </a:lnTo>
                <a:lnTo>
                  <a:pt x="5686" y="5110"/>
                </a:lnTo>
                <a:lnTo>
                  <a:pt x="5611" y="5112"/>
                </a:lnTo>
                <a:lnTo>
                  <a:pt x="5537" y="5114"/>
                </a:lnTo>
                <a:lnTo>
                  <a:pt x="5464" y="5118"/>
                </a:lnTo>
                <a:lnTo>
                  <a:pt x="5390" y="5122"/>
                </a:lnTo>
                <a:lnTo>
                  <a:pt x="5317" y="5127"/>
                </a:lnTo>
                <a:lnTo>
                  <a:pt x="5244" y="5133"/>
                </a:lnTo>
                <a:lnTo>
                  <a:pt x="5171" y="5140"/>
                </a:lnTo>
                <a:lnTo>
                  <a:pt x="5099" y="5148"/>
                </a:lnTo>
                <a:lnTo>
                  <a:pt x="5027" y="5156"/>
                </a:lnTo>
                <a:lnTo>
                  <a:pt x="4955" y="5166"/>
                </a:lnTo>
                <a:lnTo>
                  <a:pt x="4883" y="5176"/>
                </a:lnTo>
                <a:lnTo>
                  <a:pt x="4812" y="5188"/>
                </a:lnTo>
                <a:lnTo>
                  <a:pt x="4740" y="5200"/>
                </a:lnTo>
                <a:lnTo>
                  <a:pt x="4670" y="5214"/>
                </a:lnTo>
                <a:lnTo>
                  <a:pt x="4599" y="5227"/>
                </a:lnTo>
                <a:lnTo>
                  <a:pt x="4528" y="5242"/>
                </a:lnTo>
                <a:lnTo>
                  <a:pt x="4459" y="5258"/>
                </a:lnTo>
                <a:lnTo>
                  <a:pt x="4389" y="5274"/>
                </a:lnTo>
                <a:lnTo>
                  <a:pt x="4321" y="5292"/>
                </a:lnTo>
                <a:lnTo>
                  <a:pt x="4251" y="5310"/>
                </a:lnTo>
                <a:lnTo>
                  <a:pt x="4183" y="5329"/>
                </a:lnTo>
                <a:lnTo>
                  <a:pt x="4115" y="5348"/>
                </a:lnTo>
                <a:lnTo>
                  <a:pt x="4047" y="5369"/>
                </a:lnTo>
                <a:lnTo>
                  <a:pt x="3980" y="5390"/>
                </a:lnTo>
                <a:lnTo>
                  <a:pt x="3913" y="5413"/>
                </a:lnTo>
                <a:lnTo>
                  <a:pt x="3845" y="5436"/>
                </a:lnTo>
                <a:lnTo>
                  <a:pt x="3779" y="5460"/>
                </a:lnTo>
                <a:lnTo>
                  <a:pt x="3713" y="5484"/>
                </a:lnTo>
                <a:lnTo>
                  <a:pt x="3648" y="5510"/>
                </a:lnTo>
                <a:lnTo>
                  <a:pt x="3582" y="5535"/>
                </a:lnTo>
                <a:lnTo>
                  <a:pt x="3518" y="5563"/>
                </a:lnTo>
                <a:lnTo>
                  <a:pt x="3454" y="5591"/>
                </a:lnTo>
                <a:lnTo>
                  <a:pt x="3389" y="5620"/>
                </a:lnTo>
                <a:lnTo>
                  <a:pt x="3325" y="5648"/>
                </a:lnTo>
                <a:lnTo>
                  <a:pt x="3263" y="5678"/>
                </a:lnTo>
                <a:lnTo>
                  <a:pt x="3201" y="5708"/>
                </a:lnTo>
                <a:lnTo>
                  <a:pt x="3138" y="5741"/>
                </a:lnTo>
                <a:lnTo>
                  <a:pt x="3076" y="5772"/>
                </a:lnTo>
                <a:lnTo>
                  <a:pt x="3015" y="5806"/>
                </a:lnTo>
                <a:lnTo>
                  <a:pt x="2953" y="5839"/>
                </a:lnTo>
                <a:lnTo>
                  <a:pt x="2893" y="5873"/>
                </a:lnTo>
                <a:lnTo>
                  <a:pt x="2833" y="5909"/>
                </a:lnTo>
                <a:lnTo>
                  <a:pt x="2773" y="5944"/>
                </a:lnTo>
                <a:lnTo>
                  <a:pt x="2714" y="5981"/>
                </a:lnTo>
                <a:lnTo>
                  <a:pt x="2656" y="6018"/>
                </a:lnTo>
                <a:lnTo>
                  <a:pt x="2597" y="6055"/>
                </a:lnTo>
                <a:lnTo>
                  <a:pt x="2539" y="6094"/>
                </a:lnTo>
                <a:lnTo>
                  <a:pt x="2483" y="6133"/>
                </a:lnTo>
                <a:lnTo>
                  <a:pt x="2426" y="6173"/>
                </a:lnTo>
                <a:lnTo>
                  <a:pt x="2370" y="6214"/>
                </a:lnTo>
                <a:lnTo>
                  <a:pt x="2313" y="6255"/>
                </a:lnTo>
                <a:lnTo>
                  <a:pt x="2258" y="6297"/>
                </a:lnTo>
                <a:lnTo>
                  <a:pt x="2204" y="6339"/>
                </a:lnTo>
                <a:lnTo>
                  <a:pt x="2150" y="6382"/>
                </a:lnTo>
                <a:lnTo>
                  <a:pt x="2096" y="6425"/>
                </a:lnTo>
                <a:lnTo>
                  <a:pt x="2043" y="6470"/>
                </a:lnTo>
                <a:lnTo>
                  <a:pt x="1990" y="6515"/>
                </a:lnTo>
                <a:lnTo>
                  <a:pt x="1939" y="6561"/>
                </a:lnTo>
                <a:lnTo>
                  <a:pt x="1887" y="6607"/>
                </a:lnTo>
                <a:lnTo>
                  <a:pt x="1837" y="6653"/>
                </a:lnTo>
                <a:lnTo>
                  <a:pt x="1786" y="6700"/>
                </a:lnTo>
                <a:lnTo>
                  <a:pt x="1736" y="6748"/>
                </a:lnTo>
                <a:lnTo>
                  <a:pt x="1687" y="6797"/>
                </a:lnTo>
                <a:lnTo>
                  <a:pt x="1639" y="6847"/>
                </a:lnTo>
                <a:lnTo>
                  <a:pt x="1591" y="6896"/>
                </a:lnTo>
                <a:lnTo>
                  <a:pt x="1544" y="6946"/>
                </a:lnTo>
                <a:lnTo>
                  <a:pt x="1497" y="6997"/>
                </a:lnTo>
                <a:lnTo>
                  <a:pt x="1450" y="7048"/>
                </a:lnTo>
                <a:lnTo>
                  <a:pt x="1405" y="7101"/>
                </a:lnTo>
                <a:lnTo>
                  <a:pt x="1360" y="7153"/>
                </a:lnTo>
                <a:lnTo>
                  <a:pt x="1316" y="7207"/>
                </a:lnTo>
                <a:lnTo>
                  <a:pt x="1271" y="7260"/>
                </a:lnTo>
                <a:lnTo>
                  <a:pt x="1229" y="7314"/>
                </a:lnTo>
                <a:lnTo>
                  <a:pt x="1186" y="7369"/>
                </a:lnTo>
                <a:lnTo>
                  <a:pt x="1144" y="7424"/>
                </a:lnTo>
                <a:lnTo>
                  <a:pt x="1103" y="7479"/>
                </a:lnTo>
                <a:lnTo>
                  <a:pt x="1062" y="7536"/>
                </a:lnTo>
                <a:lnTo>
                  <a:pt x="1023" y="7592"/>
                </a:lnTo>
                <a:lnTo>
                  <a:pt x="984" y="7650"/>
                </a:lnTo>
                <a:lnTo>
                  <a:pt x="946" y="7708"/>
                </a:lnTo>
                <a:lnTo>
                  <a:pt x="908" y="7765"/>
                </a:lnTo>
                <a:lnTo>
                  <a:pt x="870" y="7824"/>
                </a:lnTo>
                <a:lnTo>
                  <a:pt x="834" y="7884"/>
                </a:lnTo>
                <a:lnTo>
                  <a:pt x="798" y="7943"/>
                </a:lnTo>
                <a:lnTo>
                  <a:pt x="764" y="8003"/>
                </a:lnTo>
                <a:lnTo>
                  <a:pt x="729" y="8064"/>
                </a:lnTo>
                <a:lnTo>
                  <a:pt x="695" y="8124"/>
                </a:lnTo>
                <a:lnTo>
                  <a:pt x="663" y="8187"/>
                </a:lnTo>
                <a:lnTo>
                  <a:pt x="630" y="8248"/>
                </a:lnTo>
                <a:lnTo>
                  <a:pt x="599" y="8310"/>
                </a:lnTo>
                <a:lnTo>
                  <a:pt x="568" y="8373"/>
                </a:lnTo>
                <a:lnTo>
                  <a:pt x="538" y="8436"/>
                </a:lnTo>
                <a:lnTo>
                  <a:pt x="509" y="8500"/>
                </a:lnTo>
                <a:lnTo>
                  <a:pt x="480" y="8564"/>
                </a:lnTo>
                <a:lnTo>
                  <a:pt x="453" y="8629"/>
                </a:lnTo>
                <a:lnTo>
                  <a:pt x="426" y="8693"/>
                </a:lnTo>
                <a:lnTo>
                  <a:pt x="400" y="8758"/>
                </a:lnTo>
                <a:lnTo>
                  <a:pt x="375" y="8824"/>
                </a:lnTo>
                <a:lnTo>
                  <a:pt x="349" y="8890"/>
                </a:lnTo>
                <a:lnTo>
                  <a:pt x="327" y="8956"/>
                </a:lnTo>
                <a:lnTo>
                  <a:pt x="303" y="9022"/>
                </a:lnTo>
                <a:lnTo>
                  <a:pt x="281" y="9090"/>
                </a:lnTo>
                <a:lnTo>
                  <a:pt x="259" y="9158"/>
                </a:lnTo>
                <a:lnTo>
                  <a:pt x="239" y="9225"/>
                </a:lnTo>
                <a:lnTo>
                  <a:pt x="218" y="9294"/>
                </a:lnTo>
                <a:lnTo>
                  <a:pt x="199" y="9362"/>
                </a:lnTo>
                <a:lnTo>
                  <a:pt x="181" y="9431"/>
                </a:lnTo>
                <a:lnTo>
                  <a:pt x="164" y="9500"/>
                </a:lnTo>
                <a:lnTo>
                  <a:pt x="148" y="9570"/>
                </a:lnTo>
                <a:lnTo>
                  <a:pt x="132" y="9640"/>
                </a:lnTo>
                <a:lnTo>
                  <a:pt x="118" y="9709"/>
                </a:lnTo>
                <a:lnTo>
                  <a:pt x="103" y="9780"/>
                </a:lnTo>
                <a:lnTo>
                  <a:pt x="90" y="9851"/>
                </a:lnTo>
                <a:lnTo>
                  <a:pt x="78" y="9922"/>
                </a:lnTo>
                <a:lnTo>
                  <a:pt x="67" y="9994"/>
                </a:lnTo>
                <a:lnTo>
                  <a:pt x="56" y="10065"/>
                </a:lnTo>
                <a:lnTo>
                  <a:pt x="47" y="10137"/>
                </a:lnTo>
                <a:lnTo>
                  <a:pt x="38" y="10209"/>
                </a:lnTo>
                <a:lnTo>
                  <a:pt x="30" y="10282"/>
                </a:lnTo>
                <a:lnTo>
                  <a:pt x="23" y="10354"/>
                </a:lnTo>
                <a:lnTo>
                  <a:pt x="17" y="10427"/>
                </a:lnTo>
                <a:lnTo>
                  <a:pt x="12" y="10501"/>
                </a:lnTo>
                <a:lnTo>
                  <a:pt x="8" y="10574"/>
                </a:lnTo>
                <a:lnTo>
                  <a:pt x="5" y="10648"/>
                </a:lnTo>
                <a:lnTo>
                  <a:pt x="2" y="10722"/>
                </a:lnTo>
                <a:lnTo>
                  <a:pt x="1" y="10796"/>
                </a:lnTo>
                <a:lnTo>
                  <a:pt x="0" y="10870"/>
                </a:lnTo>
                <a:lnTo>
                  <a:pt x="1" y="10945"/>
                </a:lnTo>
                <a:lnTo>
                  <a:pt x="2" y="11019"/>
                </a:lnTo>
                <a:lnTo>
                  <a:pt x="5" y="11094"/>
                </a:lnTo>
                <a:lnTo>
                  <a:pt x="8" y="11167"/>
                </a:lnTo>
                <a:lnTo>
                  <a:pt x="12" y="11240"/>
                </a:lnTo>
                <a:lnTo>
                  <a:pt x="17" y="11313"/>
                </a:lnTo>
                <a:lnTo>
                  <a:pt x="23" y="11387"/>
                </a:lnTo>
                <a:lnTo>
                  <a:pt x="30" y="11460"/>
                </a:lnTo>
                <a:lnTo>
                  <a:pt x="38" y="11532"/>
                </a:lnTo>
                <a:lnTo>
                  <a:pt x="47" y="11604"/>
                </a:lnTo>
                <a:lnTo>
                  <a:pt x="56" y="11676"/>
                </a:lnTo>
                <a:lnTo>
                  <a:pt x="67" y="11748"/>
                </a:lnTo>
                <a:lnTo>
                  <a:pt x="78" y="11819"/>
                </a:lnTo>
                <a:lnTo>
                  <a:pt x="90" y="11890"/>
                </a:lnTo>
                <a:lnTo>
                  <a:pt x="103" y="11961"/>
                </a:lnTo>
                <a:lnTo>
                  <a:pt x="118" y="12032"/>
                </a:lnTo>
                <a:lnTo>
                  <a:pt x="132" y="12101"/>
                </a:lnTo>
                <a:lnTo>
                  <a:pt x="148" y="12172"/>
                </a:lnTo>
                <a:lnTo>
                  <a:pt x="164" y="12242"/>
                </a:lnTo>
                <a:lnTo>
                  <a:pt x="181" y="12310"/>
                </a:lnTo>
                <a:lnTo>
                  <a:pt x="199" y="12379"/>
                </a:lnTo>
                <a:lnTo>
                  <a:pt x="218" y="12448"/>
                </a:lnTo>
                <a:lnTo>
                  <a:pt x="239" y="12515"/>
                </a:lnTo>
                <a:lnTo>
                  <a:pt x="259" y="12584"/>
                </a:lnTo>
                <a:lnTo>
                  <a:pt x="281" y="12651"/>
                </a:lnTo>
                <a:lnTo>
                  <a:pt x="303" y="12718"/>
                </a:lnTo>
                <a:lnTo>
                  <a:pt x="327" y="12784"/>
                </a:lnTo>
                <a:lnTo>
                  <a:pt x="349" y="12852"/>
                </a:lnTo>
                <a:lnTo>
                  <a:pt x="375" y="12918"/>
                </a:lnTo>
                <a:lnTo>
                  <a:pt x="400" y="12983"/>
                </a:lnTo>
                <a:lnTo>
                  <a:pt x="426" y="13049"/>
                </a:lnTo>
                <a:lnTo>
                  <a:pt x="453" y="13113"/>
                </a:lnTo>
                <a:lnTo>
                  <a:pt x="480" y="13177"/>
                </a:lnTo>
                <a:lnTo>
                  <a:pt x="509" y="13242"/>
                </a:lnTo>
                <a:lnTo>
                  <a:pt x="538" y="13304"/>
                </a:lnTo>
                <a:lnTo>
                  <a:pt x="568" y="13368"/>
                </a:lnTo>
                <a:lnTo>
                  <a:pt x="599" y="13430"/>
                </a:lnTo>
                <a:lnTo>
                  <a:pt x="630" y="13493"/>
                </a:lnTo>
                <a:lnTo>
                  <a:pt x="663" y="13555"/>
                </a:lnTo>
                <a:lnTo>
                  <a:pt x="695" y="13617"/>
                </a:lnTo>
                <a:lnTo>
                  <a:pt x="729" y="13678"/>
                </a:lnTo>
                <a:lnTo>
                  <a:pt x="764" y="13738"/>
                </a:lnTo>
                <a:lnTo>
                  <a:pt x="798" y="13798"/>
                </a:lnTo>
                <a:lnTo>
                  <a:pt x="834" y="13858"/>
                </a:lnTo>
                <a:lnTo>
                  <a:pt x="870" y="13917"/>
                </a:lnTo>
                <a:lnTo>
                  <a:pt x="908" y="13976"/>
                </a:lnTo>
                <a:lnTo>
                  <a:pt x="946" y="14033"/>
                </a:lnTo>
                <a:lnTo>
                  <a:pt x="984" y="14091"/>
                </a:lnTo>
                <a:lnTo>
                  <a:pt x="1023" y="14148"/>
                </a:lnTo>
                <a:lnTo>
                  <a:pt x="1062" y="14205"/>
                </a:lnTo>
                <a:lnTo>
                  <a:pt x="1103" y="14261"/>
                </a:lnTo>
                <a:lnTo>
                  <a:pt x="1144" y="14318"/>
                </a:lnTo>
                <a:lnTo>
                  <a:pt x="1186" y="14373"/>
                </a:lnTo>
                <a:lnTo>
                  <a:pt x="1229" y="14427"/>
                </a:lnTo>
                <a:lnTo>
                  <a:pt x="1271" y="14481"/>
                </a:lnTo>
                <a:lnTo>
                  <a:pt x="1316" y="14535"/>
                </a:lnTo>
                <a:lnTo>
                  <a:pt x="1360" y="14588"/>
                </a:lnTo>
                <a:lnTo>
                  <a:pt x="1405" y="14641"/>
                </a:lnTo>
                <a:lnTo>
                  <a:pt x="1450" y="14692"/>
                </a:lnTo>
                <a:lnTo>
                  <a:pt x="1497" y="14744"/>
                </a:lnTo>
                <a:lnTo>
                  <a:pt x="1544" y="14794"/>
                </a:lnTo>
                <a:lnTo>
                  <a:pt x="1591" y="14845"/>
                </a:lnTo>
                <a:lnTo>
                  <a:pt x="1639" y="14895"/>
                </a:lnTo>
                <a:lnTo>
                  <a:pt x="1687" y="14945"/>
                </a:lnTo>
                <a:lnTo>
                  <a:pt x="1736" y="14993"/>
                </a:lnTo>
                <a:lnTo>
                  <a:pt x="1786" y="15041"/>
                </a:lnTo>
                <a:lnTo>
                  <a:pt x="1837" y="15087"/>
                </a:lnTo>
                <a:lnTo>
                  <a:pt x="1887" y="15134"/>
                </a:lnTo>
                <a:lnTo>
                  <a:pt x="1939" y="15181"/>
                </a:lnTo>
                <a:lnTo>
                  <a:pt x="1990" y="15227"/>
                </a:lnTo>
                <a:lnTo>
                  <a:pt x="2043" y="15271"/>
                </a:lnTo>
                <a:lnTo>
                  <a:pt x="2096" y="15316"/>
                </a:lnTo>
                <a:lnTo>
                  <a:pt x="2150" y="15360"/>
                </a:lnTo>
                <a:lnTo>
                  <a:pt x="2204" y="15402"/>
                </a:lnTo>
                <a:lnTo>
                  <a:pt x="2258" y="15445"/>
                </a:lnTo>
                <a:lnTo>
                  <a:pt x="2313" y="15487"/>
                </a:lnTo>
                <a:lnTo>
                  <a:pt x="2370" y="15528"/>
                </a:lnTo>
                <a:lnTo>
                  <a:pt x="2426" y="15569"/>
                </a:lnTo>
                <a:lnTo>
                  <a:pt x="2483" y="15609"/>
                </a:lnTo>
                <a:lnTo>
                  <a:pt x="2539" y="15647"/>
                </a:lnTo>
                <a:lnTo>
                  <a:pt x="2597" y="15685"/>
                </a:lnTo>
                <a:lnTo>
                  <a:pt x="2656" y="15724"/>
                </a:lnTo>
                <a:lnTo>
                  <a:pt x="2714" y="15761"/>
                </a:lnTo>
                <a:lnTo>
                  <a:pt x="2773" y="15797"/>
                </a:lnTo>
                <a:lnTo>
                  <a:pt x="2833" y="15833"/>
                </a:lnTo>
                <a:lnTo>
                  <a:pt x="2893" y="15868"/>
                </a:lnTo>
                <a:lnTo>
                  <a:pt x="2953" y="15903"/>
                </a:lnTo>
                <a:lnTo>
                  <a:pt x="3015" y="15936"/>
                </a:lnTo>
                <a:lnTo>
                  <a:pt x="3076" y="15969"/>
                </a:lnTo>
                <a:lnTo>
                  <a:pt x="3138" y="16001"/>
                </a:lnTo>
                <a:lnTo>
                  <a:pt x="3201" y="16032"/>
                </a:lnTo>
                <a:lnTo>
                  <a:pt x="3263" y="16064"/>
                </a:lnTo>
                <a:lnTo>
                  <a:pt x="3325" y="16094"/>
                </a:lnTo>
                <a:lnTo>
                  <a:pt x="3389" y="16122"/>
                </a:lnTo>
                <a:lnTo>
                  <a:pt x="3454" y="16151"/>
                </a:lnTo>
                <a:lnTo>
                  <a:pt x="3518" y="16179"/>
                </a:lnTo>
                <a:lnTo>
                  <a:pt x="3582" y="16205"/>
                </a:lnTo>
                <a:lnTo>
                  <a:pt x="3648" y="16232"/>
                </a:lnTo>
                <a:lnTo>
                  <a:pt x="3713" y="16257"/>
                </a:lnTo>
                <a:lnTo>
                  <a:pt x="3779" y="16282"/>
                </a:lnTo>
                <a:lnTo>
                  <a:pt x="3845" y="16305"/>
                </a:lnTo>
                <a:lnTo>
                  <a:pt x="3913" y="16329"/>
                </a:lnTo>
                <a:lnTo>
                  <a:pt x="3980" y="16351"/>
                </a:lnTo>
                <a:lnTo>
                  <a:pt x="4047" y="16372"/>
                </a:lnTo>
                <a:lnTo>
                  <a:pt x="4115" y="16393"/>
                </a:lnTo>
                <a:lnTo>
                  <a:pt x="4183" y="16413"/>
                </a:lnTo>
                <a:lnTo>
                  <a:pt x="4251" y="16431"/>
                </a:lnTo>
                <a:lnTo>
                  <a:pt x="4321" y="16450"/>
                </a:lnTo>
                <a:lnTo>
                  <a:pt x="4389" y="16467"/>
                </a:lnTo>
                <a:lnTo>
                  <a:pt x="4459" y="16484"/>
                </a:lnTo>
                <a:lnTo>
                  <a:pt x="4528" y="16500"/>
                </a:lnTo>
                <a:lnTo>
                  <a:pt x="4599" y="16514"/>
                </a:lnTo>
                <a:lnTo>
                  <a:pt x="4670" y="16528"/>
                </a:lnTo>
                <a:lnTo>
                  <a:pt x="4740" y="16542"/>
                </a:lnTo>
                <a:lnTo>
                  <a:pt x="4812" y="16554"/>
                </a:lnTo>
                <a:lnTo>
                  <a:pt x="4883" y="16564"/>
                </a:lnTo>
                <a:lnTo>
                  <a:pt x="4955" y="16575"/>
                </a:lnTo>
                <a:lnTo>
                  <a:pt x="5027" y="16585"/>
                </a:lnTo>
                <a:lnTo>
                  <a:pt x="5099" y="16593"/>
                </a:lnTo>
                <a:lnTo>
                  <a:pt x="5171" y="16602"/>
                </a:lnTo>
                <a:lnTo>
                  <a:pt x="5244" y="16609"/>
                </a:lnTo>
                <a:lnTo>
                  <a:pt x="5317" y="16615"/>
                </a:lnTo>
                <a:lnTo>
                  <a:pt x="5390" y="16620"/>
                </a:lnTo>
                <a:lnTo>
                  <a:pt x="5464" y="16623"/>
                </a:lnTo>
                <a:lnTo>
                  <a:pt x="5537" y="16627"/>
                </a:lnTo>
                <a:lnTo>
                  <a:pt x="5611" y="16629"/>
                </a:lnTo>
                <a:lnTo>
                  <a:pt x="5686" y="16630"/>
                </a:lnTo>
                <a:lnTo>
                  <a:pt x="5760" y="16632"/>
                </a:lnTo>
                <a:lnTo>
                  <a:pt x="5837" y="16630"/>
                </a:lnTo>
                <a:lnTo>
                  <a:pt x="5915" y="16629"/>
                </a:lnTo>
                <a:lnTo>
                  <a:pt x="5992" y="16627"/>
                </a:lnTo>
                <a:lnTo>
                  <a:pt x="6069" y="16623"/>
                </a:lnTo>
                <a:lnTo>
                  <a:pt x="6146" y="16618"/>
                </a:lnTo>
                <a:lnTo>
                  <a:pt x="6221" y="16612"/>
                </a:lnTo>
                <a:lnTo>
                  <a:pt x="6297" y="16606"/>
                </a:lnTo>
                <a:lnTo>
                  <a:pt x="6372" y="16598"/>
                </a:lnTo>
                <a:lnTo>
                  <a:pt x="6448" y="16590"/>
                </a:lnTo>
                <a:lnTo>
                  <a:pt x="6524" y="16580"/>
                </a:lnTo>
                <a:lnTo>
                  <a:pt x="6598" y="16569"/>
                </a:lnTo>
                <a:lnTo>
                  <a:pt x="6673" y="16558"/>
                </a:lnTo>
                <a:lnTo>
                  <a:pt x="6747" y="16545"/>
                </a:lnTo>
                <a:lnTo>
                  <a:pt x="6820" y="16532"/>
                </a:lnTo>
                <a:lnTo>
                  <a:pt x="6893" y="16518"/>
                </a:lnTo>
                <a:lnTo>
                  <a:pt x="6967" y="16503"/>
                </a:lnTo>
                <a:lnTo>
                  <a:pt x="7040" y="16486"/>
                </a:lnTo>
                <a:lnTo>
                  <a:pt x="7112" y="16469"/>
                </a:lnTo>
                <a:lnTo>
                  <a:pt x="7184" y="16451"/>
                </a:lnTo>
                <a:lnTo>
                  <a:pt x="7256" y="16432"/>
                </a:lnTo>
                <a:lnTo>
                  <a:pt x="7327" y="16412"/>
                </a:lnTo>
                <a:lnTo>
                  <a:pt x="7399" y="16391"/>
                </a:lnTo>
                <a:lnTo>
                  <a:pt x="7469" y="16370"/>
                </a:lnTo>
                <a:lnTo>
                  <a:pt x="7539" y="16347"/>
                </a:lnTo>
                <a:lnTo>
                  <a:pt x="7609" y="16324"/>
                </a:lnTo>
                <a:lnTo>
                  <a:pt x="7679" y="16300"/>
                </a:lnTo>
                <a:lnTo>
                  <a:pt x="7747" y="16275"/>
                </a:lnTo>
                <a:lnTo>
                  <a:pt x="7817" y="16250"/>
                </a:lnTo>
                <a:lnTo>
                  <a:pt x="7884" y="16222"/>
                </a:lnTo>
                <a:lnTo>
                  <a:pt x="7952" y="16195"/>
                </a:lnTo>
                <a:lnTo>
                  <a:pt x="8020" y="16167"/>
                </a:lnTo>
                <a:lnTo>
                  <a:pt x="8087" y="16138"/>
                </a:lnTo>
                <a:lnTo>
                  <a:pt x="8177" y="16204"/>
                </a:lnTo>
                <a:lnTo>
                  <a:pt x="8269" y="16268"/>
                </a:lnTo>
                <a:lnTo>
                  <a:pt x="8362" y="16330"/>
                </a:lnTo>
                <a:lnTo>
                  <a:pt x="8457" y="16391"/>
                </a:lnTo>
                <a:lnTo>
                  <a:pt x="8553" y="16450"/>
                </a:lnTo>
                <a:lnTo>
                  <a:pt x="8649" y="16508"/>
                </a:lnTo>
                <a:lnTo>
                  <a:pt x="8747" y="16563"/>
                </a:lnTo>
                <a:lnTo>
                  <a:pt x="8847" y="16617"/>
                </a:lnTo>
                <a:lnTo>
                  <a:pt x="8946" y="16669"/>
                </a:lnTo>
                <a:lnTo>
                  <a:pt x="9048" y="16719"/>
                </a:lnTo>
                <a:lnTo>
                  <a:pt x="9150" y="16767"/>
                </a:lnTo>
                <a:lnTo>
                  <a:pt x="9254" y="16813"/>
                </a:lnTo>
                <a:lnTo>
                  <a:pt x="9359" y="16857"/>
                </a:lnTo>
                <a:lnTo>
                  <a:pt x="9465" y="16899"/>
                </a:lnTo>
                <a:lnTo>
                  <a:pt x="9572" y="16939"/>
                </a:lnTo>
                <a:lnTo>
                  <a:pt x="9679" y="16976"/>
                </a:lnTo>
                <a:lnTo>
                  <a:pt x="9788" y="17012"/>
                </a:lnTo>
                <a:lnTo>
                  <a:pt x="9897" y="17046"/>
                </a:lnTo>
                <a:lnTo>
                  <a:pt x="10008" y="17077"/>
                </a:lnTo>
                <a:lnTo>
                  <a:pt x="10119" y="17107"/>
                </a:lnTo>
                <a:lnTo>
                  <a:pt x="10232" y="17134"/>
                </a:lnTo>
                <a:lnTo>
                  <a:pt x="10345" y="17159"/>
                </a:lnTo>
                <a:lnTo>
                  <a:pt x="10459" y="17182"/>
                </a:lnTo>
                <a:lnTo>
                  <a:pt x="10574" y="17202"/>
                </a:lnTo>
                <a:lnTo>
                  <a:pt x="10690" y="17220"/>
                </a:lnTo>
                <a:lnTo>
                  <a:pt x="10806" y="17236"/>
                </a:lnTo>
                <a:lnTo>
                  <a:pt x="10922" y="17249"/>
                </a:lnTo>
                <a:lnTo>
                  <a:pt x="11041" y="17260"/>
                </a:lnTo>
                <a:lnTo>
                  <a:pt x="11159" y="17269"/>
                </a:lnTo>
                <a:lnTo>
                  <a:pt x="11278" y="17275"/>
                </a:lnTo>
                <a:lnTo>
                  <a:pt x="11398" y="17279"/>
                </a:lnTo>
                <a:lnTo>
                  <a:pt x="11519" y="17280"/>
                </a:lnTo>
                <a:lnTo>
                  <a:pt x="11594" y="17280"/>
                </a:lnTo>
                <a:lnTo>
                  <a:pt x="11667" y="17278"/>
                </a:lnTo>
                <a:lnTo>
                  <a:pt x="11741" y="17275"/>
                </a:lnTo>
                <a:lnTo>
                  <a:pt x="11816" y="17273"/>
                </a:lnTo>
                <a:lnTo>
                  <a:pt x="11889" y="17268"/>
                </a:lnTo>
                <a:lnTo>
                  <a:pt x="11962" y="17263"/>
                </a:lnTo>
                <a:lnTo>
                  <a:pt x="12035" y="17257"/>
                </a:lnTo>
                <a:lnTo>
                  <a:pt x="12107" y="17250"/>
                </a:lnTo>
                <a:lnTo>
                  <a:pt x="12181" y="17243"/>
                </a:lnTo>
                <a:lnTo>
                  <a:pt x="12253" y="17233"/>
                </a:lnTo>
                <a:lnTo>
                  <a:pt x="12325" y="17224"/>
                </a:lnTo>
                <a:lnTo>
                  <a:pt x="12396" y="17214"/>
                </a:lnTo>
                <a:lnTo>
                  <a:pt x="12468" y="17202"/>
                </a:lnTo>
                <a:lnTo>
                  <a:pt x="12538" y="17190"/>
                </a:lnTo>
                <a:lnTo>
                  <a:pt x="12609" y="17177"/>
                </a:lnTo>
                <a:lnTo>
                  <a:pt x="12680" y="17164"/>
                </a:lnTo>
                <a:lnTo>
                  <a:pt x="12750" y="17148"/>
                </a:lnTo>
                <a:lnTo>
                  <a:pt x="12819" y="17132"/>
                </a:lnTo>
                <a:lnTo>
                  <a:pt x="12889" y="17115"/>
                </a:lnTo>
                <a:lnTo>
                  <a:pt x="12959" y="17099"/>
                </a:lnTo>
                <a:lnTo>
                  <a:pt x="13027" y="17081"/>
                </a:lnTo>
                <a:lnTo>
                  <a:pt x="13095" y="17061"/>
                </a:lnTo>
                <a:lnTo>
                  <a:pt x="13164" y="17041"/>
                </a:lnTo>
                <a:lnTo>
                  <a:pt x="13231" y="17021"/>
                </a:lnTo>
                <a:lnTo>
                  <a:pt x="13298" y="16999"/>
                </a:lnTo>
                <a:lnTo>
                  <a:pt x="13366" y="16977"/>
                </a:lnTo>
                <a:lnTo>
                  <a:pt x="13433" y="16955"/>
                </a:lnTo>
                <a:lnTo>
                  <a:pt x="13499" y="16931"/>
                </a:lnTo>
                <a:lnTo>
                  <a:pt x="13565" y="16905"/>
                </a:lnTo>
                <a:lnTo>
                  <a:pt x="13631" y="16880"/>
                </a:lnTo>
                <a:lnTo>
                  <a:pt x="13696" y="16854"/>
                </a:lnTo>
                <a:lnTo>
                  <a:pt x="13761" y="16827"/>
                </a:lnTo>
                <a:lnTo>
                  <a:pt x="13825" y="16800"/>
                </a:lnTo>
                <a:lnTo>
                  <a:pt x="13889" y="16771"/>
                </a:lnTo>
                <a:lnTo>
                  <a:pt x="13953" y="16742"/>
                </a:lnTo>
                <a:lnTo>
                  <a:pt x="14016" y="16712"/>
                </a:lnTo>
                <a:lnTo>
                  <a:pt x="14079" y="16681"/>
                </a:lnTo>
                <a:lnTo>
                  <a:pt x="14141" y="16650"/>
                </a:lnTo>
                <a:lnTo>
                  <a:pt x="14202" y="16617"/>
                </a:lnTo>
                <a:lnTo>
                  <a:pt x="14264" y="16585"/>
                </a:lnTo>
                <a:lnTo>
                  <a:pt x="14325" y="16551"/>
                </a:lnTo>
                <a:lnTo>
                  <a:pt x="14386" y="16516"/>
                </a:lnTo>
                <a:lnTo>
                  <a:pt x="14446" y="16482"/>
                </a:lnTo>
                <a:lnTo>
                  <a:pt x="14505" y="16445"/>
                </a:lnTo>
                <a:lnTo>
                  <a:pt x="14565" y="16409"/>
                </a:lnTo>
                <a:lnTo>
                  <a:pt x="14622" y="16372"/>
                </a:lnTo>
                <a:lnTo>
                  <a:pt x="14681" y="16335"/>
                </a:lnTo>
                <a:lnTo>
                  <a:pt x="14739" y="16297"/>
                </a:lnTo>
                <a:lnTo>
                  <a:pt x="14797" y="16257"/>
                </a:lnTo>
                <a:lnTo>
                  <a:pt x="14853" y="16217"/>
                </a:lnTo>
                <a:lnTo>
                  <a:pt x="14909" y="16177"/>
                </a:lnTo>
                <a:lnTo>
                  <a:pt x="14965" y="16136"/>
                </a:lnTo>
                <a:lnTo>
                  <a:pt x="15020" y="16094"/>
                </a:lnTo>
                <a:lnTo>
                  <a:pt x="15075" y="16052"/>
                </a:lnTo>
                <a:lnTo>
                  <a:pt x="15129" y="16008"/>
                </a:lnTo>
                <a:lnTo>
                  <a:pt x="15182" y="15964"/>
                </a:lnTo>
                <a:lnTo>
                  <a:pt x="15235" y="15921"/>
                </a:lnTo>
                <a:lnTo>
                  <a:pt x="15288" y="15875"/>
                </a:lnTo>
                <a:lnTo>
                  <a:pt x="15340" y="15829"/>
                </a:lnTo>
                <a:lnTo>
                  <a:pt x="15391" y="15784"/>
                </a:lnTo>
                <a:lnTo>
                  <a:pt x="15442" y="15737"/>
                </a:lnTo>
                <a:lnTo>
                  <a:pt x="15493" y="15689"/>
                </a:lnTo>
                <a:lnTo>
                  <a:pt x="15542" y="15641"/>
                </a:lnTo>
                <a:lnTo>
                  <a:pt x="15591" y="15593"/>
                </a:lnTo>
                <a:lnTo>
                  <a:pt x="15639" y="15544"/>
                </a:lnTo>
                <a:lnTo>
                  <a:pt x="15687" y="15494"/>
                </a:lnTo>
                <a:lnTo>
                  <a:pt x="15735" y="15444"/>
                </a:lnTo>
                <a:lnTo>
                  <a:pt x="15782" y="15392"/>
                </a:lnTo>
                <a:lnTo>
                  <a:pt x="15828" y="15341"/>
                </a:lnTo>
                <a:lnTo>
                  <a:pt x="15873" y="15289"/>
                </a:lnTo>
                <a:lnTo>
                  <a:pt x="15919" y="15236"/>
                </a:lnTo>
                <a:lnTo>
                  <a:pt x="15963" y="15183"/>
                </a:lnTo>
                <a:lnTo>
                  <a:pt x="16007" y="15131"/>
                </a:lnTo>
                <a:lnTo>
                  <a:pt x="16050" y="15075"/>
                </a:lnTo>
                <a:lnTo>
                  <a:pt x="16092" y="15021"/>
                </a:lnTo>
                <a:lnTo>
                  <a:pt x="16134" y="14966"/>
                </a:lnTo>
                <a:lnTo>
                  <a:pt x="16175" y="14911"/>
                </a:lnTo>
                <a:lnTo>
                  <a:pt x="16216" y="14854"/>
                </a:lnTo>
                <a:lnTo>
                  <a:pt x="16255" y="14798"/>
                </a:lnTo>
                <a:lnTo>
                  <a:pt x="16295" y="14740"/>
                </a:lnTo>
                <a:lnTo>
                  <a:pt x="16333" y="14683"/>
                </a:lnTo>
                <a:lnTo>
                  <a:pt x="16370" y="14624"/>
                </a:lnTo>
                <a:lnTo>
                  <a:pt x="16408" y="14565"/>
                </a:lnTo>
                <a:lnTo>
                  <a:pt x="16445" y="14506"/>
                </a:lnTo>
                <a:lnTo>
                  <a:pt x="16480" y="14447"/>
                </a:lnTo>
                <a:lnTo>
                  <a:pt x="16515" y="14387"/>
                </a:lnTo>
                <a:lnTo>
                  <a:pt x="16549" y="14326"/>
                </a:lnTo>
                <a:lnTo>
                  <a:pt x="16583" y="14265"/>
                </a:lnTo>
                <a:lnTo>
                  <a:pt x="16615" y="14204"/>
                </a:lnTo>
                <a:lnTo>
                  <a:pt x="16648" y="14142"/>
                </a:lnTo>
                <a:lnTo>
                  <a:pt x="16679" y="14080"/>
                </a:lnTo>
                <a:lnTo>
                  <a:pt x="16710" y="14016"/>
                </a:lnTo>
                <a:lnTo>
                  <a:pt x="16740" y="13954"/>
                </a:lnTo>
                <a:lnTo>
                  <a:pt x="16769" y="13890"/>
                </a:lnTo>
                <a:lnTo>
                  <a:pt x="16798" y="13827"/>
                </a:lnTo>
                <a:lnTo>
                  <a:pt x="16825" y="13762"/>
                </a:lnTo>
                <a:lnTo>
                  <a:pt x="16853" y="13697"/>
                </a:lnTo>
                <a:lnTo>
                  <a:pt x="16878" y="13632"/>
                </a:lnTo>
                <a:lnTo>
                  <a:pt x="16904" y="13566"/>
                </a:lnTo>
                <a:lnTo>
                  <a:pt x="16929" y="13500"/>
                </a:lnTo>
                <a:lnTo>
                  <a:pt x="16953" y="13434"/>
                </a:lnTo>
                <a:lnTo>
                  <a:pt x="16976" y="13367"/>
                </a:lnTo>
                <a:lnTo>
                  <a:pt x="16998" y="13300"/>
                </a:lnTo>
                <a:lnTo>
                  <a:pt x="17019" y="13232"/>
                </a:lnTo>
                <a:lnTo>
                  <a:pt x="17040" y="13165"/>
                </a:lnTo>
                <a:lnTo>
                  <a:pt x="17060" y="13097"/>
                </a:lnTo>
                <a:lnTo>
                  <a:pt x="17079" y="13028"/>
                </a:lnTo>
                <a:lnTo>
                  <a:pt x="17097" y="12960"/>
                </a:lnTo>
                <a:lnTo>
                  <a:pt x="17114" y="12890"/>
                </a:lnTo>
                <a:lnTo>
                  <a:pt x="17130" y="12820"/>
                </a:lnTo>
                <a:lnTo>
                  <a:pt x="17146" y="12751"/>
                </a:lnTo>
                <a:lnTo>
                  <a:pt x="17162" y="12680"/>
                </a:lnTo>
                <a:lnTo>
                  <a:pt x="17175" y="12610"/>
                </a:lnTo>
                <a:lnTo>
                  <a:pt x="17188" y="12539"/>
                </a:lnTo>
                <a:lnTo>
                  <a:pt x="17200" y="12469"/>
                </a:lnTo>
                <a:lnTo>
                  <a:pt x="17212" y="12397"/>
                </a:lnTo>
                <a:lnTo>
                  <a:pt x="17223" y="12325"/>
                </a:lnTo>
                <a:lnTo>
                  <a:pt x="17232" y="12254"/>
                </a:lnTo>
                <a:lnTo>
                  <a:pt x="17241" y="12180"/>
                </a:lnTo>
                <a:lnTo>
                  <a:pt x="17248" y="12108"/>
                </a:lnTo>
                <a:lnTo>
                  <a:pt x="17255" y="12035"/>
                </a:lnTo>
                <a:lnTo>
                  <a:pt x="17261" y="11963"/>
                </a:lnTo>
                <a:lnTo>
                  <a:pt x="17266" y="11890"/>
                </a:lnTo>
                <a:lnTo>
                  <a:pt x="17271" y="11815"/>
                </a:lnTo>
                <a:lnTo>
                  <a:pt x="17274" y="11742"/>
                </a:lnTo>
                <a:lnTo>
                  <a:pt x="17277" y="11668"/>
                </a:lnTo>
                <a:lnTo>
                  <a:pt x="17278" y="11594"/>
                </a:lnTo>
                <a:lnTo>
                  <a:pt x="17278" y="11520"/>
                </a:lnTo>
                <a:lnTo>
                  <a:pt x="17277" y="11422"/>
                </a:lnTo>
                <a:lnTo>
                  <a:pt x="17274" y="11323"/>
                </a:lnTo>
                <a:lnTo>
                  <a:pt x="17271" y="11226"/>
                </a:lnTo>
                <a:lnTo>
                  <a:pt x="17265" y="11129"/>
                </a:lnTo>
                <a:lnTo>
                  <a:pt x="17258" y="11032"/>
                </a:lnTo>
                <a:lnTo>
                  <a:pt x="17248" y="10936"/>
                </a:lnTo>
                <a:lnTo>
                  <a:pt x="17238" y="10840"/>
                </a:lnTo>
                <a:lnTo>
                  <a:pt x="17226" y="10746"/>
                </a:lnTo>
                <a:lnTo>
                  <a:pt x="17212" y="10651"/>
                </a:lnTo>
                <a:lnTo>
                  <a:pt x="17196" y="10557"/>
                </a:lnTo>
                <a:lnTo>
                  <a:pt x="17180" y="10463"/>
                </a:lnTo>
                <a:lnTo>
                  <a:pt x="17162" y="10371"/>
                </a:lnTo>
                <a:lnTo>
                  <a:pt x="17142" y="10278"/>
                </a:lnTo>
                <a:lnTo>
                  <a:pt x="17121" y="10186"/>
                </a:lnTo>
                <a:lnTo>
                  <a:pt x="17098" y="10095"/>
                </a:lnTo>
                <a:lnTo>
                  <a:pt x="17074" y="10003"/>
                </a:lnTo>
                <a:lnTo>
                  <a:pt x="17049" y="9913"/>
                </a:lnTo>
                <a:lnTo>
                  <a:pt x="17021" y="9823"/>
                </a:lnTo>
                <a:lnTo>
                  <a:pt x="16992" y="9734"/>
                </a:lnTo>
                <a:lnTo>
                  <a:pt x="16964" y="9647"/>
                </a:lnTo>
                <a:lnTo>
                  <a:pt x="16932" y="9559"/>
                </a:lnTo>
                <a:lnTo>
                  <a:pt x="16899" y="9472"/>
                </a:lnTo>
                <a:lnTo>
                  <a:pt x="16865" y="9385"/>
                </a:lnTo>
                <a:lnTo>
                  <a:pt x="16830" y="9300"/>
                </a:lnTo>
                <a:lnTo>
                  <a:pt x="16793" y="9215"/>
                </a:lnTo>
                <a:lnTo>
                  <a:pt x="16756" y="9131"/>
                </a:lnTo>
                <a:lnTo>
                  <a:pt x="16716" y="9046"/>
                </a:lnTo>
                <a:lnTo>
                  <a:pt x="16675" y="8964"/>
                </a:lnTo>
                <a:lnTo>
                  <a:pt x="16635" y="8882"/>
                </a:lnTo>
                <a:lnTo>
                  <a:pt x="16591" y="8800"/>
                </a:lnTo>
                <a:lnTo>
                  <a:pt x="16547" y="8720"/>
                </a:lnTo>
                <a:lnTo>
                  <a:pt x="16501" y="8639"/>
                </a:lnTo>
                <a:lnTo>
                  <a:pt x="16561" y="8533"/>
                </a:lnTo>
                <a:lnTo>
                  <a:pt x="16620" y="8426"/>
                </a:lnTo>
                <a:lnTo>
                  <a:pt x="16675" y="8315"/>
                </a:lnTo>
                <a:lnTo>
                  <a:pt x="16729" y="8205"/>
                </a:lnTo>
                <a:lnTo>
                  <a:pt x="16762" y="8148"/>
                </a:lnTo>
                <a:lnTo>
                  <a:pt x="16795" y="8091"/>
                </a:lnTo>
                <a:lnTo>
                  <a:pt x="16815" y="8062"/>
                </a:lnTo>
                <a:lnTo>
                  <a:pt x="16834" y="8032"/>
                </a:lnTo>
                <a:lnTo>
                  <a:pt x="16857" y="8002"/>
                </a:lnTo>
                <a:lnTo>
                  <a:pt x="16881" y="7971"/>
                </a:lnTo>
                <a:lnTo>
                  <a:pt x="16907" y="7939"/>
                </a:lnTo>
                <a:lnTo>
                  <a:pt x="16937" y="7907"/>
                </a:lnTo>
                <a:lnTo>
                  <a:pt x="16970" y="7875"/>
                </a:lnTo>
                <a:lnTo>
                  <a:pt x="17007" y="7841"/>
                </a:lnTo>
                <a:lnTo>
                  <a:pt x="17046" y="7806"/>
                </a:lnTo>
                <a:lnTo>
                  <a:pt x="17092" y="7770"/>
                </a:lnTo>
                <a:lnTo>
                  <a:pt x="17141" y="7734"/>
                </a:lnTo>
                <a:lnTo>
                  <a:pt x="17195" y="7696"/>
                </a:lnTo>
                <a:lnTo>
                  <a:pt x="17243" y="7682"/>
                </a:lnTo>
                <a:lnTo>
                  <a:pt x="17291" y="7668"/>
                </a:lnTo>
                <a:lnTo>
                  <a:pt x="17339" y="7654"/>
                </a:lnTo>
                <a:lnTo>
                  <a:pt x="17387" y="7638"/>
                </a:lnTo>
                <a:lnTo>
                  <a:pt x="17434" y="7621"/>
                </a:lnTo>
                <a:lnTo>
                  <a:pt x="17481" y="7604"/>
                </a:lnTo>
                <a:lnTo>
                  <a:pt x="17527" y="7586"/>
                </a:lnTo>
                <a:lnTo>
                  <a:pt x="17573" y="7568"/>
                </a:lnTo>
                <a:lnTo>
                  <a:pt x="17619" y="7549"/>
                </a:lnTo>
                <a:lnTo>
                  <a:pt x="17665" y="7530"/>
                </a:lnTo>
                <a:lnTo>
                  <a:pt x="17709" y="7509"/>
                </a:lnTo>
                <a:lnTo>
                  <a:pt x="17753" y="7488"/>
                </a:lnTo>
                <a:lnTo>
                  <a:pt x="17798" y="7466"/>
                </a:lnTo>
                <a:lnTo>
                  <a:pt x="17841" y="7445"/>
                </a:lnTo>
                <a:lnTo>
                  <a:pt x="17928" y="7399"/>
                </a:lnTo>
                <a:lnTo>
                  <a:pt x="18013" y="7350"/>
                </a:lnTo>
                <a:lnTo>
                  <a:pt x="18096" y="7299"/>
                </a:lnTo>
                <a:lnTo>
                  <a:pt x="18177" y="7247"/>
                </a:lnTo>
                <a:lnTo>
                  <a:pt x="18257" y="7191"/>
                </a:lnTo>
                <a:lnTo>
                  <a:pt x="18336" y="7134"/>
                </a:lnTo>
                <a:lnTo>
                  <a:pt x="18411" y="7075"/>
                </a:lnTo>
                <a:lnTo>
                  <a:pt x="18487" y="7014"/>
                </a:lnTo>
                <a:lnTo>
                  <a:pt x="18559" y="6950"/>
                </a:lnTo>
                <a:lnTo>
                  <a:pt x="18631" y="6884"/>
                </a:lnTo>
                <a:lnTo>
                  <a:pt x="18700" y="6817"/>
                </a:lnTo>
                <a:lnTo>
                  <a:pt x="18768" y="6748"/>
                </a:lnTo>
                <a:lnTo>
                  <a:pt x="18833" y="6677"/>
                </a:lnTo>
                <a:lnTo>
                  <a:pt x="18898" y="6605"/>
                </a:lnTo>
                <a:lnTo>
                  <a:pt x="18959" y="6531"/>
                </a:lnTo>
                <a:lnTo>
                  <a:pt x="19019" y="6456"/>
                </a:lnTo>
                <a:lnTo>
                  <a:pt x="19076" y="6378"/>
                </a:lnTo>
                <a:lnTo>
                  <a:pt x="19133" y="6300"/>
                </a:lnTo>
                <a:lnTo>
                  <a:pt x="19187" y="6221"/>
                </a:lnTo>
                <a:lnTo>
                  <a:pt x="19239" y="6139"/>
                </a:lnTo>
                <a:lnTo>
                  <a:pt x="19289" y="6057"/>
                </a:lnTo>
                <a:lnTo>
                  <a:pt x="19337" y="5974"/>
                </a:lnTo>
                <a:lnTo>
                  <a:pt x="19383" y="5888"/>
                </a:lnTo>
                <a:lnTo>
                  <a:pt x="19426" y="5803"/>
                </a:lnTo>
                <a:lnTo>
                  <a:pt x="19467" y="5716"/>
                </a:lnTo>
                <a:lnTo>
                  <a:pt x="19506" y="5628"/>
                </a:lnTo>
                <a:lnTo>
                  <a:pt x="19543" y="5539"/>
                </a:lnTo>
                <a:lnTo>
                  <a:pt x="19578" y="5450"/>
                </a:lnTo>
                <a:lnTo>
                  <a:pt x="19611" y="5359"/>
                </a:lnTo>
                <a:lnTo>
                  <a:pt x="19641" y="5269"/>
                </a:lnTo>
                <a:lnTo>
                  <a:pt x="19668" y="5176"/>
                </a:lnTo>
                <a:lnTo>
                  <a:pt x="19695" y="5084"/>
                </a:lnTo>
                <a:lnTo>
                  <a:pt x="19718" y="4992"/>
                </a:lnTo>
                <a:lnTo>
                  <a:pt x="19738" y="4898"/>
                </a:lnTo>
                <a:lnTo>
                  <a:pt x="19757" y="4803"/>
                </a:lnTo>
                <a:lnTo>
                  <a:pt x="19773" y="4709"/>
                </a:lnTo>
                <a:lnTo>
                  <a:pt x="19786" y="4614"/>
                </a:lnTo>
                <a:lnTo>
                  <a:pt x="19797" y="4520"/>
                </a:lnTo>
                <a:lnTo>
                  <a:pt x="19805" y="4425"/>
                </a:lnTo>
                <a:lnTo>
                  <a:pt x="19811" y="4329"/>
                </a:lnTo>
                <a:lnTo>
                  <a:pt x="19815" y="4234"/>
                </a:lnTo>
                <a:lnTo>
                  <a:pt x="19816" y="4138"/>
                </a:lnTo>
                <a:lnTo>
                  <a:pt x="19814" y="4043"/>
                </a:lnTo>
                <a:lnTo>
                  <a:pt x="19810" y="3947"/>
                </a:lnTo>
                <a:lnTo>
                  <a:pt x="19803" y="3852"/>
                </a:lnTo>
                <a:lnTo>
                  <a:pt x="19793" y="3757"/>
                </a:lnTo>
                <a:lnTo>
                  <a:pt x="19780" y="3662"/>
                </a:lnTo>
                <a:lnTo>
                  <a:pt x="19764" y="3567"/>
                </a:lnTo>
                <a:lnTo>
                  <a:pt x="19746" y="3474"/>
                </a:lnTo>
                <a:lnTo>
                  <a:pt x="19726" y="3380"/>
                </a:lnTo>
                <a:lnTo>
                  <a:pt x="19702" y="3286"/>
                </a:lnTo>
                <a:lnTo>
                  <a:pt x="19690" y="3240"/>
                </a:lnTo>
                <a:lnTo>
                  <a:pt x="19676" y="3194"/>
                </a:lnTo>
                <a:lnTo>
                  <a:pt x="19661" y="3147"/>
                </a:lnTo>
                <a:lnTo>
                  <a:pt x="19647" y="3102"/>
                </a:lnTo>
                <a:lnTo>
                  <a:pt x="19631" y="3056"/>
                </a:lnTo>
                <a:lnTo>
                  <a:pt x="19614" y="3010"/>
                </a:lnTo>
                <a:lnTo>
                  <a:pt x="19598" y="2965"/>
                </a:lnTo>
                <a:lnTo>
                  <a:pt x="19579" y="2919"/>
                </a:lnTo>
                <a:lnTo>
                  <a:pt x="19560" y="2875"/>
                </a:lnTo>
                <a:lnTo>
                  <a:pt x="19541" y="2829"/>
                </a:lnTo>
                <a:lnTo>
                  <a:pt x="19521" y="2785"/>
                </a:lnTo>
                <a:lnTo>
                  <a:pt x="19500" y="2740"/>
                </a:lnTo>
                <a:lnTo>
                  <a:pt x="19479" y="2698"/>
                </a:lnTo>
                <a:lnTo>
                  <a:pt x="19456" y="2656"/>
                </a:lnTo>
                <a:lnTo>
                  <a:pt x="19433" y="2615"/>
                </a:lnTo>
                <a:lnTo>
                  <a:pt x="19410" y="2573"/>
                </a:lnTo>
                <a:lnTo>
                  <a:pt x="19386" y="2534"/>
                </a:lnTo>
                <a:lnTo>
                  <a:pt x="19361" y="2493"/>
                </a:lnTo>
                <a:lnTo>
                  <a:pt x="19336" y="2454"/>
                </a:lnTo>
                <a:lnTo>
                  <a:pt x="19311" y="2415"/>
                </a:lnTo>
                <a:lnTo>
                  <a:pt x="19284" y="2376"/>
                </a:lnTo>
                <a:lnTo>
                  <a:pt x="19258" y="2338"/>
                </a:lnTo>
                <a:lnTo>
                  <a:pt x="19203" y="2263"/>
                </a:lnTo>
                <a:lnTo>
                  <a:pt x="19146" y="2191"/>
                </a:lnTo>
                <a:lnTo>
                  <a:pt x="19087" y="2121"/>
                </a:lnTo>
                <a:lnTo>
                  <a:pt x="19026" y="2052"/>
                </a:lnTo>
                <a:lnTo>
                  <a:pt x="18962" y="1986"/>
                </a:lnTo>
                <a:lnTo>
                  <a:pt x="18899" y="1922"/>
                </a:lnTo>
                <a:lnTo>
                  <a:pt x="18832" y="1860"/>
                </a:lnTo>
                <a:lnTo>
                  <a:pt x="18764" y="1800"/>
                </a:lnTo>
                <a:lnTo>
                  <a:pt x="18695" y="1742"/>
                </a:lnTo>
                <a:lnTo>
                  <a:pt x="18624" y="1686"/>
                </a:lnTo>
                <a:lnTo>
                  <a:pt x="18551" y="1633"/>
                </a:lnTo>
                <a:lnTo>
                  <a:pt x="18477" y="1581"/>
                </a:lnTo>
                <a:lnTo>
                  <a:pt x="18402" y="1532"/>
                </a:lnTo>
                <a:lnTo>
                  <a:pt x="18326" y="1485"/>
                </a:lnTo>
                <a:lnTo>
                  <a:pt x="18248" y="1441"/>
                </a:lnTo>
                <a:lnTo>
                  <a:pt x="18169" y="1399"/>
                </a:lnTo>
                <a:lnTo>
                  <a:pt x="18090" y="1359"/>
                </a:lnTo>
                <a:lnTo>
                  <a:pt x="18008" y="1322"/>
                </a:lnTo>
                <a:lnTo>
                  <a:pt x="17926" y="1287"/>
                </a:lnTo>
                <a:lnTo>
                  <a:pt x="17845" y="1254"/>
                </a:lnTo>
                <a:lnTo>
                  <a:pt x="17761" y="1224"/>
                </a:lnTo>
                <a:lnTo>
                  <a:pt x="17677" y="1196"/>
                </a:lnTo>
                <a:lnTo>
                  <a:pt x="17591" y="1171"/>
                </a:lnTo>
                <a:lnTo>
                  <a:pt x="17506" y="1147"/>
                </a:lnTo>
                <a:lnTo>
                  <a:pt x="17421" y="1126"/>
                </a:lnTo>
                <a:lnTo>
                  <a:pt x="17334" y="1108"/>
                </a:lnTo>
                <a:lnTo>
                  <a:pt x="17248" y="1094"/>
                </a:lnTo>
                <a:lnTo>
                  <a:pt x="17160" y="1081"/>
                </a:lnTo>
                <a:lnTo>
                  <a:pt x="17073" y="1070"/>
                </a:lnTo>
                <a:lnTo>
                  <a:pt x="16985" y="1063"/>
                </a:lnTo>
                <a:lnTo>
                  <a:pt x="16898" y="1057"/>
                </a:lnTo>
                <a:lnTo>
                  <a:pt x="16810" y="1054"/>
                </a:lnTo>
                <a:lnTo>
                  <a:pt x="16722" y="1054"/>
                </a:lnTo>
                <a:lnTo>
                  <a:pt x="16635" y="1058"/>
                </a:lnTo>
                <a:lnTo>
                  <a:pt x="16547" y="1063"/>
                </a:lnTo>
                <a:lnTo>
                  <a:pt x="16459" y="1071"/>
                </a:lnTo>
                <a:lnTo>
                  <a:pt x="16373" y="1082"/>
                </a:lnTo>
                <a:lnTo>
                  <a:pt x="16285" y="1096"/>
                </a:lnTo>
                <a:lnTo>
                  <a:pt x="16199" y="1113"/>
                </a:lnTo>
                <a:lnTo>
                  <a:pt x="16114" y="1132"/>
                </a:lnTo>
                <a:lnTo>
                  <a:pt x="16070" y="1143"/>
                </a:lnTo>
                <a:lnTo>
                  <a:pt x="16028" y="1154"/>
                </a:lnTo>
                <a:lnTo>
                  <a:pt x="15985" y="1166"/>
                </a:lnTo>
                <a:lnTo>
                  <a:pt x="15943" y="1179"/>
                </a:lnTo>
                <a:lnTo>
                  <a:pt x="15901" y="1192"/>
                </a:lnTo>
                <a:lnTo>
                  <a:pt x="15859" y="1207"/>
                </a:lnTo>
                <a:lnTo>
                  <a:pt x="15817" y="1222"/>
                </a:lnTo>
                <a:lnTo>
                  <a:pt x="15775" y="1238"/>
                </a:lnTo>
                <a:lnTo>
                  <a:pt x="15734" y="1254"/>
                </a:lnTo>
                <a:lnTo>
                  <a:pt x="15692" y="1272"/>
                </a:lnTo>
                <a:lnTo>
                  <a:pt x="15651" y="1290"/>
                </a:lnTo>
                <a:lnTo>
                  <a:pt x="15611" y="1308"/>
                </a:lnTo>
                <a:lnTo>
                  <a:pt x="15570" y="1327"/>
                </a:lnTo>
                <a:lnTo>
                  <a:pt x="15530" y="1347"/>
                </a:lnTo>
                <a:lnTo>
                  <a:pt x="15489" y="1368"/>
                </a:lnTo>
                <a:lnTo>
                  <a:pt x="15450" y="1389"/>
                </a:lnTo>
                <a:lnTo>
                  <a:pt x="15410" y="1412"/>
                </a:lnTo>
                <a:lnTo>
                  <a:pt x="15370" y="1435"/>
                </a:lnTo>
                <a:lnTo>
                  <a:pt x="15332" y="1459"/>
                </a:lnTo>
                <a:lnTo>
                  <a:pt x="15294" y="1484"/>
                </a:lnTo>
                <a:lnTo>
                  <a:pt x="15255" y="1509"/>
                </a:lnTo>
                <a:lnTo>
                  <a:pt x="15217" y="1535"/>
                </a:lnTo>
                <a:lnTo>
                  <a:pt x="15178" y="1562"/>
                </a:lnTo>
                <a:lnTo>
                  <a:pt x="15141" y="1590"/>
                </a:lnTo>
                <a:lnTo>
                  <a:pt x="15104" y="1617"/>
                </a:lnTo>
                <a:lnTo>
                  <a:pt x="15068" y="1647"/>
                </a:lnTo>
                <a:lnTo>
                  <a:pt x="15031" y="1677"/>
                </a:lnTo>
                <a:lnTo>
                  <a:pt x="14995" y="1707"/>
                </a:lnTo>
                <a:lnTo>
                  <a:pt x="14959" y="1740"/>
                </a:lnTo>
                <a:lnTo>
                  <a:pt x="14924" y="1771"/>
                </a:lnTo>
                <a:lnTo>
                  <a:pt x="14889" y="1805"/>
                </a:lnTo>
                <a:lnTo>
                  <a:pt x="14854" y="1838"/>
                </a:lnTo>
                <a:lnTo>
                  <a:pt x="14819" y="1873"/>
                </a:lnTo>
                <a:lnTo>
                  <a:pt x="14786" y="1909"/>
                </a:lnTo>
                <a:lnTo>
                  <a:pt x="14752" y="1945"/>
                </a:lnTo>
                <a:lnTo>
                  <a:pt x="14720" y="1982"/>
                </a:lnTo>
                <a:lnTo>
                  <a:pt x="14686" y="2020"/>
                </a:lnTo>
                <a:lnTo>
                  <a:pt x="14655" y="2058"/>
                </a:lnTo>
                <a:lnTo>
                  <a:pt x="14606" y="2123"/>
                </a:lnTo>
                <a:lnTo>
                  <a:pt x="14559" y="2189"/>
                </a:lnTo>
                <a:lnTo>
                  <a:pt x="14513" y="2256"/>
                </a:lnTo>
                <a:lnTo>
                  <a:pt x="14470" y="2325"/>
                </a:lnTo>
                <a:lnTo>
                  <a:pt x="14429" y="2393"/>
                </a:lnTo>
                <a:lnTo>
                  <a:pt x="14390" y="2464"/>
                </a:lnTo>
                <a:lnTo>
                  <a:pt x="14352" y="2535"/>
                </a:lnTo>
                <a:lnTo>
                  <a:pt x="14318" y="2608"/>
                </a:lnTo>
                <a:lnTo>
                  <a:pt x="14285" y="2681"/>
                </a:lnTo>
                <a:lnTo>
                  <a:pt x="14254" y="2755"/>
                </a:lnTo>
                <a:lnTo>
                  <a:pt x="14225" y="2830"/>
                </a:lnTo>
                <a:lnTo>
                  <a:pt x="14199" y="2905"/>
                </a:lnTo>
                <a:lnTo>
                  <a:pt x="14175" y="2981"/>
                </a:lnTo>
                <a:lnTo>
                  <a:pt x="14152" y="3058"/>
                </a:lnTo>
                <a:lnTo>
                  <a:pt x="14133" y="3135"/>
                </a:lnTo>
                <a:lnTo>
                  <a:pt x="14116" y="3213"/>
                </a:lnTo>
                <a:lnTo>
                  <a:pt x="14100" y="3291"/>
                </a:lnTo>
                <a:lnTo>
                  <a:pt x="14088" y="3371"/>
                </a:lnTo>
                <a:lnTo>
                  <a:pt x="14079" y="3450"/>
                </a:lnTo>
                <a:lnTo>
                  <a:pt x="14071" y="3529"/>
                </a:lnTo>
                <a:lnTo>
                  <a:pt x="14067" y="3608"/>
                </a:lnTo>
                <a:lnTo>
                  <a:pt x="14065" y="3688"/>
                </a:lnTo>
                <a:lnTo>
                  <a:pt x="14065" y="3768"/>
                </a:lnTo>
                <a:lnTo>
                  <a:pt x="14069" y="3847"/>
                </a:lnTo>
                <a:lnTo>
                  <a:pt x="14075" y="3928"/>
                </a:lnTo>
                <a:lnTo>
                  <a:pt x="14085" y="4007"/>
                </a:lnTo>
                <a:lnTo>
                  <a:pt x="14097" y="4086"/>
                </a:lnTo>
                <a:lnTo>
                  <a:pt x="14104" y="4127"/>
                </a:lnTo>
                <a:lnTo>
                  <a:pt x="14111" y="4167"/>
                </a:lnTo>
                <a:lnTo>
                  <a:pt x="14119" y="4206"/>
                </a:lnTo>
                <a:lnTo>
                  <a:pt x="14129" y="4246"/>
                </a:lnTo>
                <a:lnTo>
                  <a:pt x="14139" y="4285"/>
                </a:lnTo>
                <a:lnTo>
                  <a:pt x="14149" y="4325"/>
                </a:lnTo>
                <a:lnTo>
                  <a:pt x="14161" y="4364"/>
                </a:lnTo>
                <a:lnTo>
                  <a:pt x="14173" y="4403"/>
                </a:lnTo>
                <a:lnTo>
                  <a:pt x="14187" y="4443"/>
                </a:lnTo>
                <a:lnTo>
                  <a:pt x="14200" y="4481"/>
                </a:lnTo>
                <a:lnTo>
                  <a:pt x="14230" y="4552"/>
                </a:lnTo>
                <a:lnTo>
                  <a:pt x="14261" y="4622"/>
                </a:lnTo>
                <a:lnTo>
                  <a:pt x="14296" y="4690"/>
                </a:lnTo>
                <a:lnTo>
                  <a:pt x="14332" y="4757"/>
                </a:lnTo>
                <a:lnTo>
                  <a:pt x="14369" y="4823"/>
                </a:lnTo>
                <a:lnTo>
                  <a:pt x="14409" y="4889"/>
                </a:lnTo>
                <a:lnTo>
                  <a:pt x="14451" y="4953"/>
                </a:lnTo>
                <a:lnTo>
                  <a:pt x="14495" y="5016"/>
                </a:lnTo>
                <a:lnTo>
                  <a:pt x="14541" y="5076"/>
                </a:lnTo>
                <a:lnTo>
                  <a:pt x="14588" y="5136"/>
                </a:lnTo>
                <a:lnTo>
                  <a:pt x="14637" y="5193"/>
                </a:lnTo>
                <a:lnTo>
                  <a:pt x="14687" y="5250"/>
                </a:lnTo>
                <a:lnTo>
                  <a:pt x="14740" y="5304"/>
                </a:lnTo>
                <a:lnTo>
                  <a:pt x="14794" y="5357"/>
                </a:lnTo>
                <a:lnTo>
                  <a:pt x="14849" y="5407"/>
                </a:lnTo>
                <a:lnTo>
                  <a:pt x="14907" y="5455"/>
                </a:lnTo>
                <a:lnTo>
                  <a:pt x="14966" y="5502"/>
                </a:lnTo>
                <a:lnTo>
                  <a:pt x="15026" y="5546"/>
                </a:lnTo>
                <a:lnTo>
                  <a:pt x="15087" y="5589"/>
                </a:lnTo>
                <a:lnTo>
                  <a:pt x="15150" y="5629"/>
                </a:lnTo>
                <a:lnTo>
                  <a:pt x="15214" y="5668"/>
                </a:lnTo>
                <a:lnTo>
                  <a:pt x="15279" y="5702"/>
                </a:lnTo>
                <a:lnTo>
                  <a:pt x="15345" y="5736"/>
                </a:lnTo>
                <a:lnTo>
                  <a:pt x="15414" y="5766"/>
                </a:lnTo>
                <a:lnTo>
                  <a:pt x="15482" y="5794"/>
                </a:lnTo>
                <a:lnTo>
                  <a:pt x="15517" y="5807"/>
                </a:lnTo>
                <a:lnTo>
                  <a:pt x="15552" y="5819"/>
                </a:lnTo>
                <a:lnTo>
                  <a:pt x="15587" y="5831"/>
                </a:lnTo>
                <a:lnTo>
                  <a:pt x="15623" y="5842"/>
                </a:lnTo>
                <a:lnTo>
                  <a:pt x="15659" y="5852"/>
                </a:lnTo>
                <a:lnTo>
                  <a:pt x="15695" y="5861"/>
                </a:lnTo>
                <a:lnTo>
                  <a:pt x="15731" y="5870"/>
                </a:lnTo>
                <a:lnTo>
                  <a:pt x="15767" y="5878"/>
                </a:lnTo>
                <a:lnTo>
                  <a:pt x="15804" y="5886"/>
                </a:lnTo>
                <a:lnTo>
                  <a:pt x="15840" y="5892"/>
                </a:lnTo>
                <a:lnTo>
                  <a:pt x="15877" y="5898"/>
                </a:lnTo>
                <a:lnTo>
                  <a:pt x="15914" y="5903"/>
                </a:lnTo>
                <a:lnTo>
                  <a:pt x="15951" y="5908"/>
                </a:lnTo>
                <a:lnTo>
                  <a:pt x="15990" y="5911"/>
                </a:lnTo>
                <a:lnTo>
                  <a:pt x="16043" y="5916"/>
                </a:lnTo>
                <a:lnTo>
                  <a:pt x="16096" y="5918"/>
                </a:lnTo>
                <a:lnTo>
                  <a:pt x="16148" y="5921"/>
                </a:lnTo>
                <a:lnTo>
                  <a:pt x="16201" y="5921"/>
                </a:lnTo>
                <a:lnTo>
                  <a:pt x="16253" y="5921"/>
                </a:lnTo>
                <a:lnTo>
                  <a:pt x="16306" y="5918"/>
                </a:lnTo>
                <a:lnTo>
                  <a:pt x="16358" y="5915"/>
                </a:lnTo>
                <a:lnTo>
                  <a:pt x="16410" y="5909"/>
                </a:lnTo>
                <a:lnTo>
                  <a:pt x="16462" y="5903"/>
                </a:lnTo>
                <a:lnTo>
                  <a:pt x="16513" y="5894"/>
                </a:lnTo>
                <a:lnTo>
                  <a:pt x="16565" y="5885"/>
                </a:lnTo>
                <a:lnTo>
                  <a:pt x="16615" y="5874"/>
                </a:lnTo>
                <a:lnTo>
                  <a:pt x="16667" y="5861"/>
                </a:lnTo>
                <a:lnTo>
                  <a:pt x="16717" y="5848"/>
                </a:lnTo>
                <a:lnTo>
                  <a:pt x="16768" y="5832"/>
                </a:lnTo>
                <a:lnTo>
                  <a:pt x="16817" y="5815"/>
                </a:lnTo>
                <a:close/>
              </a:path>
            </a:pathLst>
          </a:custGeom>
          <a:solidFill>
            <a:schemeClr val="accent1"/>
          </a:solidFill>
          <a:ln>
            <a:noFill/>
          </a:ln>
          <a:effectLst>
            <a:outerShdw blurRad="50800" rotWithShape="0" algn="t" dir="5400000" dist="38100">
              <a:srgbClr val="000000">
                <a:alpha val="40000"/>
              </a:srgbClr>
            </a:outerShdw>
          </a:effectLst>
        </p:spPr>
        <p:txBody>
          <a:bodyPr anchorCtr="0" anchor="ctr" bIns="45700" lIns="91425" spcFirstLastPara="1" rIns="180000" wrap="square" tIns="324000">
            <a:normAutofit/>
          </a:bodyPr>
          <a:lstStyle/>
          <a:p>
            <a:pPr indent="0" lvl="0" marL="0" marR="0" rtl="0" algn="ctr">
              <a:spcBef>
                <a:spcPts val="0"/>
              </a:spcBef>
              <a:spcAft>
                <a:spcPts val="0"/>
              </a:spcAft>
              <a:buNone/>
            </a:pPr>
            <a:r>
              <a:rPr b="1" lang="en-US" sz="1600">
                <a:solidFill>
                  <a:schemeClr val="lt1"/>
                </a:solidFill>
                <a:latin typeface="Microsoft Yahei"/>
                <a:ea typeface="Microsoft Yahei"/>
                <a:cs typeface="Microsoft Yahei"/>
                <a:sym typeface="Microsoft Yahei"/>
              </a:rPr>
              <a:t>关键文本</a:t>
            </a:r>
            <a:endParaRPr/>
          </a:p>
        </p:txBody>
      </p:sp>
      <p:sp>
        <p:nvSpPr>
          <p:cNvPr id="720" name="Google Shape;720;p49"/>
          <p:cNvSpPr/>
          <p:nvPr/>
        </p:nvSpPr>
        <p:spPr>
          <a:xfrm>
            <a:off x="4550614" y="1228785"/>
            <a:ext cx="1853366" cy="1615517"/>
          </a:xfrm>
          <a:custGeom>
            <a:rect b="b" l="l" r="r" t="t"/>
            <a:pathLst>
              <a:path extrusionOk="0" h="17280" w="19816">
                <a:moveTo>
                  <a:pt x="16817" y="5815"/>
                </a:moveTo>
                <a:lnTo>
                  <a:pt x="16817" y="5815"/>
                </a:lnTo>
                <a:lnTo>
                  <a:pt x="16876" y="5789"/>
                </a:lnTo>
                <a:lnTo>
                  <a:pt x="16934" y="5761"/>
                </a:lnTo>
                <a:lnTo>
                  <a:pt x="16990" y="5734"/>
                </a:lnTo>
                <a:lnTo>
                  <a:pt x="17044" y="5704"/>
                </a:lnTo>
                <a:lnTo>
                  <a:pt x="17098" y="5674"/>
                </a:lnTo>
                <a:lnTo>
                  <a:pt x="17148" y="5642"/>
                </a:lnTo>
                <a:lnTo>
                  <a:pt x="17199" y="5609"/>
                </a:lnTo>
                <a:lnTo>
                  <a:pt x="17248" y="5575"/>
                </a:lnTo>
                <a:lnTo>
                  <a:pt x="17295" y="5540"/>
                </a:lnTo>
                <a:lnTo>
                  <a:pt x="17341" y="5504"/>
                </a:lnTo>
                <a:lnTo>
                  <a:pt x="17385" y="5467"/>
                </a:lnTo>
                <a:lnTo>
                  <a:pt x="17427" y="5429"/>
                </a:lnTo>
                <a:lnTo>
                  <a:pt x="17469" y="5389"/>
                </a:lnTo>
                <a:lnTo>
                  <a:pt x="17509" y="5348"/>
                </a:lnTo>
                <a:lnTo>
                  <a:pt x="17547" y="5306"/>
                </a:lnTo>
                <a:lnTo>
                  <a:pt x="17584" y="5264"/>
                </a:lnTo>
                <a:lnTo>
                  <a:pt x="17619" y="5220"/>
                </a:lnTo>
                <a:lnTo>
                  <a:pt x="17654" y="5174"/>
                </a:lnTo>
                <a:lnTo>
                  <a:pt x="17686" y="5127"/>
                </a:lnTo>
                <a:lnTo>
                  <a:pt x="17717" y="5079"/>
                </a:lnTo>
                <a:lnTo>
                  <a:pt x="17747" y="5030"/>
                </a:lnTo>
                <a:lnTo>
                  <a:pt x="17776" y="4980"/>
                </a:lnTo>
                <a:lnTo>
                  <a:pt x="17803" y="4928"/>
                </a:lnTo>
                <a:lnTo>
                  <a:pt x="17829" y="4875"/>
                </a:lnTo>
                <a:lnTo>
                  <a:pt x="17853" y="4821"/>
                </a:lnTo>
                <a:lnTo>
                  <a:pt x="17876" y="4766"/>
                </a:lnTo>
                <a:lnTo>
                  <a:pt x="17898" y="4709"/>
                </a:lnTo>
                <a:lnTo>
                  <a:pt x="17918" y="4651"/>
                </a:lnTo>
                <a:lnTo>
                  <a:pt x="17937" y="4592"/>
                </a:lnTo>
                <a:lnTo>
                  <a:pt x="17955" y="4530"/>
                </a:lnTo>
                <a:lnTo>
                  <a:pt x="17971" y="4469"/>
                </a:lnTo>
                <a:lnTo>
                  <a:pt x="17986" y="4406"/>
                </a:lnTo>
                <a:lnTo>
                  <a:pt x="17992" y="4367"/>
                </a:lnTo>
                <a:lnTo>
                  <a:pt x="17997" y="4328"/>
                </a:lnTo>
                <a:lnTo>
                  <a:pt x="18001" y="4289"/>
                </a:lnTo>
                <a:lnTo>
                  <a:pt x="18004" y="4251"/>
                </a:lnTo>
                <a:lnTo>
                  <a:pt x="18006" y="4212"/>
                </a:lnTo>
                <a:lnTo>
                  <a:pt x="18006" y="4174"/>
                </a:lnTo>
                <a:lnTo>
                  <a:pt x="18004" y="4137"/>
                </a:lnTo>
                <a:lnTo>
                  <a:pt x="18002" y="4098"/>
                </a:lnTo>
                <a:lnTo>
                  <a:pt x="17998" y="4061"/>
                </a:lnTo>
                <a:lnTo>
                  <a:pt x="17994" y="4024"/>
                </a:lnTo>
                <a:lnTo>
                  <a:pt x="17988" y="3988"/>
                </a:lnTo>
                <a:lnTo>
                  <a:pt x="17980" y="3950"/>
                </a:lnTo>
                <a:lnTo>
                  <a:pt x="17972" y="3914"/>
                </a:lnTo>
                <a:lnTo>
                  <a:pt x="17962" y="3878"/>
                </a:lnTo>
                <a:lnTo>
                  <a:pt x="17953" y="3844"/>
                </a:lnTo>
                <a:lnTo>
                  <a:pt x="17941" y="3809"/>
                </a:lnTo>
                <a:lnTo>
                  <a:pt x="17929" y="3774"/>
                </a:lnTo>
                <a:lnTo>
                  <a:pt x="17914" y="3739"/>
                </a:lnTo>
                <a:lnTo>
                  <a:pt x="17900" y="3706"/>
                </a:lnTo>
                <a:lnTo>
                  <a:pt x="17884" y="3673"/>
                </a:lnTo>
                <a:lnTo>
                  <a:pt x="17869" y="3639"/>
                </a:lnTo>
                <a:lnTo>
                  <a:pt x="17851" y="3608"/>
                </a:lnTo>
                <a:lnTo>
                  <a:pt x="17833" y="3576"/>
                </a:lnTo>
                <a:lnTo>
                  <a:pt x="17812" y="3545"/>
                </a:lnTo>
                <a:lnTo>
                  <a:pt x="17792" y="3515"/>
                </a:lnTo>
                <a:lnTo>
                  <a:pt x="17771" y="3485"/>
                </a:lnTo>
                <a:lnTo>
                  <a:pt x="17749" y="3455"/>
                </a:lnTo>
                <a:lnTo>
                  <a:pt x="17726" y="3426"/>
                </a:lnTo>
                <a:lnTo>
                  <a:pt x="17703" y="3398"/>
                </a:lnTo>
                <a:lnTo>
                  <a:pt x="17678" y="3371"/>
                </a:lnTo>
                <a:lnTo>
                  <a:pt x="17653" y="3344"/>
                </a:lnTo>
                <a:lnTo>
                  <a:pt x="17626" y="3318"/>
                </a:lnTo>
                <a:lnTo>
                  <a:pt x="17599" y="3292"/>
                </a:lnTo>
                <a:lnTo>
                  <a:pt x="17571" y="3267"/>
                </a:lnTo>
                <a:lnTo>
                  <a:pt x="17543" y="3243"/>
                </a:lnTo>
                <a:lnTo>
                  <a:pt x="17513" y="3220"/>
                </a:lnTo>
                <a:lnTo>
                  <a:pt x="17483" y="3198"/>
                </a:lnTo>
                <a:lnTo>
                  <a:pt x="17453" y="3177"/>
                </a:lnTo>
                <a:lnTo>
                  <a:pt x="17422" y="3156"/>
                </a:lnTo>
                <a:lnTo>
                  <a:pt x="17390" y="3136"/>
                </a:lnTo>
                <a:lnTo>
                  <a:pt x="17357" y="3117"/>
                </a:lnTo>
                <a:lnTo>
                  <a:pt x="17324" y="3099"/>
                </a:lnTo>
                <a:lnTo>
                  <a:pt x="17290" y="3082"/>
                </a:lnTo>
                <a:lnTo>
                  <a:pt x="17256" y="3066"/>
                </a:lnTo>
                <a:lnTo>
                  <a:pt x="17220" y="3051"/>
                </a:lnTo>
                <a:lnTo>
                  <a:pt x="17186" y="3037"/>
                </a:lnTo>
                <a:lnTo>
                  <a:pt x="17150" y="3023"/>
                </a:lnTo>
                <a:lnTo>
                  <a:pt x="17112" y="3011"/>
                </a:lnTo>
                <a:lnTo>
                  <a:pt x="17076" y="2999"/>
                </a:lnTo>
                <a:lnTo>
                  <a:pt x="17038" y="2990"/>
                </a:lnTo>
                <a:lnTo>
                  <a:pt x="17001" y="2980"/>
                </a:lnTo>
                <a:lnTo>
                  <a:pt x="16962" y="2972"/>
                </a:lnTo>
                <a:lnTo>
                  <a:pt x="16923" y="2966"/>
                </a:lnTo>
                <a:lnTo>
                  <a:pt x="16883" y="2960"/>
                </a:lnTo>
                <a:lnTo>
                  <a:pt x="16843" y="2955"/>
                </a:lnTo>
                <a:lnTo>
                  <a:pt x="16804" y="2951"/>
                </a:lnTo>
                <a:lnTo>
                  <a:pt x="16763" y="2949"/>
                </a:lnTo>
                <a:lnTo>
                  <a:pt x="16722" y="2948"/>
                </a:lnTo>
                <a:lnTo>
                  <a:pt x="16681" y="2948"/>
                </a:lnTo>
                <a:lnTo>
                  <a:pt x="16641" y="2949"/>
                </a:lnTo>
                <a:lnTo>
                  <a:pt x="16599" y="2951"/>
                </a:lnTo>
                <a:lnTo>
                  <a:pt x="16557" y="2956"/>
                </a:lnTo>
                <a:lnTo>
                  <a:pt x="16515" y="2961"/>
                </a:lnTo>
                <a:lnTo>
                  <a:pt x="16473" y="2967"/>
                </a:lnTo>
                <a:lnTo>
                  <a:pt x="16451" y="2974"/>
                </a:lnTo>
                <a:lnTo>
                  <a:pt x="16430" y="2983"/>
                </a:lnTo>
                <a:lnTo>
                  <a:pt x="16410" y="2992"/>
                </a:lnTo>
                <a:lnTo>
                  <a:pt x="16390" y="3002"/>
                </a:lnTo>
                <a:lnTo>
                  <a:pt x="16370" y="3013"/>
                </a:lnTo>
                <a:lnTo>
                  <a:pt x="16351" y="3025"/>
                </a:lnTo>
                <a:lnTo>
                  <a:pt x="16314" y="3049"/>
                </a:lnTo>
                <a:lnTo>
                  <a:pt x="16279" y="3076"/>
                </a:lnTo>
                <a:lnTo>
                  <a:pt x="16244" y="3104"/>
                </a:lnTo>
                <a:lnTo>
                  <a:pt x="16211" y="3135"/>
                </a:lnTo>
                <a:lnTo>
                  <a:pt x="16178" y="3166"/>
                </a:lnTo>
                <a:lnTo>
                  <a:pt x="16147" y="3199"/>
                </a:lnTo>
                <a:lnTo>
                  <a:pt x="16116" y="3231"/>
                </a:lnTo>
                <a:lnTo>
                  <a:pt x="16057" y="3297"/>
                </a:lnTo>
                <a:lnTo>
                  <a:pt x="15998" y="3362"/>
                </a:lnTo>
                <a:lnTo>
                  <a:pt x="15971" y="3392"/>
                </a:lnTo>
                <a:lnTo>
                  <a:pt x="15942" y="3422"/>
                </a:lnTo>
                <a:lnTo>
                  <a:pt x="15925" y="3450"/>
                </a:lnTo>
                <a:lnTo>
                  <a:pt x="15911" y="3477"/>
                </a:lnTo>
                <a:lnTo>
                  <a:pt x="15897" y="3504"/>
                </a:lnTo>
                <a:lnTo>
                  <a:pt x="15885" y="3531"/>
                </a:lnTo>
                <a:lnTo>
                  <a:pt x="15876" y="3557"/>
                </a:lnTo>
                <a:lnTo>
                  <a:pt x="15867" y="3582"/>
                </a:lnTo>
                <a:lnTo>
                  <a:pt x="15861" y="3607"/>
                </a:lnTo>
                <a:lnTo>
                  <a:pt x="15857" y="3632"/>
                </a:lnTo>
                <a:lnTo>
                  <a:pt x="15853" y="3656"/>
                </a:lnTo>
                <a:lnTo>
                  <a:pt x="15851" y="3679"/>
                </a:lnTo>
                <a:lnTo>
                  <a:pt x="15849" y="3703"/>
                </a:lnTo>
                <a:lnTo>
                  <a:pt x="15851" y="3726"/>
                </a:lnTo>
                <a:lnTo>
                  <a:pt x="15853" y="3748"/>
                </a:lnTo>
                <a:lnTo>
                  <a:pt x="15855" y="3769"/>
                </a:lnTo>
                <a:lnTo>
                  <a:pt x="15860" y="3791"/>
                </a:lnTo>
                <a:lnTo>
                  <a:pt x="15866" y="3812"/>
                </a:lnTo>
                <a:lnTo>
                  <a:pt x="15873" y="3833"/>
                </a:lnTo>
                <a:lnTo>
                  <a:pt x="15881" y="3853"/>
                </a:lnTo>
                <a:lnTo>
                  <a:pt x="15889" y="3872"/>
                </a:lnTo>
                <a:lnTo>
                  <a:pt x="15900" y="3893"/>
                </a:lnTo>
                <a:lnTo>
                  <a:pt x="15909" y="3912"/>
                </a:lnTo>
                <a:lnTo>
                  <a:pt x="15921" y="3930"/>
                </a:lnTo>
                <a:lnTo>
                  <a:pt x="15933" y="3949"/>
                </a:lnTo>
                <a:lnTo>
                  <a:pt x="15947" y="3967"/>
                </a:lnTo>
                <a:lnTo>
                  <a:pt x="15961" y="3985"/>
                </a:lnTo>
                <a:lnTo>
                  <a:pt x="15975" y="4003"/>
                </a:lnTo>
                <a:lnTo>
                  <a:pt x="16007" y="4037"/>
                </a:lnTo>
                <a:lnTo>
                  <a:pt x="16039" y="4071"/>
                </a:lnTo>
                <a:lnTo>
                  <a:pt x="16074" y="4103"/>
                </a:lnTo>
                <a:lnTo>
                  <a:pt x="16110" y="4134"/>
                </a:lnTo>
                <a:lnTo>
                  <a:pt x="16147" y="4165"/>
                </a:lnTo>
                <a:lnTo>
                  <a:pt x="16223" y="4224"/>
                </a:lnTo>
                <a:lnTo>
                  <a:pt x="16297" y="4282"/>
                </a:lnTo>
                <a:lnTo>
                  <a:pt x="16333" y="4309"/>
                </a:lnTo>
                <a:lnTo>
                  <a:pt x="16368" y="4337"/>
                </a:lnTo>
                <a:lnTo>
                  <a:pt x="16400" y="4365"/>
                </a:lnTo>
                <a:lnTo>
                  <a:pt x="16430" y="4392"/>
                </a:lnTo>
                <a:lnTo>
                  <a:pt x="16459" y="4419"/>
                </a:lnTo>
                <a:lnTo>
                  <a:pt x="16485" y="4446"/>
                </a:lnTo>
                <a:lnTo>
                  <a:pt x="16495" y="4461"/>
                </a:lnTo>
                <a:lnTo>
                  <a:pt x="16506" y="4474"/>
                </a:lnTo>
                <a:lnTo>
                  <a:pt x="16516" y="4487"/>
                </a:lnTo>
                <a:lnTo>
                  <a:pt x="16524" y="4502"/>
                </a:lnTo>
                <a:lnTo>
                  <a:pt x="16531" y="4515"/>
                </a:lnTo>
                <a:lnTo>
                  <a:pt x="16537" y="4529"/>
                </a:lnTo>
                <a:lnTo>
                  <a:pt x="16543" y="4544"/>
                </a:lnTo>
                <a:lnTo>
                  <a:pt x="16547" y="4558"/>
                </a:lnTo>
                <a:lnTo>
                  <a:pt x="16547" y="4578"/>
                </a:lnTo>
                <a:lnTo>
                  <a:pt x="16546" y="4598"/>
                </a:lnTo>
                <a:lnTo>
                  <a:pt x="16543" y="4617"/>
                </a:lnTo>
                <a:lnTo>
                  <a:pt x="16540" y="4634"/>
                </a:lnTo>
                <a:lnTo>
                  <a:pt x="16535" y="4651"/>
                </a:lnTo>
                <a:lnTo>
                  <a:pt x="16530" y="4666"/>
                </a:lnTo>
                <a:lnTo>
                  <a:pt x="16524" y="4681"/>
                </a:lnTo>
                <a:lnTo>
                  <a:pt x="16517" y="4694"/>
                </a:lnTo>
                <a:lnTo>
                  <a:pt x="16510" y="4707"/>
                </a:lnTo>
                <a:lnTo>
                  <a:pt x="16501" y="4719"/>
                </a:lnTo>
                <a:lnTo>
                  <a:pt x="16492" y="4730"/>
                </a:lnTo>
                <a:lnTo>
                  <a:pt x="16482" y="4739"/>
                </a:lnTo>
                <a:lnTo>
                  <a:pt x="16471" y="4748"/>
                </a:lnTo>
                <a:lnTo>
                  <a:pt x="16461" y="4756"/>
                </a:lnTo>
                <a:lnTo>
                  <a:pt x="16449" y="4763"/>
                </a:lnTo>
                <a:lnTo>
                  <a:pt x="16436" y="4771"/>
                </a:lnTo>
                <a:lnTo>
                  <a:pt x="16423" y="4777"/>
                </a:lnTo>
                <a:lnTo>
                  <a:pt x="16409" y="4781"/>
                </a:lnTo>
                <a:lnTo>
                  <a:pt x="16394" y="4786"/>
                </a:lnTo>
                <a:lnTo>
                  <a:pt x="16380" y="4790"/>
                </a:lnTo>
                <a:lnTo>
                  <a:pt x="16364" y="4792"/>
                </a:lnTo>
                <a:lnTo>
                  <a:pt x="16349" y="4795"/>
                </a:lnTo>
                <a:lnTo>
                  <a:pt x="16315" y="4797"/>
                </a:lnTo>
                <a:lnTo>
                  <a:pt x="16282" y="4797"/>
                </a:lnTo>
                <a:lnTo>
                  <a:pt x="16244" y="4795"/>
                </a:lnTo>
                <a:lnTo>
                  <a:pt x="16207" y="4791"/>
                </a:lnTo>
                <a:lnTo>
                  <a:pt x="16169" y="4785"/>
                </a:lnTo>
                <a:lnTo>
                  <a:pt x="16129" y="4777"/>
                </a:lnTo>
                <a:lnTo>
                  <a:pt x="16090" y="4767"/>
                </a:lnTo>
                <a:lnTo>
                  <a:pt x="16049" y="4756"/>
                </a:lnTo>
                <a:lnTo>
                  <a:pt x="16008" y="4744"/>
                </a:lnTo>
                <a:lnTo>
                  <a:pt x="15967" y="4730"/>
                </a:lnTo>
                <a:lnTo>
                  <a:pt x="15926" y="4717"/>
                </a:lnTo>
                <a:lnTo>
                  <a:pt x="15885" y="4701"/>
                </a:lnTo>
                <a:lnTo>
                  <a:pt x="15845" y="4685"/>
                </a:lnTo>
                <a:lnTo>
                  <a:pt x="15767" y="4653"/>
                </a:lnTo>
                <a:lnTo>
                  <a:pt x="15692" y="4619"/>
                </a:lnTo>
                <a:lnTo>
                  <a:pt x="15624" y="4587"/>
                </a:lnTo>
                <a:lnTo>
                  <a:pt x="15564" y="4558"/>
                </a:lnTo>
                <a:lnTo>
                  <a:pt x="15529" y="4533"/>
                </a:lnTo>
                <a:lnTo>
                  <a:pt x="15495" y="4506"/>
                </a:lnTo>
                <a:lnTo>
                  <a:pt x="15463" y="4480"/>
                </a:lnTo>
                <a:lnTo>
                  <a:pt x="15433" y="4454"/>
                </a:lnTo>
                <a:lnTo>
                  <a:pt x="15404" y="4426"/>
                </a:lnTo>
                <a:lnTo>
                  <a:pt x="15375" y="4397"/>
                </a:lnTo>
                <a:lnTo>
                  <a:pt x="15349" y="4368"/>
                </a:lnTo>
                <a:lnTo>
                  <a:pt x="15325" y="4340"/>
                </a:lnTo>
                <a:lnTo>
                  <a:pt x="15301" y="4309"/>
                </a:lnTo>
                <a:lnTo>
                  <a:pt x="15278" y="4279"/>
                </a:lnTo>
                <a:lnTo>
                  <a:pt x="15258" y="4248"/>
                </a:lnTo>
                <a:lnTo>
                  <a:pt x="15237" y="4217"/>
                </a:lnTo>
                <a:lnTo>
                  <a:pt x="15219" y="4186"/>
                </a:lnTo>
                <a:lnTo>
                  <a:pt x="15201" y="4153"/>
                </a:lnTo>
                <a:lnTo>
                  <a:pt x="15186" y="4122"/>
                </a:lnTo>
                <a:lnTo>
                  <a:pt x="15170" y="4089"/>
                </a:lnTo>
                <a:lnTo>
                  <a:pt x="15157" y="4056"/>
                </a:lnTo>
                <a:lnTo>
                  <a:pt x="15145" y="4023"/>
                </a:lnTo>
                <a:lnTo>
                  <a:pt x="15134" y="3989"/>
                </a:lnTo>
                <a:lnTo>
                  <a:pt x="15123" y="3955"/>
                </a:lnTo>
                <a:lnTo>
                  <a:pt x="15115" y="3922"/>
                </a:lnTo>
                <a:lnTo>
                  <a:pt x="15106" y="3887"/>
                </a:lnTo>
                <a:lnTo>
                  <a:pt x="15100" y="3852"/>
                </a:lnTo>
                <a:lnTo>
                  <a:pt x="15094" y="3817"/>
                </a:lnTo>
                <a:lnTo>
                  <a:pt x="15091" y="3782"/>
                </a:lnTo>
                <a:lnTo>
                  <a:pt x="15087" y="3748"/>
                </a:lnTo>
                <a:lnTo>
                  <a:pt x="15085" y="3713"/>
                </a:lnTo>
                <a:lnTo>
                  <a:pt x="15083" y="3677"/>
                </a:lnTo>
                <a:lnTo>
                  <a:pt x="15083" y="3642"/>
                </a:lnTo>
                <a:lnTo>
                  <a:pt x="15085" y="3606"/>
                </a:lnTo>
                <a:lnTo>
                  <a:pt x="15087" y="3571"/>
                </a:lnTo>
                <a:lnTo>
                  <a:pt x="15090" y="3535"/>
                </a:lnTo>
                <a:lnTo>
                  <a:pt x="15094" y="3500"/>
                </a:lnTo>
                <a:lnTo>
                  <a:pt x="15099" y="3464"/>
                </a:lnTo>
                <a:lnTo>
                  <a:pt x="15105" y="3429"/>
                </a:lnTo>
                <a:lnTo>
                  <a:pt x="15112" y="3393"/>
                </a:lnTo>
                <a:lnTo>
                  <a:pt x="15120" y="3358"/>
                </a:lnTo>
                <a:lnTo>
                  <a:pt x="15129" y="3324"/>
                </a:lnTo>
                <a:lnTo>
                  <a:pt x="15139" y="3288"/>
                </a:lnTo>
                <a:lnTo>
                  <a:pt x="15150" y="3253"/>
                </a:lnTo>
                <a:lnTo>
                  <a:pt x="15160" y="3218"/>
                </a:lnTo>
                <a:lnTo>
                  <a:pt x="15174" y="3184"/>
                </a:lnTo>
                <a:lnTo>
                  <a:pt x="15187" y="3150"/>
                </a:lnTo>
                <a:lnTo>
                  <a:pt x="15200" y="3116"/>
                </a:lnTo>
                <a:lnTo>
                  <a:pt x="15216" y="3081"/>
                </a:lnTo>
                <a:lnTo>
                  <a:pt x="15231" y="3048"/>
                </a:lnTo>
                <a:lnTo>
                  <a:pt x="15248" y="3015"/>
                </a:lnTo>
                <a:lnTo>
                  <a:pt x="15265" y="2981"/>
                </a:lnTo>
                <a:lnTo>
                  <a:pt x="15283" y="2949"/>
                </a:lnTo>
                <a:lnTo>
                  <a:pt x="15302" y="2917"/>
                </a:lnTo>
                <a:lnTo>
                  <a:pt x="15322" y="2884"/>
                </a:lnTo>
                <a:lnTo>
                  <a:pt x="15343" y="2853"/>
                </a:lnTo>
                <a:lnTo>
                  <a:pt x="15363" y="2822"/>
                </a:lnTo>
                <a:lnTo>
                  <a:pt x="15385" y="2792"/>
                </a:lnTo>
                <a:lnTo>
                  <a:pt x="15408" y="2762"/>
                </a:lnTo>
                <a:lnTo>
                  <a:pt x="15430" y="2732"/>
                </a:lnTo>
                <a:lnTo>
                  <a:pt x="15454" y="2702"/>
                </a:lnTo>
                <a:lnTo>
                  <a:pt x="15480" y="2674"/>
                </a:lnTo>
                <a:lnTo>
                  <a:pt x="15504" y="2645"/>
                </a:lnTo>
                <a:lnTo>
                  <a:pt x="15530" y="2618"/>
                </a:lnTo>
                <a:lnTo>
                  <a:pt x="15557" y="2590"/>
                </a:lnTo>
                <a:lnTo>
                  <a:pt x="15583" y="2564"/>
                </a:lnTo>
                <a:lnTo>
                  <a:pt x="15611" y="2538"/>
                </a:lnTo>
                <a:lnTo>
                  <a:pt x="15639" y="2513"/>
                </a:lnTo>
                <a:lnTo>
                  <a:pt x="15675" y="2482"/>
                </a:lnTo>
                <a:lnTo>
                  <a:pt x="15711" y="2452"/>
                </a:lnTo>
                <a:lnTo>
                  <a:pt x="15747" y="2422"/>
                </a:lnTo>
                <a:lnTo>
                  <a:pt x="15785" y="2394"/>
                </a:lnTo>
                <a:lnTo>
                  <a:pt x="15823" y="2367"/>
                </a:lnTo>
                <a:lnTo>
                  <a:pt x="15861" y="2341"/>
                </a:lnTo>
                <a:lnTo>
                  <a:pt x="15900" y="2316"/>
                </a:lnTo>
                <a:lnTo>
                  <a:pt x="15939" y="2292"/>
                </a:lnTo>
                <a:lnTo>
                  <a:pt x="15978" y="2271"/>
                </a:lnTo>
                <a:lnTo>
                  <a:pt x="16019" y="2249"/>
                </a:lnTo>
                <a:lnTo>
                  <a:pt x="16058" y="2227"/>
                </a:lnTo>
                <a:lnTo>
                  <a:pt x="16099" y="2208"/>
                </a:lnTo>
                <a:lnTo>
                  <a:pt x="16140" y="2190"/>
                </a:lnTo>
                <a:lnTo>
                  <a:pt x="16181" y="2173"/>
                </a:lnTo>
                <a:lnTo>
                  <a:pt x="16223" y="2157"/>
                </a:lnTo>
                <a:lnTo>
                  <a:pt x="16265" y="2141"/>
                </a:lnTo>
                <a:lnTo>
                  <a:pt x="16307" y="2128"/>
                </a:lnTo>
                <a:lnTo>
                  <a:pt x="16349" y="2115"/>
                </a:lnTo>
                <a:lnTo>
                  <a:pt x="16391" y="2103"/>
                </a:lnTo>
                <a:lnTo>
                  <a:pt x="16434" y="2092"/>
                </a:lnTo>
                <a:lnTo>
                  <a:pt x="16477" y="2081"/>
                </a:lnTo>
                <a:lnTo>
                  <a:pt x="16519" y="2072"/>
                </a:lnTo>
                <a:lnTo>
                  <a:pt x="16563" y="2064"/>
                </a:lnTo>
                <a:lnTo>
                  <a:pt x="16606" y="2058"/>
                </a:lnTo>
                <a:lnTo>
                  <a:pt x="16650" y="2052"/>
                </a:lnTo>
                <a:lnTo>
                  <a:pt x="16693" y="2047"/>
                </a:lnTo>
                <a:lnTo>
                  <a:pt x="16737" y="2044"/>
                </a:lnTo>
                <a:lnTo>
                  <a:pt x="16780" y="2040"/>
                </a:lnTo>
                <a:lnTo>
                  <a:pt x="16824" y="2039"/>
                </a:lnTo>
                <a:lnTo>
                  <a:pt x="16867" y="2038"/>
                </a:lnTo>
                <a:lnTo>
                  <a:pt x="16911" y="2039"/>
                </a:lnTo>
                <a:lnTo>
                  <a:pt x="16954" y="2040"/>
                </a:lnTo>
                <a:lnTo>
                  <a:pt x="16997" y="2042"/>
                </a:lnTo>
                <a:lnTo>
                  <a:pt x="17042" y="2045"/>
                </a:lnTo>
                <a:lnTo>
                  <a:pt x="17085" y="2050"/>
                </a:lnTo>
                <a:lnTo>
                  <a:pt x="17128" y="2054"/>
                </a:lnTo>
                <a:lnTo>
                  <a:pt x="17170" y="2060"/>
                </a:lnTo>
                <a:lnTo>
                  <a:pt x="17213" y="2068"/>
                </a:lnTo>
                <a:lnTo>
                  <a:pt x="17256" y="2076"/>
                </a:lnTo>
                <a:lnTo>
                  <a:pt x="17298" y="2086"/>
                </a:lnTo>
                <a:lnTo>
                  <a:pt x="17341" y="2095"/>
                </a:lnTo>
                <a:lnTo>
                  <a:pt x="17384" y="2107"/>
                </a:lnTo>
                <a:lnTo>
                  <a:pt x="17425" y="2119"/>
                </a:lnTo>
                <a:lnTo>
                  <a:pt x="17467" y="2131"/>
                </a:lnTo>
                <a:lnTo>
                  <a:pt x="17507" y="2146"/>
                </a:lnTo>
                <a:lnTo>
                  <a:pt x="17549" y="2160"/>
                </a:lnTo>
                <a:lnTo>
                  <a:pt x="17589" y="2177"/>
                </a:lnTo>
                <a:lnTo>
                  <a:pt x="17630" y="2194"/>
                </a:lnTo>
                <a:lnTo>
                  <a:pt x="17669" y="2212"/>
                </a:lnTo>
                <a:lnTo>
                  <a:pt x="17709" y="2230"/>
                </a:lnTo>
                <a:lnTo>
                  <a:pt x="17749" y="2249"/>
                </a:lnTo>
                <a:lnTo>
                  <a:pt x="17787" y="2271"/>
                </a:lnTo>
                <a:lnTo>
                  <a:pt x="17826" y="2292"/>
                </a:lnTo>
                <a:lnTo>
                  <a:pt x="17864" y="2314"/>
                </a:lnTo>
                <a:lnTo>
                  <a:pt x="17901" y="2338"/>
                </a:lnTo>
                <a:lnTo>
                  <a:pt x="17938" y="2362"/>
                </a:lnTo>
                <a:lnTo>
                  <a:pt x="17974" y="2387"/>
                </a:lnTo>
                <a:lnTo>
                  <a:pt x="18010" y="2414"/>
                </a:lnTo>
                <a:lnTo>
                  <a:pt x="18045" y="2440"/>
                </a:lnTo>
                <a:lnTo>
                  <a:pt x="18080" y="2468"/>
                </a:lnTo>
                <a:lnTo>
                  <a:pt x="18115" y="2496"/>
                </a:lnTo>
                <a:lnTo>
                  <a:pt x="18147" y="2526"/>
                </a:lnTo>
                <a:lnTo>
                  <a:pt x="18181" y="2558"/>
                </a:lnTo>
                <a:lnTo>
                  <a:pt x="18213" y="2589"/>
                </a:lnTo>
                <a:lnTo>
                  <a:pt x="18255" y="2628"/>
                </a:lnTo>
                <a:lnTo>
                  <a:pt x="18295" y="2668"/>
                </a:lnTo>
                <a:lnTo>
                  <a:pt x="18335" y="2709"/>
                </a:lnTo>
                <a:lnTo>
                  <a:pt x="18373" y="2751"/>
                </a:lnTo>
                <a:lnTo>
                  <a:pt x="18409" y="2793"/>
                </a:lnTo>
                <a:lnTo>
                  <a:pt x="18445" y="2836"/>
                </a:lnTo>
                <a:lnTo>
                  <a:pt x="18479" y="2879"/>
                </a:lnTo>
                <a:lnTo>
                  <a:pt x="18511" y="2924"/>
                </a:lnTo>
                <a:lnTo>
                  <a:pt x="18542" y="2969"/>
                </a:lnTo>
                <a:lnTo>
                  <a:pt x="18573" y="3014"/>
                </a:lnTo>
                <a:lnTo>
                  <a:pt x="18602" y="3061"/>
                </a:lnTo>
                <a:lnTo>
                  <a:pt x="18630" y="3108"/>
                </a:lnTo>
                <a:lnTo>
                  <a:pt x="18656" y="3154"/>
                </a:lnTo>
                <a:lnTo>
                  <a:pt x="18681" y="3201"/>
                </a:lnTo>
                <a:lnTo>
                  <a:pt x="18704" y="3250"/>
                </a:lnTo>
                <a:lnTo>
                  <a:pt x="18727" y="3298"/>
                </a:lnTo>
                <a:lnTo>
                  <a:pt x="18749" y="3348"/>
                </a:lnTo>
                <a:lnTo>
                  <a:pt x="18769" y="3397"/>
                </a:lnTo>
                <a:lnTo>
                  <a:pt x="18787" y="3447"/>
                </a:lnTo>
                <a:lnTo>
                  <a:pt x="18805" y="3497"/>
                </a:lnTo>
                <a:lnTo>
                  <a:pt x="18822" y="3548"/>
                </a:lnTo>
                <a:lnTo>
                  <a:pt x="18836" y="3599"/>
                </a:lnTo>
                <a:lnTo>
                  <a:pt x="18851" y="3650"/>
                </a:lnTo>
                <a:lnTo>
                  <a:pt x="18864" y="3702"/>
                </a:lnTo>
                <a:lnTo>
                  <a:pt x="18875" y="3754"/>
                </a:lnTo>
                <a:lnTo>
                  <a:pt x="18886" y="3805"/>
                </a:lnTo>
                <a:lnTo>
                  <a:pt x="18894" y="3858"/>
                </a:lnTo>
                <a:lnTo>
                  <a:pt x="18902" y="3910"/>
                </a:lnTo>
                <a:lnTo>
                  <a:pt x="18910" y="3962"/>
                </a:lnTo>
                <a:lnTo>
                  <a:pt x="18914" y="4015"/>
                </a:lnTo>
                <a:lnTo>
                  <a:pt x="18919" y="4069"/>
                </a:lnTo>
                <a:lnTo>
                  <a:pt x="18923" y="4122"/>
                </a:lnTo>
                <a:lnTo>
                  <a:pt x="18924" y="4175"/>
                </a:lnTo>
                <a:lnTo>
                  <a:pt x="18925" y="4229"/>
                </a:lnTo>
                <a:lnTo>
                  <a:pt x="18925" y="4282"/>
                </a:lnTo>
                <a:lnTo>
                  <a:pt x="18924" y="4336"/>
                </a:lnTo>
                <a:lnTo>
                  <a:pt x="18922" y="4389"/>
                </a:lnTo>
                <a:lnTo>
                  <a:pt x="18918" y="4443"/>
                </a:lnTo>
                <a:lnTo>
                  <a:pt x="18913" y="4497"/>
                </a:lnTo>
                <a:lnTo>
                  <a:pt x="18907" y="4550"/>
                </a:lnTo>
                <a:lnTo>
                  <a:pt x="18900" y="4604"/>
                </a:lnTo>
                <a:lnTo>
                  <a:pt x="18892" y="4657"/>
                </a:lnTo>
                <a:lnTo>
                  <a:pt x="18882" y="4709"/>
                </a:lnTo>
                <a:lnTo>
                  <a:pt x="18872" y="4763"/>
                </a:lnTo>
                <a:lnTo>
                  <a:pt x="18860" y="4816"/>
                </a:lnTo>
                <a:lnTo>
                  <a:pt x="18848" y="4869"/>
                </a:lnTo>
                <a:lnTo>
                  <a:pt x="18834" y="4922"/>
                </a:lnTo>
                <a:lnTo>
                  <a:pt x="18820" y="4974"/>
                </a:lnTo>
                <a:lnTo>
                  <a:pt x="18804" y="5026"/>
                </a:lnTo>
                <a:lnTo>
                  <a:pt x="18787" y="5078"/>
                </a:lnTo>
                <a:lnTo>
                  <a:pt x="18769" y="5130"/>
                </a:lnTo>
                <a:lnTo>
                  <a:pt x="18750" y="5181"/>
                </a:lnTo>
                <a:lnTo>
                  <a:pt x="18730" y="5233"/>
                </a:lnTo>
                <a:lnTo>
                  <a:pt x="18708" y="5283"/>
                </a:lnTo>
                <a:lnTo>
                  <a:pt x="18686" y="5334"/>
                </a:lnTo>
                <a:lnTo>
                  <a:pt x="18663" y="5384"/>
                </a:lnTo>
                <a:lnTo>
                  <a:pt x="18638" y="5433"/>
                </a:lnTo>
                <a:lnTo>
                  <a:pt x="18613" y="5483"/>
                </a:lnTo>
                <a:lnTo>
                  <a:pt x="18587" y="5532"/>
                </a:lnTo>
                <a:lnTo>
                  <a:pt x="18560" y="5580"/>
                </a:lnTo>
                <a:lnTo>
                  <a:pt x="18531" y="5628"/>
                </a:lnTo>
                <a:lnTo>
                  <a:pt x="18501" y="5676"/>
                </a:lnTo>
                <a:lnTo>
                  <a:pt x="18471" y="5723"/>
                </a:lnTo>
                <a:lnTo>
                  <a:pt x="18440" y="5768"/>
                </a:lnTo>
                <a:lnTo>
                  <a:pt x="18401" y="5825"/>
                </a:lnTo>
                <a:lnTo>
                  <a:pt x="18360" y="5880"/>
                </a:lnTo>
                <a:lnTo>
                  <a:pt x="18319" y="5933"/>
                </a:lnTo>
                <a:lnTo>
                  <a:pt x="18276" y="5985"/>
                </a:lnTo>
                <a:lnTo>
                  <a:pt x="18232" y="6035"/>
                </a:lnTo>
                <a:lnTo>
                  <a:pt x="18188" y="6084"/>
                </a:lnTo>
                <a:lnTo>
                  <a:pt x="18144" y="6131"/>
                </a:lnTo>
                <a:lnTo>
                  <a:pt x="18098" y="6177"/>
                </a:lnTo>
                <a:lnTo>
                  <a:pt x="18051" y="6222"/>
                </a:lnTo>
                <a:lnTo>
                  <a:pt x="18003" y="6266"/>
                </a:lnTo>
                <a:lnTo>
                  <a:pt x="17955" y="6306"/>
                </a:lnTo>
                <a:lnTo>
                  <a:pt x="17906" y="6347"/>
                </a:lnTo>
                <a:lnTo>
                  <a:pt x="17856" y="6387"/>
                </a:lnTo>
                <a:lnTo>
                  <a:pt x="17805" y="6424"/>
                </a:lnTo>
                <a:lnTo>
                  <a:pt x="17753" y="6460"/>
                </a:lnTo>
                <a:lnTo>
                  <a:pt x="17702" y="6495"/>
                </a:lnTo>
                <a:lnTo>
                  <a:pt x="17649" y="6528"/>
                </a:lnTo>
                <a:lnTo>
                  <a:pt x="17596" y="6561"/>
                </a:lnTo>
                <a:lnTo>
                  <a:pt x="17542" y="6591"/>
                </a:lnTo>
                <a:lnTo>
                  <a:pt x="17487" y="6621"/>
                </a:lnTo>
                <a:lnTo>
                  <a:pt x="17432" y="6649"/>
                </a:lnTo>
                <a:lnTo>
                  <a:pt x="17377" y="6675"/>
                </a:lnTo>
                <a:lnTo>
                  <a:pt x="17320" y="6700"/>
                </a:lnTo>
                <a:lnTo>
                  <a:pt x="17264" y="6724"/>
                </a:lnTo>
                <a:lnTo>
                  <a:pt x="17206" y="6747"/>
                </a:lnTo>
                <a:lnTo>
                  <a:pt x="17148" y="6767"/>
                </a:lnTo>
                <a:lnTo>
                  <a:pt x="17091" y="6788"/>
                </a:lnTo>
                <a:lnTo>
                  <a:pt x="17032" y="6806"/>
                </a:lnTo>
                <a:lnTo>
                  <a:pt x="16973" y="6823"/>
                </a:lnTo>
                <a:lnTo>
                  <a:pt x="16913" y="6839"/>
                </a:lnTo>
                <a:lnTo>
                  <a:pt x="16853" y="6854"/>
                </a:lnTo>
                <a:lnTo>
                  <a:pt x="16793" y="6867"/>
                </a:lnTo>
                <a:lnTo>
                  <a:pt x="16733" y="6878"/>
                </a:lnTo>
                <a:lnTo>
                  <a:pt x="16672" y="6889"/>
                </a:lnTo>
                <a:lnTo>
                  <a:pt x="16611" y="6898"/>
                </a:lnTo>
                <a:lnTo>
                  <a:pt x="16549" y="6906"/>
                </a:lnTo>
                <a:lnTo>
                  <a:pt x="16488" y="6912"/>
                </a:lnTo>
                <a:lnTo>
                  <a:pt x="16426" y="6918"/>
                </a:lnTo>
                <a:lnTo>
                  <a:pt x="16364" y="6921"/>
                </a:lnTo>
                <a:lnTo>
                  <a:pt x="16302" y="6924"/>
                </a:lnTo>
                <a:lnTo>
                  <a:pt x="16240" y="6925"/>
                </a:lnTo>
                <a:lnTo>
                  <a:pt x="16177" y="6925"/>
                </a:lnTo>
                <a:lnTo>
                  <a:pt x="16115" y="6924"/>
                </a:lnTo>
                <a:lnTo>
                  <a:pt x="16051" y="6921"/>
                </a:lnTo>
                <a:lnTo>
                  <a:pt x="15989" y="6916"/>
                </a:lnTo>
                <a:lnTo>
                  <a:pt x="15926" y="6912"/>
                </a:lnTo>
                <a:lnTo>
                  <a:pt x="15863" y="6906"/>
                </a:lnTo>
                <a:lnTo>
                  <a:pt x="15800" y="6897"/>
                </a:lnTo>
                <a:lnTo>
                  <a:pt x="15737" y="6889"/>
                </a:lnTo>
                <a:lnTo>
                  <a:pt x="15674" y="6878"/>
                </a:lnTo>
                <a:lnTo>
                  <a:pt x="15611" y="6866"/>
                </a:lnTo>
                <a:lnTo>
                  <a:pt x="15548" y="6854"/>
                </a:lnTo>
                <a:lnTo>
                  <a:pt x="15486" y="6839"/>
                </a:lnTo>
                <a:lnTo>
                  <a:pt x="15422" y="6824"/>
                </a:lnTo>
                <a:lnTo>
                  <a:pt x="15360" y="6807"/>
                </a:lnTo>
                <a:lnTo>
                  <a:pt x="15297" y="6789"/>
                </a:lnTo>
                <a:lnTo>
                  <a:pt x="15236" y="6770"/>
                </a:lnTo>
                <a:lnTo>
                  <a:pt x="15174" y="6749"/>
                </a:lnTo>
                <a:lnTo>
                  <a:pt x="15111" y="6728"/>
                </a:lnTo>
                <a:lnTo>
                  <a:pt x="15050" y="6705"/>
                </a:lnTo>
                <a:lnTo>
                  <a:pt x="14989" y="6681"/>
                </a:lnTo>
                <a:lnTo>
                  <a:pt x="14927" y="6656"/>
                </a:lnTo>
                <a:lnTo>
                  <a:pt x="14866" y="6629"/>
                </a:lnTo>
                <a:lnTo>
                  <a:pt x="14806" y="6602"/>
                </a:lnTo>
                <a:lnTo>
                  <a:pt x="14746" y="6569"/>
                </a:lnTo>
                <a:lnTo>
                  <a:pt x="14687" y="6536"/>
                </a:lnTo>
                <a:lnTo>
                  <a:pt x="14630" y="6502"/>
                </a:lnTo>
                <a:lnTo>
                  <a:pt x="14572" y="6466"/>
                </a:lnTo>
                <a:lnTo>
                  <a:pt x="14516" y="6430"/>
                </a:lnTo>
                <a:lnTo>
                  <a:pt x="14460" y="6393"/>
                </a:lnTo>
                <a:lnTo>
                  <a:pt x="14406" y="6354"/>
                </a:lnTo>
                <a:lnTo>
                  <a:pt x="14352" y="6316"/>
                </a:lnTo>
                <a:lnTo>
                  <a:pt x="14300" y="6275"/>
                </a:lnTo>
                <a:lnTo>
                  <a:pt x="14248" y="6234"/>
                </a:lnTo>
                <a:lnTo>
                  <a:pt x="14198" y="6193"/>
                </a:lnTo>
                <a:lnTo>
                  <a:pt x="14148" y="6150"/>
                </a:lnTo>
                <a:lnTo>
                  <a:pt x="14099" y="6107"/>
                </a:lnTo>
                <a:lnTo>
                  <a:pt x="14052" y="6063"/>
                </a:lnTo>
                <a:lnTo>
                  <a:pt x="14005" y="6018"/>
                </a:lnTo>
                <a:lnTo>
                  <a:pt x="13960" y="5973"/>
                </a:lnTo>
                <a:lnTo>
                  <a:pt x="13914" y="5926"/>
                </a:lnTo>
                <a:lnTo>
                  <a:pt x="13871" y="5879"/>
                </a:lnTo>
                <a:lnTo>
                  <a:pt x="13828" y="5831"/>
                </a:lnTo>
                <a:lnTo>
                  <a:pt x="13787" y="5782"/>
                </a:lnTo>
                <a:lnTo>
                  <a:pt x="13746" y="5732"/>
                </a:lnTo>
                <a:lnTo>
                  <a:pt x="13706" y="5682"/>
                </a:lnTo>
                <a:lnTo>
                  <a:pt x="13667" y="5632"/>
                </a:lnTo>
                <a:lnTo>
                  <a:pt x="13630" y="5580"/>
                </a:lnTo>
                <a:lnTo>
                  <a:pt x="13594" y="5527"/>
                </a:lnTo>
                <a:lnTo>
                  <a:pt x="13558" y="5474"/>
                </a:lnTo>
                <a:lnTo>
                  <a:pt x="13524" y="5421"/>
                </a:lnTo>
                <a:lnTo>
                  <a:pt x="13490" y="5366"/>
                </a:lnTo>
                <a:lnTo>
                  <a:pt x="13458" y="5312"/>
                </a:lnTo>
                <a:lnTo>
                  <a:pt x="13427" y="5257"/>
                </a:lnTo>
                <a:lnTo>
                  <a:pt x="13397" y="5200"/>
                </a:lnTo>
                <a:lnTo>
                  <a:pt x="13368" y="5144"/>
                </a:lnTo>
                <a:lnTo>
                  <a:pt x="13340" y="5088"/>
                </a:lnTo>
                <a:lnTo>
                  <a:pt x="13314" y="5030"/>
                </a:lnTo>
                <a:lnTo>
                  <a:pt x="13288" y="4971"/>
                </a:lnTo>
                <a:lnTo>
                  <a:pt x="13263" y="4912"/>
                </a:lnTo>
                <a:lnTo>
                  <a:pt x="13239" y="4853"/>
                </a:lnTo>
                <a:lnTo>
                  <a:pt x="13218" y="4793"/>
                </a:lnTo>
                <a:lnTo>
                  <a:pt x="13196" y="4733"/>
                </a:lnTo>
                <a:lnTo>
                  <a:pt x="13177" y="4673"/>
                </a:lnTo>
                <a:lnTo>
                  <a:pt x="13158" y="4612"/>
                </a:lnTo>
                <a:lnTo>
                  <a:pt x="13141" y="4551"/>
                </a:lnTo>
                <a:lnTo>
                  <a:pt x="13124" y="4488"/>
                </a:lnTo>
                <a:lnTo>
                  <a:pt x="13109" y="4427"/>
                </a:lnTo>
                <a:lnTo>
                  <a:pt x="13095" y="4364"/>
                </a:lnTo>
                <a:lnTo>
                  <a:pt x="13082" y="4301"/>
                </a:lnTo>
                <a:lnTo>
                  <a:pt x="13070" y="4237"/>
                </a:lnTo>
                <a:lnTo>
                  <a:pt x="13061" y="4174"/>
                </a:lnTo>
                <a:lnTo>
                  <a:pt x="13051" y="4110"/>
                </a:lnTo>
                <a:lnTo>
                  <a:pt x="13044" y="4045"/>
                </a:lnTo>
                <a:lnTo>
                  <a:pt x="13037" y="3980"/>
                </a:lnTo>
                <a:lnTo>
                  <a:pt x="13032" y="3916"/>
                </a:lnTo>
                <a:lnTo>
                  <a:pt x="13027" y="3851"/>
                </a:lnTo>
                <a:lnTo>
                  <a:pt x="13025" y="3785"/>
                </a:lnTo>
                <a:lnTo>
                  <a:pt x="13022" y="3720"/>
                </a:lnTo>
                <a:lnTo>
                  <a:pt x="13022" y="3654"/>
                </a:lnTo>
                <a:lnTo>
                  <a:pt x="13023" y="3587"/>
                </a:lnTo>
                <a:lnTo>
                  <a:pt x="13025" y="3521"/>
                </a:lnTo>
                <a:lnTo>
                  <a:pt x="13028" y="3455"/>
                </a:lnTo>
                <a:lnTo>
                  <a:pt x="13033" y="3387"/>
                </a:lnTo>
                <a:lnTo>
                  <a:pt x="13039" y="3320"/>
                </a:lnTo>
                <a:lnTo>
                  <a:pt x="13046" y="3253"/>
                </a:lnTo>
                <a:lnTo>
                  <a:pt x="13055" y="3186"/>
                </a:lnTo>
                <a:lnTo>
                  <a:pt x="13065" y="3118"/>
                </a:lnTo>
                <a:lnTo>
                  <a:pt x="13080" y="3027"/>
                </a:lnTo>
                <a:lnTo>
                  <a:pt x="13098" y="2937"/>
                </a:lnTo>
                <a:lnTo>
                  <a:pt x="13117" y="2848"/>
                </a:lnTo>
                <a:lnTo>
                  <a:pt x="13139" y="2761"/>
                </a:lnTo>
                <a:lnTo>
                  <a:pt x="13163" y="2674"/>
                </a:lnTo>
                <a:lnTo>
                  <a:pt x="13189" y="2589"/>
                </a:lnTo>
                <a:lnTo>
                  <a:pt x="13217" y="2505"/>
                </a:lnTo>
                <a:lnTo>
                  <a:pt x="13245" y="2422"/>
                </a:lnTo>
                <a:lnTo>
                  <a:pt x="13277" y="2341"/>
                </a:lnTo>
                <a:lnTo>
                  <a:pt x="13310" y="2261"/>
                </a:lnTo>
                <a:lnTo>
                  <a:pt x="13345" y="2182"/>
                </a:lnTo>
                <a:lnTo>
                  <a:pt x="13382" y="2105"/>
                </a:lnTo>
                <a:lnTo>
                  <a:pt x="13420" y="2028"/>
                </a:lnTo>
                <a:lnTo>
                  <a:pt x="13460" y="1954"/>
                </a:lnTo>
                <a:lnTo>
                  <a:pt x="13501" y="1879"/>
                </a:lnTo>
                <a:lnTo>
                  <a:pt x="13544" y="1807"/>
                </a:lnTo>
                <a:lnTo>
                  <a:pt x="13589" y="1735"/>
                </a:lnTo>
                <a:lnTo>
                  <a:pt x="13634" y="1665"/>
                </a:lnTo>
                <a:lnTo>
                  <a:pt x="13682" y="1596"/>
                </a:lnTo>
                <a:lnTo>
                  <a:pt x="13730" y="1529"/>
                </a:lnTo>
                <a:lnTo>
                  <a:pt x="13781" y="1461"/>
                </a:lnTo>
                <a:lnTo>
                  <a:pt x="13831" y="1396"/>
                </a:lnTo>
                <a:lnTo>
                  <a:pt x="13884" y="1332"/>
                </a:lnTo>
                <a:lnTo>
                  <a:pt x="13937" y="1268"/>
                </a:lnTo>
                <a:lnTo>
                  <a:pt x="13992" y="1206"/>
                </a:lnTo>
                <a:lnTo>
                  <a:pt x="14047" y="1146"/>
                </a:lnTo>
                <a:lnTo>
                  <a:pt x="14104" y="1085"/>
                </a:lnTo>
                <a:lnTo>
                  <a:pt x="14161" y="1027"/>
                </a:lnTo>
                <a:lnTo>
                  <a:pt x="14220" y="969"/>
                </a:lnTo>
                <a:lnTo>
                  <a:pt x="14280" y="911"/>
                </a:lnTo>
                <a:lnTo>
                  <a:pt x="14340" y="856"/>
                </a:lnTo>
                <a:lnTo>
                  <a:pt x="14402" y="802"/>
                </a:lnTo>
                <a:lnTo>
                  <a:pt x="14366" y="776"/>
                </a:lnTo>
                <a:lnTo>
                  <a:pt x="14330" y="750"/>
                </a:lnTo>
                <a:lnTo>
                  <a:pt x="14292" y="725"/>
                </a:lnTo>
                <a:lnTo>
                  <a:pt x="14254" y="701"/>
                </a:lnTo>
                <a:lnTo>
                  <a:pt x="14216" y="678"/>
                </a:lnTo>
                <a:lnTo>
                  <a:pt x="14176" y="656"/>
                </a:lnTo>
                <a:lnTo>
                  <a:pt x="14136" y="633"/>
                </a:lnTo>
                <a:lnTo>
                  <a:pt x="14097" y="611"/>
                </a:lnTo>
                <a:lnTo>
                  <a:pt x="14015" y="568"/>
                </a:lnTo>
                <a:lnTo>
                  <a:pt x="13931" y="528"/>
                </a:lnTo>
                <a:lnTo>
                  <a:pt x="13847" y="489"/>
                </a:lnTo>
                <a:lnTo>
                  <a:pt x="13761" y="451"/>
                </a:lnTo>
                <a:lnTo>
                  <a:pt x="13696" y="425"/>
                </a:lnTo>
                <a:lnTo>
                  <a:pt x="13631" y="399"/>
                </a:lnTo>
                <a:lnTo>
                  <a:pt x="13565" y="373"/>
                </a:lnTo>
                <a:lnTo>
                  <a:pt x="13499" y="349"/>
                </a:lnTo>
                <a:lnTo>
                  <a:pt x="13433" y="325"/>
                </a:lnTo>
                <a:lnTo>
                  <a:pt x="13367" y="303"/>
                </a:lnTo>
                <a:lnTo>
                  <a:pt x="13300" y="280"/>
                </a:lnTo>
                <a:lnTo>
                  <a:pt x="13232" y="258"/>
                </a:lnTo>
                <a:lnTo>
                  <a:pt x="13164" y="238"/>
                </a:lnTo>
                <a:lnTo>
                  <a:pt x="13095" y="219"/>
                </a:lnTo>
                <a:lnTo>
                  <a:pt x="13027" y="199"/>
                </a:lnTo>
                <a:lnTo>
                  <a:pt x="12959" y="181"/>
                </a:lnTo>
                <a:lnTo>
                  <a:pt x="12889" y="163"/>
                </a:lnTo>
                <a:lnTo>
                  <a:pt x="12820" y="146"/>
                </a:lnTo>
                <a:lnTo>
                  <a:pt x="12750" y="131"/>
                </a:lnTo>
                <a:lnTo>
                  <a:pt x="12680" y="116"/>
                </a:lnTo>
                <a:lnTo>
                  <a:pt x="12609" y="102"/>
                </a:lnTo>
                <a:lnTo>
                  <a:pt x="12538" y="90"/>
                </a:lnTo>
                <a:lnTo>
                  <a:pt x="12468" y="77"/>
                </a:lnTo>
                <a:lnTo>
                  <a:pt x="12397" y="66"/>
                </a:lnTo>
                <a:lnTo>
                  <a:pt x="12325" y="55"/>
                </a:lnTo>
                <a:lnTo>
                  <a:pt x="12253" y="46"/>
                </a:lnTo>
                <a:lnTo>
                  <a:pt x="12181" y="37"/>
                </a:lnTo>
                <a:lnTo>
                  <a:pt x="12107" y="29"/>
                </a:lnTo>
                <a:lnTo>
                  <a:pt x="12035" y="23"/>
                </a:lnTo>
                <a:lnTo>
                  <a:pt x="11962" y="17"/>
                </a:lnTo>
                <a:lnTo>
                  <a:pt x="11889" y="11"/>
                </a:lnTo>
                <a:lnTo>
                  <a:pt x="11816" y="7"/>
                </a:lnTo>
                <a:lnTo>
                  <a:pt x="11741" y="4"/>
                </a:lnTo>
                <a:lnTo>
                  <a:pt x="11668" y="1"/>
                </a:lnTo>
                <a:lnTo>
                  <a:pt x="11594" y="0"/>
                </a:lnTo>
                <a:lnTo>
                  <a:pt x="11519" y="0"/>
                </a:lnTo>
                <a:lnTo>
                  <a:pt x="11449" y="0"/>
                </a:lnTo>
                <a:lnTo>
                  <a:pt x="11380" y="1"/>
                </a:lnTo>
                <a:lnTo>
                  <a:pt x="11311" y="4"/>
                </a:lnTo>
                <a:lnTo>
                  <a:pt x="11243" y="6"/>
                </a:lnTo>
                <a:lnTo>
                  <a:pt x="11175" y="10"/>
                </a:lnTo>
                <a:lnTo>
                  <a:pt x="11106" y="14"/>
                </a:lnTo>
                <a:lnTo>
                  <a:pt x="11038" y="19"/>
                </a:lnTo>
                <a:lnTo>
                  <a:pt x="10970" y="25"/>
                </a:lnTo>
                <a:lnTo>
                  <a:pt x="10902" y="32"/>
                </a:lnTo>
                <a:lnTo>
                  <a:pt x="10835" y="40"/>
                </a:lnTo>
                <a:lnTo>
                  <a:pt x="10768" y="48"/>
                </a:lnTo>
                <a:lnTo>
                  <a:pt x="10700" y="58"/>
                </a:lnTo>
                <a:lnTo>
                  <a:pt x="10634" y="67"/>
                </a:lnTo>
                <a:lnTo>
                  <a:pt x="10568" y="78"/>
                </a:lnTo>
                <a:lnTo>
                  <a:pt x="10502" y="89"/>
                </a:lnTo>
                <a:lnTo>
                  <a:pt x="10436" y="101"/>
                </a:lnTo>
                <a:lnTo>
                  <a:pt x="10370" y="114"/>
                </a:lnTo>
                <a:lnTo>
                  <a:pt x="10305" y="128"/>
                </a:lnTo>
                <a:lnTo>
                  <a:pt x="10239" y="142"/>
                </a:lnTo>
                <a:lnTo>
                  <a:pt x="10175" y="157"/>
                </a:lnTo>
                <a:lnTo>
                  <a:pt x="10111" y="173"/>
                </a:lnTo>
                <a:lnTo>
                  <a:pt x="10046" y="190"/>
                </a:lnTo>
                <a:lnTo>
                  <a:pt x="9982" y="207"/>
                </a:lnTo>
                <a:lnTo>
                  <a:pt x="9919" y="225"/>
                </a:lnTo>
                <a:lnTo>
                  <a:pt x="9855" y="244"/>
                </a:lnTo>
                <a:lnTo>
                  <a:pt x="9793" y="263"/>
                </a:lnTo>
                <a:lnTo>
                  <a:pt x="9729" y="283"/>
                </a:lnTo>
                <a:lnTo>
                  <a:pt x="9667" y="304"/>
                </a:lnTo>
                <a:lnTo>
                  <a:pt x="9605" y="325"/>
                </a:lnTo>
                <a:lnTo>
                  <a:pt x="9543" y="348"/>
                </a:lnTo>
                <a:lnTo>
                  <a:pt x="9482" y="371"/>
                </a:lnTo>
                <a:lnTo>
                  <a:pt x="9421" y="394"/>
                </a:lnTo>
                <a:lnTo>
                  <a:pt x="9361" y="418"/>
                </a:lnTo>
                <a:lnTo>
                  <a:pt x="9299" y="443"/>
                </a:lnTo>
                <a:lnTo>
                  <a:pt x="9239" y="468"/>
                </a:lnTo>
                <a:lnTo>
                  <a:pt x="9179" y="495"/>
                </a:lnTo>
                <a:lnTo>
                  <a:pt x="9120" y="522"/>
                </a:lnTo>
                <a:lnTo>
                  <a:pt x="9062" y="549"/>
                </a:lnTo>
                <a:lnTo>
                  <a:pt x="9003" y="578"/>
                </a:lnTo>
                <a:lnTo>
                  <a:pt x="8945" y="606"/>
                </a:lnTo>
                <a:lnTo>
                  <a:pt x="8886" y="635"/>
                </a:lnTo>
                <a:lnTo>
                  <a:pt x="8829" y="665"/>
                </a:lnTo>
                <a:lnTo>
                  <a:pt x="8772" y="696"/>
                </a:lnTo>
                <a:lnTo>
                  <a:pt x="8716" y="728"/>
                </a:lnTo>
                <a:lnTo>
                  <a:pt x="8659" y="760"/>
                </a:lnTo>
                <a:lnTo>
                  <a:pt x="8603" y="792"/>
                </a:lnTo>
                <a:lnTo>
                  <a:pt x="8548" y="825"/>
                </a:lnTo>
                <a:lnTo>
                  <a:pt x="8493" y="859"/>
                </a:lnTo>
                <a:lnTo>
                  <a:pt x="8437" y="893"/>
                </a:lnTo>
                <a:lnTo>
                  <a:pt x="8383" y="928"/>
                </a:lnTo>
                <a:lnTo>
                  <a:pt x="8329" y="964"/>
                </a:lnTo>
                <a:lnTo>
                  <a:pt x="8275" y="1000"/>
                </a:lnTo>
                <a:lnTo>
                  <a:pt x="8222" y="1036"/>
                </a:lnTo>
                <a:lnTo>
                  <a:pt x="8170" y="1073"/>
                </a:lnTo>
                <a:lnTo>
                  <a:pt x="8066" y="1150"/>
                </a:lnTo>
                <a:lnTo>
                  <a:pt x="7964" y="1228"/>
                </a:lnTo>
                <a:lnTo>
                  <a:pt x="7863" y="1310"/>
                </a:lnTo>
                <a:lnTo>
                  <a:pt x="7765" y="1393"/>
                </a:lnTo>
                <a:lnTo>
                  <a:pt x="7669" y="1477"/>
                </a:lnTo>
                <a:lnTo>
                  <a:pt x="7574" y="1565"/>
                </a:lnTo>
                <a:lnTo>
                  <a:pt x="7482" y="1653"/>
                </a:lnTo>
                <a:lnTo>
                  <a:pt x="7390" y="1745"/>
                </a:lnTo>
                <a:lnTo>
                  <a:pt x="7303" y="1838"/>
                </a:lnTo>
                <a:lnTo>
                  <a:pt x="7215" y="1933"/>
                </a:lnTo>
                <a:lnTo>
                  <a:pt x="7131" y="2030"/>
                </a:lnTo>
                <a:lnTo>
                  <a:pt x="7050" y="2130"/>
                </a:lnTo>
                <a:lnTo>
                  <a:pt x="6969" y="2231"/>
                </a:lnTo>
                <a:lnTo>
                  <a:pt x="6891" y="2333"/>
                </a:lnTo>
                <a:lnTo>
                  <a:pt x="6815" y="2438"/>
                </a:lnTo>
                <a:lnTo>
                  <a:pt x="6778" y="2490"/>
                </a:lnTo>
                <a:lnTo>
                  <a:pt x="6742" y="2544"/>
                </a:lnTo>
                <a:lnTo>
                  <a:pt x="6706" y="2598"/>
                </a:lnTo>
                <a:lnTo>
                  <a:pt x="6671" y="2652"/>
                </a:lnTo>
                <a:lnTo>
                  <a:pt x="6637" y="2706"/>
                </a:lnTo>
                <a:lnTo>
                  <a:pt x="6603" y="2762"/>
                </a:lnTo>
                <a:lnTo>
                  <a:pt x="6569" y="2817"/>
                </a:lnTo>
                <a:lnTo>
                  <a:pt x="6537" y="2873"/>
                </a:lnTo>
                <a:lnTo>
                  <a:pt x="6504" y="2929"/>
                </a:lnTo>
                <a:lnTo>
                  <a:pt x="6473" y="2986"/>
                </a:lnTo>
                <a:lnTo>
                  <a:pt x="6442" y="3043"/>
                </a:lnTo>
                <a:lnTo>
                  <a:pt x="6412" y="3100"/>
                </a:lnTo>
                <a:lnTo>
                  <a:pt x="6382" y="3158"/>
                </a:lnTo>
                <a:lnTo>
                  <a:pt x="6353" y="3216"/>
                </a:lnTo>
                <a:lnTo>
                  <a:pt x="6324" y="3274"/>
                </a:lnTo>
                <a:lnTo>
                  <a:pt x="6297" y="3333"/>
                </a:lnTo>
                <a:lnTo>
                  <a:pt x="6269" y="3393"/>
                </a:lnTo>
                <a:lnTo>
                  <a:pt x="6243" y="3452"/>
                </a:lnTo>
                <a:lnTo>
                  <a:pt x="6218" y="3512"/>
                </a:lnTo>
                <a:lnTo>
                  <a:pt x="6192" y="3572"/>
                </a:lnTo>
                <a:lnTo>
                  <a:pt x="6167" y="3633"/>
                </a:lnTo>
                <a:lnTo>
                  <a:pt x="6144" y="3695"/>
                </a:lnTo>
                <a:lnTo>
                  <a:pt x="6120" y="3756"/>
                </a:lnTo>
                <a:lnTo>
                  <a:pt x="6099" y="3817"/>
                </a:lnTo>
                <a:lnTo>
                  <a:pt x="6076" y="3880"/>
                </a:lnTo>
                <a:lnTo>
                  <a:pt x="6055" y="3942"/>
                </a:lnTo>
                <a:lnTo>
                  <a:pt x="6035" y="4005"/>
                </a:lnTo>
                <a:lnTo>
                  <a:pt x="6015" y="4067"/>
                </a:lnTo>
                <a:lnTo>
                  <a:pt x="5997" y="4131"/>
                </a:lnTo>
                <a:lnTo>
                  <a:pt x="5977" y="4194"/>
                </a:lnTo>
                <a:lnTo>
                  <a:pt x="5961" y="4258"/>
                </a:lnTo>
                <a:lnTo>
                  <a:pt x="5944" y="4322"/>
                </a:lnTo>
                <a:lnTo>
                  <a:pt x="5927" y="4386"/>
                </a:lnTo>
                <a:lnTo>
                  <a:pt x="5911" y="4451"/>
                </a:lnTo>
                <a:lnTo>
                  <a:pt x="5897" y="4516"/>
                </a:lnTo>
                <a:lnTo>
                  <a:pt x="5883" y="4581"/>
                </a:lnTo>
                <a:lnTo>
                  <a:pt x="5869" y="4647"/>
                </a:lnTo>
                <a:lnTo>
                  <a:pt x="5857" y="4713"/>
                </a:lnTo>
                <a:lnTo>
                  <a:pt x="5845" y="4779"/>
                </a:lnTo>
                <a:lnTo>
                  <a:pt x="5835" y="4845"/>
                </a:lnTo>
                <a:lnTo>
                  <a:pt x="5825" y="4911"/>
                </a:lnTo>
                <a:lnTo>
                  <a:pt x="5815" y="4978"/>
                </a:lnTo>
                <a:lnTo>
                  <a:pt x="5806" y="5046"/>
                </a:lnTo>
                <a:lnTo>
                  <a:pt x="5799" y="5113"/>
                </a:lnTo>
                <a:lnTo>
                  <a:pt x="5779" y="5112"/>
                </a:lnTo>
                <a:lnTo>
                  <a:pt x="5760" y="5110"/>
                </a:lnTo>
                <a:lnTo>
                  <a:pt x="5686" y="5110"/>
                </a:lnTo>
                <a:lnTo>
                  <a:pt x="5611" y="5112"/>
                </a:lnTo>
                <a:lnTo>
                  <a:pt x="5537" y="5114"/>
                </a:lnTo>
                <a:lnTo>
                  <a:pt x="5464" y="5118"/>
                </a:lnTo>
                <a:lnTo>
                  <a:pt x="5390" y="5122"/>
                </a:lnTo>
                <a:lnTo>
                  <a:pt x="5317" y="5127"/>
                </a:lnTo>
                <a:lnTo>
                  <a:pt x="5244" y="5133"/>
                </a:lnTo>
                <a:lnTo>
                  <a:pt x="5171" y="5140"/>
                </a:lnTo>
                <a:lnTo>
                  <a:pt x="5099" y="5148"/>
                </a:lnTo>
                <a:lnTo>
                  <a:pt x="5027" y="5156"/>
                </a:lnTo>
                <a:lnTo>
                  <a:pt x="4955" y="5166"/>
                </a:lnTo>
                <a:lnTo>
                  <a:pt x="4883" y="5176"/>
                </a:lnTo>
                <a:lnTo>
                  <a:pt x="4812" y="5188"/>
                </a:lnTo>
                <a:lnTo>
                  <a:pt x="4740" y="5200"/>
                </a:lnTo>
                <a:lnTo>
                  <a:pt x="4670" y="5214"/>
                </a:lnTo>
                <a:lnTo>
                  <a:pt x="4599" y="5227"/>
                </a:lnTo>
                <a:lnTo>
                  <a:pt x="4528" y="5242"/>
                </a:lnTo>
                <a:lnTo>
                  <a:pt x="4459" y="5258"/>
                </a:lnTo>
                <a:lnTo>
                  <a:pt x="4389" y="5274"/>
                </a:lnTo>
                <a:lnTo>
                  <a:pt x="4321" y="5292"/>
                </a:lnTo>
                <a:lnTo>
                  <a:pt x="4251" y="5310"/>
                </a:lnTo>
                <a:lnTo>
                  <a:pt x="4183" y="5329"/>
                </a:lnTo>
                <a:lnTo>
                  <a:pt x="4115" y="5348"/>
                </a:lnTo>
                <a:lnTo>
                  <a:pt x="4047" y="5369"/>
                </a:lnTo>
                <a:lnTo>
                  <a:pt x="3980" y="5390"/>
                </a:lnTo>
                <a:lnTo>
                  <a:pt x="3913" y="5413"/>
                </a:lnTo>
                <a:lnTo>
                  <a:pt x="3845" y="5436"/>
                </a:lnTo>
                <a:lnTo>
                  <a:pt x="3779" y="5460"/>
                </a:lnTo>
                <a:lnTo>
                  <a:pt x="3713" y="5484"/>
                </a:lnTo>
                <a:lnTo>
                  <a:pt x="3648" y="5510"/>
                </a:lnTo>
                <a:lnTo>
                  <a:pt x="3582" y="5535"/>
                </a:lnTo>
                <a:lnTo>
                  <a:pt x="3518" y="5563"/>
                </a:lnTo>
                <a:lnTo>
                  <a:pt x="3454" y="5591"/>
                </a:lnTo>
                <a:lnTo>
                  <a:pt x="3389" y="5620"/>
                </a:lnTo>
                <a:lnTo>
                  <a:pt x="3325" y="5648"/>
                </a:lnTo>
                <a:lnTo>
                  <a:pt x="3263" y="5678"/>
                </a:lnTo>
                <a:lnTo>
                  <a:pt x="3201" y="5708"/>
                </a:lnTo>
                <a:lnTo>
                  <a:pt x="3138" y="5741"/>
                </a:lnTo>
                <a:lnTo>
                  <a:pt x="3076" y="5772"/>
                </a:lnTo>
                <a:lnTo>
                  <a:pt x="3015" y="5806"/>
                </a:lnTo>
                <a:lnTo>
                  <a:pt x="2953" y="5839"/>
                </a:lnTo>
                <a:lnTo>
                  <a:pt x="2893" y="5873"/>
                </a:lnTo>
                <a:lnTo>
                  <a:pt x="2833" y="5909"/>
                </a:lnTo>
                <a:lnTo>
                  <a:pt x="2773" y="5944"/>
                </a:lnTo>
                <a:lnTo>
                  <a:pt x="2714" y="5981"/>
                </a:lnTo>
                <a:lnTo>
                  <a:pt x="2656" y="6018"/>
                </a:lnTo>
                <a:lnTo>
                  <a:pt x="2597" y="6055"/>
                </a:lnTo>
                <a:lnTo>
                  <a:pt x="2539" y="6094"/>
                </a:lnTo>
                <a:lnTo>
                  <a:pt x="2483" y="6133"/>
                </a:lnTo>
                <a:lnTo>
                  <a:pt x="2426" y="6173"/>
                </a:lnTo>
                <a:lnTo>
                  <a:pt x="2370" y="6214"/>
                </a:lnTo>
                <a:lnTo>
                  <a:pt x="2313" y="6255"/>
                </a:lnTo>
                <a:lnTo>
                  <a:pt x="2258" y="6297"/>
                </a:lnTo>
                <a:lnTo>
                  <a:pt x="2204" y="6339"/>
                </a:lnTo>
                <a:lnTo>
                  <a:pt x="2150" y="6382"/>
                </a:lnTo>
                <a:lnTo>
                  <a:pt x="2096" y="6425"/>
                </a:lnTo>
                <a:lnTo>
                  <a:pt x="2043" y="6470"/>
                </a:lnTo>
                <a:lnTo>
                  <a:pt x="1990" y="6515"/>
                </a:lnTo>
                <a:lnTo>
                  <a:pt x="1939" y="6561"/>
                </a:lnTo>
                <a:lnTo>
                  <a:pt x="1887" y="6607"/>
                </a:lnTo>
                <a:lnTo>
                  <a:pt x="1837" y="6653"/>
                </a:lnTo>
                <a:lnTo>
                  <a:pt x="1786" y="6700"/>
                </a:lnTo>
                <a:lnTo>
                  <a:pt x="1736" y="6748"/>
                </a:lnTo>
                <a:lnTo>
                  <a:pt x="1687" y="6797"/>
                </a:lnTo>
                <a:lnTo>
                  <a:pt x="1639" y="6847"/>
                </a:lnTo>
                <a:lnTo>
                  <a:pt x="1591" y="6896"/>
                </a:lnTo>
                <a:lnTo>
                  <a:pt x="1544" y="6946"/>
                </a:lnTo>
                <a:lnTo>
                  <a:pt x="1497" y="6997"/>
                </a:lnTo>
                <a:lnTo>
                  <a:pt x="1450" y="7048"/>
                </a:lnTo>
                <a:lnTo>
                  <a:pt x="1405" y="7101"/>
                </a:lnTo>
                <a:lnTo>
                  <a:pt x="1360" y="7153"/>
                </a:lnTo>
                <a:lnTo>
                  <a:pt x="1316" y="7207"/>
                </a:lnTo>
                <a:lnTo>
                  <a:pt x="1271" y="7260"/>
                </a:lnTo>
                <a:lnTo>
                  <a:pt x="1229" y="7314"/>
                </a:lnTo>
                <a:lnTo>
                  <a:pt x="1186" y="7369"/>
                </a:lnTo>
                <a:lnTo>
                  <a:pt x="1144" y="7424"/>
                </a:lnTo>
                <a:lnTo>
                  <a:pt x="1103" y="7479"/>
                </a:lnTo>
                <a:lnTo>
                  <a:pt x="1062" y="7536"/>
                </a:lnTo>
                <a:lnTo>
                  <a:pt x="1023" y="7592"/>
                </a:lnTo>
                <a:lnTo>
                  <a:pt x="984" y="7650"/>
                </a:lnTo>
                <a:lnTo>
                  <a:pt x="946" y="7708"/>
                </a:lnTo>
                <a:lnTo>
                  <a:pt x="908" y="7765"/>
                </a:lnTo>
                <a:lnTo>
                  <a:pt x="870" y="7824"/>
                </a:lnTo>
                <a:lnTo>
                  <a:pt x="834" y="7884"/>
                </a:lnTo>
                <a:lnTo>
                  <a:pt x="798" y="7943"/>
                </a:lnTo>
                <a:lnTo>
                  <a:pt x="764" y="8003"/>
                </a:lnTo>
                <a:lnTo>
                  <a:pt x="729" y="8064"/>
                </a:lnTo>
                <a:lnTo>
                  <a:pt x="695" y="8124"/>
                </a:lnTo>
                <a:lnTo>
                  <a:pt x="663" y="8187"/>
                </a:lnTo>
                <a:lnTo>
                  <a:pt x="630" y="8248"/>
                </a:lnTo>
                <a:lnTo>
                  <a:pt x="599" y="8310"/>
                </a:lnTo>
                <a:lnTo>
                  <a:pt x="568" y="8373"/>
                </a:lnTo>
                <a:lnTo>
                  <a:pt x="538" y="8436"/>
                </a:lnTo>
                <a:lnTo>
                  <a:pt x="509" y="8500"/>
                </a:lnTo>
                <a:lnTo>
                  <a:pt x="480" y="8564"/>
                </a:lnTo>
                <a:lnTo>
                  <a:pt x="453" y="8629"/>
                </a:lnTo>
                <a:lnTo>
                  <a:pt x="426" y="8693"/>
                </a:lnTo>
                <a:lnTo>
                  <a:pt x="400" y="8758"/>
                </a:lnTo>
                <a:lnTo>
                  <a:pt x="375" y="8824"/>
                </a:lnTo>
                <a:lnTo>
                  <a:pt x="349" y="8890"/>
                </a:lnTo>
                <a:lnTo>
                  <a:pt x="327" y="8956"/>
                </a:lnTo>
                <a:lnTo>
                  <a:pt x="303" y="9022"/>
                </a:lnTo>
                <a:lnTo>
                  <a:pt x="281" y="9090"/>
                </a:lnTo>
                <a:lnTo>
                  <a:pt x="259" y="9158"/>
                </a:lnTo>
                <a:lnTo>
                  <a:pt x="239" y="9225"/>
                </a:lnTo>
                <a:lnTo>
                  <a:pt x="218" y="9294"/>
                </a:lnTo>
                <a:lnTo>
                  <a:pt x="199" y="9362"/>
                </a:lnTo>
                <a:lnTo>
                  <a:pt x="181" y="9431"/>
                </a:lnTo>
                <a:lnTo>
                  <a:pt x="164" y="9500"/>
                </a:lnTo>
                <a:lnTo>
                  <a:pt x="148" y="9570"/>
                </a:lnTo>
                <a:lnTo>
                  <a:pt x="132" y="9640"/>
                </a:lnTo>
                <a:lnTo>
                  <a:pt x="118" y="9709"/>
                </a:lnTo>
                <a:lnTo>
                  <a:pt x="103" y="9780"/>
                </a:lnTo>
                <a:lnTo>
                  <a:pt x="90" y="9851"/>
                </a:lnTo>
                <a:lnTo>
                  <a:pt x="78" y="9922"/>
                </a:lnTo>
                <a:lnTo>
                  <a:pt x="67" y="9994"/>
                </a:lnTo>
                <a:lnTo>
                  <a:pt x="56" y="10065"/>
                </a:lnTo>
                <a:lnTo>
                  <a:pt x="47" y="10137"/>
                </a:lnTo>
                <a:lnTo>
                  <a:pt x="38" y="10209"/>
                </a:lnTo>
                <a:lnTo>
                  <a:pt x="30" y="10282"/>
                </a:lnTo>
                <a:lnTo>
                  <a:pt x="23" y="10354"/>
                </a:lnTo>
                <a:lnTo>
                  <a:pt x="17" y="10427"/>
                </a:lnTo>
                <a:lnTo>
                  <a:pt x="12" y="10501"/>
                </a:lnTo>
                <a:lnTo>
                  <a:pt x="8" y="10574"/>
                </a:lnTo>
                <a:lnTo>
                  <a:pt x="5" y="10648"/>
                </a:lnTo>
                <a:lnTo>
                  <a:pt x="2" y="10722"/>
                </a:lnTo>
                <a:lnTo>
                  <a:pt x="1" y="10796"/>
                </a:lnTo>
                <a:lnTo>
                  <a:pt x="0" y="10870"/>
                </a:lnTo>
                <a:lnTo>
                  <a:pt x="1" y="10945"/>
                </a:lnTo>
                <a:lnTo>
                  <a:pt x="2" y="11019"/>
                </a:lnTo>
                <a:lnTo>
                  <a:pt x="5" y="11094"/>
                </a:lnTo>
                <a:lnTo>
                  <a:pt x="8" y="11167"/>
                </a:lnTo>
                <a:lnTo>
                  <a:pt x="12" y="11240"/>
                </a:lnTo>
                <a:lnTo>
                  <a:pt x="17" y="11313"/>
                </a:lnTo>
                <a:lnTo>
                  <a:pt x="23" y="11387"/>
                </a:lnTo>
                <a:lnTo>
                  <a:pt x="30" y="11460"/>
                </a:lnTo>
                <a:lnTo>
                  <a:pt x="38" y="11532"/>
                </a:lnTo>
                <a:lnTo>
                  <a:pt x="47" y="11604"/>
                </a:lnTo>
                <a:lnTo>
                  <a:pt x="56" y="11676"/>
                </a:lnTo>
                <a:lnTo>
                  <a:pt x="67" y="11748"/>
                </a:lnTo>
                <a:lnTo>
                  <a:pt x="78" y="11819"/>
                </a:lnTo>
                <a:lnTo>
                  <a:pt x="90" y="11890"/>
                </a:lnTo>
                <a:lnTo>
                  <a:pt x="103" y="11961"/>
                </a:lnTo>
                <a:lnTo>
                  <a:pt x="118" y="12032"/>
                </a:lnTo>
                <a:lnTo>
                  <a:pt x="132" y="12101"/>
                </a:lnTo>
                <a:lnTo>
                  <a:pt x="148" y="12172"/>
                </a:lnTo>
                <a:lnTo>
                  <a:pt x="164" y="12242"/>
                </a:lnTo>
                <a:lnTo>
                  <a:pt x="181" y="12310"/>
                </a:lnTo>
                <a:lnTo>
                  <a:pt x="199" y="12379"/>
                </a:lnTo>
                <a:lnTo>
                  <a:pt x="218" y="12448"/>
                </a:lnTo>
                <a:lnTo>
                  <a:pt x="239" y="12515"/>
                </a:lnTo>
                <a:lnTo>
                  <a:pt x="259" y="12584"/>
                </a:lnTo>
                <a:lnTo>
                  <a:pt x="281" y="12651"/>
                </a:lnTo>
                <a:lnTo>
                  <a:pt x="303" y="12718"/>
                </a:lnTo>
                <a:lnTo>
                  <a:pt x="327" y="12784"/>
                </a:lnTo>
                <a:lnTo>
                  <a:pt x="349" y="12852"/>
                </a:lnTo>
                <a:lnTo>
                  <a:pt x="375" y="12918"/>
                </a:lnTo>
                <a:lnTo>
                  <a:pt x="400" y="12983"/>
                </a:lnTo>
                <a:lnTo>
                  <a:pt x="426" y="13049"/>
                </a:lnTo>
                <a:lnTo>
                  <a:pt x="453" y="13113"/>
                </a:lnTo>
                <a:lnTo>
                  <a:pt x="480" y="13177"/>
                </a:lnTo>
                <a:lnTo>
                  <a:pt x="509" y="13242"/>
                </a:lnTo>
                <a:lnTo>
                  <a:pt x="538" y="13304"/>
                </a:lnTo>
                <a:lnTo>
                  <a:pt x="568" y="13368"/>
                </a:lnTo>
                <a:lnTo>
                  <a:pt x="599" y="13430"/>
                </a:lnTo>
                <a:lnTo>
                  <a:pt x="630" y="13493"/>
                </a:lnTo>
                <a:lnTo>
                  <a:pt x="663" y="13555"/>
                </a:lnTo>
                <a:lnTo>
                  <a:pt x="695" y="13617"/>
                </a:lnTo>
                <a:lnTo>
                  <a:pt x="729" y="13678"/>
                </a:lnTo>
                <a:lnTo>
                  <a:pt x="764" y="13738"/>
                </a:lnTo>
                <a:lnTo>
                  <a:pt x="798" y="13798"/>
                </a:lnTo>
                <a:lnTo>
                  <a:pt x="834" y="13858"/>
                </a:lnTo>
                <a:lnTo>
                  <a:pt x="870" y="13917"/>
                </a:lnTo>
                <a:lnTo>
                  <a:pt x="908" y="13976"/>
                </a:lnTo>
                <a:lnTo>
                  <a:pt x="946" y="14033"/>
                </a:lnTo>
                <a:lnTo>
                  <a:pt x="984" y="14091"/>
                </a:lnTo>
                <a:lnTo>
                  <a:pt x="1023" y="14148"/>
                </a:lnTo>
                <a:lnTo>
                  <a:pt x="1062" y="14205"/>
                </a:lnTo>
                <a:lnTo>
                  <a:pt x="1103" y="14261"/>
                </a:lnTo>
                <a:lnTo>
                  <a:pt x="1144" y="14318"/>
                </a:lnTo>
                <a:lnTo>
                  <a:pt x="1186" y="14373"/>
                </a:lnTo>
                <a:lnTo>
                  <a:pt x="1229" y="14427"/>
                </a:lnTo>
                <a:lnTo>
                  <a:pt x="1271" y="14481"/>
                </a:lnTo>
                <a:lnTo>
                  <a:pt x="1316" y="14535"/>
                </a:lnTo>
                <a:lnTo>
                  <a:pt x="1360" y="14588"/>
                </a:lnTo>
                <a:lnTo>
                  <a:pt x="1405" y="14641"/>
                </a:lnTo>
                <a:lnTo>
                  <a:pt x="1450" y="14692"/>
                </a:lnTo>
                <a:lnTo>
                  <a:pt x="1497" y="14744"/>
                </a:lnTo>
                <a:lnTo>
                  <a:pt x="1544" y="14794"/>
                </a:lnTo>
                <a:lnTo>
                  <a:pt x="1591" y="14845"/>
                </a:lnTo>
                <a:lnTo>
                  <a:pt x="1639" y="14895"/>
                </a:lnTo>
                <a:lnTo>
                  <a:pt x="1687" y="14945"/>
                </a:lnTo>
                <a:lnTo>
                  <a:pt x="1736" y="14993"/>
                </a:lnTo>
                <a:lnTo>
                  <a:pt x="1786" y="15041"/>
                </a:lnTo>
                <a:lnTo>
                  <a:pt x="1837" y="15087"/>
                </a:lnTo>
                <a:lnTo>
                  <a:pt x="1887" y="15134"/>
                </a:lnTo>
                <a:lnTo>
                  <a:pt x="1939" y="15181"/>
                </a:lnTo>
                <a:lnTo>
                  <a:pt x="1990" y="15227"/>
                </a:lnTo>
                <a:lnTo>
                  <a:pt x="2043" y="15271"/>
                </a:lnTo>
                <a:lnTo>
                  <a:pt x="2096" y="15316"/>
                </a:lnTo>
                <a:lnTo>
                  <a:pt x="2150" y="15360"/>
                </a:lnTo>
                <a:lnTo>
                  <a:pt x="2204" y="15402"/>
                </a:lnTo>
                <a:lnTo>
                  <a:pt x="2258" y="15445"/>
                </a:lnTo>
                <a:lnTo>
                  <a:pt x="2313" y="15487"/>
                </a:lnTo>
                <a:lnTo>
                  <a:pt x="2370" y="15528"/>
                </a:lnTo>
                <a:lnTo>
                  <a:pt x="2426" y="15569"/>
                </a:lnTo>
                <a:lnTo>
                  <a:pt x="2483" y="15609"/>
                </a:lnTo>
                <a:lnTo>
                  <a:pt x="2539" y="15647"/>
                </a:lnTo>
                <a:lnTo>
                  <a:pt x="2597" y="15685"/>
                </a:lnTo>
                <a:lnTo>
                  <a:pt x="2656" y="15724"/>
                </a:lnTo>
                <a:lnTo>
                  <a:pt x="2714" y="15761"/>
                </a:lnTo>
                <a:lnTo>
                  <a:pt x="2773" y="15797"/>
                </a:lnTo>
                <a:lnTo>
                  <a:pt x="2833" y="15833"/>
                </a:lnTo>
                <a:lnTo>
                  <a:pt x="2893" y="15868"/>
                </a:lnTo>
                <a:lnTo>
                  <a:pt x="2953" y="15903"/>
                </a:lnTo>
                <a:lnTo>
                  <a:pt x="3015" y="15936"/>
                </a:lnTo>
                <a:lnTo>
                  <a:pt x="3076" y="15969"/>
                </a:lnTo>
                <a:lnTo>
                  <a:pt x="3138" y="16001"/>
                </a:lnTo>
                <a:lnTo>
                  <a:pt x="3201" y="16032"/>
                </a:lnTo>
                <a:lnTo>
                  <a:pt x="3263" y="16064"/>
                </a:lnTo>
                <a:lnTo>
                  <a:pt x="3325" y="16094"/>
                </a:lnTo>
                <a:lnTo>
                  <a:pt x="3389" y="16122"/>
                </a:lnTo>
                <a:lnTo>
                  <a:pt x="3454" y="16151"/>
                </a:lnTo>
                <a:lnTo>
                  <a:pt x="3518" y="16179"/>
                </a:lnTo>
                <a:lnTo>
                  <a:pt x="3582" y="16205"/>
                </a:lnTo>
                <a:lnTo>
                  <a:pt x="3648" y="16232"/>
                </a:lnTo>
                <a:lnTo>
                  <a:pt x="3713" y="16257"/>
                </a:lnTo>
                <a:lnTo>
                  <a:pt x="3779" y="16282"/>
                </a:lnTo>
                <a:lnTo>
                  <a:pt x="3845" y="16305"/>
                </a:lnTo>
                <a:lnTo>
                  <a:pt x="3913" y="16329"/>
                </a:lnTo>
                <a:lnTo>
                  <a:pt x="3980" y="16351"/>
                </a:lnTo>
                <a:lnTo>
                  <a:pt x="4047" y="16372"/>
                </a:lnTo>
                <a:lnTo>
                  <a:pt x="4115" y="16393"/>
                </a:lnTo>
                <a:lnTo>
                  <a:pt x="4183" y="16413"/>
                </a:lnTo>
                <a:lnTo>
                  <a:pt x="4251" y="16431"/>
                </a:lnTo>
                <a:lnTo>
                  <a:pt x="4321" y="16450"/>
                </a:lnTo>
                <a:lnTo>
                  <a:pt x="4389" y="16467"/>
                </a:lnTo>
                <a:lnTo>
                  <a:pt x="4459" y="16484"/>
                </a:lnTo>
                <a:lnTo>
                  <a:pt x="4528" y="16500"/>
                </a:lnTo>
                <a:lnTo>
                  <a:pt x="4599" y="16514"/>
                </a:lnTo>
                <a:lnTo>
                  <a:pt x="4670" y="16528"/>
                </a:lnTo>
                <a:lnTo>
                  <a:pt x="4740" y="16542"/>
                </a:lnTo>
                <a:lnTo>
                  <a:pt x="4812" y="16554"/>
                </a:lnTo>
                <a:lnTo>
                  <a:pt x="4883" y="16564"/>
                </a:lnTo>
                <a:lnTo>
                  <a:pt x="4955" y="16575"/>
                </a:lnTo>
                <a:lnTo>
                  <a:pt x="5027" y="16585"/>
                </a:lnTo>
                <a:lnTo>
                  <a:pt x="5099" y="16593"/>
                </a:lnTo>
                <a:lnTo>
                  <a:pt x="5171" y="16602"/>
                </a:lnTo>
                <a:lnTo>
                  <a:pt x="5244" y="16609"/>
                </a:lnTo>
                <a:lnTo>
                  <a:pt x="5317" y="16615"/>
                </a:lnTo>
                <a:lnTo>
                  <a:pt x="5390" y="16620"/>
                </a:lnTo>
                <a:lnTo>
                  <a:pt x="5464" y="16623"/>
                </a:lnTo>
                <a:lnTo>
                  <a:pt x="5537" y="16627"/>
                </a:lnTo>
                <a:lnTo>
                  <a:pt x="5611" y="16629"/>
                </a:lnTo>
                <a:lnTo>
                  <a:pt x="5686" y="16630"/>
                </a:lnTo>
                <a:lnTo>
                  <a:pt x="5760" y="16632"/>
                </a:lnTo>
                <a:lnTo>
                  <a:pt x="5837" y="16630"/>
                </a:lnTo>
                <a:lnTo>
                  <a:pt x="5915" y="16629"/>
                </a:lnTo>
                <a:lnTo>
                  <a:pt x="5992" y="16627"/>
                </a:lnTo>
                <a:lnTo>
                  <a:pt x="6069" y="16623"/>
                </a:lnTo>
                <a:lnTo>
                  <a:pt x="6146" y="16618"/>
                </a:lnTo>
                <a:lnTo>
                  <a:pt x="6221" y="16612"/>
                </a:lnTo>
                <a:lnTo>
                  <a:pt x="6297" y="16606"/>
                </a:lnTo>
                <a:lnTo>
                  <a:pt x="6372" y="16598"/>
                </a:lnTo>
                <a:lnTo>
                  <a:pt x="6448" y="16590"/>
                </a:lnTo>
                <a:lnTo>
                  <a:pt x="6524" y="16580"/>
                </a:lnTo>
                <a:lnTo>
                  <a:pt x="6598" y="16569"/>
                </a:lnTo>
                <a:lnTo>
                  <a:pt x="6673" y="16558"/>
                </a:lnTo>
                <a:lnTo>
                  <a:pt x="6747" y="16545"/>
                </a:lnTo>
                <a:lnTo>
                  <a:pt x="6820" y="16532"/>
                </a:lnTo>
                <a:lnTo>
                  <a:pt x="6893" y="16518"/>
                </a:lnTo>
                <a:lnTo>
                  <a:pt x="6967" y="16503"/>
                </a:lnTo>
                <a:lnTo>
                  <a:pt x="7040" y="16486"/>
                </a:lnTo>
                <a:lnTo>
                  <a:pt x="7112" y="16469"/>
                </a:lnTo>
                <a:lnTo>
                  <a:pt x="7184" y="16451"/>
                </a:lnTo>
                <a:lnTo>
                  <a:pt x="7256" y="16432"/>
                </a:lnTo>
                <a:lnTo>
                  <a:pt x="7327" y="16412"/>
                </a:lnTo>
                <a:lnTo>
                  <a:pt x="7399" y="16391"/>
                </a:lnTo>
                <a:lnTo>
                  <a:pt x="7469" y="16370"/>
                </a:lnTo>
                <a:lnTo>
                  <a:pt x="7539" y="16347"/>
                </a:lnTo>
                <a:lnTo>
                  <a:pt x="7609" y="16324"/>
                </a:lnTo>
                <a:lnTo>
                  <a:pt x="7679" y="16300"/>
                </a:lnTo>
                <a:lnTo>
                  <a:pt x="7747" y="16275"/>
                </a:lnTo>
                <a:lnTo>
                  <a:pt x="7817" y="16250"/>
                </a:lnTo>
                <a:lnTo>
                  <a:pt x="7884" y="16222"/>
                </a:lnTo>
                <a:lnTo>
                  <a:pt x="7952" y="16195"/>
                </a:lnTo>
                <a:lnTo>
                  <a:pt x="8020" y="16167"/>
                </a:lnTo>
                <a:lnTo>
                  <a:pt x="8087" y="16138"/>
                </a:lnTo>
                <a:lnTo>
                  <a:pt x="8177" y="16204"/>
                </a:lnTo>
                <a:lnTo>
                  <a:pt x="8269" y="16268"/>
                </a:lnTo>
                <a:lnTo>
                  <a:pt x="8362" y="16330"/>
                </a:lnTo>
                <a:lnTo>
                  <a:pt x="8457" y="16391"/>
                </a:lnTo>
                <a:lnTo>
                  <a:pt x="8553" y="16450"/>
                </a:lnTo>
                <a:lnTo>
                  <a:pt x="8649" y="16508"/>
                </a:lnTo>
                <a:lnTo>
                  <a:pt x="8747" y="16563"/>
                </a:lnTo>
                <a:lnTo>
                  <a:pt x="8847" y="16617"/>
                </a:lnTo>
                <a:lnTo>
                  <a:pt x="8946" y="16669"/>
                </a:lnTo>
                <a:lnTo>
                  <a:pt x="9048" y="16719"/>
                </a:lnTo>
                <a:lnTo>
                  <a:pt x="9150" y="16767"/>
                </a:lnTo>
                <a:lnTo>
                  <a:pt x="9254" y="16813"/>
                </a:lnTo>
                <a:lnTo>
                  <a:pt x="9359" y="16857"/>
                </a:lnTo>
                <a:lnTo>
                  <a:pt x="9465" y="16899"/>
                </a:lnTo>
                <a:lnTo>
                  <a:pt x="9572" y="16939"/>
                </a:lnTo>
                <a:lnTo>
                  <a:pt x="9679" y="16976"/>
                </a:lnTo>
                <a:lnTo>
                  <a:pt x="9788" y="17012"/>
                </a:lnTo>
                <a:lnTo>
                  <a:pt x="9897" y="17046"/>
                </a:lnTo>
                <a:lnTo>
                  <a:pt x="10008" y="17077"/>
                </a:lnTo>
                <a:lnTo>
                  <a:pt x="10119" y="17107"/>
                </a:lnTo>
                <a:lnTo>
                  <a:pt x="10232" y="17134"/>
                </a:lnTo>
                <a:lnTo>
                  <a:pt x="10345" y="17159"/>
                </a:lnTo>
                <a:lnTo>
                  <a:pt x="10459" y="17182"/>
                </a:lnTo>
                <a:lnTo>
                  <a:pt x="10574" y="17202"/>
                </a:lnTo>
                <a:lnTo>
                  <a:pt x="10690" y="17220"/>
                </a:lnTo>
                <a:lnTo>
                  <a:pt x="10806" y="17236"/>
                </a:lnTo>
                <a:lnTo>
                  <a:pt x="10922" y="17249"/>
                </a:lnTo>
                <a:lnTo>
                  <a:pt x="11041" y="17260"/>
                </a:lnTo>
                <a:lnTo>
                  <a:pt x="11159" y="17269"/>
                </a:lnTo>
                <a:lnTo>
                  <a:pt x="11278" y="17275"/>
                </a:lnTo>
                <a:lnTo>
                  <a:pt x="11398" y="17279"/>
                </a:lnTo>
                <a:lnTo>
                  <a:pt x="11519" y="17280"/>
                </a:lnTo>
                <a:lnTo>
                  <a:pt x="11594" y="17280"/>
                </a:lnTo>
                <a:lnTo>
                  <a:pt x="11667" y="17278"/>
                </a:lnTo>
                <a:lnTo>
                  <a:pt x="11741" y="17275"/>
                </a:lnTo>
                <a:lnTo>
                  <a:pt x="11816" y="17273"/>
                </a:lnTo>
                <a:lnTo>
                  <a:pt x="11889" y="17268"/>
                </a:lnTo>
                <a:lnTo>
                  <a:pt x="11962" y="17263"/>
                </a:lnTo>
                <a:lnTo>
                  <a:pt x="12035" y="17257"/>
                </a:lnTo>
                <a:lnTo>
                  <a:pt x="12107" y="17250"/>
                </a:lnTo>
                <a:lnTo>
                  <a:pt x="12181" y="17243"/>
                </a:lnTo>
                <a:lnTo>
                  <a:pt x="12253" y="17233"/>
                </a:lnTo>
                <a:lnTo>
                  <a:pt x="12325" y="17224"/>
                </a:lnTo>
                <a:lnTo>
                  <a:pt x="12396" y="17214"/>
                </a:lnTo>
                <a:lnTo>
                  <a:pt x="12468" y="17202"/>
                </a:lnTo>
                <a:lnTo>
                  <a:pt x="12538" y="17190"/>
                </a:lnTo>
                <a:lnTo>
                  <a:pt x="12609" y="17177"/>
                </a:lnTo>
                <a:lnTo>
                  <a:pt x="12680" y="17164"/>
                </a:lnTo>
                <a:lnTo>
                  <a:pt x="12750" y="17148"/>
                </a:lnTo>
                <a:lnTo>
                  <a:pt x="12819" y="17132"/>
                </a:lnTo>
                <a:lnTo>
                  <a:pt x="12889" y="17115"/>
                </a:lnTo>
                <a:lnTo>
                  <a:pt x="12959" y="17099"/>
                </a:lnTo>
                <a:lnTo>
                  <a:pt x="13027" y="17081"/>
                </a:lnTo>
                <a:lnTo>
                  <a:pt x="13095" y="17061"/>
                </a:lnTo>
                <a:lnTo>
                  <a:pt x="13164" y="17041"/>
                </a:lnTo>
                <a:lnTo>
                  <a:pt x="13231" y="17021"/>
                </a:lnTo>
                <a:lnTo>
                  <a:pt x="13298" y="16999"/>
                </a:lnTo>
                <a:lnTo>
                  <a:pt x="13366" y="16977"/>
                </a:lnTo>
                <a:lnTo>
                  <a:pt x="13433" y="16955"/>
                </a:lnTo>
                <a:lnTo>
                  <a:pt x="13499" y="16931"/>
                </a:lnTo>
                <a:lnTo>
                  <a:pt x="13565" y="16905"/>
                </a:lnTo>
                <a:lnTo>
                  <a:pt x="13631" y="16880"/>
                </a:lnTo>
                <a:lnTo>
                  <a:pt x="13696" y="16854"/>
                </a:lnTo>
                <a:lnTo>
                  <a:pt x="13761" y="16827"/>
                </a:lnTo>
                <a:lnTo>
                  <a:pt x="13825" y="16800"/>
                </a:lnTo>
                <a:lnTo>
                  <a:pt x="13889" y="16771"/>
                </a:lnTo>
                <a:lnTo>
                  <a:pt x="13953" y="16742"/>
                </a:lnTo>
                <a:lnTo>
                  <a:pt x="14016" y="16712"/>
                </a:lnTo>
                <a:lnTo>
                  <a:pt x="14079" y="16681"/>
                </a:lnTo>
                <a:lnTo>
                  <a:pt x="14141" y="16650"/>
                </a:lnTo>
                <a:lnTo>
                  <a:pt x="14202" y="16617"/>
                </a:lnTo>
                <a:lnTo>
                  <a:pt x="14264" y="16585"/>
                </a:lnTo>
                <a:lnTo>
                  <a:pt x="14325" y="16551"/>
                </a:lnTo>
                <a:lnTo>
                  <a:pt x="14386" y="16516"/>
                </a:lnTo>
                <a:lnTo>
                  <a:pt x="14446" y="16482"/>
                </a:lnTo>
                <a:lnTo>
                  <a:pt x="14505" y="16445"/>
                </a:lnTo>
                <a:lnTo>
                  <a:pt x="14565" y="16409"/>
                </a:lnTo>
                <a:lnTo>
                  <a:pt x="14622" y="16372"/>
                </a:lnTo>
                <a:lnTo>
                  <a:pt x="14681" y="16335"/>
                </a:lnTo>
                <a:lnTo>
                  <a:pt x="14739" y="16297"/>
                </a:lnTo>
                <a:lnTo>
                  <a:pt x="14797" y="16257"/>
                </a:lnTo>
                <a:lnTo>
                  <a:pt x="14853" y="16217"/>
                </a:lnTo>
                <a:lnTo>
                  <a:pt x="14909" y="16177"/>
                </a:lnTo>
                <a:lnTo>
                  <a:pt x="14965" y="16136"/>
                </a:lnTo>
                <a:lnTo>
                  <a:pt x="15020" y="16094"/>
                </a:lnTo>
                <a:lnTo>
                  <a:pt x="15075" y="16052"/>
                </a:lnTo>
                <a:lnTo>
                  <a:pt x="15129" y="16008"/>
                </a:lnTo>
                <a:lnTo>
                  <a:pt x="15182" y="15964"/>
                </a:lnTo>
                <a:lnTo>
                  <a:pt x="15235" y="15921"/>
                </a:lnTo>
                <a:lnTo>
                  <a:pt x="15288" y="15875"/>
                </a:lnTo>
                <a:lnTo>
                  <a:pt x="15340" y="15829"/>
                </a:lnTo>
                <a:lnTo>
                  <a:pt x="15391" y="15784"/>
                </a:lnTo>
                <a:lnTo>
                  <a:pt x="15442" y="15737"/>
                </a:lnTo>
                <a:lnTo>
                  <a:pt x="15493" y="15689"/>
                </a:lnTo>
                <a:lnTo>
                  <a:pt x="15542" y="15641"/>
                </a:lnTo>
                <a:lnTo>
                  <a:pt x="15591" y="15593"/>
                </a:lnTo>
                <a:lnTo>
                  <a:pt x="15639" y="15544"/>
                </a:lnTo>
                <a:lnTo>
                  <a:pt x="15687" y="15494"/>
                </a:lnTo>
                <a:lnTo>
                  <a:pt x="15735" y="15444"/>
                </a:lnTo>
                <a:lnTo>
                  <a:pt x="15782" y="15392"/>
                </a:lnTo>
                <a:lnTo>
                  <a:pt x="15828" y="15341"/>
                </a:lnTo>
                <a:lnTo>
                  <a:pt x="15873" y="15289"/>
                </a:lnTo>
                <a:lnTo>
                  <a:pt x="15919" y="15236"/>
                </a:lnTo>
                <a:lnTo>
                  <a:pt x="15963" y="15183"/>
                </a:lnTo>
                <a:lnTo>
                  <a:pt x="16007" y="15131"/>
                </a:lnTo>
                <a:lnTo>
                  <a:pt x="16050" y="15075"/>
                </a:lnTo>
                <a:lnTo>
                  <a:pt x="16092" y="15021"/>
                </a:lnTo>
                <a:lnTo>
                  <a:pt x="16134" y="14966"/>
                </a:lnTo>
                <a:lnTo>
                  <a:pt x="16175" y="14911"/>
                </a:lnTo>
                <a:lnTo>
                  <a:pt x="16216" y="14854"/>
                </a:lnTo>
                <a:lnTo>
                  <a:pt x="16255" y="14798"/>
                </a:lnTo>
                <a:lnTo>
                  <a:pt x="16295" y="14740"/>
                </a:lnTo>
                <a:lnTo>
                  <a:pt x="16333" y="14683"/>
                </a:lnTo>
                <a:lnTo>
                  <a:pt x="16370" y="14624"/>
                </a:lnTo>
                <a:lnTo>
                  <a:pt x="16408" y="14565"/>
                </a:lnTo>
                <a:lnTo>
                  <a:pt x="16445" y="14506"/>
                </a:lnTo>
                <a:lnTo>
                  <a:pt x="16480" y="14447"/>
                </a:lnTo>
                <a:lnTo>
                  <a:pt x="16515" y="14387"/>
                </a:lnTo>
                <a:lnTo>
                  <a:pt x="16549" y="14326"/>
                </a:lnTo>
                <a:lnTo>
                  <a:pt x="16583" y="14265"/>
                </a:lnTo>
                <a:lnTo>
                  <a:pt x="16615" y="14204"/>
                </a:lnTo>
                <a:lnTo>
                  <a:pt x="16648" y="14142"/>
                </a:lnTo>
                <a:lnTo>
                  <a:pt x="16679" y="14080"/>
                </a:lnTo>
                <a:lnTo>
                  <a:pt x="16710" y="14016"/>
                </a:lnTo>
                <a:lnTo>
                  <a:pt x="16740" y="13954"/>
                </a:lnTo>
                <a:lnTo>
                  <a:pt x="16769" y="13890"/>
                </a:lnTo>
                <a:lnTo>
                  <a:pt x="16798" y="13827"/>
                </a:lnTo>
                <a:lnTo>
                  <a:pt x="16825" y="13762"/>
                </a:lnTo>
                <a:lnTo>
                  <a:pt x="16853" y="13697"/>
                </a:lnTo>
                <a:lnTo>
                  <a:pt x="16878" y="13632"/>
                </a:lnTo>
                <a:lnTo>
                  <a:pt x="16904" y="13566"/>
                </a:lnTo>
                <a:lnTo>
                  <a:pt x="16929" y="13500"/>
                </a:lnTo>
                <a:lnTo>
                  <a:pt x="16953" y="13434"/>
                </a:lnTo>
                <a:lnTo>
                  <a:pt x="16976" y="13367"/>
                </a:lnTo>
                <a:lnTo>
                  <a:pt x="16998" y="13300"/>
                </a:lnTo>
                <a:lnTo>
                  <a:pt x="17019" y="13232"/>
                </a:lnTo>
                <a:lnTo>
                  <a:pt x="17040" y="13165"/>
                </a:lnTo>
                <a:lnTo>
                  <a:pt x="17060" y="13097"/>
                </a:lnTo>
                <a:lnTo>
                  <a:pt x="17079" y="13028"/>
                </a:lnTo>
                <a:lnTo>
                  <a:pt x="17097" y="12960"/>
                </a:lnTo>
                <a:lnTo>
                  <a:pt x="17114" y="12890"/>
                </a:lnTo>
                <a:lnTo>
                  <a:pt x="17130" y="12820"/>
                </a:lnTo>
                <a:lnTo>
                  <a:pt x="17146" y="12751"/>
                </a:lnTo>
                <a:lnTo>
                  <a:pt x="17162" y="12680"/>
                </a:lnTo>
                <a:lnTo>
                  <a:pt x="17175" y="12610"/>
                </a:lnTo>
                <a:lnTo>
                  <a:pt x="17188" y="12539"/>
                </a:lnTo>
                <a:lnTo>
                  <a:pt x="17200" y="12469"/>
                </a:lnTo>
                <a:lnTo>
                  <a:pt x="17212" y="12397"/>
                </a:lnTo>
                <a:lnTo>
                  <a:pt x="17223" y="12325"/>
                </a:lnTo>
                <a:lnTo>
                  <a:pt x="17232" y="12254"/>
                </a:lnTo>
                <a:lnTo>
                  <a:pt x="17241" y="12180"/>
                </a:lnTo>
                <a:lnTo>
                  <a:pt x="17248" y="12108"/>
                </a:lnTo>
                <a:lnTo>
                  <a:pt x="17255" y="12035"/>
                </a:lnTo>
                <a:lnTo>
                  <a:pt x="17261" y="11963"/>
                </a:lnTo>
                <a:lnTo>
                  <a:pt x="17266" y="11890"/>
                </a:lnTo>
                <a:lnTo>
                  <a:pt x="17271" y="11815"/>
                </a:lnTo>
                <a:lnTo>
                  <a:pt x="17274" y="11742"/>
                </a:lnTo>
                <a:lnTo>
                  <a:pt x="17277" y="11668"/>
                </a:lnTo>
                <a:lnTo>
                  <a:pt x="17278" y="11594"/>
                </a:lnTo>
                <a:lnTo>
                  <a:pt x="17278" y="11520"/>
                </a:lnTo>
                <a:lnTo>
                  <a:pt x="17277" y="11422"/>
                </a:lnTo>
                <a:lnTo>
                  <a:pt x="17274" y="11323"/>
                </a:lnTo>
                <a:lnTo>
                  <a:pt x="17271" y="11226"/>
                </a:lnTo>
                <a:lnTo>
                  <a:pt x="17265" y="11129"/>
                </a:lnTo>
                <a:lnTo>
                  <a:pt x="17258" y="11032"/>
                </a:lnTo>
                <a:lnTo>
                  <a:pt x="17248" y="10936"/>
                </a:lnTo>
                <a:lnTo>
                  <a:pt x="17238" y="10840"/>
                </a:lnTo>
                <a:lnTo>
                  <a:pt x="17226" y="10746"/>
                </a:lnTo>
                <a:lnTo>
                  <a:pt x="17212" y="10651"/>
                </a:lnTo>
                <a:lnTo>
                  <a:pt x="17196" y="10557"/>
                </a:lnTo>
                <a:lnTo>
                  <a:pt x="17180" y="10463"/>
                </a:lnTo>
                <a:lnTo>
                  <a:pt x="17162" y="10371"/>
                </a:lnTo>
                <a:lnTo>
                  <a:pt x="17142" y="10278"/>
                </a:lnTo>
                <a:lnTo>
                  <a:pt x="17121" y="10186"/>
                </a:lnTo>
                <a:lnTo>
                  <a:pt x="17098" y="10095"/>
                </a:lnTo>
                <a:lnTo>
                  <a:pt x="17074" y="10003"/>
                </a:lnTo>
                <a:lnTo>
                  <a:pt x="17049" y="9913"/>
                </a:lnTo>
                <a:lnTo>
                  <a:pt x="17021" y="9823"/>
                </a:lnTo>
                <a:lnTo>
                  <a:pt x="16992" y="9734"/>
                </a:lnTo>
                <a:lnTo>
                  <a:pt x="16964" y="9647"/>
                </a:lnTo>
                <a:lnTo>
                  <a:pt x="16932" y="9559"/>
                </a:lnTo>
                <a:lnTo>
                  <a:pt x="16899" y="9472"/>
                </a:lnTo>
                <a:lnTo>
                  <a:pt x="16865" y="9385"/>
                </a:lnTo>
                <a:lnTo>
                  <a:pt x="16830" y="9300"/>
                </a:lnTo>
                <a:lnTo>
                  <a:pt x="16793" y="9215"/>
                </a:lnTo>
                <a:lnTo>
                  <a:pt x="16756" y="9131"/>
                </a:lnTo>
                <a:lnTo>
                  <a:pt x="16716" y="9046"/>
                </a:lnTo>
                <a:lnTo>
                  <a:pt x="16675" y="8964"/>
                </a:lnTo>
                <a:lnTo>
                  <a:pt x="16635" y="8882"/>
                </a:lnTo>
                <a:lnTo>
                  <a:pt x="16591" y="8800"/>
                </a:lnTo>
                <a:lnTo>
                  <a:pt x="16547" y="8720"/>
                </a:lnTo>
                <a:lnTo>
                  <a:pt x="16501" y="8639"/>
                </a:lnTo>
                <a:lnTo>
                  <a:pt x="16561" y="8533"/>
                </a:lnTo>
                <a:lnTo>
                  <a:pt x="16620" y="8426"/>
                </a:lnTo>
                <a:lnTo>
                  <a:pt x="16675" y="8315"/>
                </a:lnTo>
                <a:lnTo>
                  <a:pt x="16729" y="8205"/>
                </a:lnTo>
                <a:lnTo>
                  <a:pt x="16762" y="8148"/>
                </a:lnTo>
                <a:lnTo>
                  <a:pt x="16795" y="8091"/>
                </a:lnTo>
                <a:lnTo>
                  <a:pt x="16815" y="8062"/>
                </a:lnTo>
                <a:lnTo>
                  <a:pt x="16834" y="8032"/>
                </a:lnTo>
                <a:lnTo>
                  <a:pt x="16857" y="8002"/>
                </a:lnTo>
                <a:lnTo>
                  <a:pt x="16881" y="7971"/>
                </a:lnTo>
                <a:lnTo>
                  <a:pt x="16907" y="7939"/>
                </a:lnTo>
                <a:lnTo>
                  <a:pt x="16937" y="7907"/>
                </a:lnTo>
                <a:lnTo>
                  <a:pt x="16970" y="7875"/>
                </a:lnTo>
                <a:lnTo>
                  <a:pt x="17007" y="7841"/>
                </a:lnTo>
                <a:lnTo>
                  <a:pt x="17046" y="7806"/>
                </a:lnTo>
                <a:lnTo>
                  <a:pt x="17092" y="7770"/>
                </a:lnTo>
                <a:lnTo>
                  <a:pt x="17141" y="7734"/>
                </a:lnTo>
                <a:lnTo>
                  <a:pt x="17195" y="7696"/>
                </a:lnTo>
                <a:lnTo>
                  <a:pt x="17243" y="7682"/>
                </a:lnTo>
                <a:lnTo>
                  <a:pt x="17291" y="7668"/>
                </a:lnTo>
                <a:lnTo>
                  <a:pt x="17339" y="7654"/>
                </a:lnTo>
                <a:lnTo>
                  <a:pt x="17387" y="7638"/>
                </a:lnTo>
                <a:lnTo>
                  <a:pt x="17434" y="7621"/>
                </a:lnTo>
                <a:lnTo>
                  <a:pt x="17481" y="7604"/>
                </a:lnTo>
                <a:lnTo>
                  <a:pt x="17527" y="7586"/>
                </a:lnTo>
                <a:lnTo>
                  <a:pt x="17573" y="7568"/>
                </a:lnTo>
                <a:lnTo>
                  <a:pt x="17619" y="7549"/>
                </a:lnTo>
                <a:lnTo>
                  <a:pt x="17665" y="7530"/>
                </a:lnTo>
                <a:lnTo>
                  <a:pt x="17709" y="7509"/>
                </a:lnTo>
                <a:lnTo>
                  <a:pt x="17753" y="7488"/>
                </a:lnTo>
                <a:lnTo>
                  <a:pt x="17798" y="7466"/>
                </a:lnTo>
                <a:lnTo>
                  <a:pt x="17841" y="7445"/>
                </a:lnTo>
                <a:lnTo>
                  <a:pt x="17928" y="7399"/>
                </a:lnTo>
                <a:lnTo>
                  <a:pt x="18013" y="7350"/>
                </a:lnTo>
                <a:lnTo>
                  <a:pt x="18096" y="7299"/>
                </a:lnTo>
                <a:lnTo>
                  <a:pt x="18177" y="7247"/>
                </a:lnTo>
                <a:lnTo>
                  <a:pt x="18257" y="7191"/>
                </a:lnTo>
                <a:lnTo>
                  <a:pt x="18336" y="7134"/>
                </a:lnTo>
                <a:lnTo>
                  <a:pt x="18411" y="7075"/>
                </a:lnTo>
                <a:lnTo>
                  <a:pt x="18487" y="7014"/>
                </a:lnTo>
                <a:lnTo>
                  <a:pt x="18559" y="6950"/>
                </a:lnTo>
                <a:lnTo>
                  <a:pt x="18631" y="6884"/>
                </a:lnTo>
                <a:lnTo>
                  <a:pt x="18700" y="6817"/>
                </a:lnTo>
                <a:lnTo>
                  <a:pt x="18768" y="6748"/>
                </a:lnTo>
                <a:lnTo>
                  <a:pt x="18833" y="6677"/>
                </a:lnTo>
                <a:lnTo>
                  <a:pt x="18898" y="6605"/>
                </a:lnTo>
                <a:lnTo>
                  <a:pt x="18959" y="6531"/>
                </a:lnTo>
                <a:lnTo>
                  <a:pt x="19019" y="6456"/>
                </a:lnTo>
                <a:lnTo>
                  <a:pt x="19076" y="6378"/>
                </a:lnTo>
                <a:lnTo>
                  <a:pt x="19133" y="6300"/>
                </a:lnTo>
                <a:lnTo>
                  <a:pt x="19187" y="6221"/>
                </a:lnTo>
                <a:lnTo>
                  <a:pt x="19239" y="6139"/>
                </a:lnTo>
                <a:lnTo>
                  <a:pt x="19289" y="6057"/>
                </a:lnTo>
                <a:lnTo>
                  <a:pt x="19337" y="5974"/>
                </a:lnTo>
                <a:lnTo>
                  <a:pt x="19383" y="5888"/>
                </a:lnTo>
                <a:lnTo>
                  <a:pt x="19426" y="5803"/>
                </a:lnTo>
                <a:lnTo>
                  <a:pt x="19467" y="5716"/>
                </a:lnTo>
                <a:lnTo>
                  <a:pt x="19506" y="5628"/>
                </a:lnTo>
                <a:lnTo>
                  <a:pt x="19543" y="5539"/>
                </a:lnTo>
                <a:lnTo>
                  <a:pt x="19578" y="5450"/>
                </a:lnTo>
                <a:lnTo>
                  <a:pt x="19611" y="5359"/>
                </a:lnTo>
                <a:lnTo>
                  <a:pt x="19641" y="5269"/>
                </a:lnTo>
                <a:lnTo>
                  <a:pt x="19668" y="5176"/>
                </a:lnTo>
                <a:lnTo>
                  <a:pt x="19695" y="5084"/>
                </a:lnTo>
                <a:lnTo>
                  <a:pt x="19718" y="4992"/>
                </a:lnTo>
                <a:lnTo>
                  <a:pt x="19738" y="4898"/>
                </a:lnTo>
                <a:lnTo>
                  <a:pt x="19757" y="4803"/>
                </a:lnTo>
                <a:lnTo>
                  <a:pt x="19773" y="4709"/>
                </a:lnTo>
                <a:lnTo>
                  <a:pt x="19786" y="4614"/>
                </a:lnTo>
                <a:lnTo>
                  <a:pt x="19797" y="4520"/>
                </a:lnTo>
                <a:lnTo>
                  <a:pt x="19805" y="4425"/>
                </a:lnTo>
                <a:lnTo>
                  <a:pt x="19811" y="4329"/>
                </a:lnTo>
                <a:lnTo>
                  <a:pt x="19815" y="4234"/>
                </a:lnTo>
                <a:lnTo>
                  <a:pt x="19816" y="4138"/>
                </a:lnTo>
                <a:lnTo>
                  <a:pt x="19814" y="4043"/>
                </a:lnTo>
                <a:lnTo>
                  <a:pt x="19810" y="3947"/>
                </a:lnTo>
                <a:lnTo>
                  <a:pt x="19803" y="3852"/>
                </a:lnTo>
                <a:lnTo>
                  <a:pt x="19793" y="3757"/>
                </a:lnTo>
                <a:lnTo>
                  <a:pt x="19780" y="3662"/>
                </a:lnTo>
                <a:lnTo>
                  <a:pt x="19764" y="3567"/>
                </a:lnTo>
                <a:lnTo>
                  <a:pt x="19746" y="3474"/>
                </a:lnTo>
                <a:lnTo>
                  <a:pt x="19726" y="3380"/>
                </a:lnTo>
                <a:lnTo>
                  <a:pt x="19702" y="3286"/>
                </a:lnTo>
                <a:lnTo>
                  <a:pt x="19690" y="3240"/>
                </a:lnTo>
                <a:lnTo>
                  <a:pt x="19676" y="3194"/>
                </a:lnTo>
                <a:lnTo>
                  <a:pt x="19661" y="3147"/>
                </a:lnTo>
                <a:lnTo>
                  <a:pt x="19647" y="3102"/>
                </a:lnTo>
                <a:lnTo>
                  <a:pt x="19631" y="3056"/>
                </a:lnTo>
                <a:lnTo>
                  <a:pt x="19614" y="3010"/>
                </a:lnTo>
                <a:lnTo>
                  <a:pt x="19598" y="2965"/>
                </a:lnTo>
                <a:lnTo>
                  <a:pt x="19579" y="2919"/>
                </a:lnTo>
                <a:lnTo>
                  <a:pt x="19560" y="2875"/>
                </a:lnTo>
                <a:lnTo>
                  <a:pt x="19541" y="2829"/>
                </a:lnTo>
                <a:lnTo>
                  <a:pt x="19521" y="2785"/>
                </a:lnTo>
                <a:lnTo>
                  <a:pt x="19500" y="2740"/>
                </a:lnTo>
                <a:lnTo>
                  <a:pt x="19479" y="2698"/>
                </a:lnTo>
                <a:lnTo>
                  <a:pt x="19456" y="2656"/>
                </a:lnTo>
                <a:lnTo>
                  <a:pt x="19433" y="2615"/>
                </a:lnTo>
                <a:lnTo>
                  <a:pt x="19410" y="2573"/>
                </a:lnTo>
                <a:lnTo>
                  <a:pt x="19386" y="2534"/>
                </a:lnTo>
                <a:lnTo>
                  <a:pt x="19361" y="2493"/>
                </a:lnTo>
                <a:lnTo>
                  <a:pt x="19336" y="2454"/>
                </a:lnTo>
                <a:lnTo>
                  <a:pt x="19311" y="2415"/>
                </a:lnTo>
                <a:lnTo>
                  <a:pt x="19284" y="2376"/>
                </a:lnTo>
                <a:lnTo>
                  <a:pt x="19258" y="2338"/>
                </a:lnTo>
                <a:lnTo>
                  <a:pt x="19203" y="2263"/>
                </a:lnTo>
                <a:lnTo>
                  <a:pt x="19146" y="2191"/>
                </a:lnTo>
                <a:lnTo>
                  <a:pt x="19087" y="2121"/>
                </a:lnTo>
                <a:lnTo>
                  <a:pt x="19026" y="2052"/>
                </a:lnTo>
                <a:lnTo>
                  <a:pt x="18962" y="1986"/>
                </a:lnTo>
                <a:lnTo>
                  <a:pt x="18899" y="1922"/>
                </a:lnTo>
                <a:lnTo>
                  <a:pt x="18832" y="1860"/>
                </a:lnTo>
                <a:lnTo>
                  <a:pt x="18764" y="1800"/>
                </a:lnTo>
                <a:lnTo>
                  <a:pt x="18695" y="1742"/>
                </a:lnTo>
                <a:lnTo>
                  <a:pt x="18624" y="1686"/>
                </a:lnTo>
                <a:lnTo>
                  <a:pt x="18551" y="1633"/>
                </a:lnTo>
                <a:lnTo>
                  <a:pt x="18477" y="1581"/>
                </a:lnTo>
                <a:lnTo>
                  <a:pt x="18402" y="1532"/>
                </a:lnTo>
                <a:lnTo>
                  <a:pt x="18326" y="1485"/>
                </a:lnTo>
                <a:lnTo>
                  <a:pt x="18248" y="1441"/>
                </a:lnTo>
                <a:lnTo>
                  <a:pt x="18169" y="1399"/>
                </a:lnTo>
                <a:lnTo>
                  <a:pt x="18090" y="1359"/>
                </a:lnTo>
                <a:lnTo>
                  <a:pt x="18008" y="1322"/>
                </a:lnTo>
                <a:lnTo>
                  <a:pt x="17926" y="1287"/>
                </a:lnTo>
                <a:lnTo>
                  <a:pt x="17845" y="1254"/>
                </a:lnTo>
                <a:lnTo>
                  <a:pt x="17761" y="1224"/>
                </a:lnTo>
                <a:lnTo>
                  <a:pt x="17677" y="1196"/>
                </a:lnTo>
                <a:lnTo>
                  <a:pt x="17591" y="1171"/>
                </a:lnTo>
                <a:lnTo>
                  <a:pt x="17506" y="1147"/>
                </a:lnTo>
                <a:lnTo>
                  <a:pt x="17421" y="1126"/>
                </a:lnTo>
                <a:lnTo>
                  <a:pt x="17334" y="1108"/>
                </a:lnTo>
                <a:lnTo>
                  <a:pt x="17248" y="1094"/>
                </a:lnTo>
                <a:lnTo>
                  <a:pt x="17160" y="1081"/>
                </a:lnTo>
                <a:lnTo>
                  <a:pt x="17073" y="1070"/>
                </a:lnTo>
                <a:lnTo>
                  <a:pt x="16985" y="1063"/>
                </a:lnTo>
                <a:lnTo>
                  <a:pt x="16898" y="1057"/>
                </a:lnTo>
                <a:lnTo>
                  <a:pt x="16810" y="1054"/>
                </a:lnTo>
                <a:lnTo>
                  <a:pt x="16722" y="1054"/>
                </a:lnTo>
                <a:lnTo>
                  <a:pt x="16635" y="1058"/>
                </a:lnTo>
                <a:lnTo>
                  <a:pt x="16547" y="1063"/>
                </a:lnTo>
                <a:lnTo>
                  <a:pt x="16459" y="1071"/>
                </a:lnTo>
                <a:lnTo>
                  <a:pt x="16373" y="1082"/>
                </a:lnTo>
                <a:lnTo>
                  <a:pt x="16285" y="1096"/>
                </a:lnTo>
                <a:lnTo>
                  <a:pt x="16199" y="1113"/>
                </a:lnTo>
                <a:lnTo>
                  <a:pt x="16114" y="1132"/>
                </a:lnTo>
                <a:lnTo>
                  <a:pt x="16070" y="1143"/>
                </a:lnTo>
                <a:lnTo>
                  <a:pt x="16028" y="1154"/>
                </a:lnTo>
                <a:lnTo>
                  <a:pt x="15985" y="1166"/>
                </a:lnTo>
                <a:lnTo>
                  <a:pt x="15943" y="1179"/>
                </a:lnTo>
                <a:lnTo>
                  <a:pt x="15901" y="1192"/>
                </a:lnTo>
                <a:lnTo>
                  <a:pt x="15859" y="1207"/>
                </a:lnTo>
                <a:lnTo>
                  <a:pt x="15817" y="1222"/>
                </a:lnTo>
                <a:lnTo>
                  <a:pt x="15775" y="1238"/>
                </a:lnTo>
                <a:lnTo>
                  <a:pt x="15734" y="1254"/>
                </a:lnTo>
                <a:lnTo>
                  <a:pt x="15692" y="1272"/>
                </a:lnTo>
                <a:lnTo>
                  <a:pt x="15651" y="1290"/>
                </a:lnTo>
                <a:lnTo>
                  <a:pt x="15611" y="1308"/>
                </a:lnTo>
                <a:lnTo>
                  <a:pt x="15570" y="1327"/>
                </a:lnTo>
                <a:lnTo>
                  <a:pt x="15530" y="1347"/>
                </a:lnTo>
                <a:lnTo>
                  <a:pt x="15489" y="1368"/>
                </a:lnTo>
                <a:lnTo>
                  <a:pt x="15450" y="1389"/>
                </a:lnTo>
                <a:lnTo>
                  <a:pt x="15410" y="1412"/>
                </a:lnTo>
                <a:lnTo>
                  <a:pt x="15370" y="1435"/>
                </a:lnTo>
                <a:lnTo>
                  <a:pt x="15332" y="1459"/>
                </a:lnTo>
                <a:lnTo>
                  <a:pt x="15294" y="1484"/>
                </a:lnTo>
                <a:lnTo>
                  <a:pt x="15255" y="1509"/>
                </a:lnTo>
                <a:lnTo>
                  <a:pt x="15217" y="1535"/>
                </a:lnTo>
                <a:lnTo>
                  <a:pt x="15178" y="1562"/>
                </a:lnTo>
                <a:lnTo>
                  <a:pt x="15141" y="1590"/>
                </a:lnTo>
                <a:lnTo>
                  <a:pt x="15104" y="1617"/>
                </a:lnTo>
                <a:lnTo>
                  <a:pt x="15068" y="1647"/>
                </a:lnTo>
                <a:lnTo>
                  <a:pt x="15031" y="1677"/>
                </a:lnTo>
                <a:lnTo>
                  <a:pt x="14995" y="1707"/>
                </a:lnTo>
                <a:lnTo>
                  <a:pt x="14959" y="1740"/>
                </a:lnTo>
                <a:lnTo>
                  <a:pt x="14924" y="1771"/>
                </a:lnTo>
                <a:lnTo>
                  <a:pt x="14889" y="1805"/>
                </a:lnTo>
                <a:lnTo>
                  <a:pt x="14854" y="1838"/>
                </a:lnTo>
                <a:lnTo>
                  <a:pt x="14819" y="1873"/>
                </a:lnTo>
                <a:lnTo>
                  <a:pt x="14786" y="1909"/>
                </a:lnTo>
                <a:lnTo>
                  <a:pt x="14752" y="1945"/>
                </a:lnTo>
                <a:lnTo>
                  <a:pt x="14720" y="1982"/>
                </a:lnTo>
                <a:lnTo>
                  <a:pt x="14686" y="2020"/>
                </a:lnTo>
                <a:lnTo>
                  <a:pt x="14655" y="2058"/>
                </a:lnTo>
                <a:lnTo>
                  <a:pt x="14606" y="2123"/>
                </a:lnTo>
                <a:lnTo>
                  <a:pt x="14559" y="2189"/>
                </a:lnTo>
                <a:lnTo>
                  <a:pt x="14513" y="2256"/>
                </a:lnTo>
                <a:lnTo>
                  <a:pt x="14470" y="2325"/>
                </a:lnTo>
                <a:lnTo>
                  <a:pt x="14429" y="2393"/>
                </a:lnTo>
                <a:lnTo>
                  <a:pt x="14390" y="2464"/>
                </a:lnTo>
                <a:lnTo>
                  <a:pt x="14352" y="2535"/>
                </a:lnTo>
                <a:lnTo>
                  <a:pt x="14318" y="2608"/>
                </a:lnTo>
                <a:lnTo>
                  <a:pt x="14285" y="2681"/>
                </a:lnTo>
                <a:lnTo>
                  <a:pt x="14254" y="2755"/>
                </a:lnTo>
                <a:lnTo>
                  <a:pt x="14225" y="2830"/>
                </a:lnTo>
                <a:lnTo>
                  <a:pt x="14199" y="2905"/>
                </a:lnTo>
                <a:lnTo>
                  <a:pt x="14175" y="2981"/>
                </a:lnTo>
                <a:lnTo>
                  <a:pt x="14152" y="3058"/>
                </a:lnTo>
                <a:lnTo>
                  <a:pt x="14133" y="3135"/>
                </a:lnTo>
                <a:lnTo>
                  <a:pt x="14116" y="3213"/>
                </a:lnTo>
                <a:lnTo>
                  <a:pt x="14100" y="3291"/>
                </a:lnTo>
                <a:lnTo>
                  <a:pt x="14088" y="3371"/>
                </a:lnTo>
                <a:lnTo>
                  <a:pt x="14079" y="3450"/>
                </a:lnTo>
                <a:lnTo>
                  <a:pt x="14071" y="3529"/>
                </a:lnTo>
                <a:lnTo>
                  <a:pt x="14067" y="3608"/>
                </a:lnTo>
                <a:lnTo>
                  <a:pt x="14065" y="3688"/>
                </a:lnTo>
                <a:lnTo>
                  <a:pt x="14065" y="3768"/>
                </a:lnTo>
                <a:lnTo>
                  <a:pt x="14069" y="3847"/>
                </a:lnTo>
                <a:lnTo>
                  <a:pt x="14075" y="3928"/>
                </a:lnTo>
                <a:lnTo>
                  <a:pt x="14085" y="4007"/>
                </a:lnTo>
                <a:lnTo>
                  <a:pt x="14097" y="4086"/>
                </a:lnTo>
                <a:lnTo>
                  <a:pt x="14104" y="4127"/>
                </a:lnTo>
                <a:lnTo>
                  <a:pt x="14111" y="4167"/>
                </a:lnTo>
                <a:lnTo>
                  <a:pt x="14119" y="4206"/>
                </a:lnTo>
                <a:lnTo>
                  <a:pt x="14129" y="4246"/>
                </a:lnTo>
                <a:lnTo>
                  <a:pt x="14139" y="4285"/>
                </a:lnTo>
                <a:lnTo>
                  <a:pt x="14149" y="4325"/>
                </a:lnTo>
                <a:lnTo>
                  <a:pt x="14161" y="4364"/>
                </a:lnTo>
                <a:lnTo>
                  <a:pt x="14173" y="4403"/>
                </a:lnTo>
                <a:lnTo>
                  <a:pt x="14187" y="4443"/>
                </a:lnTo>
                <a:lnTo>
                  <a:pt x="14200" y="4481"/>
                </a:lnTo>
                <a:lnTo>
                  <a:pt x="14230" y="4552"/>
                </a:lnTo>
                <a:lnTo>
                  <a:pt x="14261" y="4622"/>
                </a:lnTo>
                <a:lnTo>
                  <a:pt x="14296" y="4690"/>
                </a:lnTo>
                <a:lnTo>
                  <a:pt x="14332" y="4757"/>
                </a:lnTo>
                <a:lnTo>
                  <a:pt x="14369" y="4823"/>
                </a:lnTo>
                <a:lnTo>
                  <a:pt x="14409" y="4889"/>
                </a:lnTo>
                <a:lnTo>
                  <a:pt x="14451" y="4953"/>
                </a:lnTo>
                <a:lnTo>
                  <a:pt x="14495" y="5016"/>
                </a:lnTo>
                <a:lnTo>
                  <a:pt x="14541" y="5076"/>
                </a:lnTo>
                <a:lnTo>
                  <a:pt x="14588" y="5136"/>
                </a:lnTo>
                <a:lnTo>
                  <a:pt x="14637" y="5193"/>
                </a:lnTo>
                <a:lnTo>
                  <a:pt x="14687" y="5250"/>
                </a:lnTo>
                <a:lnTo>
                  <a:pt x="14740" y="5304"/>
                </a:lnTo>
                <a:lnTo>
                  <a:pt x="14794" y="5357"/>
                </a:lnTo>
                <a:lnTo>
                  <a:pt x="14849" y="5407"/>
                </a:lnTo>
                <a:lnTo>
                  <a:pt x="14907" y="5455"/>
                </a:lnTo>
                <a:lnTo>
                  <a:pt x="14966" y="5502"/>
                </a:lnTo>
                <a:lnTo>
                  <a:pt x="15026" y="5546"/>
                </a:lnTo>
                <a:lnTo>
                  <a:pt x="15087" y="5589"/>
                </a:lnTo>
                <a:lnTo>
                  <a:pt x="15150" y="5629"/>
                </a:lnTo>
                <a:lnTo>
                  <a:pt x="15214" y="5668"/>
                </a:lnTo>
                <a:lnTo>
                  <a:pt x="15279" y="5702"/>
                </a:lnTo>
                <a:lnTo>
                  <a:pt x="15345" y="5736"/>
                </a:lnTo>
                <a:lnTo>
                  <a:pt x="15414" y="5766"/>
                </a:lnTo>
                <a:lnTo>
                  <a:pt x="15482" y="5794"/>
                </a:lnTo>
                <a:lnTo>
                  <a:pt x="15517" y="5807"/>
                </a:lnTo>
                <a:lnTo>
                  <a:pt x="15552" y="5819"/>
                </a:lnTo>
                <a:lnTo>
                  <a:pt x="15587" y="5831"/>
                </a:lnTo>
                <a:lnTo>
                  <a:pt x="15623" y="5842"/>
                </a:lnTo>
                <a:lnTo>
                  <a:pt x="15659" y="5852"/>
                </a:lnTo>
                <a:lnTo>
                  <a:pt x="15695" y="5861"/>
                </a:lnTo>
                <a:lnTo>
                  <a:pt x="15731" y="5870"/>
                </a:lnTo>
                <a:lnTo>
                  <a:pt x="15767" y="5878"/>
                </a:lnTo>
                <a:lnTo>
                  <a:pt x="15804" y="5886"/>
                </a:lnTo>
                <a:lnTo>
                  <a:pt x="15840" y="5892"/>
                </a:lnTo>
                <a:lnTo>
                  <a:pt x="15877" y="5898"/>
                </a:lnTo>
                <a:lnTo>
                  <a:pt x="15914" y="5903"/>
                </a:lnTo>
                <a:lnTo>
                  <a:pt x="15951" y="5908"/>
                </a:lnTo>
                <a:lnTo>
                  <a:pt x="15990" y="5911"/>
                </a:lnTo>
                <a:lnTo>
                  <a:pt x="16043" y="5916"/>
                </a:lnTo>
                <a:lnTo>
                  <a:pt x="16096" y="5918"/>
                </a:lnTo>
                <a:lnTo>
                  <a:pt x="16148" y="5921"/>
                </a:lnTo>
                <a:lnTo>
                  <a:pt x="16201" y="5921"/>
                </a:lnTo>
                <a:lnTo>
                  <a:pt x="16253" y="5921"/>
                </a:lnTo>
                <a:lnTo>
                  <a:pt x="16306" y="5918"/>
                </a:lnTo>
                <a:lnTo>
                  <a:pt x="16358" y="5915"/>
                </a:lnTo>
                <a:lnTo>
                  <a:pt x="16410" y="5909"/>
                </a:lnTo>
                <a:lnTo>
                  <a:pt x="16462" y="5903"/>
                </a:lnTo>
                <a:lnTo>
                  <a:pt x="16513" y="5894"/>
                </a:lnTo>
                <a:lnTo>
                  <a:pt x="16565" y="5885"/>
                </a:lnTo>
                <a:lnTo>
                  <a:pt x="16615" y="5874"/>
                </a:lnTo>
                <a:lnTo>
                  <a:pt x="16667" y="5861"/>
                </a:lnTo>
                <a:lnTo>
                  <a:pt x="16717" y="5848"/>
                </a:lnTo>
                <a:lnTo>
                  <a:pt x="16768" y="5832"/>
                </a:lnTo>
                <a:lnTo>
                  <a:pt x="16817" y="5815"/>
                </a:lnTo>
                <a:close/>
              </a:path>
            </a:pathLst>
          </a:custGeom>
          <a:solidFill>
            <a:schemeClr val="accent3"/>
          </a:solidFill>
          <a:ln>
            <a:noFill/>
          </a:ln>
          <a:effectLst>
            <a:outerShdw blurRad="50800" rotWithShape="0" algn="t" dir="5400000" dist="38100">
              <a:srgbClr val="000000">
                <a:alpha val="40000"/>
              </a:srgbClr>
            </a:outerShdw>
          </a:effectLst>
        </p:spPr>
        <p:txBody>
          <a:bodyPr anchorCtr="0" anchor="ctr" bIns="45700" lIns="91425" spcFirstLastPara="1" rIns="180000" wrap="square" tIns="324000">
            <a:normAutofit/>
          </a:bodyPr>
          <a:lstStyle/>
          <a:p>
            <a:pPr indent="0" lvl="0" marL="0" marR="0" rtl="0" algn="ctr">
              <a:spcBef>
                <a:spcPts val="0"/>
              </a:spcBef>
              <a:spcAft>
                <a:spcPts val="0"/>
              </a:spcAft>
              <a:buNone/>
            </a:pPr>
            <a:r>
              <a:rPr b="1" lang="en-US" sz="1600">
                <a:solidFill>
                  <a:schemeClr val="lt1"/>
                </a:solidFill>
                <a:latin typeface="Microsoft Yahei"/>
                <a:ea typeface="Microsoft Yahei"/>
                <a:cs typeface="Microsoft Yahei"/>
                <a:sym typeface="Microsoft Yahei"/>
              </a:rPr>
              <a:t>关键文本</a:t>
            </a:r>
            <a:endParaRPr/>
          </a:p>
        </p:txBody>
      </p:sp>
      <p:sp>
        <p:nvSpPr>
          <p:cNvPr id="721" name="Google Shape;721;p49"/>
          <p:cNvSpPr/>
          <p:nvPr/>
        </p:nvSpPr>
        <p:spPr>
          <a:xfrm>
            <a:off x="3645317" y="3185394"/>
            <a:ext cx="1853366" cy="1615517"/>
          </a:xfrm>
          <a:custGeom>
            <a:rect b="b" l="l" r="r" t="t"/>
            <a:pathLst>
              <a:path extrusionOk="0" h="17280" w="19816">
                <a:moveTo>
                  <a:pt x="16817" y="5815"/>
                </a:moveTo>
                <a:lnTo>
                  <a:pt x="16817" y="5815"/>
                </a:lnTo>
                <a:lnTo>
                  <a:pt x="16876" y="5789"/>
                </a:lnTo>
                <a:lnTo>
                  <a:pt x="16934" y="5761"/>
                </a:lnTo>
                <a:lnTo>
                  <a:pt x="16990" y="5734"/>
                </a:lnTo>
                <a:lnTo>
                  <a:pt x="17044" y="5704"/>
                </a:lnTo>
                <a:lnTo>
                  <a:pt x="17098" y="5674"/>
                </a:lnTo>
                <a:lnTo>
                  <a:pt x="17148" y="5642"/>
                </a:lnTo>
                <a:lnTo>
                  <a:pt x="17199" y="5609"/>
                </a:lnTo>
                <a:lnTo>
                  <a:pt x="17248" y="5575"/>
                </a:lnTo>
                <a:lnTo>
                  <a:pt x="17295" y="5540"/>
                </a:lnTo>
                <a:lnTo>
                  <a:pt x="17341" y="5504"/>
                </a:lnTo>
                <a:lnTo>
                  <a:pt x="17385" y="5467"/>
                </a:lnTo>
                <a:lnTo>
                  <a:pt x="17427" y="5429"/>
                </a:lnTo>
                <a:lnTo>
                  <a:pt x="17469" y="5389"/>
                </a:lnTo>
                <a:lnTo>
                  <a:pt x="17509" y="5348"/>
                </a:lnTo>
                <a:lnTo>
                  <a:pt x="17547" y="5306"/>
                </a:lnTo>
                <a:lnTo>
                  <a:pt x="17584" y="5264"/>
                </a:lnTo>
                <a:lnTo>
                  <a:pt x="17619" y="5220"/>
                </a:lnTo>
                <a:lnTo>
                  <a:pt x="17654" y="5174"/>
                </a:lnTo>
                <a:lnTo>
                  <a:pt x="17686" y="5127"/>
                </a:lnTo>
                <a:lnTo>
                  <a:pt x="17717" y="5079"/>
                </a:lnTo>
                <a:lnTo>
                  <a:pt x="17747" y="5030"/>
                </a:lnTo>
                <a:lnTo>
                  <a:pt x="17776" y="4980"/>
                </a:lnTo>
                <a:lnTo>
                  <a:pt x="17803" y="4928"/>
                </a:lnTo>
                <a:lnTo>
                  <a:pt x="17829" y="4875"/>
                </a:lnTo>
                <a:lnTo>
                  <a:pt x="17853" y="4821"/>
                </a:lnTo>
                <a:lnTo>
                  <a:pt x="17876" y="4766"/>
                </a:lnTo>
                <a:lnTo>
                  <a:pt x="17898" y="4709"/>
                </a:lnTo>
                <a:lnTo>
                  <a:pt x="17918" y="4651"/>
                </a:lnTo>
                <a:lnTo>
                  <a:pt x="17937" y="4592"/>
                </a:lnTo>
                <a:lnTo>
                  <a:pt x="17955" y="4530"/>
                </a:lnTo>
                <a:lnTo>
                  <a:pt x="17971" y="4469"/>
                </a:lnTo>
                <a:lnTo>
                  <a:pt x="17986" y="4406"/>
                </a:lnTo>
                <a:lnTo>
                  <a:pt x="17992" y="4367"/>
                </a:lnTo>
                <a:lnTo>
                  <a:pt x="17997" y="4328"/>
                </a:lnTo>
                <a:lnTo>
                  <a:pt x="18001" y="4289"/>
                </a:lnTo>
                <a:lnTo>
                  <a:pt x="18004" y="4251"/>
                </a:lnTo>
                <a:lnTo>
                  <a:pt x="18006" y="4212"/>
                </a:lnTo>
                <a:lnTo>
                  <a:pt x="18006" y="4174"/>
                </a:lnTo>
                <a:lnTo>
                  <a:pt x="18004" y="4137"/>
                </a:lnTo>
                <a:lnTo>
                  <a:pt x="18002" y="4098"/>
                </a:lnTo>
                <a:lnTo>
                  <a:pt x="17998" y="4061"/>
                </a:lnTo>
                <a:lnTo>
                  <a:pt x="17994" y="4024"/>
                </a:lnTo>
                <a:lnTo>
                  <a:pt x="17988" y="3988"/>
                </a:lnTo>
                <a:lnTo>
                  <a:pt x="17980" y="3950"/>
                </a:lnTo>
                <a:lnTo>
                  <a:pt x="17972" y="3914"/>
                </a:lnTo>
                <a:lnTo>
                  <a:pt x="17962" y="3878"/>
                </a:lnTo>
                <a:lnTo>
                  <a:pt x="17953" y="3844"/>
                </a:lnTo>
                <a:lnTo>
                  <a:pt x="17941" y="3809"/>
                </a:lnTo>
                <a:lnTo>
                  <a:pt x="17929" y="3774"/>
                </a:lnTo>
                <a:lnTo>
                  <a:pt x="17914" y="3739"/>
                </a:lnTo>
                <a:lnTo>
                  <a:pt x="17900" y="3706"/>
                </a:lnTo>
                <a:lnTo>
                  <a:pt x="17884" y="3673"/>
                </a:lnTo>
                <a:lnTo>
                  <a:pt x="17869" y="3639"/>
                </a:lnTo>
                <a:lnTo>
                  <a:pt x="17851" y="3608"/>
                </a:lnTo>
                <a:lnTo>
                  <a:pt x="17833" y="3576"/>
                </a:lnTo>
                <a:lnTo>
                  <a:pt x="17812" y="3545"/>
                </a:lnTo>
                <a:lnTo>
                  <a:pt x="17792" y="3515"/>
                </a:lnTo>
                <a:lnTo>
                  <a:pt x="17771" y="3485"/>
                </a:lnTo>
                <a:lnTo>
                  <a:pt x="17749" y="3455"/>
                </a:lnTo>
                <a:lnTo>
                  <a:pt x="17726" y="3426"/>
                </a:lnTo>
                <a:lnTo>
                  <a:pt x="17703" y="3398"/>
                </a:lnTo>
                <a:lnTo>
                  <a:pt x="17678" y="3371"/>
                </a:lnTo>
                <a:lnTo>
                  <a:pt x="17653" y="3344"/>
                </a:lnTo>
                <a:lnTo>
                  <a:pt x="17626" y="3318"/>
                </a:lnTo>
                <a:lnTo>
                  <a:pt x="17599" y="3292"/>
                </a:lnTo>
                <a:lnTo>
                  <a:pt x="17571" y="3267"/>
                </a:lnTo>
                <a:lnTo>
                  <a:pt x="17543" y="3243"/>
                </a:lnTo>
                <a:lnTo>
                  <a:pt x="17513" y="3220"/>
                </a:lnTo>
                <a:lnTo>
                  <a:pt x="17483" y="3198"/>
                </a:lnTo>
                <a:lnTo>
                  <a:pt x="17453" y="3177"/>
                </a:lnTo>
                <a:lnTo>
                  <a:pt x="17422" y="3156"/>
                </a:lnTo>
                <a:lnTo>
                  <a:pt x="17390" y="3136"/>
                </a:lnTo>
                <a:lnTo>
                  <a:pt x="17357" y="3117"/>
                </a:lnTo>
                <a:lnTo>
                  <a:pt x="17324" y="3099"/>
                </a:lnTo>
                <a:lnTo>
                  <a:pt x="17290" y="3082"/>
                </a:lnTo>
                <a:lnTo>
                  <a:pt x="17256" y="3066"/>
                </a:lnTo>
                <a:lnTo>
                  <a:pt x="17220" y="3051"/>
                </a:lnTo>
                <a:lnTo>
                  <a:pt x="17186" y="3037"/>
                </a:lnTo>
                <a:lnTo>
                  <a:pt x="17150" y="3023"/>
                </a:lnTo>
                <a:lnTo>
                  <a:pt x="17112" y="3011"/>
                </a:lnTo>
                <a:lnTo>
                  <a:pt x="17076" y="2999"/>
                </a:lnTo>
                <a:lnTo>
                  <a:pt x="17038" y="2990"/>
                </a:lnTo>
                <a:lnTo>
                  <a:pt x="17001" y="2980"/>
                </a:lnTo>
                <a:lnTo>
                  <a:pt x="16962" y="2972"/>
                </a:lnTo>
                <a:lnTo>
                  <a:pt x="16923" y="2966"/>
                </a:lnTo>
                <a:lnTo>
                  <a:pt x="16883" y="2960"/>
                </a:lnTo>
                <a:lnTo>
                  <a:pt x="16843" y="2955"/>
                </a:lnTo>
                <a:lnTo>
                  <a:pt x="16804" y="2951"/>
                </a:lnTo>
                <a:lnTo>
                  <a:pt x="16763" y="2949"/>
                </a:lnTo>
                <a:lnTo>
                  <a:pt x="16722" y="2948"/>
                </a:lnTo>
                <a:lnTo>
                  <a:pt x="16681" y="2948"/>
                </a:lnTo>
                <a:lnTo>
                  <a:pt x="16641" y="2949"/>
                </a:lnTo>
                <a:lnTo>
                  <a:pt x="16599" y="2951"/>
                </a:lnTo>
                <a:lnTo>
                  <a:pt x="16557" y="2956"/>
                </a:lnTo>
                <a:lnTo>
                  <a:pt x="16515" y="2961"/>
                </a:lnTo>
                <a:lnTo>
                  <a:pt x="16473" y="2967"/>
                </a:lnTo>
                <a:lnTo>
                  <a:pt x="16451" y="2974"/>
                </a:lnTo>
                <a:lnTo>
                  <a:pt x="16430" y="2983"/>
                </a:lnTo>
                <a:lnTo>
                  <a:pt x="16410" y="2992"/>
                </a:lnTo>
                <a:lnTo>
                  <a:pt x="16390" y="3002"/>
                </a:lnTo>
                <a:lnTo>
                  <a:pt x="16370" y="3013"/>
                </a:lnTo>
                <a:lnTo>
                  <a:pt x="16351" y="3025"/>
                </a:lnTo>
                <a:lnTo>
                  <a:pt x="16314" y="3049"/>
                </a:lnTo>
                <a:lnTo>
                  <a:pt x="16279" y="3076"/>
                </a:lnTo>
                <a:lnTo>
                  <a:pt x="16244" y="3104"/>
                </a:lnTo>
                <a:lnTo>
                  <a:pt x="16211" y="3135"/>
                </a:lnTo>
                <a:lnTo>
                  <a:pt x="16178" y="3166"/>
                </a:lnTo>
                <a:lnTo>
                  <a:pt x="16147" y="3199"/>
                </a:lnTo>
                <a:lnTo>
                  <a:pt x="16116" y="3231"/>
                </a:lnTo>
                <a:lnTo>
                  <a:pt x="16057" y="3297"/>
                </a:lnTo>
                <a:lnTo>
                  <a:pt x="15998" y="3362"/>
                </a:lnTo>
                <a:lnTo>
                  <a:pt x="15971" y="3392"/>
                </a:lnTo>
                <a:lnTo>
                  <a:pt x="15942" y="3422"/>
                </a:lnTo>
                <a:lnTo>
                  <a:pt x="15925" y="3450"/>
                </a:lnTo>
                <a:lnTo>
                  <a:pt x="15911" y="3477"/>
                </a:lnTo>
                <a:lnTo>
                  <a:pt x="15897" y="3504"/>
                </a:lnTo>
                <a:lnTo>
                  <a:pt x="15885" y="3531"/>
                </a:lnTo>
                <a:lnTo>
                  <a:pt x="15876" y="3557"/>
                </a:lnTo>
                <a:lnTo>
                  <a:pt x="15867" y="3582"/>
                </a:lnTo>
                <a:lnTo>
                  <a:pt x="15861" y="3607"/>
                </a:lnTo>
                <a:lnTo>
                  <a:pt x="15857" y="3632"/>
                </a:lnTo>
                <a:lnTo>
                  <a:pt x="15853" y="3656"/>
                </a:lnTo>
                <a:lnTo>
                  <a:pt x="15851" y="3679"/>
                </a:lnTo>
                <a:lnTo>
                  <a:pt x="15849" y="3703"/>
                </a:lnTo>
                <a:lnTo>
                  <a:pt x="15851" y="3726"/>
                </a:lnTo>
                <a:lnTo>
                  <a:pt x="15853" y="3748"/>
                </a:lnTo>
                <a:lnTo>
                  <a:pt x="15855" y="3769"/>
                </a:lnTo>
                <a:lnTo>
                  <a:pt x="15860" y="3791"/>
                </a:lnTo>
                <a:lnTo>
                  <a:pt x="15866" y="3812"/>
                </a:lnTo>
                <a:lnTo>
                  <a:pt x="15873" y="3833"/>
                </a:lnTo>
                <a:lnTo>
                  <a:pt x="15881" y="3853"/>
                </a:lnTo>
                <a:lnTo>
                  <a:pt x="15889" y="3872"/>
                </a:lnTo>
                <a:lnTo>
                  <a:pt x="15900" y="3893"/>
                </a:lnTo>
                <a:lnTo>
                  <a:pt x="15909" y="3912"/>
                </a:lnTo>
                <a:lnTo>
                  <a:pt x="15921" y="3930"/>
                </a:lnTo>
                <a:lnTo>
                  <a:pt x="15933" y="3949"/>
                </a:lnTo>
                <a:lnTo>
                  <a:pt x="15947" y="3967"/>
                </a:lnTo>
                <a:lnTo>
                  <a:pt x="15961" y="3985"/>
                </a:lnTo>
                <a:lnTo>
                  <a:pt x="15975" y="4003"/>
                </a:lnTo>
                <a:lnTo>
                  <a:pt x="16007" y="4037"/>
                </a:lnTo>
                <a:lnTo>
                  <a:pt x="16039" y="4071"/>
                </a:lnTo>
                <a:lnTo>
                  <a:pt x="16074" y="4103"/>
                </a:lnTo>
                <a:lnTo>
                  <a:pt x="16110" y="4134"/>
                </a:lnTo>
                <a:lnTo>
                  <a:pt x="16147" y="4165"/>
                </a:lnTo>
                <a:lnTo>
                  <a:pt x="16223" y="4224"/>
                </a:lnTo>
                <a:lnTo>
                  <a:pt x="16297" y="4282"/>
                </a:lnTo>
                <a:lnTo>
                  <a:pt x="16333" y="4309"/>
                </a:lnTo>
                <a:lnTo>
                  <a:pt x="16368" y="4337"/>
                </a:lnTo>
                <a:lnTo>
                  <a:pt x="16400" y="4365"/>
                </a:lnTo>
                <a:lnTo>
                  <a:pt x="16430" y="4392"/>
                </a:lnTo>
                <a:lnTo>
                  <a:pt x="16459" y="4419"/>
                </a:lnTo>
                <a:lnTo>
                  <a:pt x="16485" y="4446"/>
                </a:lnTo>
                <a:lnTo>
                  <a:pt x="16495" y="4461"/>
                </a:lnTo>
                <a:lnTo>
                  <a:pt x="16506" y="4474"/>
                </a:lnTo>
                <a:lnTo>
                  <a:pt x="16516" y="4487"/>
                </a:lnTo>
                <a:lnTo>
                  <a:pt x="16524" y="4502"/>
                </a:lnTo>
                <a:lnTo>
                  <a:pt x="16531" y="4515"/>
                </a:lnTo>
                <a:lnTo>
                  <a:pt x="16537" y="4529"/>
                </a:lnTo>
                <a:lnTo>
                  <a:pt x="16543" y="4544"/>
                </a:lnTo>
                <a:lnTo>
                  <a:pt x="16547" y="4558"/>
                </a:lnTo>
                <a:lnTo>
                  <a:pt x="16547" y="4578"/>
                </a:lnTo>
                <a:lnTo>
                  <a:pt x="16546" y="4598"/>
                </a:lnTo>
                <a:lnTo>
                  <a:pt x="16543" y="4617"/>
                </a:lnTo>
                <a:lnTo>
                  <a:pt x="16540" y="4634"/>
                </a:lnTo>
                <a:lnTo>
                  <a:pt x="16535" y="4651"/>
                </a:lnTo>
                <a:lnTo>
                  <a:pt x="16530" y="4666"/>
                </a:lnTo>
                <a:lnTo>
                  <a:pt x="16524" y="4681"/>
                </a:lnTo>
                <a:lnTo>
                  <a:pt x="16517" y="4694"/>
                </a:lnTo>
                <a:lnTo>
                  <a:pt x="16510" y="4707"/>
                </a:lnTo>
                <a:lnTo>
                  <a:pt x="16501" y="4719"/>
                </a:lnTo>
                <a:lnTo>
                  <a:pt x="16492" y="4730"/>
                </a:lnTo>
                <a:lnTo>
                  <a:pt x="16482" y="4739"/>
                </a:lnTo>
                <a:lnTo>
                  <a:pt x="16471" y="4748"/>
                </a:lnTo>
                <a:lnTo>
                  <a:pt x="16461" y="4756"/>
                </a:lnTo>
                <a:lnTo>
                  <a:pt x="16449" y="4763"/>
                </a:lnTo>
                <a:lnTo>
                  <a:pt x="16436" y="4771"/>
                </a:lnTo>
                <a:lnTo>
                  <a:pt x="16423" y="4777"/>
                </a:lnTo>
                <a:lnTo>
                  <a:pt x="16409" y="4781"/>
                </a:lnTo>
                <a:lnTo>
                  <a:pt x="16394" y="4786"/>
                </a:lnTo>
                <a:lnTo>
                  <a:pt x="16380" y="4790"/>
                </a:lnTo>
                <a:lnTo>
                  <a:pt x="16364" y="4792"/>
                </a:lnTo>
                <a:lnTo>
                  <a:pt x="16349" y="4795"/>
                </a:lnTo>
                <a:lnTo>
                  <a:pt x="16315" y="4797"/>
                </a:lnTo>
                <a:lnTo>
                  <a:pt x="16282" y="4797"/>
                </a:lnTo>
                <a:lnTo>
                  <a:pt x="16244" y="4795"/>
                </a:lnTo>
                <a:lnTo>
                  <a:pt x="16207" y="4791"/>
                </a:lnTo>
                <a:lnTo>
                  <a:pt x="16169" y="4785"/>
                </a:lnTo>
                <a:lnTo>
                  <a:pt x="16129" y="4777"/>
                </a:lnTo>
                <a:lnTo>
                  <a:pt x="16090" y="4767"/>
                </a:lnTo>
                <a:lnTo>
                  <a:pt x="16049" y="4756"/>
                </a:lnTo>
                <a:lnTo>
                  <a:pt x="16008" y="4744"/>
                </a:lnTo>
                <a:lnTo>
                  <a:pt x="15967" y="4730"/>
                </a:lnTo>
                <a:lnTo>
                  <a:pt x="15926" y="4717"/>
                </a:lnTo>
                <a:lnTo>
                  <a:pt x="15885" y="4701"/>
                </a:lnTo>
                <a:lnTo>
                  <a:pt x="15845" y="4685"/>
                </a:lnTo>
                <a:lnTo>
                  <a:pt x="15767" y="4653"/>
                </a:lnTo>
                <a:lnTo>
                  <a:pt x="15692" y="4619"/>
                </a:lnTo>
                <a:lnTo>
                  <a:pt x="15624" y="4587"/>
                </a:lnTo>
                <a:lnTo>
                  <a:pt x="15564" y="4558"/>
                </a:lnTo>
                <a:lnTo>
                  <a:pt x="15529" y="4533"/>
                </a:lnTo>
                <a:lnTo>
                  <a:pt x="15495" y="4506"/>
                </a:lnTo>
                <a:lnTo>
                  <a:pt x="15463" y="4480"/>
                </a:lnTo>
                <a:lnTo>
                  <a:pt x="15433" y="4454"/>
                </a:lnTo>
                <a:lnTo>
                  <a:pt x="15404" y="4426"/>
                </a:lnTo>
                <a:lnTo>
                  <a:pt x="15375" y="4397"/>
                </a:lnTo>
                <a:lnTo>
                  <a:pt x="15349" y="4368"/>
                </a:lnTo>
                <a:lnTo>
                  <a:pt x="15325" y="4340"/>
                </a:lnTo>
                <a:lnTo>
                  <a:pt x="15301" y="4309"/>
                </a:lnTo>
                <a:lnTo>
                  <a:pt x="15278" y="4279"/>
                </a:lnTo>
                <a:lnTo>
                  <a:pt x="15258" y="4248"/>
                </a:lnTo>
                <a:lnTo>
                  <a:pt x="15237" y="4217"/>
                </a:lnTo>
                <a:lnTo>
                  <a:pt x="15219" y="4186"/>
                </a:lnTo>
                <a:lnTo>
                  <a:pt x="15201" y="4153"/>
                </a:lnTo>
                <a:lnTo>
                  <a:pt x="15186" y="4122"/>
                </a:lnTo>
                <a:lnTo>
                  <a:pt x="15170" y="4089"/>
                </a:lnTo>
                <a:lnTo>
                  <a:pt x="15157" y="4056"/>
                </a:lnTo>
                <a:lnTo>
                  <a:pt x="15145" y="4023"/>
                </a:lnTo>
                <a:lnTo>
                  <a:pt x="15134" y="3989"/>
                </a:lnTo>
                <a:lnTo>
                  <a:pt x="15123" y="3955"/>
                </a:lnTo>
                <a:lnTo>
                  <a:pt x="15115" y="3922"/>
                </a:lnTo>
                <a:lnTo>
                  <a:pt x="15106" y="3887"/>
                </a:lnTo>
                <a:lnTo>
                  <a:pt x="15100" y="3852"/>
                </a:lnTo>
                <a:lnTo>
                  <a:pt x="15094" y="3817"/>
                </a:lnTo>
                <a:lnTo>
                  <a:pt x="15091" y="3782"/>
                </a:lnTo>
                <a:lnTo>
                  <a:pt x="15087" y="3748"/>
                </a:lnTo>
                <a:lnTo>
                  <a:pt x="15085" y="3713"/>
                </a:lnTo>
                <a:lnTo>
                  <a:pt x="15083" y="3677"/>
                </a:lnTo>
                <a:lnTo>
                  <a:pt x="15083" y="3642"/>
                </a:lnTo>
                <a:lnTo>
                  <a:pt x="15085" y="3606"/>
                </a:lnTo>
                <a:lnTo>
                  <a:pt x="15087" y="3571"/>
                </a:lnTo>
                <a:lnTo>
                  <a:pt x="15090" y="3535"/>
                </a:lnTo>
                <a:lnTo>
                  <a:pt x="15094" y="3500"/>
                </a:lnTo>
                <a:lnTo>
                  <a:pt x="15099" y="3464"/>
                </a:lnTo>
                <a:lnTo>
                  <a:pt x="15105" y="3429"/>
                </a:lnTo>
                <a:lnTo>
                  <a:pt x="15112" y="3393"/>
                </a:lnTo>
                <a:lnTo>
                  <a:pt x="15120" y="3358"/>
                </a:lnTo>
                <a:lnTo>
                  <a:pt x="15129" y="3324"/>
                </a:lnTo>
                <a:lnTo>
                  <a:pt x="15139" y="3288"/>
                </a:lnTo>
                <a:lnTo>
                  <a:pt x="15150" y="3253"/>
                </a:lnTo>
                <a:lnTo>
                  <a:pt x="15160" y="3218"/>
                </a:lnTo>
                <a:lnTo>
                  <a:pt x="15174" y="3184"/>
                </a:lnTo>
                <a:lnTo>
                  <a:pt x="15187" y="3150"/>
                </a:lnTo>
                <a:lnTo>
                  <a:pt x="15200" y="3116"/>
                </a:lnTo>
                <a:lnTo>
                  <a:pt x="15216" y="3081"/>
                </a:lnTo>
                <a:lnTo>
                  <a:pt x="15231" y="3048"/>
                </a:lnTo>
                <a:lnTo>
                  <a:pt x="15248" y="3015"/>
                </a:lnTo>
                <a:lnTo>
                  <a:pt x="15265" y="2981"/>
                </a:lnTo>
                <a:lnTo>
                  <a:pt x="15283" y="2949"/>
                </a:lnTo>
                <a:lnTo>
                  <a:pt x="15302" y="2917"/>
                </a:lnTo>
                <a:lnTo>
                  <a:pt x="15322" y="2884"/>
                </a:lnTo>
                <a:lnTo>
                  <a:pt x="15343" y="2853"/>
                </a:lnTo>
                <a:lnTo>
                  <a:pt x="15363" y="2822"/>
                </a:lnTo>
                <a:lnTo>
                  <a:pt x="15385" y="2792"/>
                </a:lnTo>
                <a:lnTo>
                  <a:pt x="15408" y="2762"/>
                </a:lnTo>
                <a:lnTo>
                  <a:pt x="15430" y="2732"/>
                </a:lnTo>
                <a:lnTo>
                  <a:pt x="15454" y="2702"/>
                </a:lnTo>
                <a:lnTo>
                  <a:pt x="15480" y="2674"/>
                </a:lnTo>
                <a:lnTo>
                  <a:pt x="15504" y="2645"/>
                </a:lnTo>
                <a:lnTo>
                  <a:pt x="15530" y="2618"/>
                </a:lnTo>
                <a:lnTo>
                  <a:pt x="15557" y="2590"/>
                </a:lnTo>
                <a:lnTo>
                  <a:pt x="15583" y="2564"/>
                </a:lnTo>
                <a:lnTo>
                  <a:pt x="15611" y="2538"/>
                </a:lnTo>
                <a:lnTo>
                  <a:pt x="15639" y="2513"/>
                </a:lnTo>
                <a:lnTo>
                  <a:pt x="15675" y="2482"/>
                </a:lnTo>
                <a:lnTo>
                  <a:pt x="15711" y="2452"/>
                </a:lnTo>
                <a:lnTo>
                  <a:pt x="15747" y="2422"/>
                </a:lnTo>
                <a:lnTo>
                  <a:pt x="15785" y="2394"/>
                </a:lnTo>
                <a:lnTo>
                  <a:pt x="15823" y="2367"/>
                </a:lnTo>
                <a:lnTo>
                  <a:pt x="15861" y="2341"/>
                </a:lnTo>
                <a:lnTo>
                  <a:pt x="15900" y="2316"/>
                </a:lnTo>
                <a:lnTo>
                  <a:pt x="15939" y="2292"/>
                </a:lnTo>
                <a:lnTo>
                  <a:pt x="15978" y="2271"/>
                </a:lnTo>
                <a:lnTo>
                  <a:pt x="16019" y="2249"/>
                </a:lnTo>
                <a:lnTo>
                  <a:pt x="16058" y="2227"/>
                </a:lnTo>
                <a:lnTo>
                  <a:pt x="16099" y="2208"/>
                </a:lnTo>
                <a:lnTo>
                  <a:pt x="16140" y="2190"/>
                </a:lnTo>
                <a:lnTo>
                  <a:pt x="16181" y="2173"/>
                </a:lnTo>
                <a:lnTo>
                  <a:pt x="16223" y="2157"/>
                </a:lnTo>
                <a:lnTo>
                  <a:pt x="16265" y="2141"/>
                </a:lnTo>
                <a:lnTo>
                  <a:pt x="16307" y="2128"/>
                </a:lnTo>
                <a:lnTo>
                  <a:pt x="16349" y="2115"/>
                </a:lnTo>
                <a:lnTo>
                  <a:pt x="16391" y="2103"/>
                </a:lnTo>
                <a:lnTo>
                  <a:pt x="16434" y="2092"/>
                </a:lnTo>
                <a:lnTo>
                  <a:pt x="16477" y="2081"/>
                </a:lnTo>
                <a:lnTo>
                  <a:pt x="16519" y="2072"/>
                </a:lnTo>
                <a:lnTo>
                  <a:pt x="16563" y="2064"/>
                </a:lnTo>
                <a:lnTo>
                  <a:pt x="16606" y="2058"/>
                </a:lnTo>
                <a:lnTo>
                  <a:pt x="16650" y="2052"/>
                </a:lnTo>
                <a:lnTo>
                  <a:pt x="16693" y="2047"/>
                </a:lnTo>
                <a:lnTo>
                  <a:pt x="16737" y="2044"/>
                </a:lnTo>
                <a:lnTo>
                  <a:pt x="16780" y="2040"/>
                </a:lnTo>
                <a:lnTo>
                  <a:pt x="16824" y="2039"/>
                </a:lnTo>
                <a:lnTo>
                  <a:pt x="16867" y="2038"/>
                </a:lnTo>
                <a:lnTo>
                  <a:pt x="16911" y="2039"/>
                </a:lnTo>
                <a:lnTo>
                  <a:pt x="16954" y="2040"/>
                </a:lnTo>
                <a:lnTo>
                  <a:pt x="16997" y="2042"/>
                </a:lnTo>
                <a:lnTo>
                  <a:pt x="17042" y="2045"/>
                </a:lnTo>
                <a:lnTo>
                  <a:pt x="17085" y="2050"/>
                </a:lnTo>
                <a:lnTo>
                  <a:pt x="17128" y="2054"/>
                </a:lnTo>
                <a:lnTo>
                  <a:pt x="17170" y="2060"/>
                </a:lnTo>
                <a:lnTo>
                  <a:pt x="17213" y="2068"/>
                </a:lnTo>
                <a:lnTo>
                  <a:pt x="17256" y="2076"/>
                </a:lnTo>
                <a:lnTo>
                  <a:pt x="17298" y="2086"/>
                </a:lnTo>
                <a:lnTo>
                  <a:pt x="17341" y="2095"/>
                </a:lnTo>
                <a:lnTo>
                  <a:pt x="17384" y="2107"/>
                </a:lnTo>
                <a:lnTo>
                  <a:pt x="17425" y="2119"/>
                </a:lnTo>
                <a:lnTo>
                  <a:pt x="17467" y="2131"/>
                </a:lnTo>
                <a:lnTo>
                  <a:pt x="17507" y="2146"/>
                </a:lnTo>
                <a:lnTo>
                  <a:pt x="17549" y="2160"/>
                </a:lnTo>
                <a:lnTo>
                  <a:pt x="17589" y="2177"/>
                </a:lnTo>
                <a:lnTo>
                  <a:pt x="17630" y="2194"/>
                </a:lnTo>
                <a:lnTo>
                  <a:pt x="17669" y="2212"/>
                </a:lnTo>
                <a:lnTo>
                  <a:pt x="17709" y="2230"/>
                </a:lnTo>
                <a:lnTo>
                  <a:pt x="17749" y="2249"/>
                </a:lnTo>
                <a:lnTo>
                  <a:pt x="17787" y="2271"/>
                </a:lnTo>
                <a:lnTo>
                  <a:pt x="17826" y="2292"/>
                </a:lnTo>
                <a:lnTo>
                  <a:pt x="17864" y="2314"/>
                </a:lnTo>
                <a:lnTo>
                  <a:pt x="17901" y="2338"/>
                </a:lnTo>
                <a:lnTo>
                  <a:pt x="17938" y="2362"/>
                </a:lnTo>
                <a:lnTo>
                  <a:pt x="17974" y="2387"/>
                </a:lnTo>
                <a:lnTo>
                  <a:pt x="18010" y="2414"/>
                </a:lnTo>
                <a:lnTo>
                  <a:pt x="18045" y="2440"/>
                </a:lnTo>
                <a:lnTo>
                  <a:pt x="18080" y="2468"/>
                </a:lnTo>
                <a:lnTo>
                  <a:pt x="18115" y="2496"/>
                </a:lnTo>
                <a:lnTo>
                  <a:pt x="18147" y="2526"/>
                </a:lnTo>
                <a:lnTo>
                  <a:pt x="18181" y="2558"/>
                </a:lnTo>
                <a:lnTo>
                  <a:pt x="18213" y="2589"/>
                </a:lnTo>
                <a:lnTo>
                  <a:pt x="18255" y="2628"/>
                </a:lnTo>
                <a:lnTo>
                  <a:pt x="18295" y="2668"/>
                </a:lnTo>
                <a:lnTo>
                  <a:pt x="18335" y="2709"/>
                </a:lnTo>
                <a:lnTo>
                  <a:pt x="18373" y="2751"/>
                </a:lnTo>
                <a:lnTo>
                  <a:pt x="18409" y="2793"/>
                </a:lnTo>
                <a:lnTo>
                  <a:pt x="18445" y="2836"/>
                </a:lnTo>
                <a:lnTo>
                  <a:pt x="18479" y="2879"/>
                </a:lnTo>
                <a:lnTo>
                  <a:pt x="18511" y="2924"/>
                </a:lnTo>
                <a:lnTo>
                  <a:pt x="18542" y="2969"/>
                </a:lnTo>
                <a:lnTo>
                  <a:pt x="18573" y="3014"/>
                </a:lnTo>
                <a:lnTo>
                  <a:pt x="18602" y="3061"/>
                </a:lnTo>
                <a:lnTo>
                  <a:pt x="18630" y="3108"/>
                </a:lnTo>
                <a:lnTo>
                  <a:pt x="18656" y="3154"/>
                </a:lnTo>
                <a:lnTo>
                  <a:pt x="18681" y="3201"/>
                </a:lnTo>
                <a:lnTo>
                  <a:pt x="18704" y="3250"/>
                </a:lnTo>
                <a:lnTo>
                  <a:pt x="18727" y="3298"/>
                </a:lnTo>
                <a:lnTo>
                  <a:pt x="18749" y="3348"/>
                </a:lnTo>
                <a:lnTo>
                  <a:pt x="18769" y="3397"/>
                </a:lnTo>
                <a:lnTo>
                  <a:pt x="18787" y="3447"/>
                </a:lnTo>
                <a:lnTo>
                  <a:pt x="18805" y="3497"/>
                </a:lnTo>
                <a:lnTo>
                  <a:pt x="18822" y="3548"/>
                </a:lnTo>
                <a:lnTo>
                  <a:pt x="18836" y="3599"/>
                </a:lnTo>
                <a:lnTo>
                  <a:pt x="18851" y="3650"/>
                </a:lnTo>
                <a:lnTo>
                  <a:pt x="18864" y="3702"/>
                </a:lnTo>
                <a:lnTo>
                  <a:pt x="18875" y="3754"/>
                </a:lnTo>
                <a:lnTo>
                  <a:pt x="18886" y="3805"/>
                </a:lnTo>
                <a:lnTo>
                  <a:pt x="18894" y="3858"/>
                </a:lnTo>
                <a:lnTo>
                  <a:pt x="18902" y="3910"/>
                </a:lnTo>
                <a:lnTo>
                  <a:pt x="18910" y="3962"/>
                </a:lnTo>
                <a:lnTo>
                  <a:pt x="18914" y="4015"/>
                </a:lnTo>
                <a:lnTo>
                  <a:pt x="18919" y="4069"/>
                </a:lnTo>
                <a:lnTo>
                  <a:pt x="18923" y="4122"/>
                </a:lnTo>
                <a:lnTo>
                  <a:pt x="18924" y="4175"/>
                </a:lnTo>
                <a:lnTo>
                  <a:pt x="18925" y="4229"/>
                </a:lnTo>
                <a:lnTo>
                  <a:pt x="18925" y="4282"/>
                </a:lnTo>
                <a:lnTo>
                  <a:pt x="18924" y="4336"/>
                </a:lnTo>
                <a:lnTo>
                  <a:pt x="18922" y="4389"/>
                </a:lnTo>
                <a:lnTo>
                  <a:pt x="18918" y="4443"/>
                </a:lnTo>
                <a:lnTo>
                  <a:pt x="18913" y="4497"/>
                </a:lnTo>
                <a:lnTo>
                  <a:pt x="18907" y="4550"/>
                </a:lnTo>
                <a:lnTo>
                  <a:pt x="18900" y="4604"/>
                </a:lnTo>
                <a:lnTo>
                  <a:pt x="18892" y="4657"/>
                </a:lnTo>
                <a:lnTo>
                  <a:pt x="18882" y="4709"/>
                </a:lnTo>
                <a:lnTo>
                  <a:pt x="18872" y="4763"/>
                </a:lnTo>
                <a:lnTo>
                  <a:pt x="18860" y="4816"/>
                </a:lnTo>
                <a:lnTo>
                  <a:pt x="18848" y="4869"/>
                </a:lnTo>
                <a:lnTo>
                  <a:pt x="18834" y="4922"/>
                </a:lnTo>
                <a:lnTo>
                  <a:pt x="18820" y="4974"/>
                </a:lnTo>
                <a:lnTo>
                  <a:pt x="18804" y="5026"/>
                </a:lnTo>
                <a:lnTo>
                  <a:pt x="18787" y="5078"/>
                </a:lnTo>
                <a:lnTo>
                  <a:pt x="18769" y="5130"/>
                </a:lnTo>
                <a:lnTo>
                  <a:pt x="18750" y="5181"/>
                </a:lnTo>
                <a:lnTo>
                  <a:pt x="18730" y="5233"/>
                </a:lnTo>
                <a:lnTo>
                  <a:pt x="18708" y="5283"/>
                </a:lnTo>
                <a:lnTo>
                  <a:pt x="18686" y="5334"/>
                </a:lnTo>
                <a:lnTo>
                  <a:pt x="18663" y="5384"/>
                </a:lnTo>
                <a:lnTo>
                  <a:pt x="18638" y="5433"/>
                </a:lnTo>
                <a:lnTo>
                  <a:pt x="18613" y="5483"/>
                </a:lnTo>
                <a:lnTo>
                  <a:pt x="18587" y="5532"/>
                </a:lnTo>
                <a:lnTo>
                  <a:pt x="18560" y="5580"/>
                </a:lnTo>
                <a:lnTo>
                  <a:pt x="18531" y="5628"/>
                </a:lnTo>
                <a:lnTo>
                  <a:pt x="18501" y="5676"/>
                </a:lnTo>
                <a:lnTo>
                  <a:pt x="18471" y="5723"/>
                </a:lnTo>
                <a:lnTo>
                  <a:pt x="18440" y="5768"/>
                </a:lnTo>
                <a:lnTo>
                  <a:pt x="18401" y="5825"/>
                </a:lnTo>
                <a:lnTo>
                  <a:pt x="18360" y="5880"/>
                </a:lnTo>
                <a:lnTo>
                  <a:pt x="18319" y="5933"/>
                </a:lnTo>
                <a:lnTo>
                  <a:pt x="18276" y="5985"/>
                </a:lnTo>
                <a:lnTo>
                  <a:pt x="18232" y="6035"/>
                </a:lnTo>
                <a:lnTo>
                  <a:pt x="18188" y="6084"/>
                </a:lnTo>
                <a:lnTo>
                  <a:pt x="18144" y="6131"/>
                </a:lnTo>
                <a:lnTo>
                  <a:pt x="18098" y="6177"/>
                </a:lnTo>
                <a:lnTo>
                  <a:pt x="18051" y="6222"/>
                </a:lnTo>
                <a:lnTo>
                  <a:pt x="18003" y="6266"/>
                </a:lnTo>
                <a:lnTo>
                  <a:pt x="17955" y="6306"/>
                </a:lnTo>
                <a:lnTo>
                  <a:pt x="17906" y="6347"/>
                </a:lnTo>
                <a:lnTo>
                  <a:pt x="17856" y="6387"/>
                </a:lnTo>
                <a:lnTo>
                  <a:pt x="17805" y="6424"/>
                </a:lnTo>
                <a:lnTo>
                  <a:pt x="17753" y="6460"/>
                </a:lnTo>
                <a:lnTo>
                  <a:pt x="17702" y="6495"/>
                </a:lnTo>
                <a:lnTo>
                  <a:pt x="17649" y="6528"/>
                </a:lnTo>
                <a:lnTo>
                  <a:pt x="17596" y="6561"/>
                </a:lnTo>
                <a:lnTo>
                  <a:pt x="17542" y="6591"/>
                </a:lnTo>
                <a:lnTo>
                  <a:pt x="17487" y="6621"/>
                </a:lnTo>
                <a:lnTo>
                  <a:pt x="17432" y="6649"/>
                </a:lnTo>
                <a:lnTo>
                  <a:pt x="17377" y="6675"/>
                </a:lnTo>
                <a:lnTo>
                  <a:pt x="17320" y="6700"/>
                </a:lnTo>
                <a:lnTo>
                  <a:pt x="17264" y="6724"/>
                </a:lnTo>
                <a:lnTo>
                  <a:pt x="17206" y="6747"/>
                </a:lnTo>
                <a:lnTo>
                  <a:pt x="17148" y="6767"/>
                </a:lnTo>
                <a:lnTo>
                  <a:pt x="17091" y="6788"/>
                </a:lnTo>
                <a:lnTo>
                  <a:pt x="17032" y="6806"/>
                </a:lnTo>
                <a:lnTo>
                  <a:pt x="16973" y="6823"/>
                </a:lnTo>
                <a:lnTo>
                  <a:pt x="16913" y="6839"/>
                </a:lnTo>
                <a:lnTo>
                  <a:pt x="16853" y="6854"/>
                </a:lnTo>
                <a:lnTo>
                  <a:pt x="16793" y="6867"/>
                </a:lnTo>
                <a:lnTo>
                  <a:pt x="16733" y="6878"/>
                </a:lnTo>
                <a:lnTo>
                  <a:pt x="16672" y="6889"/>
                </a:lnTo>
                <a:lnTo>
                  <a:pt x="16611" y="6898"/>
                </a:lnTo>
                <a:lnTo>
                  <a:pt x="16549" y="6906"/>
                </a:lnTo>
                <a:lnTo>
                  <a:pt x="16488" y="6912"/>
                </a:lnTo>
                <a:lnTo>
                  <a:pt x="16426" y="6918"/>
                </a:lnTo>
                <a:lnTo>
                  <a:pt x="16364" y="6921"/>
                </a:lnTo>
                <a:lnTo>
                  <a:pt x="16302" y="6924"/>
                </a:lnTo>
                <a:lnTo>
                  <a:pt x="16240" y="6925"/>
                </a:lnTo>
                <a:lnTo>
                  <a:pt x="16177" y="6925"/>
                </a:lnTo>
                <a:lnTo>
                  <a:pt x="16115" y="6924"/>
                </a:lnTo>
                <a:lnTo>
                  <a:pt x="16051" y="6921"/>
                </a:lnTo>
                <a:lnTo>
                  <a:pt x="15989" y="6916"/>
                </a:lnTo>
                <a:lnTo>
                  <a:pt x="15926" y="6912"/>
                </a:lnTo>
                <a:lnTo>
                  <a:pt x="15863" y="6906"/>
                </a:lnTo>
                <a:lnTo>
                  <a:pt x="15800" y="6897"/>
                </a:lnTo>
                <a:lnTo>
                  <a:pt x="15737" y="6889"/>
                </a:lnTo>
                <a:lnTo>
                  <a:pt x="15674" y="6878"/>
                </a:lnTo>
                <a:lnTo>
                  <a:pt x="15611" y="6866"/>
                </a:lnTo>
                <a:lnTo>
                  <a:pt x="15548" y="6854"/>
                </a:lnTo>
                <a:lnTo>
                  <a:pt x="15486" y="6839"/>
                </a:lnTo>
                <a:lnTo>
                  <a:pt x="15422" y="6824"/>
                </a:lnTo>
                <a:lnTo>
                  <a:pt x="15360" y="6807"/>
                </a:lnTo>
                <a:lnTo>
                  <a:pt x="15297" y="6789"/>
                </a:lnTo>
                <a:lnTo>
                  <a:pt x="15236" y="6770"/>
                </a:lnTo>
                <a:lnTo>
                  <a:pt x="15174" y="6749"/>
                </a:lnTo>
                <a:lnTo>
                  <a:pt x="15111" y="6728"/>
                </a:lnTo>
                <a:lnTo>
                  <a:pt x="15050" y="6705"/>
                </a:lnTo>
                <a:lnTo>
                  <a:pt x="14989" y="6681"/>
                </a:lnTo>
                <a:lnTo>
                  <a:pt x="14927" y="6656"/>
                </a:lnTo>
                <a:lnTo>
                  <a:pt x="14866" y="6629"/>
                </a:lnTo>
                <a:lnTo>
                  <a:pt x="14806" y="6602"/>
                </a:lnTo>
                <a:lnTo>
                  <a:pt x="14746" y="6569"/>
                </a:lnTo>
                <a:lnTo>
                  <a:pt x="14687" y="6536"/>
                </a:lnTo>
                <a:lnTo>
                  <a:pt x="14630" y="6502"/>
                </a:lnTo>
                <a:lnTo>
                  <a:pt x="14572" y="6466"/>
                </a:lnTo>
                <a:lnTo>
                  <a:pt x="14516" y="6430"/>
                </a:lnTo>
                <a:lnTo>
                  <a:pt x="14460" y="6393"/>
                </a:lnTo>
                <a:lnTo>
                  <a:pt x="14406" y="6354"/>
                </a:lnTo>
                <a:lnTo>
                  <a:pt x="14352" y="6316"/>
                </a:lnTo>
                <a:lnTo>
                  <a:pt x="14300" y="6275"/>
                </a:lnTo>
                <a:lnTo>
                  <a:pt x="14248" y="6234"/>
                </a:lnTo>
                <a:lnTo>
                  <a:pt x="14198" y="6193"/>
                </a:lnTo>
                <a:lnTo>
                  <a:pt x="14148" y="6150"/>
                </a:lnTo>
                <a:lnTo>
                  <a:pt x="14099" y="6107"/>
                </a:lnTo>
                <a:lnTo>
                  <a:pt x="14052" y="6063"/>
                </a:lnTo>
                <a:lnTo>
                  <a:pt x="14005" y="6018"/>
                </a:lnTo>
                <a:lnTo>
                  <a:pt x="13960" y="5973"/>
                </a:lnTo>
                <a:lnTo>
                  <a:pt x="13914" y="5926"/>
                </a:lnTo>
                <a:lnTo>
                  <a:pt x="13871" y="5879"/>
                </a:lnTo>
                <a:lnTo>
                  <a:pt x="13828" y="5831"/>
                </a:lnTo>
                <a:lnTo>
                  <a:pt x="13787" y="5782"/>
                </a:lnTo>
                <a:lnTo>
                  <a:pt x="13746" y="5732"/>
                </a:lnTo>
                <a:lnTo>
                  <a:pt x="13706" y="5682"/>
                </a:lnTo>
                <a:lnTo>
                  <a:pt x="13667" y="5632"/>
                </a:lnTo>
                <a:lnTo>
                  <a:pt x="13630" y="5580"/>
                </a:lnTo>
                <a:lnTo>
                  <a:pt x="13594" y="5527"/>
                </a:lnTo>
                <a:lnTo>
                  <a:pt x="13558" y="5474"/>
                </a:lnTo>
                <a:lnTo>
                  <a:pt x="13524" y="5421"/>
                </a:lnTo>
                <a:lnTo>
                  <a:pt x="13490" y="5366"/>
                </a:lnTo>
                <a:lnTo>
                  <a:pt x="13458" y="5312"/>
                </a:lnTo>
                <a:lnTo>
                  <a:pt x="13427" y="5257"/>
                </a:lnTo>
                <a:lnTo>
                  <a:pt x="13397" y="5200"/>
                </a:lnTo>
                <a:lnTo>
                  <a:pt x="13368" y="5144"/>
                </a:lnTo>
                <a:lnTo>
                  <a:pt x="13340" y="5088"/>
                </a:lnTo>
                <a:lnTo>
                  <a:pt x="13314" y="5030"/>
                </a:lnTo>
                <a:lnTo>
                  <a:pt x="13288" y="4971"/>
                </a:lnTo>
                <a:lnTo>
                  <a:pt x="13263" y="4912"/>
                </a:lnTo>
                <a:lnTo>
                  <a:pt x="13239" y="4853"/>
                </a:lnTo>
                <a:lnTo>
                  <a:pt x="13218" y="4793"/>
                </a:lnTo>
                <a:lnTo>
                  <a:pt x="13196" y="4733"/>
                </a:lnTo>
                <a:lnTo>
                  <a:pt x="13177" y="4673"/>
                </a:lnTo>
                <a:lnTo>
                  <a:pt x="13158" y="4612"/>
                </a:lnTo>
                <a:lnTo>
                  <a:pt x="13141" y="4551"/>
                </a:lnTo>
                <a:lnTo>
                  <a:pt x="13124" y="4488"/>
                </a:lnTo>
                <a:lnTo>
                  <a:pt x="13109" y="4427"/>
                </a:lnTo>
                <a:lnTo>
                  <a:pt x="13095" y="4364"/>
                </a:lnTo>
                <a:lnTo>
                  <a:pt x="13082" y="4301"/>
                </a:lnTo>
                <a:lnTo>
                  <a:pt x="13070" y="4237"/>
                </a:lnTo>
                <a:lnTo>
                  <a:pt x="13061" y="4174"/>
                </a:lnTo>
                <a:lnTo>
                  <a:pt x="13051" y="4110"/>
                </a:lnTo>
                <a:lnTo>
                  <a:pt x="13044" y="4045"/>
                </a:lnTo>
                <a:lnTo>
                  <a:pt x="13037" y="3980"/>
                </a:lnTo>
                <a:lnTo>
                  <a:pt x="13032" y="3916"/>
                </a:lnTo>
                <a:lnTo>
                  <a:pt x="13027" y="3851"/>
                </a:lnTo>
                <a:lnTo>
                  <a:pt x="13025" y="3785"/>
                </a:lnTo>
                <a:lnTo>
                  <a:pt x="13022" y="3720"/>
                </a:lnTo>
                <a:lnTo>
                  <a:pt x="13022" y="3654"/>
                </a:lnTo>
                <a:lnTo>
                  <a:pt x="13023" y="3587"/>
                </a:lnTo>
                <a:lnTo>
                  <a:pt x="13025" y="3521"/>
                </a:lnTo>
                <a:lnTo>
                  <a:pt x="13028" y="3455"/>
                </a:lnTo>
                <a:lnTo>
                  <a:pt x="13033" y="3387"/>
                </a:lnTo>
                <a:lnTo>
                  <a:pt x="13039" y="3320"/>
                </a:lnTo>
                <a:lnTo>
                  <a:pt x="13046" y="3253"/>
                </a:lnTo>
                <a:lnTo>
                  <a:pt x="13055" y="3186"/>
                </a:lnTo>
                <a:lnTo>
                  <a:pt x="13065" y="3118"/>
                </a:lnTo>
                <a:lnTo>
                  <a:pt x="13080" y="3027"/>
                </a:lnTo>
                <a:lnTo>
                  <a:pt x="13098" y="2937"/>
                </a:lnTo>
                <a:lnTo>
                  <a:pt x="13117" y="2848"/>
                </a:lnTo>
                <a:lnTo>
                  <a:pt x="13139" y="2761"/>
                </a:lnTo>
                <a:lnTo>
                  <a:pt x="13163" y="2674"/>
                </a:lnTo>
                <a:lnTo>
                  <a:pt x="13189" y="2589"/>
                </a:lnTo>
                <a:lnTo>
                  <a:pt x="13217" y="2505"/>
                </a:lnTo>
                <a:lnTo>
                  <a:pt x="13245" y="2422"/>
                </a:lnTo>
                <a:lnTo>
                  <a:pt x="13277" y="2341"/>
                </a:lnTo>
                <a:lnTo>
                  <a:pt x="13310" y="2261"/>
                </a:lnTo>
                <a:lnTo>
                  <a:pt x="13345" y="2182"/>
                </a:lnTo>
                <a:lnTo>
                  <a:pt x="13382" y="2105"/>
                </a:lnTo>
                <a:lnTo>
                  <a:pt x="13420" y="2028"/>
                </a:lnTo>
                <a:lnTo>
                  <a:pt x="13460" y="1954"/>
                </a:lnTo>
                <a:lnTo>
                  <a:pt x="13501" y="1879"/>
                </a:lnTo>
                <a:lnTo>
                  <a:pt x="13544" y="1807"/>
                </a:lnTo>
                <a:lnTo>
                  <a:pt x="13589" y="1735"/>
                </a:lnTo>
                <a:lnTo>
                  <a:pt x="13634" y="1665"/>
                </a:lnTo>
                <a:lnTo>
                  <a:pt x="13682" y="1596"/>
                </a:lnTo>
                <a:lnTo>
                  <a:pt x="13730" y="1529"/>
                </a:lnTo>
                <a:lnTo>
                  <a:pt x="13781" y="1461"/>
                </a:lnTo>
                <a:lnTo>
                  <a:pt x="13831" y="1396"/>
                </a:lnTo>
                <a:lnTo>
                  <a:pt x="13884" y="1332"/>
                </a:lnTo>
                <a:lnTo>
                  <a:pt x="13937" y="1268"/>
                </a:lnTo>
                <a:lnTo>
                  <a:pt x="13992" y="1206"/>
                </a:lnTo>
                <a:lnTo>
                  <a:pt x="14047" y="1146"/>
                </a:lnTo>
                <a:lnTo>
                  <a:pt x="14104" y="1085"/>
                </a:lnTo>
                <a:lnTo>
                  <a:pt x="14161" y="1027"/>
                </a:lnTo>
                <a:lnTo>
                  <a:pt x="14220" y="969"/>
                </a:lnTo>
                <a:lnTo>
                  <a:pt x="14280" y="911"/>
                </a:lnTo>
                <a:lnTo>
                  <a:pt x="14340" y="856"/>
                </a:lnTo>
                <a:lnTo>
                  <a:pt x="14402" y="802"/>
                </a:lnTo>
                <a:lnTo>
                  <a:pt x="14366" y="776"/>
                </a:lnTo>
                <a:lnTo>
                  <a:pt x="14330" y="750"/>
                </a:lnTo>
                <a:lnTo>
                  <a:pt x="14292" y="725"/>
                </a:lnTo>
                <a:lnTo>
                  <a:pt x="14254" y="701"/>
                </a:lnTo>
                <a:lnTo>
                  <a:pt x="14216" y="678"/>
                </a:lnTo>
                <a:lnTo>
                  <a:pt x="14176" y="656"/>
                </a:lnTo>
                <a:lnTo>
                  <a:pt x="14136" y="633"/>
                </a:lnTo>
                <a:lnTo>
                  <a:pt x="14097" y="611"/>
                </a:lnTo>
                <a:lnTo>
                  <a:pt x="14015" y="568"/>
                </a:lnTo>
                <a:lnTo>
                  <a:pt x="13931" y="528"/>
                </a:lnTo>
                <a:lnTo>
                  <a:pt x="13847" y="489"/>
                </a:lnTo>
                <a:lnTo>
                  <a:pt x="13761" y="451"/>
                </a:lnTo>
                <a:lnTo>
                  <a:pt x="13696" y="425"/>
                </a:lnTo>
                <a:lnTo>
                  <a:pt x="13631" y="399"/>
                </a:lnTo>
                <a:lnTo>
                  <a:pt x="13565" y="373"/>
                </a:lnTo>
                <a:lnTo>
                  <a:pt x="13499" y="349"/>
                </a:lnTo>
                <a:lnTo>
                  <a:pt x="13433" y="325"/>
                </a:lnTo>
                <a:lnTo>
                  <a:pt x="13367" y="303"/>
                </a:lnTo>
                <a:lnTo>
                  <a:pt x="13300" y="280"/>
                </a:lnTo>
                <a:lnTo>
                  <a:pt x="13232" y="258"/>
                </a:lnTo>
                <a:lnTo>
                  <a:pt x="13164" y="238"/>
                </a:lnTo>
                <a:lnTo>
                  <a:pt x="13095" y="219"/>
                </a:lnTo>
                <a:lnTo>
                  <a:pt x="13027" y="199"/>
                </a:lnTo>
                <a:lnTo>
                  <a:pt x="12959" y="181"/>
                </a:lnTo>
                <a:lnTo>
                  <a:pt x="12889" y="163"/>
                </a:lnTo>
                <a:lnTo>
                  <a:pt x="12820" y="146"/>
                </a:lnTo>
                <a:lnTo>
                  <a:pt x="12750" y="131"/>
                </a:lnTo>
                <a:lnTo>
                  <a:pt x="12680" y="116"/>
                </a:lnTo>
                <a:lnTo>
                  <a:pt x="12609" y="102"/>
                </a:lnTo>
                <a:lnTo>
                  <a:pt x="12538" y="90"/>
                </a:lnTo>
                <a:lnTo>
                  <a:pt x="12468" y="77"/>
                </a:lnTo>
                <a:lnTo>
                  <a:pt x="12397" y="66"/>
                </a:lnTo>
                <a:lnTo>
                  <a:pt x="12325" y="55"/>
                </a:lnTo>
                <a:lnTo>
                  <a:pt x="12253" y="46"/>
                </a:lnTo>
                <a:lnTo>
                  <a:pt x="12181" y="37"/>
                </a:lnTo>
                <a:lnTo>
                  <a:pt x="12107" y="29"/>
                </a:lnTo>
                <a:lnTo>
                  <a:pt x="12035" y="23"/>
                </a:lnTo>
                <a:lnTo>
                  <a:pt x="11962" y="17"/>
                </a:lnTo>
                <a:lnTo>
                  <a:pt x="11889" y="11"/>
                </a:lnTo>
                <a:lnTo>
                  <a:pt x="11816" y="7"/>
                </a:lnTo>
                <a:lnTo>
                  <a:pt x="11741" y="4"/>
                </a:lnTo>
                <a:lnTo>
                  <a:pt x="11668" y="1"/>
                </a:lnTo>
                <a:lnTo>
                  <a:pt x="11594" y="0"/>
                </a:lnTo>
                <a:lnTo>
                  <a:pt x="11519" y="0"/>
                </a:lnTo>
                <a:lnTo>
                  <a:pt x="11449" y="0"/>
                </a:lnTo>
                <a:lnTo>
                  <a:pt x="11380" y="1"/>
                </a:lnTo>
                <a:lnTo>
                  <a:pt x="11311" y="4"/>
                </a:lnTo>
                <a:lnTo>
                  <a:pt x="11243" y="6"/>
                </a:lnTo>
                <a:lnTo>
                  <a:pt x="11175" y="10"/>
                </a:lnTo>
                <a:lnTo>
                  <a:pt x="11106" y="14"/>
                </a:lnTo>
                <a:lnTo>
                  <a:pt x="11038" y="19"/>
                </a:lnTo>
                <a:lnTo>
                  <a:pt x="10970" y="25"/>
                </a:lnTo>
                <a:lnTo>
                  <a:pt x="10902" y="32"/>
                </a:lnTo>
                <a:lnTo>
                  <a:pt x="10835" y="40"/>
                </a:lnTo>
                <a:lnTo>
                  <a:pt x="10768" y="48"/>
                </a:lnTo>
                <a:lnTo>
                  <a:pt x="10700" y="58"/>
                </a:lnTo>
                <a:lnTo>
                  <a:pt x="10634" y="67"/>
                </a:lnTo>
                <a:lnTo>
                  <a:pt x="10568" y="78"/>
                </a:lnTo>
                <a:lnTo>
                  <a:pt x="10502" y="89"/>
                </a:lnTo>
                <a:lnTo>
                  <a:pt x="10436" y="101"/>
                </a:lnTo>
                <a:lnTo>
                  <a:pt x="10370" y="114"/>
                </a:lnTo>
                <a:lnTo>
                  <a:pt x="10305" y="128"/>
                </a:lnTo>
                <a:lnTo>
                  <a:pt x="10239" y="142"/>
                </a:lnTo>
                <a:lnTo>
                  <a:pt x="10175" y="157"/>
                </a:lnTo>
                <a:lnTo>
                  <a:pt x="10111" y="173"/>
                </a:lnTo>
                <a:lnTo>
                  <a:pt x="10046" y="190"/>
                </a:lnTo>
                <a:lnTo>
                  <a:pt x="9982" y="207"/>
                </a:lnTo>
                <a:lnTo>
                  <a:pt x="9919" y="225"/>
                </a:lnTo>
                <a:lnTo>
                  <a:pt x="9855" y="244"/>
                </a:lnTo>
                <a:lnTo>
                  <a:pt x="9793" y="263"/>
                </a:lnTo>
                <a:lnTo>
                  <a:pt x="9729" y="283"/>
                </a:lnTo>
                <a:lnTo>
                  <a:pt x="9667" y="304"/>
                </a:lnTo>
                <a:lnTo>
                  <a:pt x="9605" y="325"/>
                </a:lnTo>
                <a:lnTo>
                  <a:pt x="9543" y="348"/>
                </a:lnTo>
                <a:lnTo>
                  <a:pt x="9482" y="371"/>
                </a:lnTo>
                <a:lnTo>
                  <a:pt x="9421" y="394"/>
                </a:lnTo>
                <a:lnTo>
                  <a:pt x="9361" y="418"/>
                </a:lnTo>
                <a:lnTo>
                  <a:pt x="9299" y="443"/>
                </a:lnTo>
                <a:lnTo>
                  <a:pt x="9239" y="468"/>
                </a:lnTo>
                <a:lnTo>
                  <a:pt x="9179" y="495"/>
                </a:lnTo>
                <a:lnTo>
                  <a:pt x="9120" y="522"/>
                </a:lnTo>
                <a:lnTo>
                  <a:pt x="9062" y="549"/>
                </a:lnTo>
                <a:lnTo>
                  <a:pt x="9003" y="578"/>
                </a:lnTo>
                <a:lnTo>
                  <a:pt x="8945" y="606"/>
                </a:lnTo>
                <a:lnTo>
                  <a:pt x="8886" y="635"/>
                </a:lnTo>
                <a:lnTo>
                  <a:pt x="8829" y="665"/>
                </a:lnTo>
                <a:lnTo>
                  <a:pt x="8772" y="696"/>
                </a:lnTo>
                <a:lnTo>
                  <a:pt x="8716" y="728"/>
                </a:lnTo>
                <a:lnTo>
                  <a:pt x="8659" y="760"/>
                </a:lnTo>
                <a:lnTo>
                  <a:pt x="8603" y="792"/>
                </a:lnTo>
                <a:lnTo>
                  <a:pt x="8548" y="825"/>
                </a:lnTo>
                <a:lnTo>
                  <a:pt x="8493" y="859"/>
                </a:lnTo>
                <a:lnTo>
                  <a:pt x="8437" y="893"/>
                </a:lnTo>
                <a:lnTo>
                  <a:pt x="8383" y="928"/>
                </a:lnTo>
                <a:lnTo>
                  <a:pt x="8329" y="964"/>
                </a:lnTo>
                <a:lnTo>
                  <a:pt x="8275" y="1000"/>
                </a:lnTo>
                <a:lnTo>
                  <a:pt x="8222" y="1036"/>
                </a:lnTo>
                <a:lnTo>
                  <a:pt x="8170" y="1073"/>
                </a:lnTo>
                <a:lnTo>
                  <a:pt x="8066" y="1150"/>
                </a:lnTo>
                <a:lnTo>
                  <a:pt x="7964" y="1228"/>
                </a:lnTo>
                <a:lnTo>
                  <a:pt x="7863" y="1310"/>
                </a:lnTo>
                <a:lnTo>
                  <a:pt x="7765" y="1393"/>
                </a:lnTo>
                <a:lnTo>
                  <a:pt x="7669" y="1477"/>
                </a:lnTo>
                <a:lnTo>
                  <a:pt x="7574" y="1565"/>
                </a:lnTo>
                <a:lnTo>
                  <a:pt x="7482" y="1653"/>
                </a:lnTo>
                <a:lnTo>
                  <a:pt x="7390" y="1745"/>
                </a:lnTo>
                <a:lnTo>
                  <a:pt x="7303" y="1838"/>
                </a:lnTo>
                <a:lnTo>
                  <a:pt x="7215" y="1933"/>
                </a:lnTo>
                <a:lnTo>
                  <a:pt x="7131" y="2030"/>
                </a:lnTo>
                <a:lnTo>
                  <a:pt x="7050" y="2130"/>
                </a:lnTo>
                <a:lnTo>
                  <a:pt x="6969" y="2231"/>
                </a:lnTo>
                <a:lnTo>
                  <a:pt x="6891" y="2333"/>
                </a:lnTo>
                <a:lnTo>
                  <a:pt x="6815" y="2438"/>
                </a:lnTo>
                <a:lnTo>
                  <a:pt x="6778" y="2490"/>
                </a:lnTo>
                <a:lnTo>
                  <a:pt x="6742" y="2544"/>
                </a:lnTo>
                <a:lnTo>
                  <a:pt x="6706" y="2598"/>
                </a:lnTo>
                <a:lnTo>
                  <a:pt x="6671" y="2652"/>
                </a:lnTo>
                <a:lnTo>
                  <a:pt x="6637" y="2706"/>
                </a:lnTo>
                <a:lnTo>
                  <a:pt x="6603" y="2762"/>
                </a:lnTo>
                <a:lnTo>
                  <a:pt x="6569" y="2817"/>
                </a:lnTo>
                <a:lnTo>
                  <a:pt x="6537" y="2873"/>
                </a:lnTo>
                <a:lnTo>
                  <a:pt x="6504" y="2929"/>
                </a:lnTo>
                <a:lnTo>
                  <a:pt x="6473" y="2986"/>
                </a:lnTo>
                <a:lnTo>
                  <a:pt x="6442" y="3043"/>
                </a:lnTo>
                <a:lnTo>
                  <a:pt x="6412" y="3100"/>
                </a:lnTo>
                <a:lnTo>
                  <a:pt x="6382" y="3158"/>
                </a:lnTo>
                <a:lnTo>
                  <a:pt x="6353" y="3216"/>
                </a:lnTo>
                <a:lnTo>
                  <a:pt x="6324" y="3274"/>
                </a:lnTo>
                <a:lnTo>
                  <a:pt x="6297" y="3333"/>
                </a:lnTo>
                <a:lnTo>
                  <a:pt x="6269" y="3393"/>
                </a:lnTo>
                <a:lnTo>
                  <a:pt x="6243" y="3452"/>
                </a:lnTo>
                <a:lnTo>
                  <a:pt x="6218" y="3512"/>
                </a:lnTo>
                <a:lnTo>
                  <a:pt x="6192" y="3572"/>
                </a:lnTo>
                <a:lnTo>
                  <a:pt x="6167" y="3633"/>
                </a:lnTo>
                <a:lnTo>
                  <a:pt x="6144" y="3695"/>
                </a:lnTo>
                <a:lnTo>
                  <a:pt x="6120" y="3756"/>
                </a:lnTo>
                <a:lnTo>
                  <a:pt x="6099" y="3817"/>
                </a:lnTo>
                <a:lnTo>
                  <a:pt x="6076" y="3880"/>
                </a:lnTo>
                <a:lnTo>
                  <a:pt x="6055" y="3942"/>
                </a:lnTo>
                <a:lnTo>
                  <a:pt x="6035" y="4005"/>
                </a:lnTo>
                <a:lnTo>
                  <a:pt x="6015" y="4067"/>
                </a:lnTo>
                <a:lnTo>
                  <a:pt x="5997" y="4131"/>
                </a:lnTo>
                <a:lnTo>
                  <a:pt x="5977" y="4194"/>
                </a:lnTo>
                <a:lnTo>
                  <a:pt x="5961" y="4258"/>
                </a:lnTo>
                <a:lnTo>
                  <a:pt x="5944" y="4322"/>
                </a:lnTo>
                <a:lnTo>
                  <a:pt x="5927" y="4386"/>
                </a:lnTo>
                <a:lnTo>
                  <a:pt x="5911" y="4451"/>
                </a:lnTo>
                <a:lnTo>
                  <a:pt x="5897" y="4516"/>
                </a:lnTo>
                <a:lnTo>
                  <a:pt x="5883" y="4581"/>
                </a:lnTo>
                <a:lnTo>
                  <a:pt x="5869" y="4647"/>
                </a:lnTo>
                <a:lnTo>
                  <a:pt x="5857" y="4713"/>
                </a:lnTo>
                <a:lnTo>
                  <a:pt x="5845" y="4779"/>
                </a:lnTo>
                <a:lnTo>
                  <a:pt x="5835" y="4845"/>
                </a:lnTo>
                <a:lnTo>
                  <a:pt x="5825" y="4911"/>
                </a:lnTo>
                <a:lnTo>
                  <a:pt x="5815" y="4978"/>
                </a:lnTo>
                <a:lnTo>
                  <a:pt x="5806" y="5046"/>
                </a:lnTo>
                <a:lnTo>
                  <a:pt x="5799" y="5113"/>
                </a:lnTo>
                <a:lnTo>
                  <a:pt x="5779" y="5112"/>
                </a:lnTo>
                <a:lnTo>
                  <a:pt x="5760" y="5110"/>
                </a:lnTo>
                <a:lnTo>
                  <a:pt x="5686" y="5110"/>
                </a:lnTo>
                <a:lnTo>
                  <a:pt x="5611" y="5112"/>
                </a:lnTo>
                <a:lnTo>
                  <a:pt x="5537" y="5114"/>
                </a:lnTo>
                <a:lnTo>
                  <a:pt x="5464" y="5118"/>
                </a:lnTo>
                <a:lnTo>
                  <a:pt x="5390" y="5122"/>
                </a:lnTo>
                <a:lnTo>
                  <a:pt x="5317" y="5127"/>
                </a:lnTo>
                <a:lnTo>
                  <a:pt x="5244" y="5133"/>
                </a:lnTo>
                <a:lnTo>
                  <a:pt x="5171" y="5140"/>
                </a:lnTo>
                <a:lnTo>
                  <a:pt x="5099" y="5148"/>
                </a:lnTo>
                <a:lnTo>
                  <a:pt x="5027" y="5156"/>
                </a:lnTo>
                <a:lnTo>
                  <a:pt x="4955" y="5166"/>
                </a:lnTo>
                <a:lnTo>
                  <a:pt x="4883" y="5176"/>
                </a:lnTo>
                <a:lnTo>
                  <a:pt x="4812" y="5188"/>
                </a:lnTo>
                <a:lnTo>
                  <a:pt x="4740" y="5200"/>
                </a:lnTo>
                <a:lnTo>
                  <a:pt x="4670" y="5214"/>
                </a:lnTo>
                <a:lnTo>
                  <a:pt x="4599" y="5227"/>
                </a:lnTo>
                <a:lnTo>
                  <a:pt x="4528" y="5242"/>
                </a:lnTo>
                <a:lnTo>
                  <a:pt x="4459" y="5258"/>
                </a:lnTo>
                <a:lnTo>
                  <a:pt x="4389" y="5274"/>
                </a:lnTo>
                <a:lnTo>
                  <a:pt x="4321" y="5292"/>
                </a:lnTo>
                <a:lnTo>
                  <a:pt x="4251" y="5310"/>
                </a:lnTo>
                <a:lnTo>
                  <a:pt x="4183" y="5329"/>
                </a:lnTo>
                <a:lnTo>
                  <a:pt x="4115" y="5348"/>
                </a:lnTo>
                <a:lnTo>
                  <a:pt x="4047" y="5369"/>
                </a:lnTo>
                <a:lnTo>
                  <a:pt x="3980" y="5390"/>
                </a:lnTo>
                <a:lnTo>
                  <a:pt x="3913" y="5413"/>
                </a:lnTo>
                <a:lnTo>
                  <a:pt x="3845" y="5436"/>
                </a:lnTo>
                <a:lnTo>
                  <a:pt x="3779" y="5460"/>
                </a:lnTo>
                <a:lnTo>
                  <a:pt x="3713" y="5484"/>
                </a:lnTo>
                <a:lnTo>
                  <a:pt x="3648" y="5510"/>
                </a:lnTo>
                <a:lnTo>
                  <a:pt x="3582" y="5535"/>
                </a:lnTo>
                <a:lnTo>
                  <a:pt x="3518" y="5563"/>
                </a:lnTo>
                <a:lnTo>
                  <a:pt x="3454" y="5591"/>
                </a:lnTo>
                <a:lnTo>
                  <a:pt x="3389" y="5620"/>
                </a:lnTo>
                <a:lnTo>
                  <a:pt x="3325" y="5648"/>
                </a:lnTo>
                <a:lnTo>
                  <a:pt x="3263" y="5678"/>
                </a:lnTo>
                <a:lnTo>
                  <a:pt x="3201" y="5708"/>
                </a:lnTo>
                <a:lnTo>
                  <a:pt x="3138" y="5741"/>
                </a:lnTo>
                <a:lnTo>
                  <a:pt x="3076" y="5772"/>
                </a:lnTo>
                <a:lnTo>
                  <a:pt x="3015" y="5806"/>
                </a:lnTo>
                <a:lnTo>
                  <a:pt x="2953" y="5839"/>
                </a:lnTo>
                <a:lnTo>
                  <a:pt x="2893" y="5873"/>
                </a:lnTo>
                <a:lnTo>
                  <a:pt x="2833" y="5909"/>
                </a:lnTo>
                <a:lnTo>
                  <a:pt x="2773" y="5944"/>
                </a:lnTo>
                <a:lnTo>
                  <a:pt x="2714" y="5981"/>
                </a:lnTo>
                <a:lnTo>
                  <a:pt x="2656" y="6018"/>
                </a:lnTo>
                <a:lnTo>
                  <a:pt x="2597" y="6055"/>
                </a:lnTo>
                <a:lnTo>
                  <a:pt x="2539" y="6094"/>
                </a:lnTo>
                <a:lnTo>
                  <a:pt x="2483" y="6133"/>
                </a:lnTo>
                <a:lnTo>
                  <a:pt x="2426" y="6173"/>
                </a:lnTo>
                <a:lnTo>
                  <a:pt x="2370" y="6214"/>
                </a:lnTo>
                <a:lnTo>
                  <a:pt x="2313" y="6255"/>
                </a:lnTo>
                <a:lnTo>
                  <a:pt x="2258" y="6297"/>
                </a:lnTo>
                <a:lnTo>
                  <a:pt x="2204" y="6339"/>
                </a:lnTo>
                <a:lnTo>
                  <a:pt x="2150" y="6382"/>
                </a:lnTo>
                <a:lnTo>
                  <a:pt x="2096" y="6425"/>
                </a:lnTo>
                <a:lnTo>
                  <a:pt x="2043" y="6470"/>
                </a:lnTo>
                <a:lnTo>
                  <a:pt x="1990" y="6515"/>
                </a:lnTo>
                <a:lnTo>
                  <a:pt x="1939" y="6561"/>
                </a:lnTo>
                <a:lnTo>
                  <a:pt x="1887" y="6607"/>
                </a:lnTo>
                <a:lnTo>
                  <a:pt x="1837" y="6653"/>
                </a:lnTo>
                <a:lnTo>
                  <a:pt x="1786" y="6700"/>
                </a:lnTo>
                <a:lnTo>
                  <a:pt x="1736" y="6748"/>
                </a:lnTo>
                <a:lnTo>
                  <a:pt x="1687" y="6797"/>
                </a:lnTo>
                <a:lnTo>
                  <a:pt x="1639" y="6847"/>
                </a:lnTo>
                <a:lnTo>
                  <a:pt x="1591" y="6896"/>
                </a:lnTo>
                <a:lnTo>
                  <a:pt x="1544" y="6946"/>
                </a:lnTo>
                <a:lnTo>
                  <a:pt x="1497" y="6997"/>
                </a:lnTo>
                <a:lnTo>
                  <a:pt x="1450" y="7048"/>
                </a:lnTo>
                <a:lnTo>
                  <a:pt x="1405" y="7101"/>
                </a:lnTo>
                <a:lnTo>
                  <a:pt x="1360" y="7153"/>
                </a:lnTo>
                <a:lnTo>
                  <a:pt x="1316" y="7207"/>
                </a:lnTo>
                <a:lnTo>
                  <a:pt x="1271" y="7260"/>
                </a:lnTo>
                <a:lnTo>
                  <a:pt x="1229" y="7314"/>
                </a:lnTo>
                <a:lnTo>
                  <a:pt x="1186" y="7369"/>
                </a:lnTo>
                <a:lnTo>
                  <a:pt x="1144" y="7424"/>
                </a:lnTo>
                <a:lnTo>
                  <a:pt x="1103" y="7479"/>
                </a:lnTo>
                <a:lnTo>
                  <a:pt x="1062" y="7536"/>
                </a:lnTo>
                <a:lnTo>
                  <a:pt x="1023" y="7592"/>
                </a:lnTo>
                <a:lnTo>
                  <a:pt x="984" y="7650"/>
                </a:lnTo>
                <a:lnTo>
                  <a:pt x="946" y="7708"/>
                </a:lnTo>
                <a:lnTo>
                  <a:pt x="908" y="7765"/>
                </a:lnTo>
                <a:lnTo>
                  <a:pt x="870" y="7824"/>
                </a:lnTo>
                <a:lnTo>
                  <a:pt x="834" y="7884"/>
                </a:lnTo>
                <a:lnTo>
                  <a:pt x="798" y="7943"/>
                </a:lnTo>
                <a:lnTo>
                  <a:pt x="764" y="8003"/>
                </a:lnTo>
                <a:lnTo>
                  <a:pt x="729" y="8064"/>
                </a:lnTo>
                <a:lnTo>
                  <a:pt x="695" y="8124"/>
                </a:lnTo>
                <a:lnTo>
                  <a:pt x="663" y="8187"/>
                </a:lnTo>
                <a:lnTo>
                  <a:pt x="630" y="8248"/>
                </a:lnTo>
                <a:lnTo>
                  <a:pt x="599" y="8310"/>
                </a:lnTo>
                <a:lnTo>
                  <a:pt x="568" y="8373"/>
                </a:lnTo>
                <a:lnTo>
                  <a:pt x="538" y="8436"/>
                </a:lnTo>
                <a:lnTo>
                  <a:pt x="509" y="8500"/>
                </a:lnTo>
                <a:lnTo>
                  <a:pt x="480" y="8564"/>
                </a:lnTo>
                <a:lnTo>
                  <a:pt x="453" y="8629"/>
                </a:lnTo>
                <a:lnTo>
                  <a:pt x="426" y="8693"/>
                </a:lnTo>
                <a:lnTo>
                  <a:pt x="400" y="8758"/>
                </a:lnTo>
                <a:lnTo>
                  <a:pt x="375" y="8824"/>
                </a:lnTo>
                <a:lnTo>
                  <a:pt x="349" y="8890"/>
                </a:lnTo>
                <a:lnTo>
                  <a:pt x="327" y="8956"/>
                </a:lnTo>
                <a:lnTo>
                  <a:pt x="303" y="9022"/>
                </a:lnTo>
                <a:lnTo>
                  <a:pt x="281" y="9090"/>
                </a:lnTo>
                <a:lnTo>
                  <a:pt x="259" y="9158"/>
                </a:lnTo>
                <a:lnTo>
                  <a:pt x="239" y="9225"/>
                </a:lnTo>
                <a:lnTo>
                  <a:pt x="218" y="9294"/>
                </a:lnTo>
                <a:lnTo>
                  <a:pt x="199" y="9362"/>
                </a:lnTo>
                <a:lnTo>
                  <a:pt x="181" y="9431"/>
                </a:lnTo>
                <a:lnTo>
                  <a:pt x="164" y="9500"/>
                </a:lnTo>
                <a:lnTo>
                  <a:pt x="148" y="9570"/>
                </a:lnTo>
                <a:lnTo>
                  <a:pt x="132" y="9640"/>
                </a:lnTo>
                <a:lnTo>
                  <a:pt x="118" y="9709"/>
                </a:lnTo>
                <a:lnTo>
                  <a:pt x="103" y="9780"/>
                </a:lnTo>
                <a:lnTo>
                  <a:pt x="90" y="9851"/>
                </a:lnTo>
                <a:lnTo>
                  <a:pt x="78" y="9922"/>
                </a:lnTo>
                <a:lnTo>
                  <a:pt x="67" y="9994"/>
                </a:lnTo>
                <a:lnTo>
                  <a:pt x="56" y="10065"/>
                </a:lnTo>
                <a:lnTo>
                  <a:pt x="47" y="10137"/>
                </a:lnTo>
                <a:lnTo>
                  <a:pt x="38" y="10209"/>
                </a:lnTo>
                <a:lnTo>
                  <a:pt x="30" y="10282"/>
                </a:lnTo>
                <a:lnTo>
                  <a:pt x="23" y="10354"/>
                </a:lnTo>
                <a:lnTo>
                  <a:pt x="17" y="10427"/>
                </a:lnTo>
                <a:lnTo>
                  <a:pt x="12" y="10501"/>
                </a:lnTo>
                <a:lnTo>
                  <a:pt x="8" y="10574"/>
                </a:lnTo>
                <a:lnTo>
                  <a:pt x="5" y="10648"/>
                </a:lnTo>
                <a:lnTo>
                  <a:pt x="2" y="10722"/>
                </a:lnTo>
                <a:lnTo>
                  <a:pt x="1" y="10796"/>
                </a:lnTo>
                <a:lnTo>
                  <a:pt x="0" y="10870"/>
                </a:lnTo>
                <a:lnTo>
                  <a:pt x="1" y="10945"/>
                </a:lnTo>
                <a:lnTo>
                  <a:pt x="2" y="11019"/>
                </a:lnTo>
                <a:lnTo>
                  <a:pt x="5" y="11094"/>
                </a:lnTo>
                <a:lnTo>
                  <a:pt x="8" y="11167"/>
                </a:lnTo>
                <a:lnTo>
                  <a:pt x="12" y="11240"/>
                </a:lnTo>
                <a:lnTo>
                  <a:pt x="17" y="11313"/>
                </a:lnTo>
                <a:lnTo>
                  <a:pt x="23" y="11387"/>
                </a:lnTo>
                <a:lnTo>
                  <a:pt x="30" y="11460"/>
                </a:lnTo>
                <a:lnTo>
                  <a:pt x="38" y="11532"/>
                </a:lnTo>
                <a:lnTo>
                  <a:pt x="47" y="11604"/>
                </a:lnTo>
                <a:lnTo>
                  <a:pt x="56" y="11676"/>
                </a:lnTo>
                <a:lnTo>
                  <a:pt x="67" y="11748"/>
                </a:lnTo>
                <a:lnTo>
                  <a:pt x="78" y="11819"/>
                </a:lnTo>
                <a:lnTo>
                  <a:pt x="90" y="11890"/>
                </a:lnTo>
                <a:lnTo>
                  <a:pt x="103" y="11961"/>
                </a:lnTo>
                <a:lnTo>
                  <a:pt x="118" y="12032"/>
                </a:lnTo>
                <a:lnTo>
                  <a:pt x="132" y="12101"/>
                </a:lnTo>
                <a:lnTo>
                  <a:pt x="148" y="12172"/>
                </a:lnTo>
                <a:lnTo>
                  <a:pt x="164" y="12242"/>
                </a:lnTo>
                <a:lnTo>
                  <a:pt x="181" y="12310"/>
                </a:lnTo>
                <a:lnTo>
                  <a:pt x="199" y="12379"/>
                </a:lnTo>
                <a:lnTo>
                  <a:pt x="218" y="12448"/>
                </a:lnTo>
                <a:lnTo>
                  <a:pt x="239" y="12515"/>
                </a:lnTo>
                <a:lnTo>
                  <a:pt x="259" y="12584"/>
                </a:lnTo>
                <a:lnTo>
                  <a:pt x="281" y="12651"/>
                </a:lnTo>
                <a:lnTo>
                  <a:pt x="303" y="12718"/>
                </a:lnTo>
                <a:lnTo>
                  <a:pt x="327" y="12784"/>
                </a:lnTo>
                <a:lnTo>
                  <a:pt x="349" y="12852"/>
                </a:lnTo>
                <a:lnTo>
                  <a:pt x="375" y="12918"/>
                </a:lnTo>
                <a:lnTo>
                  <a:pt x="400" y="12983"/>
                </a:lnTo>
                <a:lnTo>
                  <a:pt x="426" y="13049"/>
                </a:lnTo>
                <a:lnTo>
                  <a:pt x="453" y="13113"/>
                </a:lnTo>
                <a:lnTo>
                  <a:pt x="480" y="13177"/>
                </a:lnTo>
                <a:lnTo>
                  <a:pt x="509" y="13242"/>
                </a:lnTo>
                <a:lnTo>
                  <a:pt x="538" y="13304"/>
                </a:lnTo>
                <a:lnTo>
                  <a:pt x="568" y="13368"/>
                </a:lnTo>
                <a:lnTo>
                  <a:pt x="599" y="13430"/>
                </a:lnTo>
                <a:lnTo>
                  <a:pt x="630" y="13493"/>
                </a:lnTo>
                <a:lnTo>
                  <a:pt x="663" y="13555"/>
                </a:lnTo>
                <a:lnTo>
                  <a:pt x="695" y="13617"/>
                </a:lnTo>
                <a:lnTo>
                  <a:pt x="729" y="13678"/>
                </a:lnTo>
                <a:lnTo>
                  <a:pt x="764" y="13738"/>
                </a:lnTo>
                <a:lnTo>
                  <a:pt x="798" y="13798"/>
                </a:lnTo>
                <a:lnTo>
                  <a:pt x="834" y="13858"/>
                </a:lnTo>
                <a:lnTo>
                  <a:pt x="870" y="13917"/>
                </a:lnTo>
                <a:lnTo>
                  <a:pt x="908" y="13976"/>
                </a:lnTo>
                <a:lnTo>
                  <a:pt x="946" y="14033"/>
                </a:lnTo>
                <a:lnTo>
                  <a:pt x="984" y="14091"/>
                </a:lnTo>
                <a:lnTo>
                  <a:pt x="1023" y="14148"/>
                </a:lnTo>
                <a:lnTo>
                  <a:pt x="1062" y="14205"/>
                </a:lnTo>
                <a:lnTo>
                  <a:pt x="1103" y="14261"/>
                </a:lnTo>
                <a:lnTo>
                  <a:pt x="1144" y="14318"/>
                </a:lnTo>
                <a:lnTo>
                  <a:pt x="1186" y="14373"/>
                </a:lnTo>
                <a:lnTo>
                  <a:pt x="1229" y="14427"/>
                </a:lnTo>
                <a:lnTo>
                  <a:pt x="1271" y="14481"/>
                </a:lnTo>
                <a:lnTo>
                  <a:pt x="1316" y="14535"/>
                </a:lnTo>
                <a:lnTo>
                  <a:pt x="1360" y="14588"/>
                </a:lnTo>
                <a:lnTo>
                  <a:pt x="1405" y="14641"/>
                </a:lnTo>
                <a:lnTo>
                  <a:pt x="1450" y="14692"/>
                </a:lnTo>
                <a:lnTo>
                  <a:pt x="1497" y="14744"/>
                </a:lnTo>
                <a:lnTo>
                  <a:pt x="1544" y="14794"/>
                </a:lnTo>
                <a:lnTo>
                  <a:pt x="1591" y="14845"/>
                </a:lnTo>
                <a:lnTo>
                  <a:pt x="1639" y="14895"/>
                </a:lnTo>
                <a:lnTo>
                  <a:pt x="1687" y="14945"/>
                </a:lnTo>
                <a:lnTo>
                  <a:pt x="1736" y="14993"/>
                </a:lnTo>
                <a:lnTo>
                  <a:pt x="1786" y="15041"/>
                </a:lnTo>
                <a:lnTo>
                  <a:pt x="1837" y="15087"/>
                </a:lnTo>
                <a:lnTo>
                  <a:pt x="1887" y="15134"/>
                </a:lnTo>
                <a:lnTo>
                  <a:pt x="1939" y="15181"/>
                </a:lnTo>
                <a:lnTo>
                  <a:pt x="1990" y="15227"/>
                </a:lnTo>
                <a:lnTo>
                  <a:pt x="2043" y="15271"/>
                </a:lnTo>
                <a:lnTo>
                  <a:pt x="2096" y="15316"/>
                </a:lnTo>
                <a:lnTo>
                  <a:pt x="2150" y="15360"/>
                </a:lnTo>
                <a:lnTo>
                  <a:pt x="2204" y="15402"/>
                </a:lnTo>
                <a:lnTo>
                  <a:pt x="2258" y="15445"/>
                </a:lnTo>
                <a:lnTo>
                  <a:pt x="2313" y="15487"/>
                </a:lnTo>
                <a:lnTo>
                  <a:pt x="2370" y="15528"/>
                </a:lnTo>
                <a:lnTo>
                  <a:pt x="2426" y="15569"/>
                </a:lnTo>
                <a:lnTo>
                  <a:pt x="2483" y="15609"/>
                </a:lnTo>
                <a:lnTo>
                  <a:pt x="2539" y="15647"/>
                </a:lnTo>
                <a:lnTo>
                  <a:pt x="2597" y="15685"/>
                </a:lnTo>
                <a:lnTo>
                  <a:pt x="2656" y="15724"/>
                </a:lnTo>
                <a:lnTo>
                  <a:pt x="2714" y="15761"/>
                </a:lnTo>
                <a:lnTo>
                  <a:pt x="2773" y="15797"/>
                </a:lnTo>
                <a:lnTo>
                  <a:pt x="2833" y="15833"/>
                </a:lnTo>
                <a:lnTo>
                  <a:pt x="2893" y="15868"/>
                </a:lnTo>
                <a:lnTo>
                  <a:pt x="2953" y="15903"/>
                </a:lnTo>
                <a:lnTo>
                  <a:pt x="3015" y="15936"/>
                </a:lnTo>
                <a:lnTo>
                  <a:pt x="3076" y="15969"/>
                </a:lnTo>
                <a:lnTo>
                  <a:pt x="3138" y="16001"/>
                </a:lnTo>
                <a:lnTo>
                  <a:pt x="3201" y="16032"/>
                </a:lnTo>
                <a:lnTo>
                  <a:pt x="3263" y="16064"/>
                </a:lnTo>
                <a:lnTo>
                  <a:pt x="3325" y="16094"/>
                </a:lnTo>
                <a:lnTo>
                  <a:pt x="3389" y="16122"/>
                </a:lnTo>
                <a:lnTo>
                  <a:pt x="3454" y="16151"/>
                </a:lnTo>
                <a:lnTo>
                  <a:pt x="3518" y="16179"/>
                </a:lnTo>
                <a:lnTo>
                  <a:pt x="3582" y="16205"/>
                </a:lnTo>
                <a:lnTo>
                  <a:pt x="3648" y="16232"/>
                </a:lnTo>
                <a:lnTo>
                  <a:pt x="3713" y="16257"/>
                </a:lnTo>
                <a:lnTo>
                  <a:pt x="3779" y="16282"/>
                </a:lnTo>
                <a:lnTo>
                  <a:pt x="3845" y="16305"/>
                </a:lnTo>
                <a:lnTo>
                  <a:pt x="3913" y="16329"/>
                </a:lnTo>
                <a:lnTo>
                  <a:pt x="3980" y="16351"/>
                </a:lnTo>
                <a:lnTo>
                  <a:pt x="4047" y="16372"/>
                </a:lnTo>
                <a:lnTo>
                  <a:pt x="4115" y="16393"/>
                </a:lnTo>
                <a:lnTo>
                  <a:pt x="4183" y="16413"/>
                </a:lnTo>
                <a:lnTo>
                  <a:pt x="4251" y="16431"/>
                </a:lnTo>
                <a:lnTo>
                  <a:pt x="4321" y="16450"/>
                </a:lnTo>
                <a:lnTo>
                  <a:pt x="4389" y="16467"/>
                </a:lnTo>
                <a:lnTo>
                  <a:pt x="4459" y="16484"/>
                </a:lnTo>
                <a:lnTo>
                  <a:pt x="4528" y="16500"/>
                </a:lnTo>
                <a:lnTo>
                  <a:pt x="4599" y="16514"/>
                </a:lnTo>
                <a:lnTo>
                  <a:pt x="4670" y="16528"/>
                </a:lnTo>
                <a:lnTo>
                  <a:pt x="4740" y="16542"/>
                </a:lnTo>
                <a:lnTo>
                  <a:pt x="4812" y="16554"/>
                </a:lnTo>
                <a:lnTo>
                  <a:pt x="4883" y="16564"/>
                </a:lnTo>
                <a:lnTo>
                  <a:pt x="4955" y="16575"/>
                </a:lnTo>
                <a:lnTo>
                  <a:pt x="5027" y="16585"/>
                </a:lnTo>
                <a:lnTo>
                  <a:pt x="5099" y="16593"/>
                </a:lnTo>
                <a:lnTo>
                  <a:pt x="5171" y="16602"/>
                </a:lnTo>
                <a:lnTo>
                  <a:pt x="5244" y="16609"/>
                </a:lnTo>
                <a:lnTo>
                  <a:pt x="5317" y="16615"/>
                </a:lnTo>
                <a:lnTo>
                  <a:pt x="5390" y="16620"/>
                </a:lnTo>
                <a:lnTo>
                  <a:pt x="5464" y="16623"/>
                </a:lnTo>
                <a:lnTo>
                  <a:pt x="5537" y="16627"/>
                </a:lnTo>
                <a:lnTo>
                  <a:pt x="5611" y="16629"/>
                </a:lnTo>
                <a:lnTo>
                  <a:pt x="5686" y="16630"/>
                </a:lnTo>
                <a:lnTo>
                  <a:pt x="5760" y="16632"/>
                </a:lnTo>
                <a:lnTo>
                  <a:pt x="5837" y="16630"/>
                </a:lnTo>
                <a:lnTo>
                  <a:pt x="5915" y="16629"/>
                </a:lnTo>
                <a:lnTo>
                  <a:pt x="5992" y="16627"/>
                </a:lnTo>
                <a:lnTo>
                  <a:pt x="6069" y="16623"/>
                </a:lnTo>
                <a:lnTo>
                  <a:pt x="6146" y="16618"/>
                </a:lnTo>
                <a:lnTo>
                  <a:pt x="6221" y="16612"/>
                </a:lnTo>
                <a:lnTo>
                  <a:pt x="6297" y="16606"/>
                </a:lnTo>
                <a:lnTo>
                  <a:pt x="6372" y="16598"/>
                </a:lnTo>
                <a:lnTo>
                  <a:pt x="6448" y="16590"/>
                </a:lnTo>
                <a:lnTo>
                  <a:pt x="6524" y="16580"/>
                </a:lnTo>
                <a:lnTo>
                  <a:pt x="6598" y="16569"/>
                </a:lnTo>
                <a:lnTo>
                  <a:pt x="6673" y="16558"/>
                </a:lnTo>
                <a:lnTo>
                  <a:pt x="6747" y="16545"/>
                </a:lnTo>
                <a:lnTo>
                  <a:pt x="6820" y="16532"/>
                </a:lnTo>
                <a:lnTo>
                  <a:pt x="6893" y="16518"/>
                </a:lnTo>
                <a:lnTo>
                  <a:pt x="6967" y="16503"/>
                </a:lnTo>
                <a:lnTo>
                  <a:pt x="7040" y="16486"/>
                </a:lnTo>
                <a:lnTo>
                  <a:pt x="7112" y="16469"/>
                </a:lnTo>
                <a:lnTo>
                  <a:pt x="7184" y="16451"/>
                </a:lnTo>
                <a:lnTo>
                  <a:pt x="7256" y="16432"/>
                </a:lnTo>
                <a:lnTo>
                  <a:pt x="7327" y="16412"/>
                </a:lnTo>
                <a:lnTo>
                  <a:pt x="7399" y="16391"/>
                </a:lnTo>
                <a:lnTo>
                  <a:pt x="7469" y="16370"/>
                </a:lnTo>
                <a:lnTo>
                  <a:pt x="7539" y="16347"/>
                </a:lnTo>
                <a:lnTo>
                  <a:pt x="7609" y="16324"/>
                </a:lnTo>
                <a:lnTo>
                  <a:pt x="7679" y="16300"/>
                </a:lnTo>
                <a:lnTo>
                  <a:pt x="7747" y="16275"/>
                </a:lnTo>
                <a:lnTo>
                  <a:pt x="7817" y="16250"/>
                </a:lnTo>
                <a:lnTo>
                  <a:pt x="7884" y="16222"/>
                </a:lnTo>
                <a:lnTo>
                  <a:pt x="7952" y="16195"/>
                </a:lnTo>
                <a:lnTo>
                  <a:pt x="8020" y="16167"/>
                </a:lnTo>
                <a:lnTo>
                  <a:pt x="8087" y="16138"/>
                </a:lnTo>
                <a:lnTo>
                  <a:pt x="8177" y="16204"/>
                </a:lnTo>
                <a:lnTo>
                  <a:pt x="8269" y="16268"/>
                </a:lnTo>
                <a:lnTo>
                  <a:pt x="8362" y="16330"/>
                </a:lnTo>
                <a:lnTo>
                  <a:pt x="8457" y="16391"/>
                </a:lnTo>
                <a:lnTo>
                  <a:pt x="8553" y="16450"/>
                </a:lnTo>
                <a:lnTo>
                  <a:pt x="8649" y="16508"/>
                </a:lnTo>
                <a:lnTo>
                  <a:pt x="8747" y="16563"/>
                </a:lnTo>
                <a:lnTo>
                  <a:pt x="8847" y="16617"/>
                </a:lnTo>
                <a:lnTo>
                  <a:pt x="8946" y="16669"/>
                </a:lnTo>
                <a:lnTo>
                  <a:pt x="9048" y="16719"/>
                </a:lnTo>
                <a:lnTo>
                  <a:pt x="9150" y="16767"/>
                </a:lnTo>
                <a:lnTo>
                  <a:pt x="9254" y="16813"/>
                </a:lnTo>
                <a:lnTo>
                  <a:pt x="9359" y="16857"/>
                </a:lnTo>
                <a:lnTo>
                  <a:pt x="9465" y="16899"/>
                </a:lnTo>
                <a:lnTo>
                  <a:pt x="9572" y="16939"/>
                </a:lnTo>
                <a:lnTo>
                  <a:pt x="9679" y="16976"/>
                </a:lnTo>
                <a:lnTo>
                  <a:pt x="9788" y="17012"/>
                </a:lnTo>
                <a:lnTo>
                  <a:pt x="9897" y="17046"/>
                </a:lnTo>
                <a:lnTo>
                  <a:pt x="10008" y="17077"/>
                </a:lnTo>
                <a:lnTo>
                  <a:pt x="10119" y="17107"/>
                </a:lnTo>
                <a:lnTo>
                  <a:pt x="10232" y="17134"/>
                </a:lnTo>
                <a:lnTo>
                  <a:pt x="10345" y="17159"/>
                </a:lnTo>
                <a:lnTo>
                  <a:pt x="10459" y="17182"/>
                </a:lnTo>
                <a:lnTo>
                  <a:pt x="10574" y="17202"/>
                </a:lnTo>
                <a:lnTo>
                  <a:pt x="10690" y="17220"/>
                </a:lnTo>
                <a:lnTo>
                  <a:pt x="10806" y="17236"/>
                </a:lnTo>
                <a:lnTo>
                  <a:pt x="10922" y="17249"/>
                </a:lnTo>
                <a:lnTo>
                  <a:pt x="11041" y="17260"/>
                </a:lnTo>
                <a:lnTo>
                  <a:pt x="11159" y="17269"/>
                </a:lnTo>
                <a:lnTo>
                  <a:pt x="11278" y="17275"/>
                </a:lnTo>
                <a:lnTo>
                  <a:pt x="11398" y="17279"/>
                </a:lnTo>
                <a:lnTo>
                  <a:pt x="11519" y="17280"/>
                </a:lnTo>
                <a:lnTo>
                  <a:pt x="11594" y="17280"/>
                </a:lnTo>
                <a:lnTo>
                  <a:pt x="11667" y="17278"/>
                </a:lnTo>
                <a:lnTo>
                  <a:pt x="11741" y="17275"/>
                </a:lnTo>
                <a:lnTo>
                  <a:pt x="11816" y="17273"/>
                </a:lnTo>
                <a:lnTo>
                  <a:pt x="11889" y="17268"/>
                </a:lnTo>
                <a:lnTo>
                  <a:pt x="11962" y="17263"/>
                </a:lnTo>
                <a:lnTo>
                  <a:pt x="12035" y="17257"/>
                </a:lnTo>
                <a:lnTo>
                  <a:pt x="12107" y="17250"/>
                </a:lnTo>
                <a:lnTo>
                  <a:pt x="12181" y="17243"/>
                </a:lnTo>
                <a:lnTo>
                  <a:pt x="12253" y="17233"/>
                </a:lnTo>
                <a:lnTo>
                  <a:pt x="12325" y="17224"/>
                </a:lnTo>
                <a:lnTo>
                  <a:pt x="12396" y="17214"/>
                </a:lnTo>
                <a:lnTo>
                  <a:pt x="12468" y="17202"/>
                </a:lnTo>
                <a:lnTo>
                  <a:pt x="12538" y="17190"/>
                </a:lnTo>
                <a:lnTo>
                  <a:pt x="12609" y="17177"/>
                </a:lnTo>
                <a:lnTo>
                  <a:pt x="12680" y="17164"/>
                </a:lnTo>
                <a:lnTo>
                  <a:pt x="12750" y="17148"/>
                </a:lnTo>
                <a:lnTo>
                  <a:pt x="12819" y="17132"/>
                </a:lnTo>
                <a:lnTo>
                  <a:pt x="12889" y="17115"/>
                </a:lnTo>
                <a:lnTo>
                  <a:pt x="12959" y="17099"/>
                </a:lnTo>
                <a:lnTo>
                  <a:pt x="13027" y="17081"/>
                </a:lnTo>
                <a:lnTo>
                  <a:pt x="13095" y="17061"/>
                </a:lnTo>
                <a:lnTo>
                  <a:pt x="13164" y="17041"/>
                </a:lnTo>
                <a:lnTo>
                  <a:pt x="13231" y="17021"/>
                </a:lnTo>
                <a:lnTo>
                  <a:pt x="13298" y="16999"/>
                </a:lnTo>
                <a:lnTo>
                  <a:pt x="13366" y="16977"/>
                </a:lnTo>
                <a:lnTo>
                  <a:pt x="13433" y="16955"/>
                </a:lnTo>
                <a:lnTo>
                  <a:pt x="13499" y="16931"/>
                </a:lnTo>
                <a:lnTo>
                  <a:pt x="13565" y="16905"/>
                </a:lnTo>
                <a:lnTo>
                  <a:pt x="13631" y="16880"/>
                </a:lnTo>
                <a:lnTo>
                  <a:pt x="13696" y="16854"/>
                </a:lnTo>
                <a:lnTo>
                  <a:pt x="13761" y="16827"/>
                </a:lnTo>
                <a:lnTo>
                  <a:pt x="13825" y="16800"/>
                </a:lnTo>
                <a:lnTo>
                  <a:pt x="13889" y="16771"/>
                </a:lnTo>
                <a:lnTo>
                  <a:pt x="13953" y="16742"/>
                </a:lnTo>
                <a:lnTo>
                  <a:pt x="14016" y="16712"/>
                </a:lnTo>
                <a:lnTo>
                  <a:pt x="14079" y="16681"/>
                </a:lnTo>
                <a:lnTo>
                  <a:pt x="14141" y="16650"/>
                </a:lnTo>
                <a:lnTo>
                  <a:pt x="14202" y="16617"/>
                </a:lnTo>
                <a:lnTo>
                  <a:pt x="14264" y="16585"/>
                </a:lnTo>
                <a:lnTo>
                  <a:pt x="14325" y="16551"/>
                </a:lnTo>
                <a:lnTo>
                  <a:pt x="14386" y="16516"/>
                </a:lnTo>
                <a:lnTo>
                  <a:pt x="14446" y="16482"/>
                </a:lnTo>
                <a:lnTo>
                  <a:pt x="14505" y="16445"/>
                </a:lnTo>
                <a:lnTo>
                  <a:pt x="14565" y="16409"/>
                </a:lnTo>
                <a:lnTo>
                  <a:pt x="14622" y="16372"/>
                </a:lnTo>
                <a:lnTo>
                  <a:pt x="14681" y="16335"/>
                </a:lnTo>
                <a:lnTo>
                  <a:pt x="14739" y="16297"/>
                </a:lnTo>
                <a:lnTo>
                  <a:pt x="14797" y="16257"/>
                </a:lnTo>
                <a:lnTo>
                  <a:pt x="14853" y="16217"/>
                </a:lnTo>
                <a:lnTo>
                  <a:pt x="14909" y="16177"/>
                </a:lnTo>
                <a:lnTo>
                  <a:pt x="14965" y="16136"/>
                </a:lnTo>
                <a:lnTo>
                  <a:pt x="15020" y="16094"/>
                </a:lnTo>
                <a:lnTo>
                  <a:pt x="15075" y="16052"/>
                </a:lnTo>
                <a:lnTo>
                  <a:pt x="15129" y="16008"/>
                </a:lnTo>
                <a:lnTo>
                  <a:pt x="15182" y="15964"/>
                </a:lnTo>
                <a:lnTo>
                  <a:pt x="15235" y="15921"/>
                </a:lnTo>
                <a:lnTo>
                  <a:pt x="15288" y="15875"/>
                </a:lnTo>
                <a:lnTo>
                  <a:pt x="15340" y="15829"/>
                </a:lnTo>
                <a:lnTo>
                  <a:pt x="15391" y="15784"/>
                </a:lnTo>
                <a:lnTo>
                  <a:pt x="15442" y="15737"/>
                </a:lnTo>
                <a:lnTo>
                  <a:pt x="15493" y="15689"/>
                </a:lnTo>
                <a:lnTo>
                  <a:pt x="15542" y="15641"/>
                </a:lnTo>
                <a:lnTo>
                  <a:pt x="15591" y="15593"/>
                </a:lnTo>
                <a:lnTo>
                  <a:pt x="15639" y="15544"/>
                </a:lnTo>
                <a:lnTo>
                  <a:pt x="15687" y="15494"/>
                </a:lnTo>
                <a:lnTo>
                  <a:pt x="15735" y="15444"/>
                </a:lnTo>
                <a:lnTo>
                  <a:pt x="15782" y="15392"/>
                </a:lnTo>
                <a:lnTo>
                  <a:pt x="15828" y="15341"/>
                </a:lnTo>
                <a:lnTo>
                  <a:pt x="15873" y="15289"/>
                </a:lnTo>
                <a:lnTo>
                  <a:pt x="15919" y="15236"/>
                </a:lnTo>
                <a:lnTo>
                  <a:pt x="15963" y="15183"/>
                </a:lnTo>
                <a:lnTo>
                  <a:pt x="16007" y="15131"/>
                </a:lnTo>
                <a:lnTo>
                  <a:pt x="16050" y="15075"/>
                </a:lnTo>
                <a:lnTo>
                  <a:pt x="16092" y="15021"/>
                </a:lnTo>
                <a:lnTo>
                  <a:pt x="16134" y="14966"/>
                </a:lnTo>
                <a:lnTo>
                  <a:pt x="16175" y="14911"/>
                </a:lnTo>
                <a:lnTo>
                  <a:pt x="16216" y="14854"/>
                </a:lnTo>
                <a:lnTo>
                  <a:pt x="16255" y="14798"/>
                </a:lnTo>
                <a:lnTo>
                  <a:pt x="16295" y="14740"/>
                </a:lnTo>
                <a:lnTo>
                  <a:pt x="16333" y="14683"/>
                </a:lnTo>
                <a:lnTo>
                  <a:pt x="16370" y="14624"/>
                </a:lnTo>
                <a:lnTo>
                  <a:pt x="16408" y="14565"/>
                </a:lnTo>
                <a:lnTo>
                  <a:pt x="16445" y="14506"/>
                </a:lnTo>
                <a:lnTo>
                  <a:pt x="16480" y="14447"/>
                </a:lnTo>
                <a:lnTo>
                  <a:pt x="16515" y="14387"/>
                </a:lnTo>
                <a:lnTo>
                  <a:pt x="16549" y="14326"/>
                </a:lnTo>
                <a:lnTo>
                  <a:pt x="16583" y="14265"/>
                </a:lnTo>
                <a:lnTo>
                  <a:pt x="16615" y="14204"/>
                </a:lnTo>
                <a:lnTo>
                  <a:pt x="16648" y="14142"/>
                </a:lnTo>
                <a:lnTo>
                  <a:pt x="16679" y="14080"/>
                </a:lnTo>
                <a:lnTo>
                  <a:pt x="16710" y="14016"/>
                </a:lnTo>
                <a:lnTo>
                  <a:pt x="16740" y="13954"/>
                </a:lnTo>
                <a:lnTo>
                  <a:pt x="16769" y="13890"/>
                </a:lnTo>
                <a:lnTo>
                  <a:pt x="16798" y="13827"/>
                </a:lnTo>
                <a:lnTo>
                  <a:pt x="16825" y="13762"/>
                </a:lnTo>
                <a:lnTo>
                  <a:pt x="16853" y="13697"/>
                </a:lnTo>
                <a:lnTo>
                  <a:pt x="16878" y="13632"/>
                </a:lnTo>
                <a:lnTo>
                  <a:pt x="16904" y="13566"/>
                </a:lnTo>
                <a:lnTo>
                  <a:pt x="16929" y="13500"/>
                </a:lnTo>
                <a:lnTo>
                  <a:pt x="16953" y="13434"/>
                </a:lnTo>
                <a:lnTo>
                  <a:pt x="16976" y="13367"/>
                </a:lnTo>
                <a:lnTo>
                  <a:pt x="16998" y="13300"/>
                </a:lnTo>
                <a:lnTo>
                  <a:pt x="17019" y="13232"/>
                </a:lnTo>
                <a:lnTo>
                  <a:pt x="17040" y="13165"/>
                </a:lnTo>
                <a:lnTo>
                  <a:pt x="17060" y="13097"/>
                </a:lnTo>
                <a:lnTo>
                  <a:pt x="17079" y="13028"/>
                </a:lnTo>
                <a:lnTo>
                  <a:pt x="17097" y="12960"/>
                </a:lnTo>
                <a:lnTo>
                  <a:pt x="17114" y="12890"/>
                </a:lnTo>
                <a:lnTo>
                  <a:pt x="17130" y="12820"/>
                </a:lnTo>
                <a:lnTo>
                  <a:pt x="17146" y="12751"/>
                </a:lnTo>
                <a:lnTo>
                  <a:pt x="17162" y="12680"/>
                </a:lnTo>
                <a:lnTo>
                  <a:pt x="17175" y="12610"/>
                </a:lnTo>
                <a:lnTo>
                  <a:pt x="17188" y="12539"/>
                </a:lnTo>
                <a:lnTo>
                  <a:pt x="17200" y="12469"/>
                </a:lnTo>
                <a:lnTo>
                  <a:pt x="17212" y="12397"/>
                </a:lnTo>
                <a:lnTo>
                  <a:pt x="17223" y="12325"/>
                </a:lnTo>
                <a:lnTo>
                  <a:pt x="17232" y="12254"/>
                </a:lnTo>
                <a:lnTo>
                  <a:pt x="17241" y="12180"/>
                </a:lnTo>
                <a:lnTo>
                  <a:pt x="17248" y="12108"/>
                </a:lnTo>
                <a:lnTo>
                  <a:pt x="17255" y="12035"/>
                </a:lnTo>
                <a:lnTo>
                  <a:pt x="17261" y="11963"/>
                </a:lnTo>
                <a:lnTo>
                  <a:pt x="17266" y="11890"/>
                </a:lnTo>
                <a:lnTo>
                  <a:pt x="17271" y="11815"/>
                </a:lnTo>
                <a:lnTo>
                  <a:pt x="17274" y="11742"/>
                </a:lnTo>
                <a:lnTo>
                  <a:pt x="17277" y="11668"/>
                </a:lnTo>
                <a:lnTo>
                  <a:pt x="17278" y="11594"/>
                </a:lnTo>
                <a:lnTo>
                  <a:pt x="17278" y="11520"/>
                </a:lnTo>
                <a:lnTo>
                  <a:pt x="17277" y="11422"/>
                </a:lnTo>
                <a:lnTo>
                  <a:pt x="17274" y="11323"/>
                </a:lnTo>
                <a:lnTo>
                  <a:pt x="17271" y="11226"/>
                </a:lnTo>
                <a:lnTo>
                  <a:pt x="17265" y="11129"/>
                </a:lnTo>
                <a:lnTo>
                  <a:pt x="17258" y="11032"/>
                </a:lnTo>
                <a:lnTo>
                  <a:pt x="17248" y="10936"/>
                </a:lnTo>
                <a:lnTo>
                  <a:pt x="17238" y="10840"/>
                </a:lnTo>
                <a:lnTo>
                  <a:pt x="17226" y="10746"/>
                </a:lnTo>
                <a:lnTo>
                  <a:pt x="17212" y="10651"/>
                </a:lnTo>
                <a:lnTo>
                  <a:pt x="17196" y="10557"/>
                </a:lnTo>
                <a:lnTo>
                  <a:pt x="17180" y="10463"/>
                </a:lnTo>
                <a:lnTo>
                  <a:pt x="17162" y="10371"/>
                </a:lnTo>
                <a:lnTo>
                  <a:pt x="17142" y="10278"/>
                </a:lnTo>
                <a:lnTo>
                  <a:pt x="17121" y="10186"/>
                </a:lnTo>
                <a:lnTo>
                  <a:pt x="17098" y="10095"/>
                </a:lnTo>
                <a:lnTo>
                  <a:pt x="17074" y="10003"/>
                </a:lnTo>
                <a:lnTo>
                  <a:pt x="17049" y="9913"/>
                </a:lnTo>
                <a:lnTo>
                  <a:pt x="17021" y="9823"/>
                </a:lnTo>
                <a:lnTo>
                  <a:pt x="16992" y="9734"/>
                </a:lnTo>
                <a:lnTo>
                  <a:pt x="16964" y="9647"/>
                </a:lnTo>
                <a:lnTo>
                  <a:pt x="16932" y="9559"/>
                </a:lnTo>
                <a:lnTo>
                  <a:pt x="16899" y="9472"/>
                </a:lnTo>
                <a:lnTo>
                  <a:pt x="16865" y="9385"/>
                </a:lnTo>
                <a:lnTo>
                  <a:pt x="16830" y="9300"/>
                </a:lnTo>
                <a:lnTo>
                  <a:pt x="16793" y="9215"/>
                </a:lnTo>
                <a:lnTo>
                  <a:pt x="16756" y="9131"/>
                </a:lnTo>
                <a:lnTo>
                  <a:pt x="16716" y="9046"/>
                </a:lnTo>
                <a:lnTo>
                  <a:pt x="16675" y="8964"/>
                </a:lnTo>
                <a:lnTo>
                  <a:pt x="16635" y="8882"/>
                </a:lnTo>
                <a:lnTo>
                  <a:pt x="16591" y="8800"/>
                </a:lnTo>
                <a:lnTo>
                  <a:pt x="16547" y="8720"/>
                </a:lnTo>
                <a:lnTo>
                  <a:pt x="16501" y="8639"/>
                </a:lnTo>
                <a:lnTo>
                  <a:pt x="16561" y="8533"/>
                </a:lnTo>
                <a:lnTo>
                  <a:pt x="16620" y="8426"/>
                </a:lnTo>
                <a:lnTo>
                  <a:pt x="16675" y="8315"/>
                </a:lnTo>
                <a:lnTo>
                  <a:pt x="16729" y="8205"/>
                </a:lnTo>
                <a:lnTo>
                  <a:pt x="16762" y="8148"/>
                </a:lnTo>
                <a:lnTo>
                  <a:pt x="16795" y="8091"/>
                </a:lnTo>
                <a:lnTo>
                  <a:pt x="16815" y="8062"/>
                </a:lnTo>
                <a:lnTo>
                  <a:pt x="16834" y="8032"/>
                </a:lnTo>
                <a:lnTo>
                  <a:pt x="16857" y="8002"/>
                </a:lnTo>
                <a:lnTo>
                  <a:pt x="16881" y="7971"/>
                </a:lnTo>
                <a:lnTo>
                  <a:pt x="16907" y="7939"/>
                </a:lnTo>
                <a:lnTo>
                  <a:pt x="16937" y="7907"/>
                </a:lnTo>
                <a:lnTo>
                  <a:pt x="16970" y="7875"/>
                </a:lnTo>
                <a:lnTo>
                  <a:pt x="17007" y="7841"/>
                </a:lnTo>
                <a:lnTo>
                  <a:pt x="17046" y="7806"/>
                </a:lnTo>
                <a:lnTo>
                  <a:pt x="17092" y="7770"/>
                </a:lnTo>
                <a:lnTo>
                  <a:pt x="17141" y="7734"/>
                </a:lnTo>
                <a:lnTo>
                  <a:pt x="17195" y="7696"/>
                </a:lnTo>
                <a:lnTo>
                  <a:pt x="17243" y="7682"/>
                </a:lnTo>
                <a:lnTo>
                  <a:pt x="17291" y="7668"/>
                </a:lnTo>
                <a:lnTo>
                  <a:pt x="17339" y="7654"/>
                </a:lnTo>
                <a:lnTo>
                  <a:pt x="17387" y="7638"/>
                </a:lnTo>
                <a:lnTo>
                  <a:pt x="17434" y="7621"/>
                </a:lnTo>
                <a:lnTo>
                  <a:pt x="17481" y="7604"/>
                </a:lnTo>
                <a:lnTo>
                  <a:pt x="17527" y="7586"/>
                </a:lnTo>
                <a:lnTo>
                  <a:pt x="17573" y="7568"/>
                </a:lnTo>
                <a:lnTo>
                  <a:pt x="17619" y="7549"/>
                </a:lnTo>
                <a:lnTo>
                  <a:pt x="17665" y="7530"/>
                </a:lnTo>
                <a:lnTo>
                  <a:pt x="17709" y="7509"/>
                </a:lnTo>
                <a:lnTo>
                  <a:pt x="17753" y="7488"/>
                </a:lnTo>
                <a:lnTo>
                  <a:pt x="17798" y="7466"/>
                </a:lnTo>
                <a:lnTo>
                  <a:pt x="17841" y="7445"/>
                </a:lnTo>
                <a:lnTo>
                  <a:pt x="17928" y="7399"/>
                </a:lnTo>
                <a:lnTo>
                  <a:pt x="18013" y="7350"/>
                </a:lnTo>
                <a:lnTo>
                  <a:pt x="18096" y="7299"/>
                </a:lnTo>
                <a:lnTo>
                  <a:pt x="18177" y="7247"/>
                </a:lnTo>
                <a:lnTo>
                  <a:pt x="18257" y="7191"/>
                </a:lnTo>
                <a:lnTo>
                  <a:pt x="18336" y="7134"/>
                </a:lnTo>
                <a:lnTo>
                  <a:pt x="18411" y="7075"/>
                </a:lnTo>
                <a:lnTo>
                  <a:pt x="18487" y="7014"/>
                </a:lnTo>
                <a:lnTo>
                  <a:pt x="18559" y="6950"/>
                </a:lnTo>
                <a:lnTo>
                  <a:pt x="18631" y="6884"/>
                </a:lnTo>
                <a:lnTo>
                  <a:pt x="18700" y="6817"/>
                </a:lnTo>
                <a:lnTo>
                  <a:pt x="18768" y="6748"/>
                </a:lnTo>
                <a:lnTo>
                  <a:pt x="18833" y="6677"/>
                </a:lnTo>
                <a:lnTo>
                  <a:pt x="18898" y="6605"/>
                </a:lnTo>
                <a:lnTo>
                  <a:pt x="18959" y="6531"/>
                </a:lnTo>
                <a:lnTo>
                  <a:pt x="19019" y="6456"/>
                </a:lnTo>
                <a:lnTo>
                  <a:pt x="19076" y="6378"/>
                </a:lnTo>
                <a:lnTo>
                  <a:pt x="19133" y="6300"/>
                </a:lnTo>
                <a:lnTo>
                  <a:pt x="19187" y="6221"/>
                </a:lnTo>
                <a:lnTo>
                  <a:pt x="19239" y="6139"/>
                </a:lnTo>
                <a:lnTo>
                  <a:pt x="19289" y="6057"/>
                </a:lnTo>
                <a:lnTo>
                  <a:pt x="19337" y="5974"/>
                </a:lnTo>
                <a:lnTo>
                  <a:pt x="19383" y="5888"/>
                </a:lnTo>
                <a:lnTo>
                  <a:pt x="19426" y="5803"/>
                </a:lnTo>
                <a:lnTo>
                  <a:pt x="19467" y="5716"/>
                </a:lnTo>
                <a:lnTo>
                  <a:pt x="19506" y="5628"/>
                </a:lnTo>
                <a:lnTo>
                  <a:pt x="19543" y="5539"/>
                </a:lnTo>
                <a:lnTo>
                  <a:pt x="19578" y="5450"/>
                </a:lnTo>
                <a:lnTo>
                  <a:pt x="19611" y="5359"/>
                </a:lnTo>
                <a:lnTo>
                  <a:pt x="19641" y="5269"/>
                </a:lnTo>
                <a:lnTo>
                  <a:pt x="19668" y="5176"/>
                </a:lnTo>
                <a:lnTo>
                  <a:pt x="19695" y="5084"/>
                </a:lnTo>
                <a:lnTo>
                  <a:pt x="19718" y="4992"/>
                </a:lnTo>
                <a:lnTo>
                  <a:pt x="19738" y="4898"/>
                </a:lnTo>
                <a:lnTo>
                  <a:pt x="19757" y="4803"/>
                </a:lnTo>
                <a:lnTo>
                  <a:pt x="19773" y="4709"/>
                </a:lnTo>
                <a:lnTo>
                  <a:pt x="19786" y="4614"/>
                </a:lnTo>
                <a:lnTo>
                  <a:pt x="19797" y="4520"/>
                </a:lnTo>
                <a:lnTo>
                  <a:pt x="19805" y="4425"/>
                </a:lnTo>
                <a:lnTo>
                  <a:pt x="19811" y="4329"/>
                </a:lnTo>
                <a:lnTo>
                  <a:pt x="19815" y="4234"/>
                </a:lnTo>
                <a:lnTo>
                  <a:pt x="19816" y="4138"/>
                </a:lnTo>
                <a:lnTo>
                  <a:pt x="19814" y="4043"/>
                </a:lnTo>
                <a:lnTo>
                  <a:pt x="19810" y="3947"/>
                </a:lnTo>
                <a:lnTo>
                  <a:pt x="19803" y="3852"/>
                </a:lnTo>
                <a:lnTo>
                  <a:pt x="19793" y="3757"/>
                </a:lnTo>
                <a:lnTo>
                  <a:pt x="19780" y="3662"/>
                </a:lnTo>
                <a:lnTo>
                  <a:pt x="19764" y="3567"/>
                </a:lnTo>
                <a:lnTo>
                  <a:pt x="19746" y="3474"/>
                </a:lnTo>
                <a:lnTo>
                  <a:pt x="19726" y="3380"/>
                </a:lnTo>
                <a:lnTo>
                  <a:pt x="19702" y="3286"/>
                </a:lnTo>
                <a:lnTo>
                  <a:pt x="19690" y="3240"/>
                </a:lnTo>
                <a:lnTo>
                  <a:pt x="19676" y="3194"/>
                </a:lnTo>
                <a:lnTo>
                  <a:pt x="19661" y="3147"/>
                </a:lnTo>
                <a:lnTo>
                  <a:pt x="19647" y="3102"/>
                </a:lnTo>
                <a:lnTo>
                  <a:pt x="19631" y="3056"/>
                </a:lnTo>
                <a:lnTo>
                  <a:pt x="19614" y="3010"/>
                </a:lnTo>
                <a:lnTo>
                  <a:pt x="19598" y="2965"/>
                </a:lnTo>
                <a:lnTo>
                  <a:pt x="19579" y="2919"/>
                </a:lnTo>
                <a:lnTo>
                  <a:pt x="19560" y="2875"/>
                </a:lnTo>
                <a:lnTo>
                  <a:pt x="19541" y="2829"/>
                </a:lnTo>
                <a:lnTo>
                  <a:pt x="19521" y="2785"/>
                </a:lnTo>
                <a:lnTo>
                  <a:pt x="19500" y="2740"/>
                </a:lnTo>
                <a:lnTo>
                  <a:pt x="19479" y="2698"/>
                </a:lnTo>
                <a:lnTo>
                  <a:pt x="19456" y="2656"/>
                </a:lnTo>
                <a:lnTo>
                  <a:pt x="19433" y="2615"/>
                </a:lnTo>
                <a:lnTo>
                  <a:pt x="19410" y="2573"/>
                </a:lnTo>
                <a:lnTo>
                  <a:pt x="19386" y="2534"/>
                </a:lnTo>
                <a:lnTo>
                  <a:pt x="19361" y="2493"/>
                </a:lnTo>
                <a:lnTo>
                  <a:pt x="19336" y="2454"/>
                </a:lnTo>
                <a:lnTo>
                  <a:pt x="19311" y="2415"/>
                </a:lnTo>
                <a:lnTo>
                  <a:pt x="19284" y="2376"/>
                </a:lnTo>
                <a:lnTo>
                  <a:pt x="19258" y="2338"/>
                </a:lnTo>
                <a:lnTo>
                  <a:pt x="19203" y="2263"/>
                </a:lnTo>
                <a:lnTo>
                  <a:pt x="19146" y="2191"/>
                </a:lnTo>
                <a:lnTo>
                  <a:pt x="19087" y="2121"/>
                </a:lnTo>
                <a:lnTo>
                  <a:pt x="19026" y="2052"/>
                </a:lnTo>
                <a:lnTo>
                  <a:pt x="18962" y="1986"/>
                </a:lnTo>
                <a:lnTo>
                  <a:pt x="18899" y="1922"/>
                </a:lnTo>
                <a:lnTo>
                  <a:pt x="18832" y="1860"/>
                </a:lnTo>
                <a:lnTo>
                  <a:pt x="18764" y="1800"/>
                </a:lnTo>
                <a:lnTo>
                  <a:pt x="18695" y="1742"/>
                </a:lnTo>
                <a:lnTo>
                  <a:pt x="18624" y="1686"/>
                </a:lnTo>
                <a:lnTo>
                  <a:pt x="18551" y="1633"/>
                </a:lnTo>
                <a:lnTo>
                  <a:pt x="18477" y="1581"/>
                </a:lnTo>
                <a:lnTo>
                  <a:pt x="18402" y="1532"/>
                </a:lnTo>
                <a:lnTo>
                  <a:pt x="18326" y="1485"/>
                </a:lnTo>
                <a:lnTo>
                  <a:pt x="18248" y="1441"/>
                </a:lnTo>
                <a:lnTo>
                  <a:pt x="18169" y="1399"/>
                </a:lnTo>
                <a:lnTo>
                  <a:pt x="18090" y="1359"/>
                </a:lnTo>
                <a:lnTo>
                  <a:pt x="18008" y="1322"/>
                </a:lnTo>
                <a:lnTo>
                  <a:pt x="17926" y="1287"/>
                </a:lnTo>
                <a:lnTo>
                  <a:pt x="17845" y="1254"/>
                </a:lnTo>
                <a:lnTo>
                  <a:pt x="17761" y="1224"/>
                </a:lnTo>
                <a:lnTo>
                  <a:pt x="17677" y="1196"/>
                </a:lnTo>
                <a:lnTo>
                  <a:pt x="17591" y="1171"/>
                </a:lnTo>
                <a:lnTo>
                  <a:pt x="17506" y="1147"/>
                </a:lnTo>
                <a:lnTo>
                  <a:pt x="17421" y="1126"/>
                </a:lnTo>
                <a:lnTo>
                  <a:pt x="17334" y="1108"/>
                </a:lnTo>
                <a:lnTo>
                  <a:pt x="17248" y="1094"/>
                </a:lnTo>
                <a:lnTo>
                  <a:pt x="17160" y="1081"/>
                </a:lnTo>
                <a:lnTo>
                  <a:pt x="17073" y="1070"/>
                </a:lnTo>
                <a:lnTo>
                  <a:pt x="16985" y="1063"/>
                </a:lnTo>
                <a:lnTo>
                  <a:pt x="16898" y="1057"/>
                </a:lnTo>
                <a:lnTo>
                  <a:pt x="16810" y="1054"/>
                </a:lnTo>
                <a:lnTo>
                  <a:pt x="16722" y="1054"/>
                </a:lnTo>
                <a:lnTo>
                  <a:pt x="16635" y="1058"/>
                </a:lnTo>
                <a:lnTo>
                  <a:pt x="16547" y="1063"/>
                </a:lnTo>
                <a:lnTo>
                  <a:pt x="16459" y="1071"/>
                </a:lnTo>
                <a:lnTo>
                  <a:pt x="16373" y="1082"/>
                </a:lnTo>
                <a:lnTo>
                  <a:pt x="16285" y="1096"/>
                </a:lnTo>
                <a:lnTo>
                  <a:pt x="16199" y="1113"/>
                </a:lnTo>
                <a:lnTo>
                  <a:pt x="16114" y="1132"/>
                </a:lnTo>
                <a:lnTo>
                  <a:pt x="16070" y="1143"/>
                </a:lnTo>
                <a:lnTo>
                  <a:pt x="16028" y="1154"/>
                </a:lnTo>
                <a:lnTo>
                  <a:pt x="15985" y="1166"/>
                </a:lnTo>
                <a:lnTo>
                  <a:pt x="15943" y="1179"/>
                </a:lnTo>
                <a:lnTo>
                  <a:pt x="15901" y="1192"/>
                </a:lnTo>
                <a:lnTo>
                  <a:pt x="15859" y="1207"/>
                </a:lnTo>
                <a:lnTo>
                  <a:pt x="15817" y="1222"/>
                </a:lnTo>
                <a:lnTo>
                  <a:pt x="15775" y="1238"/>
                </a:lnTo>
                <a:lnTo>
                  <a:pt x="15734" y="1254"/>
                </a:lnTo>
                <a:lnTo>
                  <a:pt x="15692" y="1272"/>
                </a:lnTo>
                <a:lnTo>
                  <a:pt x="15651" y="1290"/>
                </a:lnTo>
                <a:lnTo>
                  <a:pt x="15611" y="1308"/>
                </a:lnTo>
                <a:lnTo>
                  <a:pt x="15570" y="1327"/>
                </a:lnTo>
                <a:lnTo>
                  <a:pt x="15530" y="1347"/>
                </a:lnTo>
                <a:lnTo>
                  <a:pt x="15489" y="1368"/>
                </a:lnTo>
                <a:lnTo>
                  <a:pt x="15450" y="1389"/>
                </a:lnTo>
                <a:lnTo>
                  <a:pt x="15410" y="1412"/>
                </a:lnTo>
                <a:lnTo>
                  <a:pt x="15370" y="1435"/>
                </a:lnTo>
                <a:lnTo>
                  <a:pt x="15332" y="1459"/>
                </a:lnTo>
                <a:lnTo>
                  <a:pt x="15294" y="1484"/>
                </a:lnTo>
                <a:lnTo>
                  <a:pt x="15255" y="1509"/>
                </a:lnTo>
                <a:lnTo>
                  <a:pt x="15217" y="1535"/>
                </a:lnTo>
                <a:lnTo>
                  <a:pt x="15178" y="1562"/>
                </a:lnTo>
                <a:lnTo>
                  <a:pt x="15141" y="1590"/>
                </a:lnTo>
                <a:lnTo>
                  <a:pt x="15104" y="1617"/>
                </a:lnTo>
                <a:lnTo>
                  <a:pt x="15068" y="1647"/>
                </a:lnTo>
                <a:lnTo>
                  <a:pt x="15031" y="1677"/>
                </a:lnTo>
                <a:lnTo>
                  <a:pt x="14995" y="1707"/>
                </a:lnTo>
                <a:lnTo>
                  <a:pt x="14959" y="1740"/>
                </a:lnTo>
                <a:lnTo>
                  <a:pt x="14924" y="1771"/>
                </a:lnTo>
                <a:lnTo>
                  <a:pt x="14889" y="1805"/>
                </a:lnTo>
                <a:lnTo>
                  <a:pt x="14854" y="1838"/>
                </a:lnTo>
                <a:lnTo>
                  <a:pt x="14819" y="1873"/>
                </a:lnTo>
                <a:lnTo>
                  <a:pt x="14786" y="1909"/>
                </a:lnTo>
                <a:lnTo>
                  <a:pt x="14752" y="1945"/>
                </a:lnTo>
                <a:lnTo>
                  <a:pt x="14720" y="1982"/>
                </a:lnTo>
                <a:lnTo>
                  <a:pt x="14686" y="2020"/>
                </a:lnTo>
                <a:lnTo>
                  <a:pt x="14655" y="2058"/>
                </a:lnTo>
                <a:lnTo>
                  <a:pt x="14606" y="2123"/>
                </a:lnTo>
                <a:lnTo>
                  <a:pt x="14559" y="2189"/>
                </a:lnTo>
                <a:lnTo>
                  <a:pt x="14513" y="2256"/>
                </a:lnTo>
                <a:lnTo>
                  <a:pt x="14470" y="2325"/>
                </a:lnTo>
                <a:lnTo>
                  <a:pt x="14429" y="2393"/>
                </a:lnTo>
                <a:lnTo>
                  <a:pt x="14390" y="2464"/>
                </a:lnTo>
                <a:lnTo>
                  <a:pt x="14352" y="2535"/>
                </a:lnTo>
                <a:lnTo>
                  <a:pt x="14318" y="2608"/>
                </a:lnTo>
                <a:lnTo>
                  <a:pt x="14285" y="2681"/>
                </a:lnTo>
                <a:lnTo>
                  <a:pt x="14254" y="2755"/>
                </a:lnTo>
                <a:lnTo>
                  <a:pt x="14225" y="2830"/>
                </a:lnTo>
                <a:lnTo>
                  <a:pt x="14199" y="2905"/>
                </a:lnTo>
                <a:lnTo>
                  <a:pt x="14175" y="2981"/>
                </a:lnTo>
                <a:lnTo>
                  <a:pt x="14152" y="3058"/>
                </a:lnTo>
                <a:lnTo>
                  <a:pt x="14133" y="3135"/>
                </a:lnTo>
                <a:lnTo>
                  <a:pt x="14116" y="3213"/>
                </a:lnTo>
                <a:lnTo>
                  <a:pt x="14100" y="3291"/>
                </a:lnTo>
                <a:lnTo>
                  <a:pt x="14088" y="3371"/>
                </a:lnTo>
                <a:lnTo>
                  <a:pt x="14079" y="3450"/>
                </a:lnTo>
                <a:lnTo>
                  <a:pt x="14071" y="3529"/>
                </a:lnTo>
                <a:lnTo>
                  <a:pt x="14067" y="3608"/>
                </a:lnTo>
                <a:lnTo>
                  <a:pt x="14065" y="3688"/>
                </a:lnTo>
                <a:lnTo>
                  <a:pt x="14065" y="3768"/>
                </a:lnTo>
                <a:lnTo>
                  <a:pt x="14069" y="3847"/>
                </a:lnTo>
                <a:lnTo>
                  <a:pt x="14075" y="3928"/>
                </a:lnTo>
                <a:lnTo>
                  <a:pt x="14085" y="4007"/>
                </a:lnTo>
                <a:lnTo>
                  <a:pt x="14097" y="4086"/>
                </a:lnTo>
                <a:lnTo>
                  <a:pt x="14104" y="4127"/>
                </a:lnTo>
                <a:lnTo>
                  <a:pt x="14111" y="4167"/>
                </a:lnTo>
                <a:lnTo>
                  <a:pt x="14119" y="4206"/>
                </a:lnTo>
                <a:lnTo>
                  <a:pt x="14129" y="4246"/>
                </a:lnTo>
                <a:lnTo>
                  <a:pt x="14139" y="4285"/>
                </a:lnTo>
                <a:lnTo>
                  <a:pt x="14149" y="4325"/>
                </a:lnTo>
                <a:lnTo>
                  <a:pt x="14161" y="4364"/>
                </a:lnTo>
                <a:lnTo>
                  <a:pt x="14173" y="4403"/>
                </a:lnTo>
                <a:lnTo>
                  <a:pt x="14187" y="4443"/>
                </a:lnTo>
                <a:lnTo>
                  <a:pt x="14200" y="4481"/>
                </a:lnTo>
                <a:lnTo>
                  <a:pt x="14230" y="4552"/>
                </a:lnTo>
                <a:lnTo>
                  <a:pt x="14261" y="4622"/>
                </a:lnTo>
                <a:lnTo>
                  <a:pt x="14296" y="4690"/>
                </a:lnTo>
                <a:lnTo>
                  <a:pt x="14332" y="4757"/>
                </a:lnTo>
                <a:lnTo>
                  <a:pt x="14369" y="4823"/>
                </a:lnTo>
                <a:lnTo>
                  <a:pt x="14409" y="4889"/>
                </a:lnTo>
                <a:lnTo>
                  <a:pt x="14451" y="4953"/>
                </a:lnTo>
                <a:lnTo>
                  <a:pt x="14495" y="5016"/>
                </a:lnTo>
                <a:lnTo>
                  <a:pt x="14541" y="5076"/>
                </a:lnTo>
                <a:lnTo>
                  <a:pt x="14588" y="5136"/>
                </a:lnTo>
                <a:lnTo>
                  <a:pt x="14637" y="5193"/>
                </a:lnTo>
                <a:lnTo>
                  <a:pt x="14687" y="5250"/>
                </a:lnTo>
                <a:lnTo>
                  <a:pt x="14740" y="5304"/>
                </a:lnTo>
                <a:lnTo>
                  <a:pt x="14794" y="5357"/>
                </a:lnTo>
                <a:lnTo>
                  <a:pt x="14849" y="5407"/>
                </a:lnTo>
                <a:lnTo>
                  <a:pt x="14907" y="5455"/>
                </a:lnTo>
                <a:lnTo>
                  <a:pt x="14966" y="5502"/>
                </a:lnTo>
                <a:lnTo>
                  <a:pt x="15026" y="5546"/>
                </a:lnTo>
                <a:lnTo>
                  <a:pt x="15087" y="5589"/>
                </a:lnTo>
                <a:lnTo>
                  <a:pt x="15150" y="5629"/>
                </a:lnTo>
                <a:lnTo>
                  <a:pt x="15214" y="5668"/>
                </a:lnTo>
                <a:lnTo>
                  <a:pt x="15279" y="5702"/>
                </a:lnTo>
                <a:lnTo>
                  <a:pt x="15345" y="5736"/>
                </a:lnTo>
                <a:lnTo>
                  <a:pt x="15414" y="5766"/>
                </a:lnTo>
                <a:lnTo>
                  <a:pt x="15482" y="5794"/>
                </a:lnTo>
                <a:lnTo>
                  <a:pt x="15517" y="5807"/>
                </a:lnTo>
                <a:lnTo>
                  <a:pt x="15552" y="5819"/>
                </a:lnTo>
                <a:lnTo>
                  <a:pt x="15587" y="5831"/>
                </a:lnTo>
                <a:lnTo>
                  <a:pt x="15623" y="5842"/>
                </a:lnTo>
                <a:lnTo>
                  <a:pt x="15659" y="5852"/>
                </a:lnTo>
                <a:lnTo>
                  <a:pt x="15695" y="5861"/>
                </a:lnTo>
                <a:lnTo>
                  <a:pt x="15731" y="5870"/>
                </a:lnTo>
                <a:lnTo>
                  <a:pt x="15767" y="5878"/>
                </a:lnTo>
                <a:lnTo>
                  <a:pt x="15804" y="5886"/>
                </a:lnTo>
                <a:lnTo>
                  <a:pt x="15840" y="5892"/>
                </a:lnTo>
                <a:lnTo>
                  <a:pt x="15877" y="5898"/>
                </a:lnTo>
                <a:lnTo>
                  <a:pt x="15914" y="5903"/>
                </a:lnTo>
                <a:lnTo>
                  <a:pt x="15951" y="5908"/>
                </a:lnTo>
                <a:lnTo>
                  <a:pt x="15990" y="5911"/>
                </a:lnTo>
                <a:lnTo>
                  <a:pt x="16043" y="5916"/>
                </a:lnTo>
                <a:lnTo>
                  <a:pt x="16096" y="5918"/>
                </a:lnTo>
                <a:lnTo>
                  <a:pt x="16148" y="5921"/>
                </a:lnTo>
                <a:lnTo>
                  <a:pt x="16201" y="5921"/>
                </a:lnTo>
                <a:lnTo>
                  <a:pt x="16253" y="5921"/>
                </a:lnTo>
                <a:lnTo>
                  <a:pt x="16306" y="5918"/>
                </a:lnTo>
                <a:lnTo>
                  <a:pt x="16358" y="5915"/>
                </a:lnTo>
                <a:lnTo>
                  <a:pt x="16410" y="5909"/>
                </a:lnTo>
                <a:lnTo>
                  <a:pt x="16462" y="5903"/>
                </a:lnTo>
                <a:lnTo>
                  <a:pt x="16513" y="5894"/>
                </a:lnTo>
                <a:lnTo>
                  <a:pt x="16565" y="5885"/>
                </a:lnTo>
                <a:lnTo>
                  <a:pt x="16615" y="5874"/>
                </a:lnTo>
                <a:lnTo>
                  <a:pt x="16667" y="5861"/>
                </a:lnTo>
                <a:lnTo>
                  <a:pt x="16717" y="5848"/>
                </a:lnTo>
                <a:lnTo>
                  <a:pt x="16768" y="5832"/>
                </a:lnTo>
                <a:lnTo>
                  <a:pt x="16817" y="5815"/>
                </a:lnTo>
                <a:close/>
              </a:path>
            </a:pathLst>
          </a:custGeom>
          <a:solidFill>
            <a:schemeClr val="accent6"/>
          </a:solidFill>
          <a:ln>
            <a:noFill/>
          </a:ln>
          <a:effectLst>
            <a:outerShdw blurRad="50800" rotWithShape="0" algn="t" dir="5400000" dist="38100">
              <a:srgbClr val="000000">
                <a:alpha val="40000"/>
              </a:srgbClr>
            </a:outerShdw>
          </a:effectLst>
        </p:spPr>
        <p:txBody>
          <a:bodyPr anchorCtr="0" anchor="ctr" bIns="45700" lIns="91425" spcFirstLastPara="1" rIns="180000" wrap="square" tIns="324000">
            <a:normAutofit/>
          </a:bodyPr>
          <a:lstStyle/>
          <a:p>
            <a:pPr indent="0" lvl="0" marL="0" marR="0" rtl="0" algn="ctr">
              <a:spcBef>
                <a:spcPts val="0"/>
              </a:spcBef>
              <a:spcAft>
                <a:spcPts val="0"/>
              </a:spcAft>
              <a:buNone/>
            </a:pPr>
            <a:r>
              <a:rPr b="1" lang="en-US" sz="1600">
                <a:solidFill>
                  <a:schemeClr val="lt1"/>
                </a:solidFill>
                <a:latin typeface="Microsoft Yahei"/>
                <a:ea typeface="Microsoft Yahei"/>
                <a:cs typeface="Microsoft Yahei"/>
                <a:sym typeface="Microsoft Yahei"/>
              </a:rPr>
              <a:t>关键文本</a:t>
            </a:r>
            <a:endParaRPr/>
          </a:p>
        </p:txBody>
      </p:sp>
      <p:sp>
        <p:nvSpPr>
          <p:cNvPr id="722" name="Google Shape;722;p49"/>
          <p:cNvSpPr/>
          <p:nvPr/>
        </p:nvSpPr>
        <p:spPr>
          <a:xfrm>
            <a:off x="-519010" y="1634382"/>
            <a:ext cx="2851578" cy="1372426"/>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400">
                <a:solidFill>
                  <a:srgbClr val="595959"/>
                </a:solidFill>
                <a:latin typeface="Calibri"/>
                <a:ea typeface="Calibri"/>
                <a:cs typeface="Calibri"/>
                <a:sym typeface="Calibri"/>
              </a:rPr>
              <a:t>点击添加文字说明或复制文本粘贴自此内容要言简意赅点击添加文字说明。</a:t>
            </a:r>
            <a:endParaRPr/>
          </a:p>
        </p:txBody>
      </p:sp>
      <p:sp>
        <p:nvSpPr>
          <p:cNvPr id="723" name="Google Shape;723;p49"/>
          <p:cNvSpPr/>
          <p:nvPr/>
        </p:nvSpPr>
        <p:spPr>
          <a:xfrm>
            <a:off x="6466919" y="1207390"/>
            <a:ext cx="2858664" cy="1113205"/>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400">
                <a:solidFill>
                  <a:srgbClr val="595959"/>
                </a:solidFill>
                <a:latin typeface="Calibri"/>
                <a:ea typeface="Calibri"/>
                <a:cs typeface="Calibri"/>
                <a:sym typeface="Calibri"/>
              </a:rPr>
              <a:t>点击添加文字说明或复制文本粘贴自此内容要言简意赅点击添加文字说明。</a:t>
            </a:r>
            <a:endParaRPr/>
          </a:p>
        </p:txBody>
      </p:sp>
      <p:sp>
        <p:nvSpPr>
          <p:cNvPr id="724" name="Google Shape;724;p49"/>
          <p:cNvSpPr/>
          <p:nvPr/>
        </p:nvSpPr>
        <p:spPr>
          <a:xfrm>
            <a:off x="5615240" y="3171176"/>
            <a:ext cx="2856812" cy="1208753"/>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400">
                <a:solidFill>
                  <a:srgbClr val="595959"/>
                </a:solidFill>
                <a:latin typeface="Calibri"/>
                <a:ea typeface="Calibri"/>
                <a:cs typeface="Calibri"/>
                <a:sym typeface="Calibri"/>
              </a:rPr>
              <a:t>点击添加文字说明或复制文本粘贴自此内容要言简意赅点击添加文字说明。</a:t>
            </a:r>
            <a:endParaRPr/>
          </a:p>
        </p:txBody>
      </p:sp>
      <p:sp>
        <p:nvSpPr>
          <p:cNvPr id="725" name="Google Shape;725;p49"/>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19"/>
                                        </p:tgtEl>
                                        <p:attrNameLst>
                                          <p:attrName>style.visibility</p:attrName>
                                        </p:attrNameLst>
                                      </p:cBhvr>
                                      <p:to>
                                        <p:strVal val="visible"/>
                                      </p:to>
                                    </p:set>
                                    <p:animEffect filter="fade" transition="in">
                                      <p:cBhvr>
                                        <p:cTn dur="750"/>
                                        <p:tgtEl>
                                          <p:spTgt spid="719"/>
                                        </p:tgtEl>
                                      </p:cBhvr>
                                    </p:animEffect>
                                  </p:childTnLst>
                                </p:cTn>
                              </p:par>
                            </p:childTnLst>
                          </p:cTn>
                        </p:par>
                        <p:par>
                          <p:cTn fill="hold">
                            <p:stCondLst>
                              <p:cond delay="750"/>
                            </p:stCondLst>
                            <p:childTnLst>
                              <p:par>
                                <p:cTn fill="hold" nodeType="afterEffect" presetClass="entr" presetID="10" presetSubtype="0">
                                  <p:stCondLst>
                                    <p:cond delay="0"/>
                                  </p:stCondLst>
                                  <p:childTnLst>
                                    <p:set>
                                      <p:cBhvr>
                                        <p:cTn dur="1" fill="hold">
                                          <p:stCondLst>
                                            <p:cond delay="0"/>
                                          </p:stCondLst>
                                        </p:cTn>
                                        <p:tgtEl>
                                          <p:spTgt spid="722"/>
                                        </p:tgtEl>
                                        <p:attrNameLst>
                                          <p:attrName>style.visibility</p:attrName>
                                        </p:attrNameLst>
                                      </p:cBhvr>
                                      <p:to>
                                        <p:strVal val="visible"/>
                                      </p:to>
                                    </p:set>
                                    <p:animEffect filter="fade" transition="in">
                                      <p:cBhvr>
                                        <p:cTn dur="500"/>
                                        <p:tgtEl>
                                          <p:spTgt spid="722"/>
                                        </p:tgtEl>
                                      </p:cBhvr>
                                    </p:animEffect>
                                  </p:childTnLst>
                                </p:cTn>
                              </p:par>
                            </p:childTnLst>
                          </p:cTn>
                        </p:par>
                        <p:par>
                          <p:cTn fill="hold">
                            <p:stCondLst>
                              <p:cond delay="1250"/>
                            </p:stCondLst>
                            <p:childTnLst>
                              <p:par>
                                <p:cTn fill="hold" nodeType="afterEffect" presetClass="entr" presetID="10" presetSubtype="0">
                                  <p:stCondLst>
                                    <p:cond delay="0"/>
                                  </p:stCondLst>
                                  <p:childTnLst>
                                    <p:set>
                                      <p:cBhvr>
                                        <p:cTn dur="1" fill="hold">
                                          <p:stCondLst>
                                            <p:cond delay="0"/>
                                          </p:stCondLst>
                                        </p:cTn>
                                        <p:tgtEl>
                                          <p:spTgt spid="720"/>
                                        </p:tgtEl>
                                        <p:attrNameLst>
                                          <p:attrName>style.visibility</p:attrName>
                                        </p:attrNameLst>
                                      </p:cBhvr>
                                      <p:to>
                                        <p:strVal val="visible"/>
                                      </p:to>
                                    </p:set>
                                    <p:animEffect filter="fade" transition="in">
                                      <p:cBhvr>
                                        <p:cTn dur="750"/>
                                        <p:tgtEl>
                                          <p:spTgt spid="720"/>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723"/>
                                        </p:tgtEl>
                                        <p:attrNameLst>
                                          <p:attrName>style.visibility</p:attrName>
                                        </p:attrNameLst>
                                      </p:cBhvr>
                                      <p:to>
                                        <p:strVal val="visible"/>
                                      </p:to>
                                    </p:set>
                                    <p:animEffect filter="fade" transition="in">
                                      <p:cBhvr>
                                        <p:cTn dur="500"/>
                                        <p:tgtEl>
                                          <p:spTgt spid="723"/>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721"/>
                                        </p:tgtEl>
                                        <p:attrNameLst>
                                          <p:attrName>style.visibility</p:attrName>
                                        </p:attrNameLst>
                                      </p:cBhvr>
                                      <p:to>
                                        <p:strVal val="visible"/>
                                      </p:to>
                                    </p:set>
                                    <p:animEffect filter="fade" transition="in">
                                      <p:cBhvr>
                                        <p:cTn dur="750"/>
                                        <p:tgtEl>
                                          <p:spTgt spid="721"/>
                                        </p:tgtEl>
                                      </p:cBhvr>
                                    </p:animEffect>
                                  </p:childTnLst>
                                </p:cTn>
                              </p:par>
                            </p:childTnLst>
                          </p:cTn>
                        </p:par>
                        <p:par>
                          <p:cTn fill="hold">
                            <p:stCondLst>
                              <p:cond delay="3250"/>
                            </p:stCondLst>
                            <p:childTnLst>
                              <p:par>
                                <p:cTn fill="hold" nodeType="afterEffect" presetClass="entr" presetID="10" presetSubtype="0">
                                  <p:stCondLst>
                                    <p:cond delay="0"/>
                                  </p:stCondLst>
                                  <p:childTnLst>
                                    <p:set>
                                      <p:cBhvr>
                                        <p:cTn dur="1" fill="hold">
                                          <p:stCondLst>
                                            <p:cond delay="0"/>
                                          </p:stCondLst>
                                        </p:cTn>
                                        <p:tgtEl>
                                          <p:spTgt spid="724"/>
                                        </p:tgtEl>
                                        <p:attrNameLst>
                                          <p:attrName>style.visibility</p:attrName>
                                        </p:attrNameLst>
                                      </p:cBhvr>
                                      <p:to>
                                        <p:strVal val="visible"/>
                                      </p:to>
                                    </p:set>
                                    <p:animEffect filter="fade" transition="in">
                                      <p:cBhvr>
                                        <p:cTn dur="500"/>
                                        <p:tgtEl>
                                          <p:spTgt spid="7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bg>
      <p:bgPr>
        <a:blipFill>
          <a:blip r:embed="rId2">
            <a:alphaModFix/>
          </a:blip>
          <a:stretch>
            <a:fillRect/>
          </a:stretch>
        </a:blipFill>
      </p:bgPr>
    </p:bg>
    <p:spTree>
      <p:nvGrpSpPr>
        <p:cNvPr id="726" name="Shape 726"/>
        <p:cNvGrpSpPr/>
        <p:nvPr/>
      </p:nvGrpSpPr>
      <p:grpSpPr>
        <a:xfrm>
          <a:off x="0" y="0"/>
          <a:ext cx="0" cy="0"/>
          <a:chOff x="0" y="0"/>
          <a:chExt cx="0" cy="0"/>
        </a:xfrm>
      </p:grpSpPr>
      <p:sp>
        <p:nvSpPr>
          <p:cNvPr id="727" name="Google Shape;727;p50"/>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4400"/>
              <a:buFont typeface="Roboto"/>
              <a:buNone/>
              <a:defRPr>
                <a:solidFill>
                  <a:srgbClr val="094D8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8" name="Google Shape;728;p50"/>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9" name="Google Shape;729;p50"/>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0" name="Google Shape;730;p50"/>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731" name="Google Shape;731;p50"/>
          <p:cNvSpPr txBox="1"/>
          <p:nvPr>
            <p:ph idx="1" type="body"/>
          </p:nvPr>
        </p:nvSpPr>
        <p:spPr>
          <a:xfrm>
            <a:off x="906463" y="1524000"/>
            <a:ext cx="7475537" cy="306387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rgbClr val="002060"/>
              </a:buClr>
              <a:buSzPts val="1800"/>
              <a:buChar char="•"/>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bg>
      <p:bgPr>
        <a:blipFill>
          <a:blip r:embed="rId2">
            <a:alphaModFix/>
          </a:blip>
          <a:stretch>
            <a:fillRect/>
          </a:stretch>
        </a:blipFill>
      </p:bgPr>
    </p:bg>
    <p:spTree>
      <p:nvGrpSpPr>
        <p:cNvPr id="732" name="Shape 732"/>
        <p:cNvGrpSpPr/>
        <p:nvPr/>
      </p:nvGrpSpPr>
      <p:grpSpPr>
        <a:xfrm>
          <a:off x="0" y="0"/>
          <a:ext cx="0" cy="0"/>
          <a:chOff x="0" y="0"/>
          <a:chExt cx="0" cy="0"/>
        </a:xfrm>
      </p:grpSpPr>
      <p:sp>
        <p:nvSpPr>
          <p:cNvPr id="733" name="Google Shape;733;p51"/>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4400"/>
              <a:buFont typeface="Roboto"/>
              <a:buNone/>
              <a:defRPr>
                <a:solidFill>
                  <a:srgbClr val="094D8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4" name="Google Shape;734;p51"/>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5" name="Google Shape;735;p51"/>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6" name="Google Shape;736;p51"/>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737" name="Google Shape;737;p51"/>
          <p:cNvSpPr/>
          <p:nvPr>
            <p:ph idx="2" type="pic"/>
          </p:nvPr>
        </p:nvSpPr>
        <p:spPr>
          <a:xfrm>
            <a:off x="796925" y="1512888"/>
            <a:ext cx="7718425" cy="2976562"/>
          </a:xfrm>
          <a:prstGeom prst="rect">
            <a:avLst/>
          </a:prstGeom>
          <a:no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Custom Layout">
  <p:cSld name="23_Custom Layout">
    <p:spTree>
      <p:nvGrpSpPr>
        <p:cNvPr id="738" name="Shape 738"/>
        <p:cNvGrpSpPr/>
        <p:nvPr/>
      </p:nvGrpSpPr>
      <p:grpSpPr>
        <a:xfrm>
          <a:off x="0" y="0"/>
          <a:ext cx="0" cy="0"/>
          <a:chOff x="0" y="0"/>
          <a:chExt cx="0" cy="0"/>
        </a:xfrm>
      </p:grpSpPr>
      <p:grpSp>
        <p:nvGrpSpPr>
          <p:cNvPr id="739" name="Google Shape;739;p52"/>
          <p:cNvGrpSpPr/>
          <p:nvPr/>
        </p:nvGrpSpPr>
        <p:grpSpPr>
          <a:xfrm>
            <a:off x="7607932" y="283436"/>
            <a:ext cx="1370661" cy="1326756"/>
            <a:chOff x="2469333" y="2288142"/>
            <a:chExt cx="3318069" cy="3601081"/>
          </a:xfrm>
        </p:grpSpPr>
        <p:sp>
          <p:nvSpPr>
            <p:cNvPr id="740" name="Google Shape;740;p52"/>
            <p:cNvSpPr/>
            <p:nvPr/>
          </p:nvSpPr>
          <p:spPr>
            <a:xfrm>
              <a:off x="3614738" y="2906713"/>
              <a:ext cx="1897062" cy="1185862"/>
            </a:xfrm>
            <a:custGeom>
              <a:rect b="b" l="l" r="r" t="t"/>
              <a:pathLst>
                <a:path extrusionOk="0" h="1361198" w="2176298">
                  <a:moveTo>
                    <a:pt x="1058934" y="365"/>
                  </a:moveTo>
                  <a:cubicBezTo>
                    <a:pt x="1164160" y="-2367"/>
                    <a:pt x="1268881" y="10229"/>
                    <a:pt x="1369736" y="37253"/>
                  </a:cubicBezTo>
                  <a:lnTo>
                    <a:pt x="1378058" y="39914"/>
                  </a:lnTo>
                  <a:lnTo>
                    <a:pt x="1469179" y="69053"/>
                  </a:lnTo>
                  <a:cubicBezTo>
                    <a:pt x="1697623" y="154319"/>
                    <a:pt x="1898917" y="316505"/>
                    <a:pt x="2030357" y="544165"/>
                  </a:cubicBezTo>
                  <a:cubicBezTo>
                    <a:pt x="2161797" y="771826"/>
                    <a:pt x="2201606" y="1027244"/>
                    <a:pt x="2161227" y="1267715"/>
                  </a:cubicBezTo>
                  <a:lnTo>
                    <a:pt x="2140901" y="1361198"/>
                  </a:lnTo>
                  <a:lnTo>
                    <a:pt x="2139045" y="1352661"/>
                  </a:lnTo>
                  <a:cubicBezTo>
                    <a:pt x="2075989" y="1117332"/>
                    <a:pt x="1934380" y="903052"/>
                    <a:pt x="1725660" y="752525"/>
                  </a:cubicBezTo>
                  <a:lnTo>
                    <a:pt x="1699155" y="735384"/>
                  </a:lnTo>
                  <a:lnTo>
                    <a:pt x="1632133" y="692041"/>
                  </a:lnTo>
                  <a:cubicBezTo>
                    <a:pt x="1469519" y="598156"/>
                    <a:pt x="1292741" y="551020"/>
                    <a:pt x="1117365" y="546465"/>
                  </a:cubicBezTo>
                  <a:lnTo>
                    <a:pt x="1085186" y="547184"/>
                  </a:lnTo>
                  <a:lnTo>
                    <a:pt x="1012432" y="548808"/>
                  </a:lnTo>
                  <a:cubicBezTo>
                    <a:pt x="907916" y="556195"/>
                    <a:pt x="805025" y="578610"/>
                    <a:pt x="707120" y="615152"/>
                  </a:cubicBezTo>
                  <a:lnTo>
                    <a:pt x="615214" y="654565"/>
                  </a:lnTo>
                  <a:lnTo>
                    <a:pt x="611003" y="656371"/>
                  </a:lnTo>
                  <a:cubicBezTo>
                    <a:pt x="516796" y="702232"/>
                    <a:pt x="428697" y="761921"/>
                    <a:pt x="350066" y="834537"/>
                  </a:cubicBezTo>
                  <a:lnTo>
                    <a:pt x="325575" y="859529"/>
                  </a:lnTo>
                  <a:lnTo>
                    <a:pt x="274716" y="911428"/>
                  </a:lnTo>
                  <a:cubicBezTo>
                    <a:pt x="226753" y="965517"/>
                    <a:pt x="183496" y="1025218"/>
                    <a:pt x="145942" y="1090264"/>
                  </a:cubicBezTo>
                  <a:cubicBezTo>
                    <a:pt x="108388" y="1155310"/>
                    <a:pt x="78314" y="1222622"/>
                    <a:pt x="55453" y="1291204"/>
                  </a:cubicBezTo>
                  <a:lnTo>
                    <a:pt x="35936" y="1361198"/>
                  </a:lnTo>
                  <a:lnTo>
                    <a:pt x="26538" y="1327492"/>
                  </a:lnTo>
                  <a:cubicBezTo>
                    <a:pt x="2966" y="1223088"/>
                    <a:pt x="-4676" y="1116947"/>
                    <a:pt x="2710" y="1012431"/>
                  </a:cubicBezTo>
                  <a:lnTo>
                    <a:pt x="3252" y="1007881"/>
                  </a:lnTo>
                  <a:lnTo>
                    <a:pt x="15072" y="908581"/>
                  </a:lnTo>
                  <a:cubicBezTo>
                    <a:pt x="32378" y="805522"/>
                    <a:pt x="64411" y="705208"/>
                    <a:pt x="110273" y="611002"/>
                  </a:cubicBezTo>
                  <a:lnTo>
                    <a:pt x="145243" y="547183"/>
                  </a:lnTo>
                  <a:lnTo>
                    <a:pt x="160710" y="518955"/>
                  </a:lnTo>
                  <a:cubicBezTo>
                    <a:pt x="252343" y="369353"/>
                    <a:pt x="381551" y="239827"/>
                    <a:pt x="544166" y="145941"/>
                  </a:cubicBezTo>
                  <a:lnTo>
                    <a:pt x="615215" y="109569"/>
                  </a:lnTo>
                  <a:lnTo>
                    <a:pt x="643310" y="95186"/>
                  </a:lnTo>
                  <a:cubicBezTo>
                    <a:pt x="777436" y="34905"/>
                    <a:pt x="918633" y="4009"/>
                    <a:pt x="1058934" y="365"/>
                  </a:cubicBezTo>
                  <a:close/>
                </a:path>
              </a:pathLst>
            </a:custGeom>
            <a:solidFill>
              <a:srgbClr val="5B9BD5"/>
            </a:solidFill>
            <a:ln cap="flat" cmpd="sng" w="12700">
              <a:solidFill>
                <a:schemeClr val="lt1"/>
              </a:solidFill>
              <a:prstDash val="solid"/>
              <a:miter lim="800000"/>
              <a:headEnd len="sm" w="sm" type="none"/>
              <a:tailEnd len="sm" w="sm" type="none"/>
            </a:ln>
          </p:spPr>
          <p:txBody>
            <a:bodyPr anchorCtr="0" anchor="t" bIns="0" lIns="0" spcFirstLastPara="1" rIns="0" wrap="square" tIns="54000">
              <a:noAutofit/>
            </a:bodyPr>
            <a:lstStyle/>
            <a:p>
              <a:pPr indent="0" lvl="0" marL="0" marR="0" rtl="0" algn="ctr">
                <a:spcBef>
                  <a:spcPts val="0"/>
                </a:spcBef>
                <a:spcAft>
                  <a:spcPts val="0"/>
                </a:spcAft>
                <a:buNone/>
              </a:pPr>
              <a:r>
                <a:t/>
              </a:r>
              <a:endParaRPr b="1" sz="1500">
                <a:solidFill>
                  <a:schemeClr val="lt1"/>
                </a:solidFill>
                <a:latin typeface="Arial"/>
                <a:ea typeface="Arial"/>
                <a:cs typeface="Arial"/>
                <a:sym typeface="Arial"/>
              </a:endParaRPr>
            </a:p>
          </p:txBody>
        </p:sp>
        <p:sp>
          <p:nvSpPr>
            <p:cNvPr id="741" name="Google Shape;741;p52"/>
            <p:cNvSpPr/>
            <p:nvPr/>
          </p:nvSpPr>
          <p:spPr>
            <a:xfrm>
              <a:off x="2789238" y="4092575"/>
              <a:ext cx="1898650" cy="1187450"/>
            </a:xfrm>
            <a:custGeom>
              <a:rect b="b" l="l" r="r" t="t"/>
              <a:pathLst>
                <a:path extrusionOk="0" h="1361200" w="2176296">
                  <a:moveTo>
                    <a:pt x="35396" y="0"/>
                  </a:moveTo>
                  <a:lnTo>
                    <a:pt x="37253" y="8538"/>
                  </a:lnTo>
                  <a:cubicBezTo>
                    <a:pt x="100309" y="243868"/>
                    <a:pt x="241918" y="458149"/>
                    <a:pt x="450638" y="608675"/>
                  </a:cubicBezTo>
                  <a:lnTo>
                    <a:pt x="477141" y="625815"/>
                  </a:lnTo>
                  <a:lnTo>
                    <a:pt x="544165" y="669159"/>
                  </a:lnTo>
                  <a:cubicBezTo>
                    <a:pt x="706780" y="763045"/>
                    <a:pt x="883557" y="810180"/>
                    <a:pt x="1058933" y="814735"/>
                  </a:cubicBezTo>
                  <a:lnTo>
                    <a:pt x="1091112" y="814016"/>
                  </a:lnTo>
                  <a:lnTo>
                    <a:pt x="1163866" y="812391"/>
                  </a:lnTo>
                  <a:cubicBezTo>
                    <a:pt x="1268382" y="805005"/>
                    <a:pt x="1371273" y="782590"/>
                    <a:pt x="1469177" y="746047"/>
                  </a:cubicBezTo>
                  <a:lnTo>
                    <a:pt x="1561083" y="706634"/>
                  </a:lnTo>
                  <a:lnTo>
                    <a:pt x="1565295" y="704828"/>
                  </a:lnTo>
                  <a:cubicBezTo>
                    <a:pt x="1659501" y="658967"/>
                    <a:pt x="1747601" y="599278"/>
                    <a:pt x="1826231" y="526662"/>
                  </a:cubicBezTo>
                  <a:lnTo>
                    <a:pt x="1850722" y="501670"/>
                  </a:lnTo>
                  <a:lnTo>
                    <a:pt x="1901581" y="449771"/>
                  </a:lnTo>
                  <a:cubicBezTo>
                    <a:pt x="1949544" y="395682"/>
                    <a:pt x="1992801" y="335981"/>
                    <a:pt x="2030355" y="270935"/>
                  </a:cubicBezTo>
                  <a:cubicBezTo>
                    <a:pt x="2067909" y="205889"/>
                    <a:pt x="2097984" y="138578"/>
                    <a:pt x="2120844" y="69995"/>
                  </a:cubicBezTo>
                  <a:lnTo>
                    <a:pt x="2140361" y="2"/>
                  </a:lnTo>
                  <a:lnTo>
                    <a:pt x="2149759" y="33708"/>
                  </a:lnTo>
                  <a:cubicBezTo>
                    <a:pt x="2173331" y="138112"/>
                    <a:pt x="2180974" y="244253"/>
                    <a:pt x="2173587" y="348769"/>
                  </a:cubicBezTo>
                  <a:lnTo>
                    <a:pt x="2173046" y="353318"/>
                  </a:lnTo>
                  <a:lnTo>
                    <a:pt x="2161225" y="452618"/>
                  </a:lnTo>
                  <a:cubicBezTo>
                    <a:pt x="2143920" y="555678"/>
                    <a:pt x="2111886" y="655991"/>
                    <a:pt x="2066024" y="750198"/>
                  </a:cubicBezTo>
                  <a:lnTo>
                    <a:pt x="2031055" y="814017"/>
                  </a:lnTo>
                  <a:lnTo>
                    <a:pt x="2015587" y="842244"/>
                  </a:lnTo>
                  <a:cubicBezTo>
                    <a:pt x="1923955" y="991847"/>
                    <a:pt x="1794746" y="1121373"/>
                    <a:pt x="1632131" y="1215258"/>
                  </a:cubicBezTo>
                  <a:lnTo>
                    <a:pt x="1561083" y="1251630"/>
                  </a:lnTo>
                  <a:lnTo>
                    <a:pt x="1532987" y="1266013"/>
                  </a:lnTo>
                  <a:cubicBezTo>
                    <a:pt x="1298267" y="1371506"/>
                    <a:pt x="1041890" y="1387003"/>
                    <a:pt x="806561" y="1323947"/>
                  </a:cubicBezTo>
                  <a:lnTo>
                    <a:pt x="798239" y="1321286"/>
                  </a:lnTo>
                  <a:lnTo>
                    <a:pt x="707119" y="1292147"/>
                  </a:lnTo>
                  <a:cubicBezTo>
                    <a:pt x="478676" y="1206881"/>
                    <a:pt x="277381" y="1044696"/>
                    <a:pt x="145941" y="817035"/>
                  </a:cubicBezTo>
                  <a:cubicBezTo>
                    <a:pt x="14501" y="589375"/>
                    <a:pt x="-25308" y="333956"/>
                    <a:pt x="15071" y="93484"/>
                  </a:cubicBezTo>
                  <a:close/>
                </a:path>
              </a:pathLst>
            </a:custGeom>
            <a:solidFill>
              <a:srgbClr val="90BE21"/>
            </a:solidFill>
            <a:ln cap="flat" cmpd="sng" w="12700">
              <a:solidFill>
                <a:schemeClr val="lt1"/>
              </a:solidFill>
              <a:prstDash val="solid"/>
              <a:miter lim="800000"/>
              <a:headEnd len="sm" w="sm" type="none"/>
              <a:tailEnd len="sm" w="sm" type="none"/>
            </a:ln>
          </p:spPr>
          <p:txBody>
            <a:bodyPr anchorCtr="0" anchor="ctr" bIns="0" lIns="0" spcFirstLastPara="1" rIns="0" wrap="square" tIns="486000">
              <a:noAutofit/>
            </a:bodyPr>
            <a:lstStyle/>
            <a:p>
              <a:pPr indent="0" lvl="0" marL="0" marR="0" rtl="0" algn="ctr">
                <a:spcBef>
                  <a:spcPts val="0"/>
                </a:spcBef>
                <a:spcAft>
                  <a:spcPts val="0"/>
                </a:spcAft>
                <a:buNone/>
              </a:pPr>
              <a:r>
                <a:t/>
              </a:r>
              <a:endParaRPr b="1" sz="1500">
                <a:solidFill>
                  <a:schemeClr val="lt1"/>
                </a:solidFill>
                <a:latin typeface="Arial"/>
                <a:ea typeface="Arial"/>
                <a:cs typeface="Arial"/>
                <a:sym typeface="Arial"/>
              </a:endParaRPr>
            </a:p>
          </p:txBody>
        </p:sp>
        <p:sp>
          <p:nvSpPr>
            <p:cNvPr id="742" name="Google Shape;742;p52"/>
            <p:cNvSpPr/>
            <p:nvPr/>
          </p:nvSpPr>
          <p:spPr>
            <a:xfrm rot="-2325583">
              <a:off x="3079751" y="2714626"/>
              <a:ext cx="1890713" cy="1501775"/>
            </a:xfrm>
            <a:custGeom>
              <a:rect b="b" l="l" r="r" t="t"/>
              <a:pathLst>
                <a:path extrusionOk="0" h="1502699" w="1890176">
                  <a:moveTo>
                    <a:pt x="1542306" y="208908"/>
                  </a:moveTo>
                  <a:cubicBezTo>
                    <a:pt x="1721012" y="352384"/>
                    <a:pt x="1834029" y="547356"/>
                    <a:pt x="1877166" y="755507"/>
                  </a:cubicBezTo>
                  <a:lnTo>
                    <a:pt x="1890176" y="837888"/>
                  </a:lnTo>
                  <a:lnTo>
                    <a:pt x="1885971" y="831537"/>
                  </a:lnTo>
                  <a:cubicBezTo>
                    <a:pt x="1760410" y="660232"/>
                    <a:pt x="1577667" y="530839"/>
                    <a:pt x="1360527" y="474446"/>
                  </a:cubicBezTo>
                  <a:lnTo>
                    <a:pt x="1333578" y="468890"/>
                  </a:lnTo>
                  <a:lnTo>
                    <a:pt x="1265428" y="454838"/>
                  </a:lnTo>
                  <a:cubicBezTo>
                    <a:pt x="1103640" y="429909"/>
                    <a:pt x="945111" y="447440"/>
                    <a:pt x="801168" y="499128"/>
                  </a:cubicBezTo>
                  <a:lnTo>
                    <a:pt x="775247" y="509876"/>
                  </a:lnTo>
                  <a:lnTo>
                    <a:pt x="716643" y="534173"/>
                  </a:lnTo>
                  <a:cubicBezTo>
                    <a:pt x="634049" y="573184"/>
                    <a:pt x="557523" y="623894"/>
                    <a:pt x="489510" y="684509"/>
                  </a:cubicBezTo>
                  <a:lnTo>
                    <a:pt x="427279" y="745561"/>
                  </a:lnTo>
                  <a:cubicBezTo>
                    <a:pt x="426328" y="746494"/>
                    <a:pt x="425378" y="747426"/>
                    <a:pt x="424427" y="748359"/>
                  </a:cubicBezTo>
                  <a:cubicBezTo>
                    <a:pt x="362362" y="815378"/>
                    <a:pt x="309627" y="891703"/>
                    <a:pt x="268669" y="975542"/>
                  </a:cubicBezTo>
                  <a:lnTo>
                    <a:pt x="256661" y="1003585"/>
                  </a:lnTo>
                  <a:lnTo>
                    <a:pt x="231727" y="1061819"/>
                  </a:lnTo>
                  <a:cubicBezTo>
                    <a:pt x="209836" y="1120919"/>
                    <a:pt x="193543" y="1183091"/>
                    <a:pt x="183571" y="1247806"/>
                  </a:cubicBezTo>
                  <a:cubicBezTo>
                    <a:pt x="173599" y="1312521"/>
                    <a:pt x="170421" y="1376714"/>
                    <a:pt x="173505" y="1439662"/>
                  </a:cubicBezTo>
                  <a:lnTo>
                    <a:pt x="179753" y="1502699"/>
                  </a:lnTo>
                  <a:lnTo>
                    <a:pt x="161472" y="1478279"/>
                  </a:lnTo>
                  <a:cubicBezTo>
                    <a:pt x="109343" y="1400889"/>
                    <a:pt x="69612" y="1317057"/>
                    <a:pt x="42604" y="1229797"/>
                  </a:cubicBezTo>
                  <a:lnTo>
                    <a:pt x="41607" y="1225930"/>
                  </a:lnTo>
                  <a:lnTo>
                    <a:pt x="19850" y="1141508"/>
                  </a:lnTo>
                  <a:cubicBezTo>
                    <a:pt x="1363" y="1052301"/>
                    <a:pt x="-4290" y="960672"/>
                    <a:pt x="3222" y="869639"/>
                  </a:cubicBezTo>
                  <a:lnTo>
                    <a:pt x="11481" y="806737"/>
                  </a:lnTo>
                  <a:lnTo>
                    <a:pt x="15134" y="778916"/>
                  </a:lnTo>
                  <a:cubicBezTo>
                    <a:pt x="42342" y="628413"/>
                    <a:pt x="106425" y="482356"/>
                    <a:pt x="208908" y="354710"/>
                  </a:cubicBezTo>
                  <a:lnTo>
                    <a:pt x="255152" y="302716"/>
                  </a:lnTo>
                  <a:cubicBezTo>
                    <a:pt x="261248" y="295863"/>
                    <a:pt x="267342" y="289009"/>
                    <a:pt x="273439" y="282156"/>
                  </a:cubicBezTo>
                  <a:cubicBezTo>
                    <a:pt x="430846" y="122304"/>
                    <a:pt x="634275" y="28739"/>
                    <a:pt x="845411" y="5652"/>
                  </a:cubicBezTo>
                  <a:lnTo>
                    <a:pt x="853013" y="5186"/>
                  </a:lnTo>
                  <a:lnTo>
                    <a:pt x="936257" y="86"/>
                  </a:lnTo>
                  <a:cubicBezTo>
                    <a:pt x="1148813" y="-2779"/>
                    <a:pt x="1363601" y="65431"/>
                    <a:pt x="1542306" y="208908"/>
                  </a:cubicBezTo>
                  <a:close/>
                </a:path>
              </a:pathLst>
            </a:custGeom>
            <a:solidFill>
              <a:srgbClr val="90BE21"/>
            </a:solidFill>
            <a:ln cap="flat" cmpd="sng" w="9525">
              <a:solidFill>
                <a:schemeClr val="lt1"/>
              </a:solidFill>
              <a:prstDash val="solid"/>
              <a:miter lim="800000"/>
              <a:headEnd len="sm" w="sm" type="none"/>
              <a:tailEnd len="sm" w="sm" type="none"/>
            </a:ln>
          </p:spPr>
          <p:txBody>
            <a:bodyPr anchorCtr="0" anchor="t" bIns="0" lIns="0" spcFirstLastPara="1" rIns="0" wrap="square" tIns="27000">
              <a:noAutofit/>
            </a:bodyPr>
            <a:lstStyle/>
            <a:p>
              <a:pPr indent="0" lvl="0" marL="0" marR="0" rtl="0" algn="ctr">
                <a:spcBef>
                  <a:spcPts val="0"/>
                </a:spcBef>
                <a:spcAft>
                  <a:spcPts val="0"/>
                </a:spcAft>
                <a:buClr>
                  <a:schemeClr val="lt1"/>
                </a:buClr>
                <a:buSzPts val="1500"/>
                <a:buFont typeface="Arial"/>
                <a:buNone/>
              </a:pPr>
              <a:r>
                <a:rPr lang="en-US" sz="1500">
                  <a:solidFill>
                    <a:schemeClr val="lt1"/>
                  </a:solidFill>
                  <a:latin typeface="Calibri"/>
                  <a:ea typeface="Calibri"/>
                  <a:cs typeface="Calibri"/>
                  <a:sym typeface="Calibri"/>
                </a:rPr>
                <a:t> </a:t>
              </a:r>
              <a:endParaRPr sz="1500">
                <a:solidFill>
                  <a:schemeClr val="lt1"/>
                </a:solidFill>
                <a:latin typeface="Calibri"/>
                <a:ea typeface="Calibri"/>
                <a:cs typeface="Calibri"/>
                <a:sym typeface="Calibri"/>
              </a:endParaRPr>
            </a:p>
          </p:txBody>
        </p:sp>
        <p:sp>
          <p:nvSpPr>
            <p:cNvPr id="743" name="Google Shape;743;p52"/>
            <p:cNvSpPr/>
            <p:nvPr/>
          </p:nvSpPr>
          <p:spPr>
            <a:xfrm rot="4146070">
              <a:off x="3879851" y="3565526"/>
              <a:ext cx="1897062" cy="1328737"/>
            </a:xfrm>
            <a:custGeom>
              <a:rect b="b" l="l" r="r" t="t"/>
              <a:pathLst>
                <a:path extrusionOk="0" h="1328648" w="1896983">
                  <a:moveTo>
                    <a:pt x="71638" y="586430"/>
                  </a:moveTo>
                  <a:cubicBezTo>
                    <a:pt x="129887" y="445015"/>
                    <a:pt x="223251" y="315699"/>
                    <a:pt x="350284" y="212458"/>
                  </a:cubicBezTo>
                  <a:lnTo>
                    <a:pt x="406427" y="171352"/>
                  </a:lnTo>
                  <a:lnTo>
                    <a:pt x="428629" y="155096"/>
                  </a:lnTo>
                  <a:cubicBezTo>
                    <a:pt x="616132" y="31918"/>
                    <a:pt x="834687" y="-16775"/>
                    <a:pt x="1045956" y="5053"/>
                  </a:cubicBezTo>
                  <a:lnTo>
                    <a:pt x="1053486" y="6196"/>
                  </a:lnTo>
                  <a:lnTo>
                    <a:pt x="1135942" y="18715"/>
                  </a:lnTo>
                  <a:cubicBezTo>
                    <a:pt x="1344347" y="60611"/>
                    <a:pt x="1539989" y="172464"/>
                    <a:pt x="1684527" y="350311"/>
                  </a:cubicBezTo>
                  <a:cubicBezTo>
                    <a:pt x="1829066" y="528159"/>
                    <a:pt x="1898556" y="742536"/>
                    <a:pt x="1896957" y="955105"/>
                  </a:cubicBezTo>
                  <a:lnTo>
                    <a:pt x="1892353" y="1038381"/>
                  </a:lnTo>
                  <a:lnTo>
                    <a:pt x="1889577" y="1031287"/>
                  </a:lnTo>
                  <a:cubicBezTo>
                    <a:pt x="1802846" y="837408"/>
                    <a:pt x="1651399" y="672480"/>
                    <a:pt x="1450972" y="571687"/>
                  </a:cubicBezTo>
                  <a:lnTo>
                    <a:pt x="1425795" y="560588"/>
                  </a:lnTo>
                  <a:lnTo>
                    <a:pt x="1362123" y="532519"/>
                  </a:lnTo>
                  <a:cubicBezTo>
                    <a:pt x="1209196" y="474126"/>
                    <a:pt x="1050525" y="457928"/>
                    <a:pt x="898930" y="478191"/>
                  </a:cubicBezTo>
                  <a:lnTo>
                    <a:pt x="871330" y="483248"/>
                  </a:lnTo>
                  <a:lnTo>
                    <a:pt x="808926" y="494679"/>
                  </a:lnTo>
                  <a:cubicBezTo>
                    <a:pt x="719976" y="515449"/>
                    <a:pt x="634497" y="548932"/>
                    <a:pt x="555260" y="593890"/>
                  </a:cubicBezTo>
                  <a:lnTo>
                    <a:pt x="481582" y="640490"/>
                  </a:lnTo>
                  <a:lnTo>
                    <a:pt x="478204" y="642626"/>
                  </a:lnTo>
                  <a:cubicBezTo>
                    <a:pt x="403434" y="695094"/>
                    <a:pt x="335828" y="758624"/>
                    <a:pt x="278155" y="831976"/>
                  </a:cubicBezTo>
                  <a:lnTo>
                    <a:pt x="260521" y="856865"/>
                  </a:lnTo>
                  <a:lnTo>
                    <a:pt x="223897" y="908556"/>
                  </a:lnTo>
                  <a:cubicBezTo>
                    <a:pt x="190068" y="961730"/>
                    <a:pt x="161065" y="1019086"/>
                    <a:pt x="137707" y="1080257"/>
                  </a:cubicBezTo>
                  <a:cubicBezTo>
                    <a:pt x="114350" y="1141427"/>
                    <a:pt x="97744" y="1203518"/>
                    <a:pt x="87522" y="1265706"/>
                  </a:cubicBezTo>
                  <a:lnTo>
                    <a:pt x="80375" y="1328648"/>
                  </a:lnTo>
                  <a:lnTo>
                    <a:pt x="67637" y="1300930"/>
                  </a:lnTo>
                  <a:cubicBezTo>
                    <a:pt x="32949" y="1214308"/>
                    <a:pt x="11733" y="1123995"/>
                    <a:pt x="3679" y="1033007"/>
                  </a:cubicBezTo>
                  <a:lnTo>
                    <a:pt x="3518" y="1029016"/>
                  </a:lnTo>
                  <a:lnTo>
                    <a:pt x="0" y="941908"/>
                  </a:lnTo>
                  <a:cubicBezTo>
                    <a:pt x="686" y="850807"/>
                    <a:pt x="14427" y="760038"/>
                    <a:pt x="40914" y="672620"/>
                  </a:cubicBezTo>
                  <a:lnTo>
                    <a:pt x="62216" y="612862"/>
                  </a:lnTo>
                  <a:lnTo>
                    <a:pt x="71638" y="586430"/>
                  </a:lnTo>
                  <a:close/>
                </a:path>
              </a:pathLst>
            </a:custGeom>
            <a:solidFill>
              <a:srgbClr val="90BE21"/>
            </a:solidFill>
            <a:ln cap="flat" cmpd="sng" w="9525">
              <a:solidFill>
                <a:schemeClr val="lt1"/>
              </a:solidFill>
              <a:prstDash val="solid"/>
              <a:miter lim="800000"/>
              <a:headEnd len="sm" w="sm" type="none"/>
              <a:tailEnd len="sm" w="sm" type="none"/>
            </a:ln>
          </p:spPr>
          <p:txBody>
            <a:bodyPr anchorCtr="0" anchor="t" bIns="0" lIns="0" spcFirstLastPara="1" rIns="0" wrap="square" tIns="27000">
              <a:noAutofit/>
            </a:bodyPr>
            <a:lstStyle/>
            <a:p>
              <a:pPr indent="0" lvl="0" marL="0" marR="0" rtl="0" algn="ctr">
                <a:spcBef>
                  <a:spcPts val="0"/>
                </a:spcBef>
                <a:spcAft>
                  <a:spcPts val="0"/>
                </a:spcAft>
                <a:buClr>
                  <a:schemeClr val="dk1"/>
                </a:buClr>
                <a:buSzPts val="1500"/>
                <a:buFont typeface="Arial"/>
                <a:buNone/>
              </a:pPr>
              <a:r>
                <a:t/>
              </a:r>
              <a:endParaRPr b="1" sz="1500">
                <a:solidFill>
                  <a:schemeClr val="lt1"/>
                </a:solidFill>
                <a:latin typeface="Arial"/>
                <a:ea typeface="Arial"/>
                <a:cs typeface="Arial"/>
                <a:sym typeface="Arial"/>
              </a:endParaRPr>
            </a:p>
          </p:txBody>
        </p:sp>
        <p:sp>
          <p:nvSpPr>
            <p:cNvPr id="744" name="Google Shape;744;p52"/>
            <p:cNvSpPr/>
            <p:nvPr/>
          </p:nvSpPr>
          <p:spPr>
            <a:xfrm rot="-3320775">
              <a:off x="3464720" y="4120358"/>
              <a:ext cx="1897062" cy="1260475"/>
            </a:xfrm>
            <a:custGeom>
              <a:rect b="b" l="l" r="r" t="t"/>
              <a:pathLst>
                <a:path extrusionOk="0" h="1260240" w="1897068">
                  <a:moveTo>
                    <a:pt x="1843529" y="0"/>
                  </a:moveTo>
                  <a:lnTo>
                    <a:pt x="1854079" y="28621"/>
                  </a:lnTo>
                  <a:cubicBezTo>
                    <a:pt x="1881946" y="117672"/>
                    <a:pt x="1896094" y="209359"/>
                    <a:pt x="1897068" y="300696"/>
                  </a:cubicBezTo>
                  <a:lnTo>
                    <a:pt x="1896919" y="304690"/>
                  </a:lnTo>
                  <a:lnTo>
                    <a:pt x="1893671" y="391807"/>
                  </a:lnTo>
                  <a:cubicBezTo>
                    <a:pt x="1885925" y="482580"/>
                    <a:pt x="1865186" y="572010"/>
                    <a:pt x="1831999" y="657110"/>
                  </a:cubicBezTo>
                  <a:lnTo>
                    <a:pt x="1806127" y="715037"/>
                  </a:lnTo>
                  <a:lnTo>
                    <a:pt x="1794685" y="740658"/>
                  </a:lnTo>
                  <a:cubicBezTo>
                    <a:pt x="1725646" y="877132"/>
                    <a:pt x="1622536" y="998817"/>
                    <a:pt x="1487879" y="1091897"/>
                  </a:cubicBezTo>
                  <a:lnTo>
                    <a:pt x="1428716" y="1128527"/>
                  </a:lnTo>
                  <a:lnTo>
                    <a:pt x="1405321" y="1143011"/>
                  </a:lnTo>
                  <a:cubicBezTo>
                    <a:pt x="1208832" y="1251278"/>
                    <a:pt x="987159" y="1282877"/>
                    <a:pt x="778218" y="1244732"/>
                  </a:cubicBezTo>
                  <a:lnTo>
                    <a:pt x="770798" y="1243009"/>
                  </a:lnTo>
                  <a:lnTo>
                    <a:pt x="689563" y="1224134"/>
                  </a:lnTo>
                  <a:cubicBezTo>
                    <a:pt x="485034" y="1166204"/>
                    <a:pt x="298655" y="1039517"/>
                    <a:pt x="168342" y="850996"/>
                  </a:cubicBezTo>
                  <a:cubicBezTo>
                    <a:pt x="38030" y="662476"/>
                    <a:pt x="-14627" y="443356"/>
                    <a:pt x="3450" y="231551"/>
                  </a:cubicBezTo>
                  <a:lnTo>
                    <a:pt x="14498" y="148885"/>
                  </a:lnTo>
                  <a:lnTo>
                    <a:pt x="16715" y="156172"/>
                  </a:lnTo>
                  <a:cubicBezTo>
                    <a:pt x="88151" y="356192"/>
                    <a:pt x="226354" y="532367"/>
                    <a:pt x="418360" y="648399"/>
                  </a:cubicBezTo>
                  <a:lnTo>
                    <a:pt x="442601" y="661418"/>
                  </a:lnTo>
                  <a:lnTo>
                    <a:pt x="503905" y="694339"/>
                  </a:lnTo>
                  <a:cubicBezTo>
                    <a:pt x="651843" y="764416"/>
                    <a:pt x="808781" y="792868"/>
                    <a:pt x="961489" y="784421"/>
                  </a:cubicBezTo>
                  <a:lnTo>
                    <a:pt x="989400" y="781521"/>
                  </a:lnTo>
                  <a:lnTo>
                    <a:pt x="1052501" y="774963"/>
                  </a:lnTo>
                  <a:cubicBezTo>
                    <a:pt x="1142795" y="761152"/>
                    <a:pt x="1230612" y="734399"/>
                    <a:pt x="1313098" y="695721"/>
                  </a:cubicBezTo>
                  <a:lnTo>
                    <a:pt x="1390169" y="654974"/>
                  </a:lnTo>
                  <a:lnTo>
                    <a:pt x="1393699" y="653107"/>
                  </a:lnTo>
                  <a:cubicBezTo>
                    <a:pt x="1472314" y="606594"/>
                    <a:pt x="1544642" y="548498"/>
                    <a:pt x="1607829" y="479840"/>
                  </a:cubicBezTo>
                  <a:lnTo>
                    <a:pt x="1627342" y="456392"/>
                  </a:lnTo>
                  <a:lnTo>
                    <a:pt x="1667863" y="407698"/>
                  </a:lnTo>
                  <a:cubicBezTo>
                    <a:pt x="1705713" y="357308"/>
                    <a:pt x="1739076" y="302373"/>
                    <a:pt x="1767107" y="243197"/>
                  </a:cubicBezTo>
                  <a:cubicBezTo>
                    <a:pt x="1795138" y="184022"/>
                    <a:pt x="1816508" y="123406"/>
                    <a:pt x="1831521" y="62198"/>
                  </a:cubicBezTo>
                  <a:lnTo>
                    <a:pt x="1843529" y="0"/>
                  </a:lnTo>
                  <a:close/>
                </a:path>
              </a:pathLst>
            </a:custGeom>
            <a:solidFill>
              <a:srgbClr val="5B9BD5"/>
            </a:solidFill>
            <a:ln cap="flat" cmpd="sng" w="9525">
              <a:solidFill>
                <a:schemeClr val="lt1"/>
              </a:solidFill>
              <a:prstDash val="solid"/>
              <a:miter lim="800000"/>
              <a:headEnd len="sm" w="sm" type="none"/>
              <a:tailEnd len="sm" w="sm" type="none"/>
            </a:ln>
          </p:spPr>
          <p:txBody>
            <a:bodyPr anchorCtr="0" anchor="ctr" bIns="0" lIns="0" spcFirstLastPara="1" rIns="0" wrap="square" tIns="540000">
              <a:noAutofit/>
            </a:bodyPr>
            <a:lstStyle/>
            <a:p>
              <a:pPr indent="0" lvl="0" marL="0" marR="0" rtl="0" algn="ctr">
                <a:spcBef>
                  <a:spcPts val="0"/>
                </a:spcBef>
                <a:spcAft>
                  <a:spcPts val="0"/>
                </a:spcAft>
                <a:buClr>
                  <a:schemeClr val="dk1"/>
                </a:buClr>
                <a:buSzPts val="1500"/>
                <a:buFont typeface="Arial"/>
                <a:buNone/>
              </a:pPr>
              <a:r>
                <a:t/>
              </a:r>
              <a:endParaRPr b="1" sz="1500">
                <a:solidFill>
                  <a:schemeClr val="lt1"/>
                </a:solidFill>
                <a:latin typeface="Arial"/>
                <a:ea typeface="Arial"/>
                <a:cs typeface="Arial"/>
                <a:sym typeface="Arial"/>
              </a:endParaRPr>
            </a:p>
          </p:txBody>
        </p:sp>
        <p:sp>
          <p:nvSpPr>
            <p:cNvPr id="745" name="Google Shape;745;p52"/>
            <p:cNvSpPr/>
            <p:nvPr/>
          </p:nvSpPr>
          <p:spPr>
            <a:xfrm rot="3838178">
              <a:off x="2497932" y="3372644"/>
              <a:ext cx="1898650" cy="1249363"/>
            </a:xfrm>
            <a:custGeom>
              <a:rect b="b" l="l" r="r" t="t"/>
              <a:pathLst>
                <a:path extrusionOk="0" h="1249545" w="1897143">
                  <a:moveTo>
                    <a:pt x="16520" y="127039"/>
                  </a:moveTo>
                  <a:lnTo>
                    <a:pt x="18649" y="134351"/>
                  </a:lnTo>
                  <a:cubicBezTo>
                    <a:pt x="87692" y="335210"/>
                    <a:pt x="223781" y="513023"/>
                    <a:pt x="414388" y="631339"/>
                  </a:cubicBezTo>
                  <a:lnTo>
                    <a:pt x="438473" y="644646"/>
                  </a:lnTo>
                  <a:lnTo>
                    <a:pt x="499378" y="678297"/>
                  </a:lnTo>
                  <a:cubicBezTo>
                    <a:pt x="646469" y="750134"/>
                    <a:pt x="803056" y="780459"/>
                    <a:pt x="955855" y="773836"/>
                  </a:cubicBezTo>
                  <a:lnTo>
                    <a:pt x="983798" y="771269"/>
                  </a:lnTo>
                  <a:lnTo>
                    <a:pt x="1046973" y="765465"/>
                  </a:lnTo>
                  <a:cubicBezTo>
                    <a:pt x="1137424" y="752734"/>
                    <a:pt x="1225556" y="727029"/>
                    <a:pt x="1308497" y="689339"/>
                  </a:cubicBezTo>
                  <a:lnTo>
                    <a:pt x="1386049" y="649516"/>
                  </a:lnTo>
                  <a:lnTo>
                    <a:pt x="1389602" y="647691"/>
                  </a:lnTo>
                  <a:cubicBezTo>
                    <a:pt x="1468766" y="602120"/>
                    <a:pt x="1541783" y="544892"/>
                    <a:pt x="1605785" y="476993"/>
                  </a:cubicBezTo>
                  <a:lnTo>
                    <a:pt x="1625577" y="453779"/>
                  </a:lnTo>
                  <a:lnTo>
                    <a:pt x="1666676" y="405573"/>
                  </a:lnTo>
                  <a:cubicBezTo>
                    <a:pt x="1705125" y="355638"/>
                    <a:pt x="1739142" y="301105"/>
                    <a:pt x="1767877" y="242269"/>
                  </a:cubicBezTo>
                  <a:cubicBezTo>
                    <a:pt x="1796612" y="183432"/>
                    <a:pt x="1818705" y="123077"/>
                    <a:pt x="1834448" y="62052"/>
                  </a:cubicBezTo>
                  <a:lnTo>
                    <a:pt x="1847197" y="0"/>
                  </a:lnTo>
                  <a:lnTo>
                    <a:pt x="1857405" y="28747"/>
                  </a:lnTo>
                  <a:cubicBezTo>
                    <a:pt x="1884207" y="118124"/>
                    <a:pt x="1897259" y="209973"/>
                    <a:pt x="1897143" y="301315"/>
                  </a:cubicBezTo>
                  <a:lnTo>
                    <a:pt x="1896946" y="305306"/>
                  </a:lnTo>
                  <a:lnTo>
                    <a:pt x="1892659" y="392380"/>
                  </a:lnTo>
                  <a:cubicBezTo>
                    <a:pt x="1883829" y="483054"/>
                    <a:pt x="1862023" y="572229"/>
                    <a:pt x="1827823" y="656928"/>
                  </a:cubicBezTo>
                  <a:lnTo>
                    <a:pt x="1801262" y="714542"/>
                  </a:lnTo>
                  <a:lnTo>
                    <a:pt x="1789514" y="740025"/>
                  </a:lnTo>
                  <a:cubicBezTo>
                    <a:pt x="1718850" y="875663"/>
                    <a:pt x="1614296" y="996109"/>
                    <a:pt x="1478536" y="1087576"/>
                  </a:cubicBezTo>
                  <a:lnTo>
                    <a:pt x="1418940" y="1123496"/>
                  </a:lnTo>
                  <a:lnTo>
                    <a:pt x="1395374" y="1137700"/>
                  </a:lnTo>
                  <a:cubicBezTo>
                    <a:pt x="1197606" y="1243613"/>
                    <a:pt x="975572" y="1272564"/>
                    <a:pt x="767101" y="1231926"/>
                  </a:cubicBezTo>
                  <a:lnTo>
                    <a:pt x="759702" y="1230114"/>
                  </a:lnTo>
                  <a:lnTo>
                    <a:pt x="678697" y="1210272"/>
                  </a:lnTo>
                  <a:cubicBezTo>
                    <a:pt x="474875" y="1149903"/>
                    <a:pt x="290022" y="1021000"/>
                    <a:pt x="161969" y="830937"/>
                  </a:cubicBezTo>
                  <a:cubicBezTo>
                    <a:pt x="33917" y="640874"/>
                    <a:pt x="-16120" y="421140"/>
                    <a:pt x="4485" y="209567"/>
                  </a:cubicBezTo>
                  <a:lnTo>
                    <a:pt x="16520" y="127039"/>
                  </a:lnTo>
                  <a:close/>
                </a:path>
              </a:pathLst>
            </a:custGeom>
            <a:solidFill>
              <a:srgbClr val="5B9BD5"/>
            </a:solidFill>
            <a:ln cap="flat" cmpd="sng" w="9525">
              <a:solidFill>
                <a:schemeClr val="lt1"/>
              </a:solidFill>
              <a:prstDash val="solid"/>
              <a:miter lim="800000"/>
              <a:headEnd len="sm" w="sm" type="none"/>
              <a:tailEnd len="sm" w="sm" type="none"/>
            </a:ln>
          </p:spPr>
          <p:txBody>
            <a:bodyPr anchorCtr="0" anchor="ctr" bIns="0" lIns="0" spcFirstLastPara="1" rIns="0" wrap="square" tIns="486000">
              <a:noAutofit/>
            </a:bodyPr>
            <a:lstStyle/>
            <a:p>
              <a:pPr indent="0" lvl="0" marL="0" marR="0" rtl="0" algn="ctr">
                <a:spcBef>
                  <a:spcPts val="0"/>
                </a:spcBef>
                <a:spcAft>
                  <a:spcPts val="0"/>
                </a:spcAft>
                <a:buClr>
                  <a:schemeClr val="dk1"/>
                </a:buClr>
                <a:buSzPts val="1500"/>
                <a:buFont typeface="Arial"/>
                <a:buNone/>
              </a:pPr>
              <a:r>
                <a:t/>
              </a:r>
              <a:endParaRPr b="1" sz="1500">
                <a:solidFill>
                  <a:schemeClr val="lt1"/>
                </a:solidFill>
                <a:latin typeface="Arial"/>
                <a:ea typeface="Arial"/>
                <a:cs typeface="Arial"/>
                <a:sym typeface="Arial"/>
              </a:endParaRPr>
            </a:p>
          </p:txBody>
        </p:sp>
      </p:grpSp>
      <p:sp>
        <p:nvSpPr>
          <p:cNvPr id="746" name="Google Shape;746;p52"/>
          <p:cNvSpPr/>
          <p:nvPr/>
        </p:nvSpPr>
        <p:spPr>
          <a:xfrm>
            <a:off x="487118" y="2168097"/>
            <a:ext cx="303662" cy="241749"/>
          </a:xfrm>
          <a:prstGeom prst="triangle">
            <a:avLst>
              <a:gd fmla="val 50000" name="adj"/>
            </a:avLst>
          </a:prstGeom>
          <a:solidFill>
            <a:srgbClr val="5B9B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4">
              <a:solidFill>
                <a:schemeClr val="lt1"/>
              </a:solidFill>
              <a:latin typeface="Calibri"/>
              <a:ea typeface="Calibri"/>
              <a:cs typeface="Calibri"/>
              <a:sym typeface="Calibri"/>
            </a:endParaRPr>
          </a:p>
        </p:txBody>
      </p:sp>
      <p:sp>
        <p:nvSpPr>
          <p:cNvPr id="747" name="Google Shape;747;p52"/>
          <p:cNvSpPr/>
          <p:nvPr/>
        </p:nvSpPr>
        <p:spPr>
          <a:xfrm>
            <a:off x="525185" y="3365141"/>
            <a:ext cx="303662" cy="241750"/>
          </a:xfrm>
          <a:prstGeom prst="triangle">
            <a:avLst>
              <a:gd fmla="val 50000" name="adj"/>
            </a:avLst>
          </a:prstGeom>
          <a:solidFill>
            <a:srgbClr val="90BE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4">
              <a:solidFill>
                <a:schemeClr val="lt1"/>
              </a:solidFill>
              <a:latin typeface="Calibri"/>
              <a:ea typeface="Calibri"/>
              <a:cs typeface="Calibri"/>
              <a:sym typeface="Calibri"/>
            </a:endParaRPr>
          </a:p>
        </p:txBody>
      </p:sp>
      <p:sp>
        <p:nvSpPr>
          <p:cNvPr id="748" name="Google Shape;748;p52"/>
          <p:cNvSpPr txBox="1"/>
          <p:nvPr>
            <p:ph idx="1" type="body"/>
          </p:nvPr>
        </p:nvSpPr>
        <p:spPr>
          <a:xfrm>
            <a:off x="1017587" y="2078044"/>
            <a:ext cx="4681540" cy="466725"/>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750"/>
              </a:spcBef>
              <a:spcAft>
                <a:spcPts val="0"/>
              </a:spcAft>
              <a:buClr>
                <a:srgbClr val="002060"/>
              </a:buClr>
              <a:buSzPts val="2400"/>
              <a:buChar char="•"/>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49" name="Google Shape;749;p52"/>
          <p:cNvSpPr txBox="1"/>
          <p:nvPr>
            <p:ph idx="2" type="body"/>
          </p:nvPr>
        </p:nvSpPr>
        <p:spPr>
          <a:xfrm>
            <a:off x="1017587" y="3261040"/>
            <a:ext cx="4681540" cy="466725"/>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750"/>
              </a:spcBef>
              <a:spcAft>
                <a:spcPts val="0"/>
              </a:spcAft>
              <a:buClr>
                <a:srgbClr val="002060"/>
              </a:buClr>
              <a:buSzPts val="2400"/>
              <a:buChar char="•"/>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50" name="Google Shape;750;p52"/>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1" name="Google Shape;751;p52"/>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2" name="Google Shape;752;p52"/>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3" name="Google Shape;753;p52"/>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750"/>
                                  </p:stCondLst>
                                  <p:childTnLst>
                                    <p:set>
                                      <p:cBhvr>
                                        <p:cTn dur="1" fill="hold">
                                          <p:stCondLst>
                                            <p:cond delay="0"/>
                                          </p:stCondLst>
                                        </p:cTn>
                                        <p:tgtEl>
                                          <p:spTgt spid="739"/>
                                        </p:tgtEl>
                                        <p:attrNameLst>
                                          <p:attrName>style.visibility</p:attrName>
                                        </p:attrNameLst>
                                      </p:cBhvr>
                                      <p:to>
                                        <p:strVal val="visible"/>
                                      </p:to>
                                    </p:set>
                                    <p:animEffect filter="fade" transition="in">
                                      <p:cBhvr>
                                        <p:cTn dur="250"/>
                                        <p:tgtEl>
                                          <p:spTgt spid="739"/>
                                        </p:tgtEl>
                                      </p:cBhvr>
                                    </p:animEffect>
                                  </p:childTnLst>
                                </p:cTn>
                              </p:par>
                              <p:par>
                                <p:cTn fill="hold" nodeType="withEffect" presetClass="entr" presetID="10" presetSubtype="0">
                                  <p:stCondLst>
                                    <p:cond delay="2100"/>
                                  </p:stCondLst>
                                  <p:childTnLst>
                                    <p:set>
                                      <p:cBhvr>
                                        <p:cTn dur="1" fill="hold">
                                          <p:stCondLst>
                                            <p:cond delay="0"/>
                                          </p:stCondLst>
                                        </p:cTn>
                                        <p:tgtEl>
                                          <p:spTgt spid="746"/>
                                        </p:tgtEl>
                                        <p:attrNameLst>
                                          <p:attrName>style.visibility</p:attrName>
                                        </p:attrNameLst>
                                      </p:cBhvr>
                                      <p:to>
                                        <p:strVal val="visible"/>
                                      </p:to>
                                    </p:set>
                                    <p:animEffect filter="fade" transition="in">
                                      <p:cBhvr>
                                        <p:cTn dur="1000"/>
                                        <p:tgtEl>
                                          <p:spTgt spid="746"/>
                                        </p:tgtEl>
                                      </p:cBhvr>
                                    </p:animEffect>
                                  </p:childTnLst>
                                </p:cTn>
                              </p:par>
                              <p:par>
                                <p:cTn fill="hold" nodeType="withEffect" presetClass="entr" presetID="10" presetSubtype="0">
                                  <p:stCondLst>
                                    <p:cond delay="3100"/>
                                  </p:stCondLst>
                                  <p:childTnLst>
                                    <p:set>
                                      <p:cBhvr>
                                        <p:cTn dur="1" fill="hold">
                                          <p:stCondLst>
                                            <p:cond delay="0"/>
                                          </p:stCondLst>
                                        </p:cTn>
                                        <p:tgtEl>
                                          <p:spTgt spid="748">
                                            <p:txEl>
                                              <p:pRg end="0" st="0"/>
                                            </p:txEl>
                                          </p:spTgt>
                                        </p:tgtEl>
                                        <p:attrNameLst>
                                          <p:attrName>style.visibility</p:attrName>
                                        </p:attrNameLst>
                                      </p:cBhvr>
                                      <p:to>
                                        <p:strVal val="visible"/>
                                      </p:to>
                                    </p:set>
                                    <p:animEffect filter="fade" transition="in">
                                      <p:cBhvr>
                                        <p:cTn dur="500"/>
                                        <p:tgtEl>
                                          <p:spTgt spid="748">
                                            <p:txEl>
                                              <p:pRg end="0" st="0"/>
                                            </p:txEl>
                                          </p:spTgt>
                                        </p:tgtEl>
                                      </p:cBhvr>
                                    </p:animEffect>
                                  </p:childTnLst>
                                </p:cTn>
                              </p:par>
                              <p:par>
                                <p:cTn fill="hold" nodeType="withEffect" presetClass="entr" presetID="10" presetSubtype="0">
                                  <p:stCondLst>
                                    <p:cond delay="3100"/>
                                  </p:stCondLst>
                                  <p:childTnLst>
                                    <p:set>
                                      <p:cBhvr>
                                        <p:cTn dur="1" fill="hold">
                                          <p:stCondLst>
                                            <p:cond delay="0"/>
                                          </p:stCondLst>
                                        </p:cTn>
                                        <p:tgtEl>
                                          <p:spTgt spid="748">
                                            <p:txEl>
                                              <p:pRg end="1" st="1"/>
                                            </p:txEl>
                                          </p:spTgt>
                                        </p:tgtEl>
                                        <p:attrNameLst>
                                          <p:attrName>style.visibility</p:attrName>
                                        </p:attrNameLst>
                                      </p:cBhvr>
                                      <p:to>
                                        <p:strVal val="visible"/>
                                      </p:to>
                                    </p:set>
                                    <p:animEffect filter="fade" transition="in">
                                      <p:cBhvr>
                                        <p:cTn dur="500"/>
                                        <p:tgtEl>
                                          <p:spTgt spid="748">
                                            <p:txEl>
                                              <p:pRg end="1" st="1"/>
                                            </p:txEl>
                                          </p:spTgt>
                                        </p:tgtEl>
                                      </p:cBhvr>
                                    </p:animEffect>
                                  </p:childTnLst>
                                </p:cTn>
                              </p:par>
                              <p:par>
                                <p:cTn fill="hold" nodeType="withEffect" presetClass="entr" presetID="10" presetSubtype="0">
                                  <p:stCondLst>
                                    <p:cond delay="3100"/>
                                  </p:stCondLst>
                                  <p:childTnLst>
                                    <p:set>
                                      <p:cBhvr>
                                        <p:cTn dur="1" fill="hold">
                                          <p:stCondLst>
                                            <p:cond delay="0"/>
                                          </p:stCondLst>
                                        </p:cTn>
                                        <p:tgtEl>
                                          <p:spTgt spid="748">
                                            <p:txEl>
                                              <p:pRg end="2" st="2"/>
                                            </p:txEl>
                                          </p:spTgt>
                                        </p:tgtEl>
                                        <p:attrNameLst>
                                          <p:attrName>style.visibility</p:attrName>
                                        </p:attrNameLst>
                                      </p:cBhvr>
                                      <p:to>
                                        <p:strVal val="visible"/>
                                      </p:to>
                                    </p:set>
                                    <p:animEffect filter="fade" transition="in">
                                      <p:cBhvr>
                                        <p:cTn dur="500"/>
                                        <p:tgtEl>
                                          <p:spTgt spid="748">
                                            <p:txEl>
                                              <p:pRg end="2" st="2"/>
                                            </p:txEl>
                                          </p:spTgt>
                                        </p:tgtEl>
                                      </p:cBhvr>
                                    </p:animEffect>
                                  </p:childTnLst>
                                </p:cTn>
                              </p:par>
                              <p:par>
                                <p:cTn fill="hold" nodeType="withEffect" presetClass="entr" presetID="10" presetSubtype="0">
                                  <p:stCondLst>
                                    <p:cond delay="3100"/>
                                  </p:stCondLst>
                                  <p:childTnLst>
                                    <p:set>
                                      <p:cBhvr>
                                        <p:cTn dur="1" fill="hold">
                                          <p:stCondLst>
                                            <p:cond delay="0"/>
                                          </p:stCondLst>
                                        </p:cTn>
                                        <p:tgtEl>
                                          <p:spTgt spid="748">
                                            <p:txEl>
                                              <p:pRg end="3" st="3"/>
                                            </p:txEl>
                                          </p:spTgt>
                                        </p:tgtEl>
                                        <p:attrNameLst>
                                          <p:attrName>style.visibility</p:attrName>
                                        </p:attrNameLst>
                                      </p:cBhvr>
                                      <p:to>
                                        <p:strVal val="visible"/>
                                      </p:to>
                                    </p:set>
                                    <p:animEffect filter="fade" transition="in">
                                      <p:cBhvr>
                                        <p:cTn dur="500"/>
                                        <p:tgtEl>
                                          <p:spTgt spid="748">
                                            <p:txEl>
                                              <p:pRg end="3" st="3"/>
                                            </p:txEl>
                                          </p:spTgt>
                                        </p:tgtEl>
                                      </p:cBhvr>
                                    </p:animEffect>
                                  </p:childTnLst>
                                </p:cTn>
                              </p:par>
                              <p:par>
                                <p:cTn fill="hold" nodeType="withEffect" presetClass="entr" presetID="10" presetSubtype="0">
                                  <p:stCondLst>
                                    <p:cond delay="3100"/>
                                  </p:stCondLst>
                                  <p:childTnLst>
                                    <p:set>
                                      <p:cBhvr>
                                        <p:cTn dur="1" fill="hold">
                                          <p:stCondLst>
                                            <p:cond delay="0"/>
                                          </p:stCondLst>
                                        </p:cTn>
                                        <p:tgtEl>
                                          <p:spTgt spid="748">
                                            <p:txEl>
                                              <p:pRg end="4" st="4"/>
                                            </p:txEl>
                                          </p:spTgt>
                                        </p:tgtEl>
                                        <p:attrNameLst>
                                          <p:attrName>style.visibility</p:attrName>
                                        </p:attrNameLst>
                                      </p:cBhvr>
                                      <p:to>
                                        <p:strVal val="visible"/>
                                      </p:to>
                                    </p:set>
                                    <p:animEffect filter="fade" transition="in">
                                      <p:cBhvr>
                                        <p:cTn dur="500"/>
                                        <p:tgtEl>
                                          <p:spTgt spid="748">
                                            <p:txEl>
                                              <p:pRg end="4" st="4"/>
                                            </p:txEl>
                                          </p:spTgt>
                                        </p:tgtEl>
                                      </p:cBhvr>
                                    </p:animEffect>
                                  </p:childTnLst>
                                </p:cTn>
                              </p:par>
                              <p:par>
                                <p:cTn fill="hold" nodeType="withEffect" presetClass="entr" presetID="10" presetSubtype="0">
                                  <p:stCondLst>
                                    <p:cond delay="3100"/>
                                  </p:stCondLst>
                                  <p:childTnLst>
                                    <p:set>
                                      <p:cBhvr>
                                        <p:cTn dur="1" fill="hold">
                                          <p:stCondLst>
                                            <p:cond delay="0"/>
                                          </p:stCondLst>
                                        </p:cTn>
                                        <p:tgtEl>
                                          <p:spTgt spid="748">
                                            <p:txEl>
                                              <p:pRg end="5" st="5"/>
                                            </p:txEl>
                                          </p:spTgt>
                                        </p:tgtEl>
                                        <p:attrNameLst>
                                          <p:attrName>style.visibility</p:attrName>
                                        </p:attrNameLst>
                                      </p:cBhvr>
                                      <p:to>
                                        <p:strVal val="visible"/>
                                      </p:to>
                                    </p:set>
                                    <p:animEffect filter="fade" transition="in">
                                      <p:cBhvr>
                                        <p:cTn dur="500"/>
                                        <p:tgtEl>
                                          <p:spTgt spid="748">
                                            <p:txEl>
                                              <p:pRg end="5" st="5"/>
                                            </p:txEl>
                                          </p:spTgt>
                                        </p:tgtEl>
                                      </p:cBhvr>
                                    </p:animEffect>
                                  </p:childTnLst>
                                </p:cTn>
                              </p:par>
                              <p:par>
                                <p:cTn fill="hold" nodeType="withEffect" presetClass="entr" presetID="10" presetSubtype="0">
                                  <p:stCondLst>
                                    <p:cond delay="3100"/>
                                  </p:stCondLst>
                                  <p:childTnLst>
                                    <p:set>
                                      <p:cBhvr>
                                        <p:cTn dur="1" fill="hold">
                                          <p:stCondLst>
                                            <p:cond delay="0"/>
                                          </p:stCondLst>
                                        </p:cTn>
                                        <p:tgtEl>
                                          <p:spTgt spid="748">
                                            <p:txEl>
                                              <p:pRg end="6" st="6"/>
                                            </p:txEl>
                                          </p:spTgt>
                                        </p:tgtEl>
                                        <p:attrNameLst>
                                          <p:attrName>style.visibility</p:attrName>
                                        </p:attrNameLst>
                                      </p:cBhvr>
                                      <p:to>
                                        <p:strVal val="visible"/>
                                      </p:to>
                                    </p:set>
                                    <p:animEffect filter="fade" transition="in">
                                      <p:cBhvr>
                                        <p:cTn dur="500"/>
                                        <p:tgtEl>
                                          <p:spTgt spid="748">
                                            <p:txEl>
                                              <p:pRg end="6" st="6"/>
                                            </p:txEl>
                                          </p:spTgt>
                                        </p:tgtEl>
                                      </p:cBhvr>
                                    </p:animEffect>
                                  </p:childTnLst>
                                </p:cTn>
                              </p:par>
                              <p:par>
                                <p:cTn fill="hold" nodeType="withEffect" presetClass="entr" presetID="10" presetSubtype="0">
                                  <p:stCondLst>
                                    <p:cond delay="3100"/>
                                  </p:stCondLst>
                                  <p:childTnLst>
                                    <p:set>
                                      <p:cBhvr>
                                        <p:cTn dur="1" fill="hold">
                                          <p:stCondLst>
                                            <p:cond delay="0"/>
                                          </p:stCondLst>
                                        </p:cTn>
                                        <p:tgtEl>
                                          <p:spTgt spid="748">
                                            <p:txEl>
                                              <p:pRg end="7" st="7"/>
                                            </p:txEl>
                                          </p:spTgt>
                                        </p:tgtEl>
                                        <p:attrNameLst>
                                          <p:attrName>style.visibility</p:attrName>
                                        </p:attrNameLst>
                                      </p:cBhvr>
                                      <p:to>
                                        <p:strVal val="visible"/>
                                      </p:to>
                                    </p:set>
                                    <p:animEffect filter="fade" transition="in">
                                      <p:cBhvr>
                                        <p:cTn dur="500"/>
                                        <p:tgtEl>
                                          <p:spTgt spid="748">
                                            <p:txEl>
                                              <p:pRg end="7" st="7"/>
                                            </p:txEl>
                                          </p:spTgt>
                                        </p:tgtEl>
                                      </p:cBhvr>
                                    </p:animEffect>
                                  </p:childTnLst>
                                </p:cTn>
                              </p:par>
                              <p:par>
                                <p:cTn fill="hold" nodeType="withEffect" presetClass="entr" presetID="10" presetSubtype="0">
                                  <p:stCondLst>
                                    <p:cond delay="3100"/>
                                  </p:stCondLst>
                                  <p:childTnLst>
                                    <p:set>
                                      <p:cBhvr>
                                        <p:cTn dur="1" fill="hold">
                                          <p:stCondLst>
                                            <p:cond delay="0"/>
                                          </p:stCondLst>
                                        </p:cTn>
                                        <p:tgtEl>
                                          <p:spTgt spid="748">
                                            <p:txEl>
                                              <p:pRg end="8" st="8"/>
                                            </p:txEl>
                                          </p:spTgt>
                                        </p:tgtEl>
                                        <p:attrNameLst>
                                          <p:attrName>style.visibility</p:attrName>
                                        </p:attrNameLst>
                                      </p:cBhvr>
                                      <p:to>
                                        <p:strVal val="visible"/>
                                      </p:to>
                                    </p:set>
                                    <p:animEffect filter="fade" transition="in">
                                      <p:cBhvr>
                                        <p:cTn dur="500"/>
                                        <p:tgtEl>
                                          <p:spTgt spid="748">
                                            <p:txEl>
                                              <p:pRg end="8" st="8"/>
                                            </p:txEl>
                                          </p:spTgt>
                                        </p:tgtEl>
                                      </p:cBhvr>
                                    </p:animEffect>
                                  </p:childTnLst>
                                </p:cTn>
                              </p:par>
                              <p:par>
                                <p:cTn fill="hold" nodeType="withEffect" presetClass="entr" presetID="10" presetSubtype="0">
                                  <p:stCondLst>
                                    <p:cond delay="3600"/>
                                  </p:stCondLst>
                                  <p:childTnLst>
                                    <p:set>
                                      <p:cBhvr>
                                        <p:cTn dur="1" fill="hold">
                                          <p:stCondLst>
                                            <p:cond delay="0"/>
                                          </p:stCondLst>
                                        </p:cTn>
                                        <p:tgtEl>
                                          <p:spTgt spid="747"/>
                                        </p:tgtEl>
                                        <p:attrNameLst>
                                          <p:attrName>style.visibility</p:attrName>
                                        </p:attrNameLst>
                                      </p:cBhvr>
                                      <p:to>
                                        <p:strVal val="visible"/>
                                      </p:to>
                                    </p:set>
                                    <p:animEffect filter="fade" transition="in">
                                      <p:cBhvr>
                                        <p:cTn dur="1000"/>
                                        <p:tgtEl>
                                          <p:spTgt spid="747"/>
                                        </p:tgtEl>
                                      </p:cBhvr>
                                    </p:animEffect>
                                  </p:childTnLst>
                                </p:cTn>
                              </p:par>
                              <p:par>
                                <p:cTn fill="hold" nodeType="withEffect" presetClass="entr" presetID="10" presetSubtype="0">
                                  <p:stCondLst>
                                    <p:cond delay="4300"/>
                                  </p:stCondLst>
                                  <p:childTnLst>
                                    <p:set>
                                      <p:cBhvr>
                                        <p:cTn dur="1" fill="hold">
                                          <p:stCondLst>
                                            <p:cond delay="0"/>
                                          </p:stCondLst>
                                        </p:cTn>
                                        <p:tgtEl>
                                          <p:spTgt spid="749">
                                            <p:txEl>
                                              <p:pRg end="0" st="0"/>
                                            </p:txEl>
                                          </p:spTgt>
                                        </p:tgtEl>
                                        <p:attrNameLst>
                                          <p:attrName>style.visibility</p:attrName>
                                        </p:attrNameLst>
                                      </p:cBhvr>
                                      <p:to>
                                        <p:strVal val="visible"/>
                                      </p:to>
                                    </p:set>
                                    <p:animEffect filter="fade" transition="in">
                                      <p:cBhvr>
                                        <p:cTn dur="500"/>
                                        <p:tgtEl>
                                          <p:spTgt spid="749">
                                            <p:txEl>
                                              <p:pRg end="0" st="0"/>
                                            </p:txEl>
                                          </p:spTgt>
                                        </p:tgtEl>
                                      </p:cBhvr>
                                    </p:animEffect>
                                  </p:childTnLst>
                                </p:cTn>
                              </p:par>
                              <p:par>
                                <p:cTn fill="hold" nodeType="withEffect" presetClass="entr" presetID="10" presetSubtype="0">
                                  <p:stCondLst>
                                    <p:cond delay="4300"/>
                                  </p:stCondLst>
                                  <p:childTnLst>
                                    <p:set>
                                      <p:cBhvr>
                                        <p:cTn dur="1" fill="hold">
                                          <p:stCondLst>
                                            <p:cond delay="0"/>
                                          </p:stCondLst>
                                        </p:cTn>
                                        <p:tgtEl>
                                          <p:spTgt spid="749">
                                            <p:txEl>
                                              <p:pRg end="1" st="1"/>
                                            </p:txEl>
                                          </p:spTgt>
                                        </p:tgtEl>
                                        <p:attrNameLst>
                                          <p:attrName>style.visibility</p:attrName>
                                        </p:attrNameLst>
                                      </p:cBhvr>
                                      <p:to>
                                        <p:strVal val="visible"/>
                                      </p:to>
                                    </p:set>
                                    <p:animEffect filter="fade" transition="in">
                                      <p:cBhvr>
                                        <p:cTn dur="500"/>
                                        <p:tgtEl>
                                          <p:spTgt spid="749">
                                            <p:txEl>
                                              <p:pRg end="1" st="1"/>
                                            </p:txEl>
                                          </p:spTgt>
                                        </p:tgtEl>
                                      </p:cBhvr>
                                    </p:animEffect>
                                  </p:childTnLst>
                                </p:cTn>
                              </p:par>
                              <p:par>
                                <p:cTn fill="hold" nodeType="withEffect" presetClass="entr" presetID="10" presetSubtype="0">
                                  <p:stCondLst>
                                    <p:cond delay="4300"/>
                                  </p:stCondLst>
                                  <p:childTnLst>
                                    <p:set>
                                      <p:cBhvr>
                                        <p:cTn dur="1" fill="hold">
                                          <p:stCondLst>
                                            <p:cond delay="0"/>
                                          </p:stCondLst>
                                        </p:cTn>
                                        <p:tgtEl>
                                          <p:spTgt spid="749">
                                            <p:txEl>
                                              <p:pRg end="2" st="2"/>
                                            </p:txEl>
                                          </p:spTgt>
                                        </p:tgtEl>
                                        <p:attrNameLst>
                                          <p:attrName>style.visibility</p:attrName>
                                        </p:attrNameLst>
                                      </p:cBhvr>
                                      <p:to>
                                        <p:strVal val="visible"/>
                                      </p:to>
                                    </p:set>
                                    <p:animEffect filter="fade" transition="in">
                                      <p:cBhvr>
                                        <p:cTn dur="500"/>
                                        <p:tgtEl>
                                          <p:spTgt spid="749">
                                            <p:txEl>
                                              <p:pRg end="2" st="2"/>
                                            </p:txEl>
                                          </p:spTgt>
                                        </p:tgtEl>
                                      </p:cBhvr>
                                    </p:animEffect>
                                  </p:childTnLst>
                                </p:cTn>
                              </p:par>
                              <p:par>
                                <p:cTn fill="hold" nodeType="withEffect" presetClass="entr" presetID="10" presetSubtype="0">
                                  <p:stCondLst>
                                    <p:cond delay="4300"/>
                                  </p:stCondLst>
                                  <p:childTnLst>
                                    <p:set>
                                      <p:cBhvr>
                                        <p:cTn dur="1" fill="hold">
                                          <p:stCondLst>
                                            <p:cond delay="0"/>
                                          </p:stCondLst>
                                        </p:cTn>
                                        <p:tgtEl>
                                          <p:spTgt spid="749">
                                            <p:txEl>
                                              <p:pRg end="3" st="3"/>
                                            </p:txEl>
                                          </p:spTgt>
                                        </p:tgtEl>
                                        <p:attrNameLst>
                                          <p:attrName>style.visibility</p:attrName>
                                        </p:attrNameLst>
                                      </p:cBhvr>
                                      <p:to>
                                        <p:strVal val="visible"/>
                                      </p:to>
                                    </p:set>
                                    <p:animEffect filter="fade" transition="in">
                                      <p:cBhvr>
                                        <p:cTn dur="500"/>
                                        <p:tgtEl>
                                          <p:spTgt spid="749">
                                            <p:txEl>
                                              <p:pRg end="3" st="3"/>
                                            </p:txEl>
                                          </p:spTgt>
                                        </p:tgtEl>
                                      </p:cBhvr>
                                    </p:animEffect>
                                  </p:childTnLst>
                                </p:cTn>
                              </p:par>
                              <p:par>
                                <p:cTn fill="hold" nodeType="withEffect" presetClass="entr" presetID="10" presetSubtype="0">
                                  <p:stCondLst>
                                    <p:cond delay="4300"/>
                                  </p:stCondLst>
                                  <p:childTnLst>
                                    <p:set>
                                      <p:cBhvr>
                                        <p:cTn dur="1" fill="hold">
                                          <p:stCondLst>
                                            <p:cond delay="0"/>
                                          </p:stCondLst>
                                        </p:cTn>
                                        <p:tgtEl>
                                          <p:spTgt spid="749">
                                            <p:txEl>
                                              <p:pRg end="4" st="4"/>
                                            </p:txEl>
                                          </p:spTgt>
                                        </p:tgtEl>
                                        <p:attrNameLst>
                                          <p:attrName>style.visibility</p:attrName>
                                        </p:attrNameLst>
                                      </p:cBhvr>
                                      <p:to>
                                        <p:strVal val="visible"/>
                                      </p:to>
                                    </p:set>
                                    <p:animEffect filter="fade" transition="in">
                                      <p:cBhvr>
                                        <p:cTn dur="500"/>
                                        <p:tgtEl>
                                          <p:spTgt spid="749">
                                            <p:txEl>
                                              <p:pRg end="4" st="4"/>
                                            </p:txEl>
                                          </p:spTgt>
                                        </p:tgtEl>
                                      </p:cBhvr>
                                    </p:animEffect>
                                  </p:childTnLst>
                                </p:cTn>
                              </p:par>
                              <p:par>
                                <p:cTn fill="hold" nodeType="withEffect" presetClass="entr" presetID="10" presetSubtype="0">
                                  <p:stCondLst>
                                    <p:cond delay="4300"/>
                                  </p:stCondLst>
                                  <p:childTnLst>
                                    <p:set>
                                      <p:cBhvr>
                                        <p:cTn dur="1" fill="hold">
                                          <p:stCondLst>
                                            <p:cond delay="0"/>
                                          </p:stCondLst>
                                        </p:cTn>
                                        <p:tgtEl>
                                          <p:spTgt spid="749">
                                            <p:txEl>
                                              <p:pRg end="5" st="5"/>
                                            </p:txEl>
                                          </p:spTgt>
                                        </p:tgtEl>
                                        <p:attrNameLst>
                                          <p:attrName>style.visibility</p:attrName>
                                        </p:attrNameLst>
                                      </p:cBhvr>
                                      <p:to>
                                        <p:strVal val="visible"/>
                                      </p:to>
                                    </p:set>
                                    <p:animEffect filter="fade" transition="in">
                                      <p:cBhvr>
                                        <p:cTn dur="500"/>
                                        <p:tgtEl>
                                          <p:spTgt spid="749">
                                            <p:txEl>
                                              <p:pRg end="5" st="5"/>
                                            </p:txEl>
                                          </p:spTgt>
                                        </p:tgtEl>
                                      </p:cBhvr>
                                    </p:animEffect>
                                  </p:childTnLst>
                                </p:cTn>
                              </p:par>
                              <p:par>
                                <p:cTn fill="hold" nodeType="withEffect" presetClass="entr" presetID="10" presetSubtype="0">
                                  <p:stCondLst>
                                    <p:cond delay="4300"/>
                                  </p:stCondLst>
                                  <p:childTnLst>
                                    <p:set>
                                      <p:cBhvr>
                                        <p:cTn dur="1" fill="hold">
                                          <p:stCondLst>
                                            <p:cond delay="0"/>
                                          </p:stCondLst>
                                        </p:cTn>
                                        <p:tgtEl>
                                          <p:spTgt spid="749">
                                            <p:txEl>
                                              <p:pRg end="6" st="6"/>
                                            </p:txEl>
                                          </p:spTgt>
                                        </p:tgtEl>
                                        <p:attrNameLst>
                                          <p:attrName>style.visibility</p:attrName>
                                        </p:attrNameLst>
                                      </p:cBhvr>
                                      <p:to>
                                        <p:strVal val="visible"/>
                                      </p:to>
                                    </p:set>
                                    <p:animEffect filter="fade" transition="in">
                                      <p:cBhvr>
                                        <p:cTn dur="500"/>
                                        <p:tgtEl>
                                          <p:spTgt spid="749">
                                            <p:txEl>
                                              <p:pRg end="6" st="6"/>
                                            </p:txEl>
                                          </p:spTgt>
                                        </p:tgtEl>
                                      </p:cBhvr>
                                    </p:animEffect>
                                  </p:childTnLst>
                                </p:cTn>
                              </p:par>
                              <p:par>
                                <p:cTn fill="hold" nodeType="withEffect" presetClass="entr" presetID="10" presetSubtype="0">
                                  <p:stCondLst>
                                    <p:cond delay="4300"/>
                                  </p:stCondLst>
                                  <p:childTnLst>
                                    <p:set>
                                      <p:cBhvr>
                                        <p:cTn dur="1" fill="hold">
                                          <p:stCondLst>
                                            <p:cond delay="0"/>
                                          </p:stCondLst>
                                        </p:cTn>
                                        <p:tgtEl>
                                          <p:spTgt spid="749">
                                            <p:txEl>
                                              <p:pRg end="7" st="7"/>
                                            </p:txEl>
                                          </p:spTgt>
                                        </p:tgtEl>
                                        <p:attrNameLst>
                                          <p:attrName>style.visibility</p:attrName>
                                        </p:attrNameLst>
                                      </p:cBhvr>
                                      <p:to>
                                        <p:strVal val="visible"/>
                                      </p:to>
                                    </p:set>
                                    <p:animEffect filter="fade" transition="in">
                                      <p:cBhvr>
                                        <p:cTn dur="500"/>
                                        <p:tgtEl>
                                          <p:spTgt spid="749">
                                            <p:txEl>
                                              <p:pRg end="7" st="7"/>
                                            </p:txEl>
                                          </p:spTgt>
                                        </p:tgtEl>
                                      </p:cBhvr>
                                    </p:animEffect>
                                  </p:childTnLst>
                                </p:cTn>
                              </p:par>
                              <p:par>
                                <p:cTn fill="hold" nodeType="withEffect" presetClass="entr" presetID="10" presetSubtype="0">
                                  <p:stCondLst>
                                    <p:cond delay="4300"/>
                                  </p:stCondLst>
                                  <p:childTnLst>
                                    <p:set>
                                      <p:cBhvr>
                                        <p:cTn dur="1" fill="hold">
                                          <p:stCondLst>
                                            <p:cond delay="0"/>
                                          </p:stCondLst>
                                        </p:cTn>
                                        <p:tgtEl>
                                          <p:spTgt spid="749">
                                            <p:txEl>
                                              <p:pRg end="8" st="8"/>
                                            </p:txEl>
                                          </p:spTgt>
                                        </p:tgtEl>
                                        <p:attrNameLst>
                                          <p:attrName>style.visibility</p:attrName>
                                        </p:attrNameLst>
                                      </p:cBhvr>
                                      <p:to>
                                        <p:strVal val="visible"/>
                                      </p:to>
                                    </p:set>
                                    <p:animEffect filter="fade" transition="in">
                                      <p:cBhvr>
                                        <p:cTn dur="500"/>
                                        <p:tgtEl>
                                          <p:spTgt spid="749">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Vận dụng">
  <p:cSld name="3_Vận dụng">
    <p:bg>
      <p:bgPr>
        <a:blipFill>
          <a:blip r:embed="rId2">
            <a:alphaModFix/>
          </a:blip>
          <a:stretch>
            <a:fillRect/>
          </a:stretch>
        </a:blipFill>
      </p:bgPr>
    </p:bg>
    <p:spTree>
      <p:nvGrpSpPr>
        <p:cNvPr id="754" name="Shape 754"/>
        <p:cNvGrpSpPr/>
        <p:nvPr/>
      </p:nvGrpSpPr>
      <p:grpSpPr>
        <a:xfrm>
          <a:off x="0" y="0"/>
          <a:ext cx="0" cy="0"/>
          <a:chOff x="0" y="0"/>
          <a:chExt cx="0" cy="0"/>
        </a:xfrm>
      </p:grpSpPr>
      <p:sp>
        <p:nvSpPr>
          <p:cNvPr id="755" name="Google Shape;755;p53"/>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6" name="Google Shape;756;p53"/>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7" name="Google Shape;757;p53"/>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758" name="Google Shape;758;p53"/>
          <p:cNvSpPr/>
          <p:nvPr/>
        </p:nvSpPr>
        <p:spPr>
          <a:xfrm>
            <a:off x="0" y="30257"/>
            <a:ext cx="1477106" cy="937846"/>
          </a:xfrm>
          <a:prstGeom prst="ellipse">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9" name="Google Shape;759;p53"/>
          <p:cNvSpPr/>
          <p:nvPr/>
        </p:nvSpPr>
        <p:spPr>
          <a:xfrm>
            <a:off x="3018198" y="394241"/>
            <a:ext cx="267413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cap="none">
                <a:solidFill>
                  <a:srgbClr val="FFBF53"/>
                </a:solidFill>
                <a:latin typeface="Montserrat Black"/>
                <a:ea typeface="Montserrat Black"/>
                <a:cs typeface="Montserrat Black"/>
                <a:sym typeface="Montserrat Black"/>
              </a:rPr>
              <a:t>Trò chơi</a:t>
            </a:r>
            <a:endParaRPr b="1" sz="4400" cap="none">
              <a:solidFill>
                <a:srgbClr val="FFBF53"/>
              </a:solidFill>
              <a:latin typeface="Montserrat Black"/>
              <a:ea typeface="Montserrat Black"/>
              <a:cs typeface="Montserrat Black"/>
              <a:sym typeface="Montserrat Black"/>
            </a:endParaRPr>
          </a:p>
        </p:txBody>
      </p:sp>
      <p:grpSp>
        <p:nvGrpSpPr>
          <p:cNvPr id="760" name="Google Shape;760;p53"/>
          <p:cNvGrpSpPr/>
          <p:nvPr/>
        </p:nvGrpSpPr>
        <p:grpSpPr>
          <a:xfrm>
            <a:off x="460833" y="1852792"/>
            <a:ext cx="8130059" cy="1456840"/>
            <a:chOff x="460833" y="1852792"/>
            <a:chExt cx="8130059" cy="1456840"/>
          </a:xfrm>
        </p:grpSpPr>
        <p:sp>
          <p:nvSpPr>
            <p:cNvPr id="761" name="Google Shape;761;p53"/>
            <p:cNvSpPr/>
            <p:nvPr/>
          </p:nvSpPr>
          <p:spPr>
            <a:xfrm rot="-1703907">
              <a:off x="629350" y="2015281"/>
              <a:ext cx="848456" cy="92333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2" name="Google Shape;762;p53"/>
            <p:cNvSpPr/>
            <p:nvPr/>
          </p:nvSpPr>
          <p:spPr>
            <a:xfrm rot="-976157">
              <a:off x="2162382" y="1953153"/>
              <a:ext cx="848456" cy="92333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3" name="Google Shape;763;p53"/>
            <p:cNvSpPr/>
            <p:nvPr/>
          </p:nvSpPr>
          <p:spPr>
            <a:xfrm rot="1055684">
              <a:off x="5793206" y="2072739"/>
              <a:ext cx="746045" cy="7828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4" name="Google Shape;764;p53"/>
            <p:cNvSpPr/>
            <p:nvPr/>
          </p:nvSpPr>
          <p:spPr>
            <a:xfrm rot="1055684">
              <a:off x="7743969" y="2432287"/>
              <a:ext cx="746045" cy="7828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765" name="Google Shape;765;p53"/>
          <p:cNvSpPr txBox="1"/>
          <p:nvPr>
            <p:ph type="title"/>
          </p:nvPr>
        </p:nvSpPr>
        <p:spPr>
          <a:xfrm>
            <a:off x="1205511" y="294527"/>
            <a:ext cx="7706305"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4400"/>
              <a:buFont typeface="Roboto"/>
              <a:buNone/>
              <a:defRPr>
                <a:solidFill>
                  <a:srgbClr val="094D8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6" name="Google Shape;766;p53"/>
          <p:cNvSpPr txBox="1"/>
          <p:nvPr>
            <p:ph idx="1" type="body"/>
          </p:nvPr>
        </p:nvSpPr>
        <p:spPr>
          <a:xfrm>
            <a:off x="1050216" y="1157036"/>
            <a:ext cx="7002463" cy="59372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750"/>
              </a:spcBef>
              <a:spcAft>
                <a:spcPts val="0"/>
              </a:spcAft>
              <a:buClr>
                <a:srgbClr val="F07474"/>
              </a:buClr>
              <a:buSzPts val="4400"/>
              <a:buNone/>
              <a:defRPr b="1" sz="4400" cap="none">
                <a:solidFill>
                  <a:srgbClr val="F07474"/>
                </a:solidFill>
                <a:latin typeface="Montserrat Black"/>
                <a:ea typeface="Montserrat Black"/>
                <a:cs typeface="Montserrat Black"/>
                <a:sym typeface="Montserrat Black"/>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HỞI ĐỘNG">
  <p:cSld name="KHỞI ĐỘNG">
    <p:bg>
      <p:bgPr>
        <a:blipFill>
          <a:blip r:embed="rId2">
            <a:alphaModFix/>
          </a:blip>
          <a:stretch>
            <a:fillRect/>
          </a:stretch>
        </a:blipFill>
      </p:bgPr>
    </p:bg>
    <p:spTree>
      <p:nvGrpSpPr>
        <p:cNvPr id="104" name="Shape 104"/>
        <p:cNvGrpSpPr/>
        <p:nvPr/>
      </p:nvGrpSpPr>
      <p:grpSpPr>
        <a:xfrm>
          <a:off x="0" y="0"/>
          <a:ext cx="0" cy="0"/>
          <a:chOff x="0" y="0"/>
          <a:chExt cx="0" cy="0"/>
        </a:xfrm>
      </p:grpSpPr>
      <p:sp>
        <p:nvSpPr>
          <p:cNvPr id="105" name="Google Shape;105;p21"/>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21"/>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21"/>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08" name="Google Shape;108;p21"/>
          <p:cNvSpPr/>
          <p:nvPr/>
        </p:nvSpPr>
        <p:spPr>
          <a:xfrm>
            <a:off x="628650" y="985688"/>
            <a:ext cx="2650455" cy="947323"/>
          </a:xfrm>
          <a:prstGeom prst="rect">
            <a:avLst/>
          </a:prstGeom>
        </p:spPr>
        <p:txBody>
          <a:bodyPr>
            <a:prstTxWarp prst="textPlain"/>
          </a:bodyPr>
          <a:lstStyle/>
          <a:p>
            <a:pPr lvl="0" algn="ctr"/>
            <a:r>
              <a:rPr b="1" i="0">
                <a:ln>
                  <a:noFill/>
                </a:ln>
                <a:solidFill>
                  <a:srgbClr val="63A8D8"/>
                </a:solidFill>
                <a:latin typeface="Calibri"/>
              </a:rPr>
              <a:t>KHỞI ĐỘNG</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08"/>
                                        </p:tgtEl>
                                        <p:attrNameLst>
                                          <p:attrName>style.visibility</p:attrName>
                                        </p:attrNameLst>
                                      </p:cBhvr>
                                      <p:to>
                                        <p:strVal val="visible"/>
                                      </p:to>
                                    </p:set>
                                    <p:anim calcmode="lin" valueType="num">
                                      <p:cBhvr additive="base">
                                        <p:cTn dur="500"/>
                                        <p:tgtEl>
                                          <p:spTgt spid="108"/>
                                        </p:tgtEl>
                                        <p:attrNameLst>
                                          <p:attrName>ppt_w</p:attrName>
                                        </p:attrNameLst>
                                      </p:cBhvr>
                                      <p:tavLst>
                                        <p:tav fmla="" tm="0">
                                          <p:val>
                                            <p:strVal val="0"/>
                                          </p:val>
                                        </p:tav>
                                        <p:tav fmla="" tm="100000">
                                          <p:val>
                                            <p:strVal val="#ppt_w"/>
                                          </p:val>
                                        </p:tav>
                                      </p:tavLst>
                                    </p:anim>
                                    <p:anim calcmode="lin" valueType="num">
                                      <p:cBhvr additive="base">
                                        <p:cTn dur="500"/>
                                        <p:tgtEl>
                                          <p:spTgt spid="10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an sát tranh">
  <p:cSld name="Quan sát tranh">
    <p:bg>
      <p:bgPr>
        <a:blipFill>
          <a:blip r:embed="rId2">
            <a:alphaModFix/>
          </a:blip>
          <a:stretch>
            <a:fillRect/>
          </a:stretch>
        </a:blipFill>
      </p:bgPr>
    </p:bg>
    <p:spTree>
      <p:nvGrpSpPr>
        <p:cNvPr id="109" name="Shape 109"/>
        <p:cNvGrpSpPr/>
        <p:nvPr/>
      </p:nvGrpSpPr>
      <p:grpSpPr>
        <a:xfrm>
          <a:off x="0" y="0"/>
          <a:ext cx="0" cy="0"/>
          <a:chOff x="0" y="0"/>
          <a:chExt cx="0" cy="0"/>
        </a:xfrm>
      </p:grpSpPr>
      <p:sp>
        <p:nvSpPr>
          <p:cNvPr id="110" name="Google Shape;110;p22"/>
          <p:cNvSpPr txBox="1"/>
          <p:nvPr>
            <p:ph type="title"/>
          </p:nvPr>
        </p:nvSpPr>
        <p:spPr>
          <a:xfrm>
            <a:off x="1037560" y="380856"/>
            <a:ext cx="7706305"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4400"/>
              <a:buFont typeface="Roboto"/>
              <a:buNone/>
              <a:defRPr>
                <a:solidFill>
                  <a:srgbClr val="094D8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1" name="Google Shape;111;p22"/>
          <p:cNvSpPr txBox="1"/>
          <p:nvPr>
            <p:ph idx="10" type="dt"/>
          </p:nvPr>
        </p:nvSpPr>
        <p:spPr>
          <a:xfrm>
            <a:off x="628650" y="4869656"/>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22"/>
          <p:cNvSpPr txBox="1"/>
          <p:nvPr>
            <p:ph idx="11" type="ftr"/>
          </p:nvPr>
        </p:nvSpPr>
        <p:spPr>
          <a:xfrm>
            <a:off x="302895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22"/>
          <p:cNvSpPr txBox="1"/>
          <p:nvPr>
            <p:ph idx="12" type="sldNum"/>
          </p:nvPr>
        </p:nvSpPr>
        <p:spPr>
          <a:xfrm>
            <a:off x="6686465" y="4904185"/>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14" name="Google Shape;114;p22"/>
          <p:cNvSpPr txBox="1"/>
          <p:nvPr>
            <p:ph idx="1" type="body"/>
          </p:nvPr>
        </p:nvSpPr>
        <p:spPr>
          <a:xfrm>
            <a:off x="723569" y="1551498"/>
            <a:ext cx="3744912" cy="274269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rgbClr val="002060"/>
              </a:buClr>
              <a:buSzPts val="1800"/>
              <a:buChar char="•"/>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5" name="Google Shape;115;p22"/>
          <p:cNvSpPr txBox="1"/>
          <p:nvPr>
            <p:ph idx="2" type="body"/>
          </p:nvPr>
        </p:nvSpPr>
        <p:spPr>
          <a:xfrm>
            <a:off x="4572000" y="1543050"/>
            <a:ext cx="3744913" cy="27511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rgbClr val="002060"/>
              </a:buClr>
              <a:buSzPts val="1800"/>
              <a:buChar char="•"/>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HÁM PHÁ">
  <p:cSld name="KHÁM PHÁ">
    <p:bg>
      <p:bgPr>
        <a:blipFill>
          <a:blip r:embed="rId2">
            <a:alphaModFix/>
          </a:blip>
          <a:stretch>
            <a:fillRect/>
          </a:stretch>
        </a:blipFill>
      </p:bgPr>
    </p:bg>
    <p:spTree>
      <p:nvGrpSpPr>
        <p:cNvPr id="116" name="Shape 116"/>
        <p:cNvGrpSpPr/>
        <p:nvPr/>
      </p:nvGrpSpPr>
      <p:grpSpPr>
        <a:xfrm>
          <a:off x="0" y="0"/>
          <a:ext cx="0" cy="0"/>
          <a:chOff x="0" y="0"/>
          <a:chExt cx="0" cy="0"/>
        </a:xfrm>
      </p:grpSpPr>
      <p:sp>
        <p:nvSpPr>
          <p:cNvPr id="117" name="Google Shape;117;p23"/>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23"/>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23"/>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20" name="Google Shape;120;p23"/>
          <p:cNvSpPr txBox="1"/>
          <p:nvPr>
            <p:ph idx="1" type="body"/>
          </p:nvPr>
        </p:nvSpPr>
        <p:spPr>
          <a:xfrm>
            <a:off x="2784963" y="2393156"/>
            <a:ext cx="3672987" cy="9667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B050"/>
              </a:buClr>
              <a:buSzPts val="4400"/>
              <a:buNone/>
              <a:defRPr b="1" sz="4400">
                <a:solidFill>
                  <a:srgbClr val="00B050"/>
                </a:solidFill>
                <a:latin typeface="Montserrat Black"/>
                <a:ea typeface="Montserrat Black"/>
                <a:cs typeface="Montserrat Black"/>
                <a:sym typeface="Montserrat Black"/>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121" name="Shape 121"/>
        <p:cNvGrpSpPr/>
        <p:nvPr/>
      </p:nvGrpSpPr>
      <p:grpSpPr>
        <a:xfrm>
          <a:off x="0" y="0"/>
          <a:ext cx="0" cy="0"/>
          <a:chOff x="0" y="0"/>
          <a:chExt cx="0" cy="0"/>
        </a:xfrm>
      </p:grpSpPr>
      <p:sp>
        <p:nvSpPr>
          <p:cNvPr id="122" name="Google Shape;122;p24"/>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3" name="Google Shape;123;p24"/>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24"/>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24"/>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126" name="Google Shape;126;p24"/>
          <p:cNvGrpSpPr/>
          <p:nvPr/>
        </p:nvGrpSpPr>
        <p:grpSpPr>
          <a:xfrm>
            <a:off x="7648785" y="256695"/>
            <a:ext cx="1481388" cy="1576158"/>
            <a:chOff x="2469333" y="2288142"/>
            <a:chExt cx="3318069" cy="3601081"/>
          </a:xfrm>
        </p:grpSpPr>
        <p:sp>
          <p:nvSpPr>
            <p:cNvPr id="127" name="Google Shape;127;p24"/>
            <p:cNvSpPr/>
            <p:nvPr/>
          </p:nvSpPr>
          <p:spPr>
            <a:xfrm>
              <a:off x="3614738" y="2906713"/>
              <a:ext cx="1897062" cy="1185862"/>
            </a:xfrm>
            <a:custGeom>
              <a:rect b="b" l="l" r="r" t="t"/>
              <a:pathLst>
                <a:path extrusionOk="0" h="1361198" w="2176298">
                  <a:moveTo>
                    <a:pt x="1058934" y="365"/>
                  </a:moveTo>
                  <a:cubicBezTo>
                    <a:pt x="1164160" y="-2367"/>
                    <a:pt x="1268881" y="10229"/>
                    <a:pt x="1369736" y="37253"/>
                  </a:cubicBezTo>
                  <a:lnTo>
                    <a:pt x="1378058" y="39914"/>
                  </a:lnTo>
                  <a:lnTo>
                    <a:pt x="1469179" y="69053"/>
                  </a:lnTo>
                  <a:cubicBezTo>
                    <a:pt x="1697623" y="154319"/>
                    <a:pt x="1898917" y="316505"/>
                    <a:pt x="2030357" y="544165"/>
                  </a:cubicBezTo>
                  <a:cubicBezTo>
                    <a:pt x="2161797" y="771826"/>
                    <a:pt x="2201606" y="1027244"/>
                    <a:pt x="2161227" y="1267715"/>
                  </a:cubicBezTo>
                  <a:lnTo>
                    <a:pt x="2140901" y="1361198"/>
                  </a:lnTo>
                  <a:lnTo>
                    <a:pt x="2139045" y="1352661"/>
                  </a:lnTo>
                  <a:cubicBezTo>
                    <a:pt x="2075989" y="1117332"/>
                    <a:pt x="1934380" y="903052"/>
                    <a:pt x="1725660" y="752525"/>
                  </a:cubicBezTo>
                  <a:lnTo>
                    <a:pt x="1699155" y="735384"/>
                  </a:lnTo>
                  <a:lnTo>
                    <a:pt x="1632133" y="692041"/>
                  </a:lnTo>
                  <a:cubicBezTo>
                    <a:pt x="1469519" y="598156"/>
                    <a:pt x="1292741" y="551020"/>
                    <a:pt x="1117365" y="546465"/>
                  </a:cubicBezTo>
                  <a:lnTo>
                    <a:pt x="1085186" y="547184"/>
                  </a:lnTo>
                  <a:lnTo>
                    <a:pt x="1012432" y="548808"/>
                  </a:lnTo>
                  <a:cubicBezTo>
                    <a:pt x="907916" y="556195"/>
                    <a:pt x="805025" y="578610"/>
                    <a:pt x="707120" y="615152"/>
                  </a:cubicBezTo>
                  <a:lnTo>
                    <a:pt x="615214" y="654565"/>
                  </a:lnTo>
                  <a:lnTo>
                    <a:pt x="611003" y="656371"/>
                  </a:lnTo>
                  <a:cubicBezTo>
                    <a:pt x="516796" y="702232"/>
                    <a:pt x="428697" y="761921"/>
                    <a:pt x="350066" y="834537"/>
                  </a:cubicBezTo>
                  <a:lnTo>
                    <a:pt x="325575" y="859529"/>
                  </a:lnTo>
                  <a:lnTo>
                    <a:pt x="274716" y="911428"/>
                  </a:lnTo>
                  <a:cubicBezTo>
                    <a:pt x="226753" y="965517"/>
                    <a:pt x="183496" y="1025218"/>
                    <a:pt x="145942" y="1090264"/>
                  </a:cubicBezTo>
                  <a:cubicBezTo>
                    <a:pt x="108388" y="1155310"/>
                    <a:pt x="78314" y="1222622"/>
                    <a:pt x="55453" y="1291204"/>
                  </a:cubicBezTo>
                  <a:lnTo>
                    <a:pt x="35936" y="1361198"/>
                  </a:lnTo>
                  <a:lnTo>
                    <a:pt x="26538" y="1327492"/>
                  </a:lnTo>
                  <a:cubicBezTo>
                    <a:pt x="2966" y="1223088"/>
                    <a:pt x="-4676" y="1116947"/>
                    <a:pt x="2710" y="1012431"/>
                  </a:cubicBezTo>
                  <a:lnTo>
                    <a:pt x="3252" y="1007881"/>
                  </a:lnTo>
                  <a:lnTo>
                    <a:pt x="15072" y="908581"/>
                  </a:lnTo>
                  <a:cubicBezTo>
                    <a:pt x="32378" y="805522"/>
                    <a:pt x="64411" y="705208"/>
                    <a:pt x="110273" y="611002"/>
                  </a:cubicBezTo>
                  <a:lnTo>
                    <a:pt x="145243" y="547183"/>
                  </a:lnTo>
                  <a:lnTo>
                    <a:pt x="160710" y="518955"/>
                  </a:lnTo>
                  <a:cubicBezTo>
                    <a:pt x="252343" y="369353"/>
                    <a:pt x="381551" y="239827"/>
                    <a:pt x="544166" y="145941"/>
                  </a:cubicBezTo>
                  <a:lnTo>
                    <a:pt x="615215" y="109569"/>
                  </a:lnTo>
                  <a:lnTo>
                    <a:pt x="643310" y="95186"/>
                  </a:lnTo>
                  <a:cubicBezTo>
                    <a:pt x="777436" y="34905"/>
                    <a:pt x="918633" y="4009"/>
                    <a:pt x="1058934" y="365"/>
                  </a:cubicBezTo>
                  <a:close/>
                </a:path>
              </a:pathLst>
            </a:custGeom>
            <a:solidFill>
              <a:srgbClr val="5B9BD5"/>
            </a:solidFill>
            <a:ln cap="flat" cmpd="sng" w="12700">
              <a:solidFill>
                <a:schemeClr val="lt1"/>
              </a:solidFill>
              <a:prstDash val="solid"/>
              <a:miter lim="800000"/>
              <a:headEnd len="sm" w="sm" type="none"/>
              <a:tailEnd len="sm" w="sm" type="none"/>
            </a:ln>
          </p:spPr>
          <p:txBody>
            <a:bodyPr anchorCtr="0" anchor="t" bIns="0" lIns="0" spcFirstLastPara="1" rIns="0" wrap="square" tIns="54000">
              <a:noAutofit/>
            </a:bodyPr>
            <a:lstStyle/>
            <a:p>
              <a:pPr indent="0" lvl="0" marL="0" marR="0" rtl="0" algn="ctr">
                <a:spcBef>
                  <a:spcPts val="0"/>
                </a:spcBef>
                <a:spcAft>
                  <a:spcPts val="0"/>
                </a:spcAft>
                <a:buNone/>
              </a:pPr>
              <a:r>
                <a:t/>
              </a:r>
              <a:endParaRPr b="1" i="0" sz="1500" u="none" cap="none" strike="noStrike">
                <a:solidFill>
                  <a:schemeClr val="lt1"/>
                </a:solidFill>
                <a:latin typeface="Arial"/>
                <a:ea typeface="Arial"/>
                <a:cs typeface="Arial"/>
                <a:sym typeface="Arial"/>
              </a:endParaRPr>
            </a:p>
          </p:txBody>
        </p:sp>
        <p:sp>
          <p:nvSpPr>
            <p:cNvPr id="128" name="Google Shape;128;p24"/>
            <p:cNvSpPr/>
            <p:nvPr/>
          </p:nvSpPr>
          <p:spPr>
            <a:xfrm>
              <a:off x="2789238" y="4092575"/>
              <a:ext cx="1898650" cy="1187450"/>
            </a:xfrm>
            <a:custGeom>
              <a:rect b="b" l="l" r="r" t="t"/>
              <a:pathLst>
                <a:path extrusionOk="0" h="1361200" w="2176296">
                  <a:moveTo>
                    <a:pt x="35396" y="0"/>
                  </a:moveTo>
                  <a:lnTo>
                    <a:pt x="37253" y="8538"/>
                  </a:lnTo>
                  <a:cubicBezTo>
                    <a:pt x="100309" y="243868"/>
                    <a:pt x="241918" y="458149"/>
                    <a:pt x="450638" y="608675"/>
                  </a:cubicBezTo>
                  <a:lnTo>
                    <a:pt x="477141" y="625815"/>
                  </a:lnTo>
                  <a:lnTo>
                    <a:pt x="544165" y="669159"/>
                  </a:lnTo>
                  <a:cubicBezTo>
                    <a:pt x="706780" y="763045"/>
                    <a:pt x="883557" y="810180"/>
                    <a:pt x="1058933" y="814735"/>
                  </a:cubicBezTo>
                  <a:lnTo>
                    <a:pt x="1091112" y="814016"/>
                  </a:lnTo>
                  <a:lnTo>
                    <a:pt x="1163866" y="812391"/>
                  </a:lnTo>
                  <a:cubicBezTo>
                    <a:pt x="1268382" y="805005"/>
                    <a:pt x="1371273" y="782590"/>
                    <a:pt x="1469177" y="746047"/>
                  </a:cubicBezTo>
                  <a:lnTo>
                    <a:pt x="1561083" y="706634"/>
                  </a:lnTo>
                  <a:lnTo>
                    <a:pt x="1565295" y="704828"/>
                  </a:lnTo>
                  <a:cubicBezTo>
                    <a:pt x="1659501" y="658967"/>
                    <a:pt x="1747601" y="599278"/>
                    <a:pt x="1826231" y="526662"/>
                  </a:cubicBezTo>
                  <a:lnTo>
                    <a:pt x="1850722" y="501670"/>
                  </a:lnTo>
                  <a:lnTo>
                    <a:pt x="1901581" y="449771"/>
                  </a:lnTo>
                  <a:cubicBezTo>
                    <a:pt x="1949544" y="395682"/>
                    <a:pt x="1992801" y="335981"/>
                    <a:pt x="2030355" y="270935"/>
                  </a:cubicBezTo>
                  <a:cubicBezTo>
                    <a:pt x="2067909" y="205889"/>
                    <a:pt x="2097984" y="138578"/>
                    <a:pt x="2120844" y="69995"/>
                  </a:cubicBezTo>
                  <a:lnTo>
                    <a:pt x="2140361" y="2"/>
                  </a:lnTo>
                  <a:lnTo>
                    <a:pt x="2149759" y="33708"/>
                  </a:lnTo>
                  <a:cubicBezTo>
                    <a:pt x="2173331" y="138112"/>
                    <a:pt x="2180974" y="244253"/>
                    <a:pt x="2173587" y="348769"/>
                  </a:cubicBezTo>
                  <a:lnTo>
                    <a:pt x="2173046" y="353318"/>
                  </a:lnTo>
                  <a:lnTo>
                    <a:pt x="2161225" y="452618"/>
                  </a:lnTo>
                  <a:cubicBezTo>
                    <a:pt x="2143920" y="555678"/>
                    <a:pt x="2111886" y="655991"/>
                    <a:pt x="2066024" y="750198"/>
                  </a:cubicBezTo>
                  <a:lnTo>
                    <a:pt x="2031055" y="814017"/>
                  </a:lnTo>
                  <a:lnTo>
                    <a:pt x="2015587" y="842244"/>
                  </a:lnTo>
                  <a:cubicBezTo>
                    <a:pt x="1923955" y="991847"/>
                    <a:pt x="1794746" y="1121373"/>
                    <a:pt x="1632131" y="1215258"/>
                  </a:cubicBezTo>
                  <a:lnTo>
                    <a:pt x="1561083" y="1251630"/>
                  </a:lnTo>
                  <a:lnTo>
                    <a:pt x="1532987" y="1266013"/>
                  </a:lnTo>
                  <a:cubicBezTo>
                    <a:pt x="1298267" y="1371506"/>
                    <a:pt x="1041890" y="1387003"/>
                    <a:pt x="806561" y="1323947"/>
                  </a:cubicBezTo>
                  <a:lnTo>
                    <a:pt x="798239" y="1321286"/>
                  </a:lnTo>
                  <a:lnTo>
                    <a:pt x="707119" y="1292147"/>
                  </a:lnTo>
                  <a:cubicBezTo>
                    <a:pt x="478676" y="1206881"/>
                    <a:pt x="277381" y="1044696"/>
                    <a:pt x="145941" y="817035"/>
                  </a:cubicBezTo>
                  <a:cubicBezTo>
                    <a:pt x="14501" y="589375"/>
                    <a:pt x="-25308" y="333956"/>
                    <a:pt x="15071" y="93484"/>
                  </a:cubicBezTo>
                  <a:close/>
                </a:path>
              </a:pathLst>
            </a:custGeom>
            <a:solidFill>
              <a:srgbClr val="90BE21"/>
            </a:solidFill>
            <a:ln cap="flat" cmpd="sng" w="12700">
              <a:solidFill>
                <a:schemeClr val="lt1"/>
              </a:solidFill>
              <a:prstDash val="solid"/>
              <a:miter lim="800000"/>
              <a:headEnd len="sm" w="sm" type="none"/>
              <a:tailEnd len="sm" w="sm" type="none"/>
            </a:ln>
          </p:spPr>
          <p:txBody>
            <a:bodyPr anchorCtr="0" anchor="ctr" bIns="0" lIns="0" spcFirstLastPara="1" rIns="0" wrap="square" tIns="486000">
              <a:noAutofit/>
            </a:bodyPr>
            <a:lstStyle/>
            <a:p>
              <a:pPr indent="0" lvl="0" marL="0" marR="0" rtl="0" algn="ctr">
                <a:spcBef>
                  <a:spcPts val="0"/>
                </a:spcBef>
                <a:spcAft>
                  <a:spcPts val="0"/>
                </a:spcAft>
                <a:buNone/>
              </a:pPr>
              <a:r>
                <a:t/>
              </a:r>
              <a:endParaRPr b="1" i="0" sz="1500" u="none" cap="none" strike="noStrike">
                <a:solidFill>
                  <a:schemeClr val="lt1"/>
                </a:solidFill>
                <a:latin typeface="Arial"/>
                <a:ea typeface="Arial"/>
                <a:cs typeface="Arial"/>
                <a:sym typeface="Arial"/>
              </a:endParaRPr>
            </a:p>
          </p:txBody>
        </p:sp>
        <p:sp>
          <p:nvSpPr>
            <p:cNvPr id="129" name="Google Shape;129;p24"/>
            <p:cNvSpPr/>
            <p:nvPr/>
          </p:nvSpPr>
          <p:spPr>
            <a:xfrm rot="-2325583">
              <a:off x="3079751" y="2714626"/>
              <a:ext cx="1890713" cy="1501775"/>
            </a:xfrm>
            <a:custGeom>
              <a:rect b="b" l="l" r="r" t="t"/>
              <a:pathLst>
                <a:path extrusionOk="0" h="1502699" w="1890176">
                  <a:moveTo>
                    <a:pt x="1542306" y="208908"/>
                  </a:moveTo>
                  <a:cubicBezTo>
                    <a:pt x="1721012" y="352384"/>
                    <a:pt x="1834029" y="547356"/>
                    <a:pt x="1877166" y="755507"/>
                  </a:cubicBezTo>
                  <a:lnTo>
                    <a:pt x="1890176" y="837888"/>
                  </a:lnTo>
                  <a:lnTo>
                    <a:pt x="1885971" y="831537"/>
                  </a:lnTo>
                  <a:cubicBezTo>
                    <a:pt x="1760410" y="660232"/>
                    <a:pt x="1577667" y="530839"/>
                    <a:pt x="1360527" y="474446"/>
                  </a:cubicBezTo>
                  <a:lnTo>
                    <a:pt x="1333578" y="468890"/>
                  </a:lnTo>
                  <a:lnTo>
                    <a:pt x="1265428" y="454838"/>
                  </a:lnTo>
                  <a:cubicBezTo>
                    <a:pt x="1103640" y="429909"/>
                    <a:pt x="945111" y="447440"/>
                    <a:pt x="801168" y="499128"/>
                  </a:cubicBezTo>
                  <a:lnTo>
                    <a:pt x="775247" y="509876"/>
                  </a:lnTo>
                  <a:lnTo>
                    <a:pt x="716643" y="534173"/>
                  </a:lnTo>
                  <a:cubicBezTo>
                    <a:pt x="634049" y="573184"/>
                    <a:pt x="557523" y="623894"/>
                    <a:pt x="489510" y="684509"/>
                  </a:cubicBezTo>
                  <a:lnTo>
                    <a:pt x="427279" y="745561"/>
                  </a:lnTo>
                  <a:cubicBezTo>
                    <a:pt x="426328" y="746494"/>
                    <a:pt x="425378" y="747426"/>
                    <a:pt x="424427" y="748359"/>
                  </a:cubicBezTo>
                  <a:cubicBezTo>
                    <a:pt x="362362" y="815378"/>
                    <a:pt x="309627" y="891703"/>
                    <a:pt x="268669" y="975542"/>
                  </a:cubicBezTo>
                  <a:lnTo>
                    <a:pt x="256661" y="1003585"/>
                  </a:lnTo>
                  <a:lnTo>
                    <a:pt x="231727" y="1061819"/>
                  </a:lnTo>
                  <a:cubicBezTo>
                    <a:pt x="209836" y="1120919"/>
                    <a:pt x="193543" y="1183091"/>
                    <a:pt x="183571" y="1247806"/>
                  </a:cubicBezTo>
                  <a:cubicBezTo>
                    <a:pt x="173599" y="1312521"/>
                    <a:pt x="170421" y="1376714"/>
                    <a:pt x="173505" y="1439662"/>
                  </a:cubicBezTo>
                  <a:lnTo>
                    <a:pt x="179753" y="1502699"/>
                  </a:lnTo>
                  <a:lnTo>
                    <a:pt x="161472" y="1478279"/>
                  </a:lnTo>
                  <a:cubicBezTo>
                    <a:pt x="109343" y="1400889"/>
                    <a:pt x="69612" y="1317057"/>
                    <a:pt x="42604" y="1229797"/>
                  </a:cubicBezTo>
                  <a:lnTo>
                    <a:pt x="41607" y="1225930"/>
                  </a:lnTo>
                  <a:lnTo>
                    <a:pt x="19850" y="1141508"/>
                  </a:lnTo>
                  <a:cubicBezTo>
                    <a:pt x="1363" y="1052301"/>
                    <a:pt x="-4290" y="960672"/>
                    <a:pt x="3222" y="869639"/>
                  </a:cubicBezTo>
                  <a:lnTo>
                    <a:pt x="11481" y="806737"/>
                  </a:lnTo>
                  <a:lnTo>
                    <a:pt x="15134" y="778916"/>
                  </a:lnTo>
                  <a:cubicBezTo>
                    <a:pt x="42342" y="628413"/>
                    <a:pt x="106425" y="482356"/>
                    <a:pt x="208908" y="354710"/>
                  </a:cubicBezTo>
                  <a:lnTo>
                    <a:pt x="255152" y="302716"/>
                  </a:lnTo>
                  <a:cubicBezTo>
                    <a:pt x="261248" y="295863"/>
                    <a:pt x="267342" y="289009"/>
                    <a:pt x="273439" y="282156"/>
                  </a:cubicBezTo>
                  <a:cubicBezTo>
                    <a:pt x="430846" y="122304"/>
                    <a:pt x="634275" y="28739"/>
                    <a:pt x="845411" y="5652"/>
                  </a:cubicBezTo>
                  <a:lnTo>
                    <a:pt x="853013" y="5186"/>
                  </a:lnTo>
                  <a:lnTo>
                    <a:pt x="936257" y="86"/>
                  </a:lnTo>
                  <a:cubicBezTo>
                    <a:pt x="1148813" y="-2779"/>
                    <a:pt x="1363601" y="65431"/>
                    <a:pt x="1542306" y="208908"/>
                  </a:cubicBezTo>
                  <a:close/>
                </a:path>
              </a:pathLst>
            </a:custGeom>
            <a:solidFill>
              <a:srgbClr val="90BE21"/>
            </a:solidFill>
            <a:ln cap="flat" cmpd="sng" w="9525">
              <a:solidFill>
                <a:schemeClr val="lt1"/>
              </a:solidFill>
              <a:prstDash val="solid"/>
              <a:miter lim="800000"/>
              <a:headEnd len="sm" w="sm" type="none"/>
              <a:tailEnd len="sm" w="sm" type="none"/>
            </a:ln>
          </p:spPr>
          <p:txBody>
            <a:bodyPr anchorCtr="0" anchor="t" bIns="0" lIns="0" spcFirstLastPara="1" rIns="0" wrap="square" tIns="27000">
              <a:noAutofit/>
            </a:bodyPr>
            <a:lstStyle/>
            <a:p>
              <a:pPr indent="0" lvl="0" marL="0" marR="0" rtl="0" algn="ctr">
                <a:spcBef>
                  <a:spcPts val="0"/>
                </a:spcBef>
                <a:spcAft>
                  <a:spcPts val="0"/>
                </a:spcAft>
                <a:buClr>
                  <a:schemeClr val="lt1"/>
                </a:buClr>
                <a:buSzPts val="1500"/>
                <a:buFont typeface="Arial"/>
                <a:buNone/>
              </a:pPr>
              <a:r>
                <a:rPr b="0" i="0" lang="en-US" sz="1500" u="none" cap="none" strike="noStrike">
                  <a:solidFill>
                    <a:schemeClr val="lt1"/>
                  </a:solidFill>
                  <a:latin typeface="Calibri"/>
                  <a:ea typeface="Calibri"/>
                  <a:cs typeface="Calibri"/>
                  <a:sym typeface="Calibri"/>
                </a:rPr>
                <a:t> </a:t>
              </a:r>
              <a:endParaRPr b="0" i="0" sz="1500" u="none" cap="none" strike="noStrike">
                <a:solidFill>
                  <a:schemeClr val="lt1"/>
                </a:solidFill>
                <a:latin typeface="Calibri"/>
                <a:ea typeface="Calibri"/>
                <a:cs typeface="Calibri"/>
                <a:sym typeface="Calibri"/>
              </a:endParaRPr>
            </a:p>
          </p:txBody>
        </p:sp>
        <p:sp>
          <p:nvSpPr>
            <p:cNvPr id="130" name="Google Shape;130;p24"/>
            <p:cNvSpPr/>
            <p:nvPr/>
          </p:nvSpPr>
          <p:spPr>
            <a:xfrm rot="4146070">
              <a:off x="3879851" y="3565526"/>
              <a:ext cx="1897062" cy="1328737"/>
            </a:xfrm>
            <a:custGeom>
              <a:rect b="b" l="l" r="r" t="t"/>
              <a:pathLst>
                <a:path extrusionOk="0" h="1328648" w="1896983">
                  <a:moveTo>
                    <a:pt x="71638" y="586430"/>
                  </a:moveTo>
                  <a:cubicBezTo>
                    <a:pt x="129887" y="445015"/>
                    <a:pt x="223251" y="315699"/>
                    <a:pt x="350284" y="212458"/>
                  </a:cubicBezTo>
                  <a:lnTo>
                    <a:pt x="406427" y="171352"/>
                  </a:lnTo>
                  <a:lnTo>
                    <a:pt x="428629" y="155096"/>
                  </a:lnTo>
                  <a:cubicBezTo>
                    <a:pt x="616132" y="31918"/>
                    <a:pt x="834687" y="-16775"/>
                    <a:pt x="1045956" y="5053"/>
                  </a:cubicBezTo>
                  <a:lnTo>
                    <a:pt x="1053486" y="6196"/>
                  </a:lnTo>
                  <a:lnTo>
                    <a:pt x="1135942" y="18715"/>
                  </a:lnTo>
                  <a:cubicBezTo>
                    <a:pt x="1344347" y="60611"/>
                    <a:pt x="1539989" y="172464"/>
                    <a:pt x="1684527" y="350311"/>
                  </a:cubicBezTo>
                  <a:cubicBezTo>
                    <a:pt x="1829066" y="528159"/>
                    <a:pt x="1898556" y="742536"/>
                    <a:pt x="1896957" y="955105"/>
                  </a:cubicBezTo>
                  <a:lnTo>
                    <a:pt x="1892353" y="1038381"/>
                  </a:lnTo>
                  <a:lnTo>
                    <a:pt x="1889577" y="1031287"/>
                  </a:lnTo>
                  <a:cubicBezTo>
                    <a:pt x="1802846" y="837408"/>
                    <a:pt x="1651399" y="672480"/>
                    <a:pt x="1450972" y="571687"/>
                  </a:cubicBezTo>
                  <a:lnTo>
                    <a:pt x="1425795" y="560588"/>
                  </a:lnTo>
                  <a:lnTo>
                    <a:pt x="1362123" y="532519"/>
                  </a:lnTo>
                  <a:cubicBezTo>
                    <a:pt x="1209196" y="474126"/>
                    <a:pt x="1050525" y="457928"/>
                    <a:pt x="898930" y="478191"/>
                  </a:cubicBezTo>
                  <a:lnTo>
                    <a:pt x="871330" y="483248"/>
                  </a:lnTo>
                  <a:lnTo>
                    <a:pt x="808926" y="494679"/>
                  </a:lnTo>
                  <a:cubicBezTo>
                    <a:pt x="719976" y="515449"/>
                    <a:pt x="634497" y="548932"/>
                    <a:pt x="555260" y="593890"/>
                  </a:cubicBezTo>
                  <a:lnTo>
                    <a:pt x="481582" y="640490"/>
                  </a:lnTo>
                  <a:lnTo>
                    <a:pt x="478204" y="642626"/>
                  </a:lnTo>
                  <a:cubicBezTo>
                    <a:pt x="403434" y="695094"/>
                    <a:pt x="335828" y="758624"/>
                    <a:pt x="278155" y="831976"/>
                  </a:cubicBezTo>
                  <a:lnTo>
                    <a:pt x="260521" y="856865"/>
                  </a:lnTo>
                  <a:lnTo>
                    <a:pt x="223897" y="908556"/>
                  </a:lnTo>
                  <a:cubicBezTo>
                    <a:pt x="190068" y="961730"/>
                    <a:pt x="161065" y="1019086"/>
                    <a:pt x="137707" y="1080257"/>
                  </a:cubicBezTo>
                  <a:cubicBezTo>
                    <a:pt x="114350" y="1141427"/>
                    <a:pt x="97744" y="1203518"/>
                    <a:pt x="87522" y="1265706"/>
                  </a:cubicBezTo>
                  <a:lnTo>
                    <a:pt x="80375" y="1328648"/>
                  </a:lnTo>
                  <a:lnTo>
                    <a:pt x="67637" y="1300930"/>
                  </a:lnTo>
                  <a:cubicBezTo>
                    <a:pt x="32949" y="1214308"/>
                    <a:pt x="11733" y="1123995"/>
                    <a:pt x="3679" y="1033007"/>
                  </a:cubicBezTo>
                  <a:lnTo>
                    <a:pt x="3518" y="1029016"/>
                  </a:lnTo>
                  <a:lnTo>
                    <a:pt x="0" y="941908"/>
                  </a:lnTo>
                  <a:cubicBezTo>
                    <a:pt x="686" y="850807"/>
                    <a:pt x="14427" y="760038"/>
                    <a:pt x="40914" y="672620"/>
                  </a:cubicBezTo>
                  <a:lnTo>
                    <a:pt x="62216" y="612862"/>
                  </a:lnTo>
                  <a:lnTo>
                    <a:pt x="71638" y="586430"/>
                  </a:lnTo>
                  <a:close/>
                </a:path>
              </a:pathLst>
            </a:custGeom>
            <a:solidFill>
              <a:srgbClr val="90BE21"/>
            </a:solidFill>
            <a:ln cap="flat" cmpd="sng" w="9525">
              <a:solidFill>
                <a:schemeClr val="lt1"/>
              </a:solidFill>
              <a:prstDash val="solid"/>
              <a:miter lim="800000"/>
              <a:headEnd len="sm" w="sm" type="none"/>
              <a:tailEnd len="sm" w="sm" type="none"/>
            </a:ln>
          </p:spPr>
          <p:txBody>
            <a:bodyPr anchorCtr="0" anchor="t" bIns="0" lIns="0" spcFirstLastPara="1" rIns="0" wrap="square" tIns="27000">
              <a:noAutofit/>
            </a:bodyPr>
            <a:lstStyle/>
            <a:p>
              <a:pPr indent="0" lvl="0" marL="0" marR="0" rtl="0" algn="ctr">
                <a:spcBef>
                  <a:spcPts val="0"/>
                </a:spcBef>
                <a:spcAft>
                  <a:spcPts val="0"/>
                </a:spcAft>
                <a:buClr>
                  <a:schemeClr val="dk1"/>
                </a:buClr>
                <a:buSzPts val="1500"/>
                <a:buFont typeface="Arial"/>
                <a:buNone/>
              </a:pPr>
              <a:r>
                <a:t/>
              </a:r>
              <a:endParaRPr b="1" i="0" sz="1500" u="none" cap="none" strike="noStrike">
                <a:solidFill>
                  <a:schemeClr val="lt1"/>
                </a:solidFill>
                <a:latin typeface="Arial"/>
                <a:ea typeface="Arial"/>
                <a:cs typeface="Arial"/>
                <a:sym typeface="Arial"/>
              </a:endParaRPr>
            </a:p>
          </p:txBody>
        </p:sp>
        <p:sp>
          <p:nvSpPr>
            <p:cNvPr id="131" name="Google Shape;131;p24"/>
            <p:cNvSpPr/>
            <p:nvPr/>
          </p:nvSpPr>
          <p:spPr>
            <a:xfrm rot="-3320775">
              <a:off x="3464720" y="4120358"/>
              <a:ext cx="1897062" cy="1260475"/>
            </a:xfrm>
            <a:custGeom>
              <a:rect b="b" l="l" r="r" t="t"/>
              <a:pathLst>
                <a:path extrusionOk="0" h="1260240" w="1897068">
                  <a:moveTo>
                    <a:pt x="1843529" y="0"/>
                  </a:moveTo>
                  <a:lnTo>
                    <a:pt x="1854079" y="28621"/>
                  </a:lnTo>
                  <a:cubicBezTo>
                    <a:pt x="1881946" y="117672"/>
                    <a:pt x="1896094" y="209359"/>
                    <a:pt x="1897068" y="300696"/>
                  </a:cubicBezTo>
                  <a:lnTo>
                    <a:pt x="1896919" y="304690"/>
                  </a:lnTo>
                  <a:lnTo>
                    <a:pt x="1893671" y="391807"/>
                  </a:lnTo>
                  <a:cubicBezTo>
                    <a:pt x="1885925" y="482580"/>
                    <a:pt x="1865186" y="572010"/>
                    <a:pt x="1831999" y="657110"/>
                  </a:cubicBezTo>
                  <a:lnTo>
                    <a:pt x="1806127" y="715037"/>
                  </a:lnTo>
                  <a:lnTo>
                    <a:pt x="1794685" y="740658"/>
                  </a:lnTo>
                  <a:cubicBezTo>
                    <a:pt x="1725646" y="877132"/>
                    <a:pt x="1622536" y="998817"/>
                    <a:pt x="1487879" y="1091897"/>
                  </a:cubicBezTo>
                  <a:lnTo>
                    <a:pt x="1428716" y="1128527"/>
                  </a:lnTo>
                  <a:lnTo>
                    <a:pt x="1405321" y="1143011"/>
                  </a:lnTo>
                  <a:cubicBezTo>
                    <a:pt x="1208832" y="1251278"/>
                    <a:pt x="987159" y="1282877"/>
                    <a:pt x="778218" y="1244732"/>
                  </a:cubicBezTo>
                  <a:lnTo>
                    <a:pt x="770798" y="1243009"/>
                  </a:lnTo>
                  <a:lnTo>
                    <a:pt x="689563" y="1224134"/>
                  </a:lnTo>
                  <a:cubicBezTo>
                    <a:pt x="485034" y="1166204"/>
                    <a:pt x="298655" y="1039517"/>
                    <a:pt x="168342" y="850996"/>
                  </a:cubicBezTo>
                  <a:cubicBezTo>
                    <a:pt x="38030" y="662476"/>
                    <a:pt x="-14627" y="443356"/>
                    <a:pt x="3450" y="231551"/>
                  </a:cubicBezTo>
                  <a:lnTo>
                    <a:pt x="14498" y="148885"/>
                  </a:lnTo>
                  <a:lnTo>
                    <a:pt x="16715" y="156172"/>
                  </a:lnTo>
                  <a:cubicBezTo>
                    <a:pt x="88151" y="356192"/>
                    <a:pt x="226354" y="532367"/>
                    <a:pt x="418360" y="648399"/>
                  </a:cubicBezTo>
                  <a:lnTo>
                    <a:pt x="442601" y="661418"/>
                  </a:lnTo>
                  <a:lnTo>
                    <a:pt x="503905" y="694339"/>
                  </a:lnTo>
                  <a:cubicBezTo>
                    <a:pt x="651843" y="764416"/>
                    <a:pt x="808781" y="792868"/>
                    <a:pt x="961489" y="784421"/>
                  </a:cubicBezTo>
                  <a:lnTo>
                    <a:pt x="989400" y="781521"/>
                  </a:lnTo>
                  <a:lnTo>
                    <a:pt x="1052501" y="774963"/>
                  </a:lnTo>
                  <a:cubicBezTo>
                    <a:pt x="1142795" y="761152"/>
                    <a:pt x="1230612" y="734399"/>
                    <a:pt x="1313098" y="695721"/>
                  </a:cubicBezTo>
                  <a:lnTo>
                    <a:pt x="1390169" y="654974"/>
                  </a:lnTo>
                  <a:lnTo>
                    <a:pt x="1393699" y="653107"/>
                  </a:lnTo>
                  <a:cubicBezTo>
                    <a:pt x="1472314" y="606594"/>
                    <a:pt x="1544642" y="548498"/>
                    <a:pt x="1607829" y="479840"/>
                  </a:cubicBezTo>
                  <a:lnTo>
                    <a:pt x="1627342" y="456392"/>
                  </a:lnTo>
                  <a:lnTo>
                    <a:pt x="1667863" y="407698"/>
                  </a:lnTo>
                  <a:cubicBezTo>
                    <a:pt x="1705713" y="357308"/>
                    <a:pt x="1739076" y="302373"/>
                    <a:pt x="1767107" y="243197"/>
                  </a:cubicBezTo>
                  <a:cubicBezTo>
                    <a:pt x="1795138" y="184022"/>
                    <a:pt x="1816508" y="123406"/>
                    <a:pt x="1831521" y="62198"/>
                  </a:cubicBezTo>
                  <a:lnTo>
                    <a:pt x="1843529" y="0"/>
                  </a:lnTo>
                  <a:close/>
                </a:path>
              </a:pathLst>
            </a:custGeom>
            <a:solidFill>
              <a:srgbClr val="5B9BD5"/>
            </a:solidFill>
            <a:ln cap="flat" cmpd="sng" w="9525">
              <a:solidFill>
                <a:schemeClr val="lt1"/>
              </a:solidFill>
              <a:prstDash val="solid"/>
              <a:miter lim="800000"/>
              <a:headEnd len="sm" w="sm" type="none"/>
              <a:tailEnd len="sm" w="sm" type="none"/>
            </a:ln>
          </p:spPr>
          <p:txBody>
            <a:bodyPr anchorCtr="0" anchor="ctr" bIns="0" lIns="0" spcFirstLastPara="1" rIns="0" wrap="square" tIns="540000">
              <a:noAutofit/>
            </a:bodyPr>
            <a:lstStyle/>
            <a:p>
              <a:pPr indent="0" lvl="0" marL="0" marR="0" rtl="0" algn="ctr">
                <a:spcBef>
                  <a:spcPts val="0"/>
                </a:spcBef>
                <a:spcAft>
                  <a:spcPts val="0"/>
                </a:spcAft>
                <a:buClr>
                  <a:schemeClr val="dk1"/>
                </a:buClr>
                <a:buSzPts val="1500"/>
                <a:buFont typeface="Arial"/>
                <a:buNone/>
              </a:pPr>
              <a:r>
                <a:t/>
              </a:r>
              <a:endParaRPr b="1" i="0" sz="1500" u="none" cap="none" strike="noStrike">
                <a:solidFill>
                  <a:schemeClr val="lt1"/>
                </a:solidFill>
                <a:latin typeface="Arial"/>
                <a:ea typeface="Arial"/>
                <a:cs typeface="Arial"/>
                <a:sym typeface="Arial"/>
              </a:endParaRPr>
            </a:p>
          </p:txBody>
        </p:sp>
        <p:sp>
          <p:nvSpPr>
            <p:cNvPr id="132" name="Google Shape;132;p24"/>
            <p:cNvSpPr/>
            <p:nvPr/>
          </p:nvSpPr>
          <p:spPr>
            <a:xfrm rot="3838178">
              <a:off x="2497932" y="3372644"/>
              <a:ext cx="1898650" cy="1249363"/>
            </a:xfrm>
            <a:custGeom>
              <a:rect b="b" l="l" r="r" t="t"/>
              <a:pathLst>
                <a:path extrusionOk="0" h="1249545" w="1897143">
                  <a:moveTo>
                    <a:pt x="16520" y="127039"/>
                  </a:moveTo>
                  <a:lnTo>
                    <a:pt x="18649" y="134351"/>
                  </a:lnTo>
                  <a:cubicBezTo>
                    <a:pt x="87692" y="335210"/>
                    <a:pt x="223781" y="513023"/>
                    <a:pt x="414388" y="631339"/>
                  </a:cubicBezTo>
                  <a:lnTo>
                    <a:pt x="438473" y="644646"/>
                  </a:lnTo>
                  <a:lnTo>
                    <a:pt x="499378" y="678297"/>
                  </a:lnTo>
                  <a:cubicBezTo>
                    <a:pt x="646469" y="750134"/>
                    <a:pt x="803056" y="780459"/>
                    <a:pt x="955855" y="773836"/>
                  </a:cubicBezTo>
                  <a:lnTo>
                    <a:pt x="983798" y="771269"/>
                  </a:lnTo>
                  <a:lnTo>
                    <a:pt x="1046973" y="765465"/>
                  </a:lnTo>
                  <a:cubicBezTo>
                    <a:pt x="1137424" y="752734"/>
                    <a:pt x="1225556" y="727029"/>
                    <a:pt x="1308497" y="689339"/>
                  </a:cubicBezTo>
                  <a:lnTo>
                    <a:pt x="1386049" y="649516"/>
                  </a:lnTo>
                  <a:lnTo>
                    <a:pt x="1389602" y="647691"/>
                  </a:lnTo>
                  <a:cubicBezTo>
                    <a:pt x="1468766" y="602120"/>
                    <a:pt x="1541783" y="544892"/>
                    <a:pt x="1605785" y="476993"/>
                  </a:cubicBezTo>
                  <a:lnTo>
                    <a:pt x="1625577" y="453779"/>
                  </a:lnTo>
                  <a:lnTo>
                    <a:pt x="1666676" y="405573"/>
                  </a:lnTo>
                  <a:cubicBezTo>
                    <a:pt x="1705125" y="355638"/>
                    <a:pt x="1739142" y="301105"/>
                    <a:pt x="1767877" y="242269"/>
                  </a:cubicBezTo>
                  <a:cubicBezTo>
                    <a:pt x="1796612" y="183432"/>
                    <a:pt x="1818705" y="123077"/>
                    <a:pt x="1834448" y="62052"/>
                  </a:cubicBezTo>
                  <a:lnTo>
                    <a:pt x="1847197" y="0"/>
                  </a:lnTo>
                  <a:lnTo>
                    <a:pt x="1857405" y="28747"/>
                  </a:lnTo>
                  <a:cubicBezTo>
                    <a:pt x="1884207" y="118124"/>
                    <a:pt x="1897259" y="209973"/>
                    <a:pt x="1897143" y="301315"/>
                  </a:cubicBezTo>
                  <a:lnTo>
                    <a:pt x="1896946" y="305306"/>
                  </a:lnTo>
                  <a:lnTo>
                    <a:pt x="1892659" y="392380"/>
                  </a:lnTo>
                  <a:cubicBezTo>
                    <a:pt x="1883829" y="483054"/>
                    <a:pt x="1862023" y="572229"/>
                    <a:pt x="1827823" y="656928"/>
                  </a:cubicBezTo>
                  <a:lnTo>
                    <a:pt x="1801262" y="714542"/>
                  </a:lnTo>
                  <a:lnTo>
                    <a:pt x="1789514" y="740025"/>
                  </a:lnTo>
                  <a:cubicBezTo>
                    <a:pt x="1718850" y="875663"/>
                    <a:pt x="1614296" y="996109"/>
                    <a:pt x="1478536" y="1087576"/>
                  </a:cubicBezTo>
                  <a:lnTo>
                    <a:pt x="1418940" y="1123496"/>
                  </a:lnTo>
                  <a:lnTo>
                    <a:pt x="1395374" y="1137700"/>
                  </a:lnTo>
                  <a:cubicBezTo>
                    <a:pt x="1197606" y="1243613"/>
                    <a:pt x="975572" y="1272564"/>
                    <a:pt x="767101" y="1231926"/>
                  </a:cubicBezTo>
                  <a:lnTo>
                    <a:pt x="759702" y="1230114"/>
                  </a:lnTo>
                  <a:lnTo>
                    <a:pt x="678697" y="1210272"/>
                  </a:lnTo>
                  <a:cubicBezTo>
                    <a:pt x="474875" y="1149903"/>
                    <a:pt x="290022" y="1021000"/>
                    <a:pt x="161969" y="830937"/>
                  </a:cubicBezTo>
                  <a:cubicBezTo>
                    <a:pt x="33917" y="640874"/>
                    <a:pt x="-16120" y="421140"/>
                    <a:pt x="4485" y="209567"/>
                  </a:cubicBezTo>
                  <a:lnTo>
                    <a:pt x="16520" y="127039"/>
                  </a:lnTo>
                  <a:close/>
                </a:path>
              </a:pathLst>
            </a:custGeom>
            <a:solidFill>
              <a:srgbClr val="5B9BD5"/>
            </a:solidFill>
            <a:ln cap="flat" cmpd="sng" w="9525">
              <a:solidFill>
                <a:schemeClr val="lt1"/>
              </a:solidFill>
              <a:prstDash val="solid"/>
              <a:miter lim="800000"/>
              <a:headEnd len="sm" w="sm" type="none"/>
              <a:tailEnd len="sm" w="sm" type="none"/>
            </a:ln>
          </p:spPr>
          <p:txBody>
            <a:bodyPr anchorCtr="0" anchor="ctr" bIns="0" lIns="0" spcFirstLastPara="1" rIns="0" wrap="square" tIns="486000">
              <a:noAutofit/>
            </a:bodyPr>
            <a:lstStyle/>
            <a:p>
              <a:pPr indent="0" lvl="0" marL="0" marR="0" rtl="0" algn="ctr">
                <a:spcBef>
                  <a:spcPts val="0"/>
                </a:spcBef>
                <a:spcAft>
                  <a:spcPts val="0"/>
                </a:spcAft>
                <a:buClr>
                  <a:schemeClr val="dk1"/>
                </a:buClr>
                <a:buSzPts val="1500"/>
                <a:buFont typeface="Arial"/>
                <a:buNone/>
              </a:pPr>
              <a:r>
                <a:t/>
              </a:r>
              <a:endParaRPr b="1" i="0" sz="1500" u="none" cap="none" strike="noStrike">
                <a:solidFill>
                  <a:schemeClr val="lt1"/>
                </a:solidFill>
                <a:latin typeface="Arial"/>
                <a:ea typeface="Arial"/>
                <a:cs typeface="Arial"/>
                <a:sym typeface="Arial"/>
              </a:endParaRPr>
            </a:p>
          </p:txBody>
        </p:sp>
      </p:grpSp>
      <p:sp>
        <p:nvSpPr>
          <p:cNvPr id="133" name="Google Shape;133;p24"/>
          <p:cNvSpPr/>
          <p:nvPr/>
        </p:nvSpPr>
        <p:spPr>
          <a:xfrm>
            <a:off x="487115" y="2168091"/>
            <a:ext cx="303663" cy="241749"/>
          </a:xfrm>
          <a:prstGeom prst="triangle">
            <a:avLst>
              <a:gd fmla="val 50000" name="adj"/>
            </a:avLst>
          </a:prstGeom>
          <a:solidFill>
            <a:srgbClr val="5B9B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14" u="none" cap="none" strike="noStrike">
              <a:solidFill>
                <a:schemeClr val="lt1"/>
              </a:solidFill>
              <a:latin typeface="Calibri"/>
              <a:ea typeface="Calibri"/>
              <a:cs typeface="Calibri"/>
              <a:sym typeface="Calibri"/>
            </a:endParaRPr>
          </a:p>
        </p:txBody>
      </p:sp>
      <p:sp>
        <p:nvSpPr>
          <p:cNvPr id="134" name="Google Shape;134;p24"/>
          <p:cNvSpPr/>
          <p:nvPr/>
        </p:nvSpPr>
        <p:spPr>
          <a:xfrm>
            <a:off x="487115" y="3117408"/>
            <a:ext cx="303663" cy="241750"/>
          </a:xfrm>
          <a:prstGeom prst="triangle">
            <a:avLst>
              <a:gd fmla="val 50000" name="adj"/>
            </a:avLst>
          </a:prstGeom>
          <a:solidFill>
            <a:srgbClr val="90BE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14" u="none" cap="none" strike="noStrike">
              <a:solidFill>
                <a:schemeClr val="lt1"/>
              </a:solidFill>
              <a:latin typeface="Calibri"/>
              <a:ea typeface="Calibri"/>
              <a:cs typeface="Calibri"/>
              <a:sym typeface="Calibri"/>
            </a:endParaRPr>
          </a:p>
        </p:txBody>
      </p:sp>
      <p:sp>
        <p:nvSpPr>
          <p:cNvPr id="135" name="Google Shape;135;p24"/>
          <p:cNvSpPr txBox="1"/>
          <p:nvPr>
            <p:ph idx="1" type="body"/>
          </p:nvPr>
        </p:nvSpPr>
        <p:spPr>
          <a:xfrm>
            <a:off x="1017588" y="2078038"/>
            <a:ext cx="4681537" cy="466725"/>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750"/>
              </a:spcBef>
              <a:spcAft>
                <a:spcPts val="0"/>
              </a:spcAft>
              <a:buClr>
                <a:srgbClr val="002060"/>
              </a:buClr>
              <a:buSzPts val="2400"/>
              <a:buChar char="•"/>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36" name="Google Shape;136;p24"/>
          <p:cNvSpPr txBox="1"/>
          <p:nvPr>
            <p:ph idx="2" type="body"/>
          </p:nvPr>
        </p:nvSpPr>
        <p:spPr>
          <a:xfrm>
            <a:off x="1022135" y="3028314"/>
            <a:ext cx="4681537" cy="466725"/>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750"/>
              </a:spcBef>
              <a:spcAft>
                <a:spcPts val="0"/>
              </a:spcAft>
              <a:buClr>
                <a:srgbClr val="002060"/>
              </a:buClr>
              <a:buSzPts val="2400"/>
              <a:buChar char="•"/>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500"/>
                                  </p:stCondLst>
                                  <p:childTnLst>
                                    <p:set>
                                      <p:cBhvr>
                                        <p:cTn dur="1" fill="hold">
                                          <p:stCondLst>
                                            <p:cond delay="0"/>
                                          </p:stCondLst>
                                        </p:cTn>
                                        <p:tgtEl>
                                          <p:spTgt spid="126"/>
                                        </p:tgtEl>
                                        <p:attrNameLst>
                                          <p:attrName>style.visibility</p:attrName>
                                        </p:attrNameLst>
                                      </p:cBhvr>
                                      <p:to>
                                        <p:strVal val="visible"/>
                                      </p:to>
                                    </p:set>
                                    <p:animEffect filter="fade" transition="in">
                                      <p:cBhvr>
                                        <p:cTn dur="750"/>
                                        <p:tgtEl>
                                          <p:spTgt spid="1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hi nhớ">
  <p:cSld name="Ghi nhớ">
    <p:bg>
      <p:bgPr>
        <a:blipFill>
          <a:blip r:embed="rId2">
            <a:alphaModFix/>
          </a:blip>
          <a:stretch>
            <a:fillRect/>
          </a:stretch>
        </a:blipFill>
      </p:bgPr>
    </p:bg>
    <p:spTree>
      <p:nvGrpSpPr>
        <p:cNvPr id="137" name="Shape 137"/>
        <p:cNvGrpSpPr/>
        <p:nvPr/>
      </p:nvGrpSpPr>
      <p:grpSpPr>
        <a:xfrm>
          <a:off x="0" y="0"/>
          <a:ext cx="0" cy="0"/>
          <a:chOff x="0" y="0"/>
          <a:chExt cx="0" cy="0"/>
        </a:xfrm>
      </p:grpSpPr>
      <p:sp>
        <p:nvSpPr>
          <p:cNvPr id="138" name="Google Shape;138;p25"/>
          <p:cNvSpPr txBox="1"/>
          <p:nvPr>
            <p:ph idx="1" type="body"/>
          </p:nvPr>
        </p:nvSpPr>
        <p:spPr>
          <a:xfrm>
            <a:off x="2396358" y="1489841"/>
            <a:ext cx="4185745" cy="2228721"/>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750"/>
              </a:spcBef>
              <a:spcAft>
                <a:spcPts val="0"/>
              </a:spcAft>
              <a:buClr>
                <a:srgbClr val="FEE599"/>
              </a:buClr>
              <a:buSzPts val="2400"/>
              <a:buChar char="•"/>
              <a:defRPr sz="2400">
                <a:solidFill>
                  <a:srgbClr val="FEE599"/>
                </a:solidFill>
              </a:defRPr>
            </a:lvl1pPr>
            <a:lvl2pPr indent="-355600" lvl="1" marL="914400" algn="l">
              <a:lnSpc>
                <a:spcPct val="90000"/>
              </a:lnSpc>
              <a:spcBef>
                <a:spcPts val="375"/>
              </a:spcBef>
              <a:spcAft>
                <a:spcPts val="0"/>
              </a:spcAft>
              <a:buClr>
                <a:srgbClr val="FEE599"/>
              </a:buClr>
              <a:buSzPts val="2000"/>
              <a:buChar char="•"/>
              <a:defRPr sz="2000">
                <a:solidFill>
                  <a:srgbClr val="FEE599"/>
                </a:solidFill>
              </a:defRPr>
            </a:lvl2pPr>
            <a:lvl3pPr indent="-330200" lvl="2" marL="1371600" algn="l">
              <a:lnSpc>
                <a:spcPct val="90000"/>
              </a:lnSpc>
              <a:spcBef>
                <a:spcPts val="375"/>
              </a:spcBef>
              <a:spcAft>
                <a:spcPts val="0"/>
              </a:spcAft>
              <a:buClr>
                <a:srgbClr val="FEE599"/>
              </a:buClr>
              <a:buSzPts val="1600"/>
              <a:buChar char="•"/>
              <a:defRPr sz="1600">
                <a:solidFill>
                  <a:srgbClr val="FEE599"/>
                </a:solidFill>
              </a:defRPr>
            </a:lvl3pPr>
            <a:lvl4pPr indent="-317500" lvl="3" marL="1828800" algn="l">
              <a:lnSpc>
                <a:spcPct val="90000"/>
              </a:lnSpc>
              <a:spcBef>
                <a:spcPts val="375"/>
              </a:spcBef>
              <a:spcAft>
                <a:spcPts val="0"/>
              </a:spcAft>
              <a:buClr>
                <a:srgbClr val="FEE599"/>
              </a:buClr>
              <a:buSzPts val="1400"/>
              <a:buChar char="•"/>
              <a:defRPr sz="1400">
                <a:solidFill>
                  <a:srgbClr val="FEE599"/>
                </a:solidFill>
              </a:defRPr>
            </a:lvl4pPr>
            <a:lvl5pPr indent="-317500" lvl="4" marL="2286000" algn="l">
              <a:lnSpc>
                <a:spcPct val="90000"/>
              </a:lnSpc>
              <a:spcBef>
                <a:spcPts val="375"/>
              </a:spcBef>
              <a:spcAft>
                <a:spcPts val="0"/>
              </a:spcAft>
              <a:buClr>
                <a:srgbClr val="FEE599"/>
              </a:buClr>
              <a:buSzPts val="1400"/>
              <a:buChar char="•"/>
              <a:defRPr sz="1400">
                <a:solidFill>
                  <a:srgbClr val="FEE599"/>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39" name="Google Shape;139;p25"/>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25"/>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25"/>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UYỆN TẬP">
  <p:cSld name="LUYỆN TẬP">
    <p:bg>
      <p:bgPr>
        <a:blipFill>
          <a:blip r:embed="rId2">
            <a:alphaModFix/>
          </a:blip>
          <a:stretch>
            <a:fillRect/>
          </a:stretch>
        </a:blipFill>
      </p:bgPr>
    </p:bg>
    <p:spTree>
      <p:nvGrpSpPr>
        <p:cNvPr id="142" name="Shape 142"/>
        <p:cNvGrpSpPr/>
        <p:nvPr/>
      </p:nvGrpSpPr>
      <p:grpSpPr>
        <a:xfrm>
          <a:off x="0" y="0"/>
          <a:ext cx="0" cy="0"/>
          <a:chOff x="0" y="0"/>
          <a:chExt cx="0" cy="0"/>
        </a:xfrm>
      </p:grpSpPr>
      <p:sp>
        <p:nvSpPr>
          <p:cNvPr id="143" name="Google Shape;143;p26"/>
          <p:cNvSpPr txBox="1"/>
          <p:nvPr>
            <p:ph type="title"/>
          </p:nvPr>
        </p:nvSpPr>
        <p:spPr>
          <a:xfrm>
            <a:off x="3610708" y="1409519"/>
            <a:ext cx="4904642"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FFFF00"/>
              </a:buClr>
              <a:buSzPts val="5400"/>
              <a:buFont typeface="Montserrat Black"/>
              <a:buNone/>
              <a:defRPr sz="5400">
                <a:solidFill>
                  <a:srgbClr val="FFFF00"/>
                </a:solidFill>
                <a:latin typeface="Montserrat Black"/>
                <a:ea typeface="Montserrat Black"/>
                <a:cs typeface="Montserrat Black"/>
                <a:sym typeface="Montserrat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4" name="Google Shape;144;p26"/>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26"/>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26"/>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8.xml"/><Relationship Id="rId22" Type="http://schemas.openxmlformats.org/officeDocument/2006/relationships/slideLayout" Target="../slideLayouts/slideLayout20.xml"/><Relationship Id="rId21" Type="http://schemas.openxmlformats.org/officeDocument/2006/relationships/slideLayout" Target="../slideLayouts/slideLayout19.xml"/><Relationship Id="rId24" Type="http://schemas.openxmlformats.org/officeDocument/2006/relationships/slideLayout" Target="../slideLayouts/slideLayout22.xml"/><Relationship Id="rId23" Type="http://schemas.openxmlformats.org/officeDocument/2006/relationships/slideLayout" Target="../slideLayouts/slideLayout21.xml"/><Relationship Id="rId1" Type="http://schemas.openxmlformats.org/officeDocument/2006/relationships/image" Target="../media/image4.png"/><Relationship Id="rId2" Type="http://schemas.openxmlformats.org/officeDocument/2006/relationships/image" Target="../media/image1.jp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26" Type="http://schemas.openxmlformats.org/officeDocument/2006/relationships/slideLayout" Target="../slideLayouts/slideLayout24.xml"/><Relationship Id="rId25" Type="http://schemas.openxmlformats.org/officeDocument/2006/relationships/slideLayout" Target="../slideLayouts/slideLayout23.xml"/><Relationship Id="rId28" Type="http://schemas.openxmlformats.org/officeDocument/2006/relationships/slideLayout" Target="../slideLayouts/slideLayout26.xml"/><Relationship Id="rId27" Type="http://schemas.openxmlformats.org/officeDocument/2006/relationships/slideLayout" Target="../slideLayouts/slideLayout25.xml"/><Relationship Id="rId5" Type="http://schemas.openxmlformats.org/officeDocument/2006/relationships/slideLayout" Target="../slideLayouts/slideLayout3.xml"/><Relationship Id="rId6" Type="http://schemas.openxmlformats.org/officeDocument/2006/relationships/slideLayout" Target="../slideLayouts/slideLayout4.xml"/><Relationship Id="rId29" Type="http://schemas.openxmlformats.org/officeDocument/2006/relationships/slideLayout" Target="../slideLayouts/slideLayout27.xml"/><Relationship Id="rId7" Type="http://schemas.openxmlformats.org/officeDocument/2006/relationships/slideLayout" Target="../slideLayouts/slideLayout5.xml"/><Relationship Id="rId8" Type="http://schemas.openxmlformats.org/officeDocument/2006/relationships/slideLayout" Target="../slideLayouts/slideLayout6.xml"/><Relationship Id="rId31" Type="http://schemas.openxmlformats.org/officeDocument/2006/relationships/slideLayout" Target="../slideLayouts/slideLayout29.xml"/><Relationship Id="rId30" Type="http://schemas.openxmlformats.org/officeDocument/2006/relationships/slideLayout" Target="../slideLayouts/slideLayout28.xml"/><Relationship Id="rId11" Type="http://schemas.openxmlformats.org/officeDocument/2006/relationships/slideLayout" Target="../slideLayouts/slideLayout9.xml"/><Relationship Id="rId33" Type="http://schemas.openxmlformats.org/officeDocument/2006/relationships/slideLayout" Target="../slideLayouts/slideLayout31.xml"/><Relationship Id="rId10" Type="http://schemas.openxmlformats.org/officeDocument/2006/relationships/slideLayout" Target="../slideLayouts/slideLayout8.xml"/><Relationship Id="rId32" Type="http://schemas.openxmlformats.org/officeDocument/2006/relationships/slideLayout" Target="../slideLayouts/slideLayout30.xml"/><Relationship Id="rId13" Type="http://schemas.openxmlformats.org/officeDocument/2006/relationships/slideLayout" Target="../slideLayouts/slideLayout11.xml"/><Relationship Id="rId35" Type="http://schemas.openxmlformats.org/officeDocument/2006/relationships/slideLayout" Target="../slideLayouts/slideLayout33.xml"/><Relationship Id="rId12" Type="http://schemas.openxmlformats.org/officeDocument/2006/relationships/slideLayout" Target="../slideLayouts/slideLayout10.xml"/><Relationship Id="rId34" Type="http://schemas.openxmlformats.org/officeDocument/2006/relationships/slideLayout" Target="../slideLayouts/slideLayout32.xml"/><Relationship Id="rId15" Type="http://schemas.openxmlformats.org/officeDocument/2006/relationships/slideLayout" Target="../slideLayouts/slideLayout13.xml"/><Relationship Id="rId37" Type="http://schemas.openxmlformats.org/officeDocument/2006/relationships/slideLayout" Target="../slideLayouts/slideLayout35.xml"/><Relationship Id="rId14" Type="http://schemas.openxmlformats.org/officeDocument/2006/relationships/slideLayout" Target="../slideLayouts/slideLayout12.xml"/><Relationship Id="rId36" Type="http://schemas.openxmlformats.org/officeDocument/2006/relationships/slideLayout" Target="../slideLayouts/slideLayout34.xml"/><Relationship Id="rId17" Type="http://schemas.openxmlformats.org/officeDocument/2006/relationships/slideLayout" Target="../slideLayouts/slideLayout15.xml"/><Relationship Id="rId39" Type="http://schemas.openxmlformats.org/officeDocument/2006/relationships/theme" Target="../theme/theme1.xml"/><Relationship Id="rId16" Type="http://schemas.openxmlformats.org/officeDocument/2006/relationships/slideLayout" Target="../slideLayouts/slideLayout14.xml"/><Relationship Id="rId38" Type="http://schemas.openxmlformats.org/officeDocument/2006/relationships/slideLayout" Target="../slideLayouts/slideLayout36.xml"/><Relationship Id="rId19" Type="http://schemas.openxmlformats.org/officeDocument/2006/relationships/slideLayout" Target="../slideLayouts/slideLayout17.xml"/><Relationship Id="rId18"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pic>
        <p:nvPicPr>
          <p:cNvPr descr="Logo, company name&#10;&#10;Description automatically generated" id="10" name="Google Shape;10;p17"/>
          <p:cNvPicPr preferRelativeResize="0"/>
          <p:nvPr/>
        </p:nvPicPr>
        <p:blipFill rotWithShape="1">
          <a:blip r:embed="rId2">
            <a:alphaModFix/>
          </a:blip>
          <a:srcRect b="0" l="0" r="0" t="0"/>
          <a:stretch/>
        </p:blipFill>
        <p:spPr>
          <a:xfrm>
            <a:off x="106680" y="68339"/>
            <a:ext cx="662940" cy="662940"/>
          </a:xfrm>
          <a:custGeom>
            <a:rect b="b" l="l" r="r" t="t"/>
            <a:pathLst>
              <a:path extrusionOk="0" h="914402" w="914402">
                <a:moveTo>
                  <a:pt x="457201" y="0"/>
                </a:moveTo>
                <a:cubicBezTo>
                  <a:pt x="709706" y="0"/>
                  <a:pt x="914402" y="204696"/>
                  <a:pt x="914402" y="457201"/>
                </a:cubicBezTo>
                <a:cubicBezTo>
                  <a:pt x="914402" y="709706"/>
                  <a:pt x="709706" y="914402"/>
                  <a:pt x="457201" y="914402"/>
                </a:cubicBezTo>
                <a:cubicBezTo>
                  <a:pt x="204696" y="914402"/>
                  <a:pt x="0" y="709706"/>
                  <a:pt x="0" y="457201"/>
                </a:cubicBezTo>
                <a:cubicBezTo>
                  <a:pt x="0" y="204696"/>
                  <a:pt x="204696" y="0"/>
                  <a:pt x="457201" y="0"/>
                </a:cubicBezTo>
                <a:close/>
              </a:path>
            </a:pathLst>
          </a:custGeom>
          <a:noFill/>
          <a:ln>
            <a:noFill/>
          </a:ln>
        </p:spPr>
      </p:pic>
      <p:sp>
        <p:nvSpPr>
          <p:cNvPr id="11" name="Google Shape;11;p17"/>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094D8E"/>
              </a:buClr>
              <a:buSzPts val="4400"/>
              <a:buFont typeface="Roboto"/>
              <a:buNone/>
              <a:defRPr b="1" i="0" sz="4400" u="none" cap="none" strike="noStrike">
                <a:solidFill>
                  <a:srgbClr val="094D8E"/>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17"/>
          <p:cNvSpPr txBox="1"/>
          <p:nvPr>
            <p:ph idx="1" type="body"/>
          </p:nvPr>
        </p:nvSpPr>
        <p:spPr>
          <a:xfrm>
            <a:off x="906780" y="1424939"/>
            <a:ext cx="7414260" cy="3185161"/>
          </a:xfrm>
          <a:prstGeom prst="rect">
            <a:avLst/>
          </a:prstGeom>
          <a:noFill/>
          <a:ln>
            <a:noFill/>
          </a:ln>
        </p:spPr>
        <p:txBody>
          <a:bodyPr anchorCtr="0" anchor="t" bIns="45700" lIns="91425" spcFirstLastPara="1" rIns="91425" wrap="square" tIns="45700">
            <a:normAutofit/>
          </a:bodyPr>
          <a:lstStyle>
            <a:lvl1pPr indent="-457200" lvl="0" marL="457200" marR="0" rtl="0" algn="l">
              <a:lnSpc>
                <a:spcPct val="90000"/>
              </a:lnSpc>
              <a:spcBef>
                <a:spcPts val="750"/>
              </a:spcBef>
              <a:spcAft>
                <a:spcPts val="0"/>
              </a:spcAft>
              <a:buClr>
                <a:srgbClr val="002060"/>
              </a:buClr>
              <a:buSzPts val="3600"/>
              <a:buFont typeface="Arial"/>
              <a:buChar char="•"/>
              <a:defRPr b="0" i="0" sz="3600" u="none" cap="none" strike="noStrike">
                <a:solidFill>
                  <a:srgbClr val="002060"/>
                </a:solidFill>
                <a:latin typeface="Roboto"/>
                <a:ea typeface="Roboto"/>
                <a:cs typeface="Roboto"/>
                <a:sym typeface="Roboto"/>
              </a:defRPr>
            </a:lvl1pPr>
            <a:lvl2pPr indent="-431800" lvl="1" marL="914400" marR="0" rtl="0" algn="l">
              <a:lnSpc>
                <a:spcPct val="90000"/>
              </a:lnSpc>
              <a:spcBef>
                <a:spcPts val="375"/>
              </a:spcBef>
              <a:spcAft>
                <a:spcPts val="0"/>
              </a:spcAft>
              <a:buClr>
                <a:srgbClr val="002060"/>
              </a:buClr>
              <a:buSzPts val="3200"/>
              <a:buFont typeface="Arial"/>
              <a:buChar char="•"/>
              <a:defRPr b="0" i="0" sz="3200" u="none" cap="none" strike="noStrike">
                <a:solidFill>
                  <a:srgbClr val="002060"/>
                </a:solidFill>
                <a:latin typeface="Roboto"/>
                <a:ea typeface="Roboto"/>
                <a:cs typeface="Roboto"/>
                <a:sym typeface="Roboto"/>
              </a:defRPr>
            </a:lvl2pPr>
            <a:lvl3pPr indent="-381000" lvl="2" marL="1371600" marR="0" rtl="0" algn="l">
              <a:lnSpc>
                <a:spcPct val="90000"/>
              </a:lnSpc>
              <a:spcBef>
                <a:spcPts val="375"/>
              </a:spcBef>
              <a:spcAft>
                <a:spcPts val="0"/>
              </a:spcAft>
              <a:buClr>
                <a:srgbClr val="002060"/>
              </a:buClr>
              <a:buSzPts val="2400"/>
              <a:buFont typeface="Arial"/>
              <a:buChar char="•"/>
              <a:defRPr b="0" i="0" sz="2400" u="none" cap="none" strike="noStrike">
                <a:solidFill>
                  <a:srgbClr val="002060"/>
                </a:solidFill>
                <a:latin typeface="Roboto"/>
                <a:ea typeface="Roboto"/>
                <a:cs typeface="Roboto"/>
                <a:sym typeface="Roboto"/>
              </a:defRPr>
            </a:lvl3pPr>
            <a:lvl4pPr indent="-355600" lvl="3" marL="1828800" marR="0" rtl="0" algn="l">
              <a:lnSpc>
                <a:spcPct val="90000"/>
              </a:lnSpc>
              <a:spcBef>
                <a:spcPts val="375"/>
              </a:spcBef>
              <a:spcAft>
                <a:spcPts val="0"/>
              </a:spcAft>
              <a:buClr>
                <a:srgbClr val="002060"/>
              </a:buClr>
              <a:buSzPts val="2000"/>
              <a:buFont typeface="Arial"/>
              <a:buChar char="•"/>
              <a:defRPr b="0" i="0" sz="2000" u="none" cap="none" strike="noStrike">
                <a:solidFill>
                  <a:srgbClr val="002060"/>
                </a:solidFill>
                <a:latin typeface="Roboto"/>
                <a:ea typeface="Roboto"/>
                <a:cs typeface="Roboto"/>
                <a:sym typeface="Roboto"/>
              </a:defRPr>
            </a:lvl4pPr>
            <a:lvl5pPr indent="-355600" lvl="4" marL="2286000" marR="0" rtl="0" algn="l">
              <a:lnSpc>
                <a:spcPct val="90000"/>
              </a:lnSpc>
              <a:spcBef>
                <a:spcPts val="375"/>
              </a:spcBef>
              <a:spcAft>
                <a:spcPts val="0"/>
              </a:spcAft>
              <a:buClr>
                <a:srgbClr val="002060"/>
              </a:buClr>
              <a:buSzPts val="2000"/>
              <a:buFont typeface="Arial"/>
              <a:buChar char="•"/>
              <a:defRPr b="0" i="0" sz="2000" u="none" cap="none" strike="noStrike">
                <a:solidFill>
                  <a:srgbClr val="002060"/>
                </a:solidFill>
                <a:latin typeface="Roboto"/>
                <a:ea typeface="Roboto"/>
                <a:cs typeface="Roboto"/>
                <a:sym typeface="Roboto"/>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3" name="Google Shape;13;p17"/>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7"/>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17"/>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 id="2147483675" r:id="rId29"/>
    <p:sldLayoutId id="2147483676" r:id="rId30"/>
    <p:sldLayoutId id="2147483677" r:id="rId31"/>
    <p:sldLayoutId id="2147483678" r:id="rId32"/>
    <p:sldLayoutId id="2147483679" r:id="rId33"/>
    <p:sldLayoutId id="2147483680" r:id="rId34"/>
    <p:sldLayoutId id="2147483681" r:id="rId35"/>
    <p:sldLayoutId id="2147483682" r:id="rId36"/>
    <p:sldLayoutId id="2147483683" r:id="rId37"/>
    <p:sldLayoutId id="2147483684" r:id="rId3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3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3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3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33.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4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41.png"/><Relationship Id="rId4" Type="http://schemas.openxmlformats.org/officeDocument/2006/relationships/image" Target="../media/image3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40.png"/><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35.pn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0" name="Shape 770"/>
        <p:cNvGrpSpPr/>
        <p:nvPr/>
      </p:nvGrpSpPr>
      <p:grpSpPr>
        <a:xfrm>
          <a:off x="0" y="0"/>
          <a:ext cx="0" cy="0"/>
          <a:chOff x="0" y="0"/>
          <a:chExt cx="0" cy="0"/>
        </a:xfrm>
      </p:grpSpPr>
      <p:sp>
        <p:nvSpPr>
          <p:cNvPr id="771" name="Google Shape;771;p1"/>
          <p:cNvSpPr txBox="1"/>
          <p:nvPr>
            <p:ph type="ctrTitle"/>
          </p:nvPr>
        </p:nvSpPr>
        <p:spPr>
          <a:xfrm>
            <a:off x="2368692" y="2715291"/>
            <a:ext cx="4738254" cy="102108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0070C0"/>
              </a:buClr>
              <a:buSzPts val="3600"/>
              <a:buFont typeface="Calibri"/>
              <a:buNone/>
            </a:pPr>
            <a:r>
              <a:rPr lang="en-US" sz="3600"/>
              <a:t>THÔNG TIN TRÊN TRANG WEB</a:t>
            </a:r>
            <a:endParaRPr/>
          </a:p>
        </p:txBody>
      </p:sp>
      <p:sp>
        <p:nvSpPr>
          <p:cNvPr id="772" name="Google Shape;772;p1"/>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
        <p:nvSpPr>
          <p:cNvPr id="773" name="Google Shape;773;p1"/>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774" name="Google Shape;774;p1"/>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Roboto"/>
                <a:ea typeface="Roboto"/>
                <a:cs typeface="Roboto"/>
                <a:sym typeface="Roboto"/>
              </a:rPr>
              <a:t>‹#›</a:t>
            </a:fld>
            <a:endParaRPr>
              <a:latin typeface="Roboto"/>
              <a:ea typeface="Roboto"/>
              <a:cs typeface="Roboto"/>
              <a:sym typeface="Roboto"/>
            </a:endParaRPr>
          </a:p>
        </p:txBody>
      </p:sp>
      <p:sp>
        <p:nvSpPr>
          <p:cNvPr id="775" name="Google Shape;775;p1"/>
          <p:cNvSpPr txBox="1"/>
          <p:nvPr>
            <p:ph idx="1" type="body"/>
          </p:nvPr>
        </p:nvSpPr>
        <p:spPr>
          <a:xfrm>
            <a:off x="3919933" y="1763047"/>
            <a:ext cx="1414491" cy="66516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FFFFFF"/>
              </a:buClr>
              <a:buSzPts val="3600"/>
              <a:buNone/>
            </a:pPr>
            <a:r>
              <a:rPr lang="en-US">
                <a:latin typeface="Roboto"/>
                <a:ea typeface="Roboto"/>
                <a:cs typeface="Roboto"/>
                <a:sym typeface="Roboto"/>
              </a:rPr>
              <a:t>BÀI 5</a:t>
            </a:r>
            <a:endParaRPr>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1" name="Shape 851"/>
        <p:cNvGrpSpPr/>
        <p:nvPr/>
      </p:nvGrpSpPr>
      <p:grpSpPr>
        <a:xfrm>
          <a:off x="0" y="0"/>
          <a:ext cx="0" cy="0"/>
          <a:chOff x="0" y="0"/>
          <a:chExt cx="0" cy="0"/>
        </a:xfrm>
      </p:grpSpPr>
      <p:sp>
        <p:nvSpPr>
          <p:cNvPr id="852" name="Google Shape;852;p10"/>
          <p:cNvSpPr txBox="1"/>
          <p:nvPr>
            <p:ph idx="1" type="body"/>
          </p:nvPr>
        </p:nvSpPr>
        <p:spPr>
          <a:xfrm>
            <a:off x="1582016" y="861191"/>
            <a:ext cx="5426003" cy="2228721"/>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rgbClr val="FFFFFF"/>
              </a:buClr>
              <a:buSzPts val="2400"/>
              <a:buNone/>
            </a:pPr>
            <a:r>
              <a:rPr lang="en-US">
                <a:solidFill>
                  <a:srgbClr val="FFFFFF"/>
                </a:solidFill>
              </a:rPr>
              <a:t>✔ Trên một trang web thường có các loại thông tin chính: văn bản, hình ảnh, âm thanh, video và các siêu liên kết.. </a:t>
            </a:r>
            <a:endParaRPr/>
          </a:p>
          <a:p>
            <a:pPr indent="0" lvl="0" marL="0" rtl="0" algn="just">
              <a:lnSpc>
                <a:spcPct val="100000"/>
              </a:lnSpc>
              <a:spcBef>
                <a:spcPts val="750"/>
              </a:spcBef>
              <a:spcAft>
                <a:spcPts val="0"/>
              </a:spcAft>
              <a:buClr>
                <a:srgbClr val="FFFFFF"/>
              </a:buClr>
              <a:buSzPts val="2400"/>
              <a:buNone/>
            </a:pPr>
            <a:r>
              <a:rPr lang="en-US">
                <a:solidFill>
                  <a:srgbClr val="FFFFFF"/>
                </a:solidFill>
              </a:rPr>
              <a:t>✔ Văn bản đặc biệt tích hợp nhiều loại thông tin khác nhau như văn bản, hình ảnh, âm thanh, video và siêu liên kết gọi là siêu văn bản. </a:t>
            </a:r>
            <a:endParaRPr>
              <a:solidFill>
                <a:srgbClr val="FFFFFF"/>
              </a:solidFill>
            </a:endParaRPr>
          </a:p>
        </p:txBody>
      </p:sp>
      <p:sp>
        <p:nvSpPr>
          <p:cNvPr id="853" name="Google Shape;853;p10"/>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
        <p:nvSpPr>
          <p:cNvPr id="854" name="Google Shape;854;p10"/>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855" name="Google Shape;855;p10"/>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Roboto"/>
                <a:ea typeface="Roboto"/>
                <a:cs typeface="Roboto"/>
                <a:sym typeface="Roboto"/>
              </a:rPr>
              <a:t>‹#›</a:t>
            </a:fld>
            <a:endParaRPr>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9" name="Shape 859"/>
        <p:cNvGrpSpPr/>
        <p:nvPr/>
      </p:nvGrpSpPr>
      <p:grpSpPr>
        <a:xfrm>
          <a:off x="0" y="0"/>
          <a:ext cx="0" cy="0"/>
          <a:chOff x="0" y="0"/>
          <a:chExt cx="0" cy="0"/>
        </a:xfrm>
      </p:grpSpPr>
      <p:sp>
        <p:nvSpPr>
          <p:cNvPr id="860" name="Google Shape;860;p11"/>
          <p:cNvSpPr txBox="1"/>
          <p:nvPr>
            <p:ph type="title"/>
          </p:nvPr>
        </p:nvSpPr>
        <p:spPr>
          <a:xfrm>
            <a:off x="3610708" y="1409519"/>
            <a:ext cx="4904642" cy="86915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00"/>
              </a:buClr>
              <a:buSzPts val="5400"/>
              <a:buFont typeface="Montserrat Black"/>
              <a:buNone/>
            </a:pPr>
            <a:r>
              <a:rPr b="0" lang="en-US">
                <a:latin typeface="Roboto Black"/>
                <a:ea typeface="Roboto Black"/>
                <a:cs typeface="Roboto Black"/>
                <a:sym typeface="Roboto Black"/>
              </a:rPr>
              <a:t>LUYỆN TẬP</a:t>
            </a:r>
            <a:endParaRPr b="0">
              <a:latin typeface="Roboto Black"/>
              <a:ea typeface="Roboto Black"/>
              <a:cs typeface="Roboto Black"/>
              <a:sym typeface="Roboto Black"/>
            </a:endParaRPr>
          </a:p>
        </p:txBody>
      </p:sp>
      <p:sp>
        <p:nvSpPr>
          <p:cNvPr id="861" name="Google Shape;861;p11"/>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
        <p:nvSpPr>
          <p:cNvPr id="862" name="Google Shape;862;p11"/>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863" name="Google Shape;863;p11"/>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Roboto"/>
                <a:ea typeface="Roboto"/>
                <a:cs typeface="Roboto"/>
                <a:sym typeface="Roboto"/>
              </a:rPr>
              <a:t>‹#›</a:t>
            </a:fld>
            <a:endParaRPr>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7" name="Shape 867"/>
        <p:cNvGrpSpPr/>
        <p:nvPr/>
      </p:nvGrpSpPr>
      <p:grpSpPr>
        <a:xfrm>
          <a:off x="0" y="0"/>
          <a:ext cx="0" cy="0"/>
          <a:chOff x="0" y="0"/>
          <a:chExt cx="0" cy="0"/>
        </a:xfrm>
      </p:grpSpPr>
      <p:sp>
        <p:nvSpPr>
          <p:cNvPr id="868" name="Google Shape;868;p12"/>
          <p:cNvSpPr txBox="1"/>
          <p:nvPr>
            <p:ph idx="10" type="dt"/>
          </p:nvPr>
        </p:nvSpPr>
        <p:spPr>
          <a:xfrm>
            <a:off x="628650" y="4869656"/>
            <a:ext cx="2057400" cy="27384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900"/>
              <a:buFont typeface="Calibri"/>
              <a:buNone/>
            </a:pPr>
            <a:r>
              <a:rPr i="0" lang="en-US" sz="900" u="none" cap="none" strike="noStrike">
                <a:solidFill>
                  <a:srgbClr val="888888"/>
                </a:solidFill>
                <a:latin typeface="Roboto"/>
                <a:ea typeface="Roboto"/>
                <a:cs typeface="Roboto"/>
                <a:sym typeface="Roboto"/>
              </a:rPr>
              <a:t>7/1/2023</a:t>
            </a:r>
            <a:endParaRPr i="0" sz="900" u="none" cap="none" strike="noStrike">
              <a:solidFill>
                <a:srgbClr val="888888"/>
              </a:solidFill>
              <a:latin typeface="Roboto"/>
              <a:ea typeface="Roboto"/>
              <a:cs typeface="Roboto"/>
              <a:sym typeface="Roboto"/>
            </a:endParaRPr>
          </a:p>
        </p:txBody>
      </p:sp>
      <p:sp>
        <p:nvSpPr>
          <p:cNvPr id="869" name="Google Shape;869;p12"/>
          <p:cNvSpPr txBox="1"/>
          <p:nvPr>
            <p:ph idx="11" type="ftr"/>
          </p:nvPr>
        </p:nvSpPr>
        <p:spPr>
          <a:xfrm>
            <a:off x="3028950" y="4904185"/>
            <a:ext cx="3086100" cy="27384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900"/>
              <a:buFont typeface="Calibri"/>
              <a:buNone/>
            </a:pPr>
            <a:r>
              <a:rPr i="0" lang="en-US" sz="900" u="none" cap="none" strike="noStrike">
                <a:solidFill>
                  <a:srgbClr val="888888"/>
                </a:solidFill>
                <a:latin typeface="Roboto"/>
                <a:ea typeface="Roboto"/>
                <a:cs typeface="Roboto"/>
                <a:sym typeface="Roboto"/>
              </a:rPr>
              <a:t>Tin học lớp 4_NXB ĐH Vinh_Kiến tạo công dân toàn cầu</a:t>
            </a:r>
            <a:endParaRPr i="0" sz="900" u="none" cap="none" strike="noStrike">
              <a:solidFill>
                <a:srgbClr val="888888"/>
              </a:solidFill>
              <a:latin typeface="Roboto"/>
              <a:ea typeface="Roboto"/>
              <a:cs typeface="Roboto"/>
              <a:sym typeface="Roboto"/>
            </a:endParaRPr>
          </a:p>
        </p:txBody>
      </p:sp>
      <p:sp>
        <p:nvSpPr>
          <p:cNvPr id="870" name="Google Shape;870;p12"/>
          <p:cNvSpPr txBox="1"/>
          <p:nvPr>
            <p:ph idx="12" type="sldNum"/>
          </p:nvPr>
        </p:nvSpPr>
        <p:spPr>
          <a:xfrm>
            <a:off x="6686465" y="4904185"/>
            <a:ext cx="2057400" cy="273844"/>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900"/>
              <a:buFont typeface="Calibri"/>
              <a:buNone/>
            </a:pPr>
            <a:fld id="{00000000-1234-1234-1234-123412341234}" type="slidenum">
              <a:rPr i="0" lang="en-US" sz="900" u="none" cap="none" strike="noStrike">
                <a:solidFill>
                  <a:srgbClr val="888888"/>
                </a:solidFill>
                <a:latin typeface="Roboto"/>
                <a:ea typeface="Roboto"/>
                <a:cs typeface="Roboto"/>
                <a:sym typeface="Roboto"/>
              </a:rPr>
              <a:t>‹#›</a:t>
            </a:fld>
            <a:endParaRPr i="0" sz="900" u="none" cap="none" strike="noStrike">
              <a:solidFill>
                <a:srgbClr val="888888"/>
              </a:solidFill>
              <a:latin typeface="Roboto"/>
              <a:ea typeface="Roboto"/>
              <a:cs typeface="Roboto"/>
              <a:sym typeface="Roboto"/>
            </a:endParaRPr>
          </a:p>
        </p:txBody>
      </p:sp>
      <p:pic>
        <p:nvPicPr>
          <p:cNvPr descr="Cách tạo và tổ chức tiết học trên Quizizz - Download.vn" id="871" name="Google Shape;871;p12"/>
          <p:cNvPicPr preferRelativeResize="0"/>
          <p:nvPr/>
        </p:nvPicPr>
        <p:blipFill rotWithShape="1">
          <a:blip r:embed="rId3">
            <a:alphaModFix/>
          </a:blip>
          <a:srcRect b="0" l="0" r="0" t="0"/>
          <a:stretch/>
        </p:blipFill>
        <p:spPr>
          <a:xfrm>
            <a:off x="1345627" y="804632"/>
            <a:ext cx="6452746" cy="337208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5" name="Shape 875"/>
        <p:cNvGrpSpPr/>
        <p:nvPr/>
      </p:nvGrpSpPr>
      <p:grpSpPr>
        <a:xfrm>
          <a:off x="0" y="0"/>
          <a:ext cx="0" cy="0"/>
          <a:chOff x="0" y="0"/>
          <a:chExt cx="0" cy="0"/>
        </a:xfrm>
      </p:grpSpPr>
      <p:sp>
        <p:nvSpPr>
          <p:cNvPr id="876" name="Google Shape;876;p13"/>
          <p:cNvSpPr txBox="1"/>
          <p:nvPr>
            <p:ph type="title"/>
          </p:nvPr>
        </p:nvSpPr>
        <p:spPr>
          <a:xfrm>
            <a:off x="1037560" y="380856"/>
            <a:ext cx="7706305" cy="86915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94D8E"/>
              </a:buClr>
              <a:buSzPts val="4400"/>
              <a:buFont typeface="Roboto"/>
              <a:buNone/>
            </a:pPr>
            <a:r>
              <a:rPr lang="en-US"/>
              <a:t>Đáp án gợi ý</a:t>
            </a:r>
            <a:endParaRPr/>
          </a:p>
        </p:txBody>
      </p:sp>
      <p:sp>
        <p:nvSpPr>
          <p:cNvPr id="877" name="Google Shape;877;p13"/>
          <p:cNvSpPr txBox="1"/>
          <p:nvPr>
            <p:ph idx="10" type="dt"/>
          </p:nvPr>
        </p:nvSpPr>
        <p:spPr>
          <a:xfrm>
            <a:off x="628650" y="4869656"/>
            <a:ext cx="2057400" cy="27384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900"/>
              <a:buFont typeface="Calibri"/>
              <a:buNone/>
            </a:pPr>
            <a:r>
              <a:rPr i="0" lang="en-US" sz="900" u="none" cap="none" strike="noStrike">
                <a:solidFill>
                  <a:srgbClr val="888888"/>
                </a:solidFill>
                <a:latin typeface="Roboto"/>
                <a:ea typeface="Roboto"/>
                <a:cs typeface="Roboto"/>
                <a:sym typeface="Roboto"/>
              </a:rPr>
              <a:t>7/1/2023</a:t>
            </a:r>
            <a:endParaRPr i="0" sz="900" u="none" cap="none" strike="noStrike">
              <a:solidFill>
                <a:srgbClr val="888888"/>
              </a:solidFill>
              <a:latin typeface="Roboto"/>
              <a:ea typeface="Roboto"/>
              <a:cs typeface="Roboto"/>
              <a:sym typeface="Roboto"/>
            </a:endParaRPr>
          </a:p>
        </p:txBody>
      </p:sp>
      <p:sp>
        <p:nvSpPr>
          <p:cNvPr id="878" name="Google Shape;878;p13"/>
          <p:cNvSpPr txBox="1"/>
          <p:nvPr>
            <p:ph idx="11" type="ftr"/>
          </p:nvPr>
        </p:nvSpPr>
        <p:spPr>
          <a:xfrm>
            <a:off x="3028950" y="4904185"/>
            <a:ext cx="3086100" cy="27384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900"/>
              <a:buFont typeface="Calibri"/>
              <a:buNone/>
            </a:pPr>
            <a:r>
              <a:rPr i="0" lang="en-US" sz="900" u="none" cap="none" strike="noStrike">
                <a:solidFill>
                  <a:srgbClr val="888888"/>
                </a:solidFill>
                <a:latin typeface="Roboto"/>
                <a:ea typeface="Roboto"/>
                <a:cs typeface="Roboto"/>
                <a:sym typeface="Roboto"/>
              </a:rPr>
              <a:t>Tin học lớp 4_NXB ĐH Vinh_Kiến tạo công dân toàn cầu</a:t>
            </a:r>
            <a:endParaRPr i="0" sz="900" u="none" cap="none" strike="noStrike">
              <a:solidFill>
                <a:srgbClr val="888888"/>
              </a:solidFill>
              <a:latin typeface="Roboto"/>
              <a:ea typeface="Roboto"/>
              <a:cs typeface="Roboto"/>
              <a:sym typeface="Roboto"/>
            </a:endParaRPr>
          </a:p>
        </p:txBody>
      </p:sp>
      <p:sp>
        <p:nvSpPr>
          <p:cNvPr id="879" name="Google Shape;879;p13"/>
          <p:cNvSpPr txBox="1"/>
          <p:nvPr>
            <p:ph idx="12" type="sldNum"/>
          </p:nvPr>
        </p:nvSpPr>
        <p:spPr>
          <a:xfrm>
            <a:off x="6686465" y="4904185"/>
            <a:ext cx="2057400" cy="273844"/>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900"/>
              <a:buFont typeface="Calibri"/>
              <a:buNone/>
            </a:pPr>
            <a:fld id="{00000000-1234-1234-1234-123412341234}" type="slidenum">
              <a:rPr i="0" lang="en-US" sz="900" u="none" cap="none" strike="noStrike">
                <a:solidFill>
                  <a:srgbClr val="888888"/>
                </a:solidFill>
                <a:latin typeface="Roboto"/>
                <a:ea typeface="Roboto"/>
                <a:cs typeface="Roboto"/>
                <a:sym typeface="Roboto"/>
              </a:rPr>
              <a:t>‹#›</a:t>
            </a:fld>
            <a:endParaRPr i="0" sz="900" u="none" cap="none" strike="noStrike">
              <a:solidFill>
                <a:srgbClr val="888888"/>
              </a:solidFill>
              <a:latin typeface="Roboto"/>
              <a:ea typeface="Roboto"/>
              <a:cs typeface="Roboto"/>
              <a:sym typeface="Roboto"/>
            </a:endParaRPr>
          </a:p>
        </p:txBody>
      </p:sp>
      <p:sp>
        <p:nvSpPr>
          <p:cNvPr id="880" name="Google Shape;880;p13"/>
          <p:cNvSpPr txBox="1"/>
          <p:nvPr>
            <p:ph idx="1" type="body"/>
          </p:nvPr>
        </p:nvSpPr>
        <p:spPr>
          <a:xfrm>
            <a:off x="723569" y="1551498"/>
            <a:ext cx="3744912" cy="2742690"/>
          </a:xfrm>
          <a:prstGeom prst="rect">
            <a:avLst/>
          </a:prstGeom>
          <a:noFill/>
          <a:ln>
            <a:noFill/>
          </a:ln>
        </p:spPr>
        <p:txBody>
          <a:bodyPr anchorCtr="0" anchor="t" bIns="45700" lIns="91425" spcFirstLastPara="1" rIns="91425" wrap="square" tIns="45700">
            <a:normAutofit/>
          </a:bodyPr>
          <a:lstStyle/>
          <a:p>
            <a:pPr indent="-203200" lvl="0" marL="171450" rtl="0" algn="l">
              <a:lnSpc>
                <a:spcPct val="90000"/>
              </a:lnSpc>
              <a:spcBef>
                <a:spcPts val="0"/>
              </a:spcBef>
              <a:spcAft>
                <a:spcPts val="0"/>
              </a:spcAft>
              <a:buClr>
                <a:srgbClr val="002060"/>
              </a:buClr>
              <a:buSzPts val="3200"/>
              <a:buChar char="•"/>
            </a:pPr>
            <a:r>
              <a:rPr lang="en-US" sz="3200"/>
              <a:t>Câu 1: </a:t>
            </a:r>
            <a:endParaRPr/>
          </a:p>
          <a:p>
            <a:pPr indent="0" lvl="0" marL="0" rtl="0" algn="l">
              <a:lnSpc>
                <a:spcPct val="90000"/>
              </a:lnSpc>
              <a:spcBef>
                <a:spcPts val="750"/>
              </a:spcBef>
              <a:spcAft>
                <a:spcPts val="0"/>
              </a:spcAft>
              <a:buClr>
                <a:srgbClr val="002060"/>
              </a:buClr>
              <a:buSzPts val="3200"/>
              <a:buNone/>
            </a:pPr>
            <a:r>
              <a:t/>
            </a:r>
            <a:endParaRPr sz="3200"/>
          </a:p>
          <a:p>
            <a:pPr indent="0" lvl="0" marL="171450" rtl="0" algn="l">
              <a:lnSpc>
                <a:spcPct val="90000"/>
              </a:lnSpc>
              <a:spcBef>
                <a:spcPts val="750"/>
              </a:spcBef>
              <a:spcAft>
                <a:spcPts val="0"/>
              </a:spcAft>
              <a:buClr>
                <a:srgbClr val="002060"/>
              </a:buClr>
              <a:buSzPts val="3200"/>
              <a:buNone/>
            </a:pPr>
            <a:r>
              <a:t/>
            </a:r>
            <a:endParaRPr sz="3200"/>
          </a:p>
        </p:txBody>
      </p:sp>
      <p:sp>
        <p:nvSpPr>
          <p:cNvPr id="881" name="Google Shape;881;p13"/>
          <p:cNvSpPr txBox="1"/>
          <p:nvPr>
            <p:ph idx="2" type="body"/>
          </p:nvPr>
        </p:nvSpPr>
        <p:spPr>
          <a:xfrm>
            <a:off x="4572000" y="1543050"/>
            <a:ext cx="4171865" cy="2751138"/>
          </a:xfrm>
          <a:prstGeom prst="rect">
            <a:avLst/>
          </a:prstGeom>
          <a:noFill/>
          <a:ln>
            <a:noFill/>
          </a:ln>
        </p:spPr>
        <p:txBody>
          <a:bodyPr anchorCtr="0" anchor="t" bIns="45700" lIns="91425" spcFirstLastPara="1" rIns="91425" wrap="square" tIns="45700">
            <a:normAutofit/>
          </a:bodyPr>
          <a:lstStyle/>
          <a:p>
            <a:pPr indent="-203200" lvl="0" marL="171450" rtl="0" algn="l">
              <a:lnSpc>
                <a:spcPct val="90000"/>
              </a:lnSpc>
              <a:spcBef>
                <a:spcPts val="0"/>
              </a:spcBef>
              <a:spcAft>
                <a:spcPts val="0"/>
              </a:spcAft>
              <a:buClr>
                <a:srgbClr val="002060"/>
              </a:buClr>
              <a:buSzPts val="3200"/>
              <a:buChar char="•"/>
            </a:pPr>
            <a:r>
              <a:rPr lang="en-US" sz="3200"/>
              <a:t> Câu 2:  Tất cả đáp án đều đúng.</a:t>
            </a:r>
            <a:endParaRPr/>
          </a:p>
          <a:p>
            <a:pPr indent="0" lvl="0" marL="171450" rtl="0" algn="l">
              <a:lnSpc>
                <a:spcPct val="90000"/>
              </a:lnSpc>
              <a:spcBef>
                <a:spcPts val="750"/>
              </a:spcBef>
              <a:spcAft>
                <a:spcPts val="0"/>
              </a:spcAft>
              <a:buClr>
                <a:srgbClr val="002060"/>
              </a:buClr>
              <a:buSzPts val="3200"/>
              <a:buNone/>
            </a:pPr>
            <a:r>
              <a:t/>
            </a:r>
            <a:endParaRPr sz="3200"/>
          </a:p>
        </p:txBody>
      </p:sp>
      <p:pic>
        <p:nvPicPr>
          <p:cNvPr id="882" name="Google Shape;882;p13"/>
          <p:cNvPicPr preferRelativeResize="0"/>
          <p:nvPr/>
        </p:nvPicPr>
        <p:blipFill rotWithShape="1">
          <a:blip r:embed="rId3">
            <a:alphaModFix/>
          </a:blip>
          <a:srcRect b="0" l="0" r="0" t="0"/>
          <a:stretch/>
        </p:blipFill>
        <p:spPr>
          <a:xfrm>
            <a:off x="329820" y="2259273"/>
            <a:ext cx="4138661" cy="131869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6" name="Shape 886"/>
        <p:cNvGrpSpPr/>
        <p:nvPr/>
      </p:nvGrpSpPr>
      <p:grpSpPr>
        <a:xfrm>
          <a:off x="0" y="0"/>
          <a:ext cx="0" cy="0"/>
          <a:chOff x="0" y="0"/>
          <a:chExt cx="0" cy="0"/>
        </a:xfrm>
      </p:grpSpPr>
      <p:sp>
        <p:nvSpPr>
          <p:cNvPr id="887" name="Google Shape;887;p14"/>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
        <p:nvSpPr>
          <p:cNvPr id="888" name="Google Shape;888;p14"/>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889" name="Google Shape;889;p14"/>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Roboto"/>
                <a:ea typeface="Roboto"/>
                <a:cs typeface="Roboto"/>
                <a:sym typeface="Roboto"/>
              </a:rPr>
              <a:t>‹#›</a:t>
            </a:fld>
            <a:endParaRPr>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3" name="Shape 893"/>
        <p:cNvGrpSpPr/>
        <p:nvPr/>
      </p:nvGrpSpPr>
      <p:grpSpPr>
        <a:xfrm>
          <a:off x="0" y="0"/>
          <a:ext cx="0" cy="0"/>
          <a:chOff x="0" y="0"/>
          <a:chExt cx="0" cy="0"/>
        </a:xfrm>
      </p:grpSpPr>
      <p:sp>
        <p:nvSpPr>
          <p:cNvPr id="894" name="Google Shape;894;p15"/>
          <p:cNvSpPr txBox="1"/>
          <p:nvPr>
            <p:ph type="title"/>
          </p:nvPr>
        </p:nvSpPr>
        <p:spPr>
          <a:xfrm>
            <a:off x="1017139" y="224847"/>
            <a:ext cx="7475220" cy="869155"/>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94D8E"/>
              </a:buClr>
              <a:buSzPts val="3200"/>
              <a:buFont typeface="Roboto"/>
              <a:buNone/>
            </a:pPr>
            <a:r>
              <a:rPr lang="en-US" sz="3200"/>
              <a:t>Nhiệm vụ thực hành</a:t>
            </a:r>
            <a:endParaRPr sz="3200"/>
          </a:p>
        </p:txBody>
      </p:sp>
      <p:sp>
        <p:nvSpPr>
          <p:cNvPr id="895" name="Google Shape;895;p15"/>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900"/>
              <a:buFont typeface="Calibri"/>
              <a:buNone/>
            </a:pPr>
            <a:r>
              <a:rPr i="0" lang="en-US" sz="900" u="none" cap="none" strike="noStrike">
                <a:solidFill>
                  <a:srgbClr val="888888"/>
                </a:solidFill>
                <a:latin typeface="Roboto"/>
                <a:ea typeface="Roboto"/>
                <a:cs typeface="Roboto"/>
                <a:sym typeface="Roboto"/>
              </a:rPr>
              <a:t>7/1/2023</a:t>
            </a:r>
            <a:endParaRPr i="0" sz="900" u="none" cap="none" strike="noStrike">
              <a:solidFill>
                <a:srgbClr val="888888"/>
              </a:solidFill>
              <a:latin typeface="Roboto"/>
              <a:ea typeface="Roboto"/>
              <a:cs typeface="Roboto"/>
              <a:sym typeface="Roboto"/>
            </a:endParaRPr>
          </a:p>
        </p:txBody>
      </p:sp>
      <p:sp>
        <p:nvSpPr>
          <p:cNvPr id="896" name="Google Shape;896;p15"/>
          <p:cNvSpPr txBox="1"/>
          <p:nvPr>
            <p:ph idx="11" type="ftr"/>
          </p:nvPr>
        </p:nvSpPr>
        <p:spPr>
          <a:xfrm>
            <a:off x="3747055" y="4767263"/>
            <a:ext cx="3086100" cy="27384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900"/>
              <a:buFont typeface="Calibri"/>
              <a:buNone/>
            </a:pPr>
            <a:r>
              <a:rPr i="0" lang="en-US" sz="900" u="none" cap="none" strike="noStrike">
                <a:solidFill>
                  <a:srgbClr val="888888"/>
                </a:solidFill>
                <a:latin typeface="Roboto"/>
                <a:ea typeface="Roboto"/>
                <a:cs typeface="Roboto"/>
                <a:sym typeface="Roboto"/>
              </a:rPr>
              <a:t>Tin học lớp 4_NXB ĐH Vinh_Kiến tạo công dân toàn cầu</a:t>
            </a:r>
            <a:endParaRPr i="0" sz="900" u="none" cap="none" strike="noStrike">
              <a:solidFill>
                <a:srgbClr val="888888"/>
              </a:solidFill>
              <a:latin typeface="Roboto"/>
              <a:ea typeface="Roboto"/>
              <a:cs typeface="Roboto"/>
              <a:sym typeface="Roboto"/>
            </a:endParaRPr>
          </a:p>
        </p:txBody>
      </p:sp>
      <p:sp>
        <p:nvSpPr>
          <p:cNvPr id="897" name="Google Shape;897;p15"/>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900"/>
              <a:buFont typeface="Calibri"/>
              <a:buNone/>
            </a:pPr>
            <a:fld id="{00000000-1234-1234-1234-123412341234}" type="slidenum">
              <a:rPr i="0" lang="en-US" sz="900" u="none" cap="none" strike="noStrike">
                <a:solidFill>
                  <a:srgbClr val="888888"/>
                </a:solidFill>
                <a:latin typeface="Roboto"/>
                <a:ea typeface="Roboto"/>
                <a:cs typeface="Roboto"/>
                <a:sym typeface="Roboto"/>
              </a:rPr>
              <a:t>‹#›</a:t>
            </a:fld>
            <a:endParaRPr i="0" sz="900" u="none" cap="none" strike="noStrike">
              <a:solidFill>
                <a:srgbClr val="888888"/>
              </a:solidFill>
              <a:latin typeface="Roboto"/>
              <a:ea typeface="Roboto"/>
              <a:cs typeface="Roboto"/>
              <a:sym typeface="Roboto"/>
            </a:endParaRPr>
          </a:p>
        </p:txBody>
      </p:sp>
      <p:grpSp>
        <p:nvGrpSpPr>
          <p:cNvPr id="898" name="Google Shape;898;p15"/>
          <p:cNvGrpSpPr/>
          <p:nvPr/>
        </p:nvGrpSpPr>
        <p:grpSpPr>
          <a:xfrm>
            <a:off x="509428" y="1178719"/>
            <a:ext cx="8125145" cy="2971800"/>
            <a:chOff x="509428" y="1178719"/>
            <a:chExt cx="8125145" cy="2971800"/>
          </a:xfrm>
        </p:grpSpPr>
        <p:pic>
          <p:nvPicPr>
            <p:cNvPr id="899" name="Google Shape;899;p15"/>
            <p:cNvPicPr preferRelativeResize="0"/>
            <p:nvPr/>
          </p:nvPicPr>
          <p:blipFill rotWithShape="1">
            <a:blip r:embed="rId3">
              <a:alphaModFix/>
            </a:blip>
            <a:srcRect b="0" l="0" r="0" t="0"/>
            <a:stretch/>
          </p:blipFill>
          <p:spPr>
            <a:xfrm>
              <a:off x="509428" y="1347616"/>
              <a:ext cx="8125145" cy="2802903"/>
            </a:xfrm>
            <a:prstGeom prst="rect">
              <a:avLst/>
            </a:prstGeom>
            <a:noFill/>
            <a:ln>
              <a:noFill/>
            </a:ln>
          </p:spPr>
        </p:pic>
        <p:sp>
          <p:nvSpPr>
            <p:cNvPr id="900" name="Google Shape;900;p15"/>
            <p:cNvSpPr/>
            <p:nvPr/>
          </p:nvSpPr>
          <p:spPr>
            <a:xfrm>
              <a:off x="3507581" y="1178719"/>
              <a:ext cx="2228850" cy="357187"/>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4" name="Shape 904"/>
        <p:cNvGrpSpPr/>
        <p:nvPr/>
      </p:nvGrpSpPr>
      <p:grpSpPr>
        <a:xfrm>
          <a:off x="0" y="0"/>
          <a:ext cx="0" cy="0"/>
          <a:chOff x="0" y="0"/>
          <a:chExt cx="0" cy="0"/>
        </a:xfrm>
      </p:grpSpPr>
      <p:sp>
        <p:nvSpPr>
          <p:cNvPr id="905" name="Google Shape;905;p16"/>
          <p:cNvSpPr/>
          <p:nvPr/>
        </p:nvSpPr>
        <p:spPr>
          <a:xfrm>
            <a:off x="264320" y="1278731"/>
            <a:ext cx="8669620" cy="3278816"/>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06" name="Google Shape;906;p16"/>
          <p:cNvSpPr txBox="1"/>
          <p:nvPr>
            <p:ph type="title"/>
          </p:nvPr>
        </p:nvSpPr>
        <p:spPr>
          <a:xfrm>
            <a:off x="906779" y="529843"/>
            <a:ext cx="7538491" cy="869155"/>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94D8E"/>
              </a:buClr>
              <a:buSzPts val="5400"/>
              <a:buFont typeface="Montserrat Black"/>
              <a:buNone/>
            </a:pPr>
            <a:r>
              <a:rPr b="0" lang="en-US" sz="5400">
                <a:latin typeface="Roboto Black"/>
                <a:ea typeface="Roboto Black"/>
                <a:cs typeface="Roboto Black"/>
                <a:sym typeface="Roboto Black"/>
              </a:rPr>
              <a:t>GHI NHỚ</a:t>
            </a:r>
            <a:endParaRPr/>
          </a:p>
        </p:txBody>
      </p:sp>
      <p:sp>
        <p:nvSpPr>
          <p:cNvPr id="907" name="Google Shape;907;p16"/>
          <p:cNvSpPr txBox="1"/>
          <p:nvPr>
            <p:ph idx="10" type="dt"/>
          </p:nvPr>
        </p:nvSpPr>
        <p:spPr>
          <a:xfrm>
            <a:off x="825425" y="4767263"/>
            <a:ext cx="2057400" cy="27384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900"/>
              <a:buFont typeface="Calibri"/>
              <a:buNone/>
            </a:pPr>
            <a:r>
              <a:rPr i="0" lang="en-US" sz="900" u="none" cap="none" strike="noStrike">
                <a:solidFill>
                  <a:srgbClr val="888888"/>
                </a:solidFill>
                <a:latin typeface="Roboto"/>
                <a:ea typeface="Roboto"/>
                <a:cs typeface="Roboto"/>
                <a:sym typeface="Roboto"/>
              </a:rPr>
              <a:t>7/1/2023</a:t>
            </a:r>
            <a:endParaRPr i="0" sz="900" u="none" cap="none" strike="noStrike">
              <a:solidFill>
                <a:srgbClr val="888888"/>
              </a:solidFill>
              <a:latin typeface="Roboto"/>
              <a:ea typeface="Roboto"/>
              <a:cs typeface="Roboto"/>
              <a:sym typeface="Roboto"/>
            </a:endParaRPr>
          </a:p>
        </p:txBody>
      </p:sp>
      <p:sp>
        <p:nvSpPr>
          <p:cNvPr id="908" name="Google Shape;908;p16"/>
          <p:cNvSpPr txBox="1"/>
          <p:nvPr>
            <p:ph idx="11" type="ftr"/>
          </p:nvPr>
        </p:nvSpPr>
        <p:spPr>
          <a:xfrm>
            <a:off x="3225725" y="4767263"/>
            <a:ext cx="3086100" cy="27384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900"/>
              <a:buFont typeface="Calibri"/>
              <a:buNone/>
            </a:pPr>
            <a:r>
              <a:rPr i="0" lang="en-US" sz="900" u="none" cap="none" strike="noStrike">
                <a:solidFill>
                  <a:srgbClr val="888888"/>
                </a:solidFill>
                <a:latin typeface="Roboto"/>
                <a:ea typeface="Roboto"/>
                <a:cs typeface="Roboto"/>
                <a:sym typeface="Roboto"/>
              </a:rPr>
              <a:t>Tin học lớp 4_NXB ĐH Vinh_Kiến tạo công dân toàn cầu</a:t>
            </a:r>
            <a:endParaRPr i="0" sz="900" u="none" cap="none" strike="noStrike">
              <a:solidFill>
                <a:srgbClr val="888888"/>
              </a:solidFill>
              <a:latin typeface="Roboto"/>
              <a:ea typeface="Roboto"/>
              <a:cs typeface="Roboto"/>
              <a:sym typeface="Roboto"/>
            </a:endParaRPr>
          </a:p>
        </p:txBody>
      </p:sp>
      <p:sp>
        <p:nvSpPr>
          <p:cNvPr id="909" name="Google Shape;909;p16"/>
          <p:cNvSpPr txBox="1"/>
          <p:nvPr>
            <p:ph idx="12" type="sldNum"/>
          </p:nvPr>
        </p:nvSpPr>
        <p:spPr>
          <a:xfrm>
            <a:off x="6654725" y="4767263"/>
            <a:ext cx="2057400" cy="273844"/>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900"/>
              <a:buFont typeface="Calibri"/>
              <a:buNone/>
            </a:pPr>
            <a:fld id="{00000000-1234-1234-1234-123412341234}" type="slidenum">
              <a:rPr i="0" lang="en-US" sz="900" u="none" cap="none" strike="noStrike">
                <a:solidFill>
                  <a:srgbClr val="888888"/>
                </a:solidFill>
                <a:latin typeface="Roboto"/>
                <a:ea typeface="Roboto"/>
                <a:cs typeface="Roboto"/>
                <a:sym typeface="Roboto"/>
              </a:rPr>
              <a:t>‹#›</a:t>
            </a:fld>
            <a:endParaRPr i="0" sz="900" u="none" cap="none" strike="noStrike">
              <a:solidFill>
                <a:srgbClr val="888888"/>
              </a:solidFill>
              <a:latin typeface="Roboto"/>
              <a:ea typeface="Roboto"/>
              <a:cs typeface="Roboto"/>
              <a:sym typeface="Roboto"/>
            </a:endParaRPr>
          </a:p>
        </p:txBody>
      </p:sp>
      <p:pic>
        <p:nvPicPr>
          <p:cNvPr id="910" name="Google Shape;910;p16"/>
          <p:cNvPicPr preferRelativeResize="0"/>
          <p:nvPr/>
        </p:nvPicPr>
        <p:blipFill rotWithShape="1">
          <a:blip r:embed="rId3">
            <a:alphaModFix/>
          </a:blip>
          <a:srcRect b="0" l="0" r="0" t="0"/>
          <a:stretch/>
        </p:blipFill>
        <p:spPr>
          <a:xfrm>
            <a:off x="4747316" y="1221934"/>
            <a:ext cx="3610871" cy="3391723"/>
          </a:xfrm>
          <a:prstGeom prst="rect">
            <a:avLst/>
          </a:prstGeom>
          <a:noFill/>
          <a:ln>
            <a:noFill/>
          </a:ln>
        </p:spPr>
      </p:pic>
      <p:pic>
        <p:nvPicPr>
          <p:cNvPr id="911" name="Google Shape;911;p16"/>
          <p:cNvPicPr preferRelativeResize="0"/>
          <p:nvPr/>
        </p:nvPicPr>
        <p:blipFill rotWithShape="1">
          <a:blip r:embed="rId4">
            <a:alphaModFix/>
          </a:blip>
          <a:srcRect b="0" l="0" r="0" t="0"/>
          <a:stretch/>
        </p:blipFill>
        <p:spPr>
          <a:xfrm>
            <a:off x="1140011" y="1200367"/>
            <a:ext cx="3445761" cy="3434857"/>
          </a:xfrm>
          <a:prstGeom prst="rect">
            <a:avLst/>
          </a:prstGeom>
          <a:noFill/>
          <a:ln>
            <a:noFill/>
          </a:ln>
        </p:spPr>
      </p:pic>
      <p:sp>
        <p:nvSpPr>
          <p:cNvPr id="912" name="Google Shape;912;p16"/>
          <p:cNvSpPr txBox="1"/>
          <p:nvPr>
            <p:ph idx="1" type="body"/>
          </p:nvPr>
        </p:nvSpPr>
        <p:spPr>
          <a:xfrm>
            <a:off x="5393531" y="3146316"/>
            <a:ext cx="2610458" cy="869950"/>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rgbClr val="002060"/>
              </a:buClr>
              <a:buSzPts val="1800"/>
              <a:buNone/>
            </a:pPr>
            <a:r>
              <a:rPr lang="en-US" sz="1800"/>
              <a:t>Mỗi trang web cũng là một siêu văn bản.</a:t>
            </a:r>
            <a:endParaRPr/>
          </a:p>
        </p:txBody>
      </p:sp>
      <p:sp>
        <p:nvSpPr>
          <p:cNvPr id="913" name="Google Shape;913;p16"/>
          <p:cNvSpPr txBox="1"/>
          <p:nvPr/>
        </p:nvSpPr>
        <p:spPr>
          <a:xfrm>
            <a:off x="1423426" y="3045696"/>
            <a:ext cx="2878930" cy="1550689"/>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rgbClr val="002060"/>
              </a:buClr>
              <a:buSzPts val="1800"/>
              <a:buFont typeface="Arial"/>
              <a:buNone/>
            </a:pPr>
            <a:r>
              <a:rPr i="0" lang="en-US" sz="1800" u="none" cap="none" strike="noStrike">
                <a:solidFill>
                  <a:srgbClr val="002060"/>
                </a:solidFill>
                <a:latin typeface="Roboto"/>
                <a:ea typeface="Roboto"/>
                <a:cs typeface="Roboto"/>
                <a:sym typeface="Roboto"/>
              </a:rPr>
              <a:t>Siêu văn bản là loại văn bản đặc biệt, tích hợp nhiều loại thông tin như văn bản, hình ảnh, âm thanh, video và siêu liên kết.</a:t>
            </a:r>
            <a:endParaRPr i="0" sz="1800" u="none" cap="none" strike="noStrike">
              <a:solidFill>
                <a:srgbClr val="002060"/>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9" name="Shape 779"/>
        <p:cNvGrpSpPr/>
        <p:nvPr/>
      </p:nvGrpSpPr>
      <p:grpSpPr>
        <a:xfrm>
          <a:off x="0" y="0"/>
          <a:ext cx="0" cy="0"/>
          <a:chOff x="0" y="0"/>
          <a:chExt cx="0" cy="0"/>
        </a:xfrm>
      </p:grpSpPr>
      <p:sp>
        <p:nvSpPr>
          <p:cNvPr id="780" name="Google Shape;780;p2"/>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7/1/2023</a:t>
            </a:r>
            <a:endParaRPr/>
          </a:p>
        </p:txBody>
      </p:sp>
      <p:sp>
        <p:nvSpPr>
          <p:cNvPr id="781" name="Google Shape;781;p2"/>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Tin học lớp 4_NXB ĐH Vinh_Kiến tạo công dân toàn cầu</a:t>
            </a:r>
            <a:endParaRPr/>
          </a:p>
        </p:txBody>
      </p:sp>
      <p:sp>
        <p:nvSpPr>
          <p:cNvPr id="782" name="Google Shape;782;p2"/>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783" name="Google Shape;783;p2"/>
          <p:cNvSpPr txBox="1"/>
          <p:nvPr>
            <p:ph idx="3" type="body"/>
          </p:nvPr>
        </p:nvSpPr>
        <p:spPr>
          <a:xfrm>
            <a:off x="2129935" y="1856056"/>
            <a:ext cx="6608820" cy="101313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90BE21"/>
              </a:buClr>
              <a:buSzPts val="2200"/>
              <a:buNone/>
            </a:pPr>
            <a:r>
              <a:rPr lang="en-US" sz="2200"/>
              <a:t>Nhận biết và phân biệt được các loại thông tin chính trên trang web: văn bản, hình ảnh, âm thanh và siêu liên kết.</a:t>
            </a:r>
            <a:endParaRPr/>
          </a:p>
        </p:txBody>
      </p:sp>
      <p:sp>
        <p:nvSpPr>
          <p:cNvPr id="784" name="Google Shape;784;p2"/>
          <p:cNvSpPr/>
          <p:nvPr/>
        </p:nvSpPr>
        <p:spPr>
          <a:xfrm>
            <a:off x="1537855" y="2869190"/>
            <a:ext cx="561558" cy="1328737"/>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chemeClr val="lt1"/>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8" name="Shape 788"/>
        <p:cNvGrpSpPr/>
        <p:nvPr/>
      </p:nvGrpSpPr>
      <p:grpSpPr>
        <a:xfrm>
          <a:off x="0" y="0"/>
          <a:ext cx="0" cy="0"/>
          <a:chOff x="0" y="0"/>
          <a:chExt cx="0" cy="0"/>
        </a:xfrm>
      </p:grpSpPr>
      <p:sp>
        <p:nvSpPr>
          <p:cNvPr id="789" name="Google Shape;789;p3"/>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
        <p:nvSpPr>
          <p:cNvPr id="790" name="Google Shape;790;p3"/>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791" name="Google Shape;791;p3"/>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Roboto"/>
                <a:ea typeface="Roboto"/>
                <a:cs typeface="Roboto"/>
                <a:sym typeface="Roboto"/>
              </a:rPr>
              <a:t>‹#›</a:t>
            </a:fld>
            <a:endParaRPr>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95" name="Shape 795"/>
        <p:cNvGrpSpPr/>
        <p:nvPr/>
      </p:nvGrpSpPr>
      <p:grpSpPr>
        <a:xfrm>
          <a:off x="0" y="0"/>
          <a:ext cx="0" cy="0"/>
          <a:chOff x="0" y="0"/>
          <a:chExt cx="0" cy="0"/>
        </a:xfrm>
      </p:grpSpPr>
      <p:sp>
        <p:nvSpPr>
          <p:cNvPr id="796" name="Google Shape;796;p4"/>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
        <p:nvSpPr>
          <p:cNvPr id="797" name="Google Shape;797;p4"/>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798" name="Google Shape;798;p4"/>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Roboto"/>
                <a:ea typeface="Roboto"/>
                <a:cs typeface="Roboto"/>
                <a:sym typeface="Roboto"/>
              </a:rPr>
              <a:t>‹#›</a:t>
            </a:fld>
            <a:endParaRPr>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2" name="Shape 802"/>
        <p:cNvGrpSpPr/>
        <p:nvPr/>
      </p:nvGrpSpPr>
      <p:grpSpPr>
        <a:xfrm>
          <a:off x="0" y="0"/>
          <a:ext cx="0" cy="0"/>
          <a:chOff x="0" y="0"/>
          <a:chExt cx="0" cy="0"/>
        </a:xfrm>
      </p:grpSpPr>
      <p:sp>
        <p:nvSpPr>
          <p:cNvPr id="803" name="Google Shape;803;p5"/>
          <p:cNvSpPr txBox="1"/>
          <p:nvPr>
            <p:ph idx="10" type="dt"/>
          </p:nvPr>
        </p:nvSpPr>
        <p:spPr>
          <a:xfrm>
            <a:off x="628650" y="4869656"/>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
        <p:nvSpPr>
          <p:cNvPr id="804" name="Google Shape;804;p5"/>
          <p:cNvSpPr txBox="1"/>
          <p:nvPr>
            <p:ph idx="11" type="ftr"/>
          </p:nvPr>
        </p:nvSpPr>
        <p:spPr>
          <a:xfrm>
            <a:off x="3028950" y="4904185"/>
            <a:ext cx="30861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805" name="Google Shape;805;p5"/>
          <p:cNvSpPr txBox="1"/>
          <p:nvPr>
            <p:ph idx="12" type="sldNum"/>
          </p:nvPr>
        </p:nvSpPr>
        <p:spPr>
          <a:xfrm>
            <a:off x="6686465" y="4904185"/>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Roboto"/>
                <a:ea typeface="Roboto"/>
                <a:cs typeface="Roboto"/>
                <a:sym typeface="Roboto"/>
              </a:rPr>
              <a:t>‹#›</a:t>
            </a:fld>
            <a:endParaRPr>
              <a:latin typeface="Roboto"/>
              <a:ea typeface="Roboto"/>
              <a:cs typeface="Roboto"/>
              <a:sym typeface="Roboto"/>
            </a:endParaRPr>
          </a:p>
        </p:txBody>
      </p:sp>
      <p:pic>
        <p:nvPicPr>
          <p:cNvPr id="806" name="Google Shape;806;p5"/>
          <p:cNvPicPr preferRelativeResize="0"/>
          <p:nvPr/>
        </p:nvPicPr>
        <p:blipFill rotWithShape="1">
          <a:blip r:embed="rId3">
            <a:alphaModFix/>
          </a:blip>
          <a:srcRect b="0" l="0" r="0" t="0"/>
          <a:stretch/>
        </p:blipFill>
        <p:spPr>
          <a:xfrm>
            <a:off x="1095437" y="453358"/>
            <a:ext cx="7648427" cy="3326249"/>
          </a:xfrm>
          <a:prstGeom prst="rect">
            <a:avLst/>
          </a:prstGeom>
          <a:noFill/>
          <a:ln>
            <a:noFill/>
          </a:ln>
        </p:spPr>
      </p:pic>
      <p:grpSp>
        <p:nvGrpSpPr>
          <p:cNvPr id="807" name="Google Shape;807;p5"/>
          <p:cNvGrpSpPr/>
          <p:nvPr/>
        </p:nvGrpSpPr>
        <p:grpSpPr>
          <a:xfrm>
            <a:off x="1204997" y="3769164"/>
            <a:ext cx="6601980" cy="828304"/>
            <a:chOff x="1028792" y="2903820"/>
            <a:chExt cx="6715303" cy="828304"/>
          </a:xfrm>
        </p:grpSpPr>
        <p:sp>
          <p:nvSpPr>
            <p:cNvPr id="808" name="Google Shape;808;p5"/>
            <p:cNvSpPr/>
            <p:nvPr/>
          </p:nvSpPr>
          <p:spPr>
            <a:xfrm>
              <a:off x="1442013" y="3053513"/>
              <a:ext cx="6302082" cy="678611"/>
            </a:xfrm>
            <a:prstGeom prst="round1Rect">
              <a:avLst>
                <a:gd fmla="val 50000" name="adj"/>
              </a:avLst>
            </a:prstGeom>
            <a:noFill/>
            <a:ln cap="flat" cmpd="sng" w="28575">
              <a:solidFill>
                <a:srgbClr val="FDE21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0" lang="en-US" sz="2000" u="none" cap="none" strike="noStrike">
                  <a:solidFill>
                    <a:srgbClr val="094D8E"/>
                  </a:solidFill>
                  <a:latin typeface="Roboto"/>
                  <a:ea typeface="Roboto"/>
                  <a:cs typeface="Roboto"/>
                  <a:sym typeface="Roboto"/>
                </a:rPr>
                <a:t>Tại sao máy tính của nhà An không chơi được cờ vua như máy tính nhà Bình? </a:t>
              </a:r>
              <a:endParaRPr>
                <a:latin typeface="Roboto"/>
                <a:ea typeface="Roboto"/>
                <a:cs typeface="Roboto"/>
                <a:sym typeface="Roboto"/>
              </a:endParaRPr>
            </a:p>
          </p:txBody>
        </p:sp>
        <p:pic>
          <p:nvPicPr>
            <p:cNvPr descr="A picture containing text, clipart&#10;&#10;Description automatically generated" id="809" name="Google Shape;809;p5"/>
            <p:cNvPicPr preferRelativeResize="0"/>
            <p:nvPr/>
          </p:nvPicPr>
          <p:blipFill rotWithShape="1">
            <a:blip r:embed="rId4">
              <a:alphaModFix/>
            </a:blip>
            <a:srcRect b="6146" l="13023" r="15803" t="-1402"/>
            <a:stretch/>
          </p:blipFill>
          <p:spPr>
            <a:xfrm>
              <a:off x="1028792" y="2903820"/>
              <a:ext cx="460118" cy="454725"/>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807"/>
                                        </p:tgtEl>
                                        <p:attrNameLst>
                                          <p:attrName>style.visibility</p:attrName>
                                        </p:attrNameLst>
                                      </p:cBhvr>
                                      <p:to>
                                        <p:strVal val="visible"/>
                                      </p:to>
                                    </p:set>
                                    <p:anim calcmode="lin" valueType="num">
                                      <p:cBhvr additive="base">
                                        <p:cTn dur="500"/>
                                        <p:tgtEl>
                                          <p:spTgt spid="807"/>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807"/>
                                        </p:tgtEl>
                                      </p:cBhvr>
                                    </p:animEffect>
                                    <p:set>
                                      <p:cBhvr>
                                        <p:cTn dur="1" fill="hold">
                                          <p:stCondLst>
                                            <p:cond delay="500"/>
                                          </p:stCondLst>
                                        </p:cTn>
                                        <p:tgtEl>
                                          <p:spTgt spid="80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3" name="Shape 813"/>
        <p:cNvGrpSpPr/>
        <p:nvPr/>
      </p:nvGrpSpPr>
      <p:grpSpPr>
        <a:xfrm>
          <a:off x="0" y="0"/>
          <a:ext cx="0" cy="0"/>
          <a:chOff x="0" y="0"/>
          <a:chExt cx="0" cy="0"/>
        </a:xfrm>
      </p:grpSpPr>
      <p:sp>
        <p:nvSpPr>
          <p:cNvPr id="814" name="Google Shape;814;p6"/>
          <p:cNvSpPr txBox="1"/>
          <p:nvPr>
            <p:ph idx="1" type="body"/>
          </p:nvPr>
        </p:nvSpPr>
        <p:spPr>
          <a:xfrm>
            <a:off x="2784963" y="2393156"/>
            <a:ext cx="3672987" cy="966788"/>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0B050"/>
              </a:buClr>
              <a:buSzPts val="4400"/>
              <a:buNone/>
            </a:pPr>
            <a:r>
              <a:rPr lang="en-US">
                <a:latin typeface="Roboto"/>
                <a:ea typeface="Roboto"/>
                <a:cs typeface="Roboto"/>
                <a:sym typeface="Roboto"/>
              </a:rPr>
              <a:t>KHÁM PHÁ</a:t>
            </a:r>
            <a:endParaRPr b="0">
              <a:latin typeface="Roboto Black"/>
              <a:ea typeface="Roboto Black"/>
              <a:cs typeface="Roboto Black"/>
              <a:sym typeface="Roboto Black"/>
            </a:endParaRPr>
          </a:p>
        </p:txBody>
      </p:sp>
      <p:sp>
        <p:nvSpPr>
          <p:cNvPr id="815" name="Google Shape;815;p6"/>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816" name="Google Shape;816;p6"/>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Roboto"/>
                <a:ea typeface="Roboto"/>
                <a:cs typeface="Roboto"/>
                <a:sym typeface="Roboto"/>
              </a:rPr>
              <a:t>‹#›</a:t>
            </a:fld>
            <a:endParaRPr>
              <a:latin typeface="Roboto"/>
              <a:ea typeface="Roboto"/>
              <a:cs typeface="Roboto"/>
              <a:sym typeface="Roboto"/>
            </a:endParaRPr>
          </a:p>
        </p:txBody>
      </p:sp>
      <p:sp>
        <p:nvSpPr>
          <p:cNvPr id="817" name="Google Shape;817;p6"/>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1" name="Shape 821"/>
        <p:cNvGrpSpPr/>
        <p:nvPr/>
      </p:nvGrpSpPr>
      <p:grpSpPr>
        <a:xfrm>
          <a:off x="0" y="0"/>
          <a:ext cx="0" cy="0"/>
          <a:chOff x="0" y="0"/>
          <a:chExt cx="0" cy="0"/>
        </a:xfrm>
      </p:grpSpPr>
      <p:sp>
        <p:nvSpPr>
          <p:cNvPr id="822" name="Google Shape;822;p7"/>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94D8E"/>
              </a:buClr>
              <a:buSzPts val="4400"/>
              <a:buFont typeface="Roboto"/>
              <a:buNone/>
            </a:pPr>
            <a:r>
              <a:rPr lang="en-US"/>
              <a:t>KHÁM PHÁ	</a:t>
            </a:r>
            <a:endParaRPr/>
          </a:p>
        </p:txBody>
      </p:sp>
      <p:sp>
        <p:nvSpPr>
          <p:cNvPr id="823" name="Google Shape;823;p7"/>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
        <p:nvSpPr>
          <p:cNvPr id="824" name="Google Shape;824;p7"/>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825" name="Google Shape;825;p7"/>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Roboto"/>
                <a:ea typeface="Roboto"/>
                <a:cs typeface="Roboto"/>
                <a:sym typeface="Roboto"/>
              </a:rPr>
              <a:t>‹#›</a:t>
            </a:fld>
            <a:endParaRPr>
              <a:latin typeface="Roboto"/>
              <a:ea typeface="Roboto"/>
              <a:cs typeface="Roboto"/>
              <a:sym typeface="Roboto"/>
            </a:endParaRPr>
          </a:p>
        </p:txBody>
      </p:sp>
      <p:sp>
        <p:nvSpPr>
          <p:cNvPr id="826" name="Google Shape;826;p7"/>
          <p:cNvSpPr txBox="1"/>
          <p:nvPr>
            <p:ph idx="1" type="body"/>
          </p:nvPr>
        </p:nvSpPr>
        <p:spPr>
          <a:xfrm>
            <a:off x="1017588" y="2078038"/>
            <a:ext cx="5652153" cy="46672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70C0"/>
              </a:buClr>
              <a:buSzPts val="2400"/>
              <a:buNone/>
            </a:pPr>
            <a:r>
              <a:rPr lang="en-US">
                <a:solidFill>
                  <a:srgbClr val="0070C0"/>
                </a:solidFill>
              </a:rPr>
              <a:t>1. Thông tin trên trang web </a:t>
            </a:r>
            <a:endParaRPr/>
          </a:p>
        </p:txBody>
      </p:sp>
      <p:sp>
        <p:nvSpPr>
          <p:cNvPr id="827" name="Google Shape;827;p7"/>
          <p:cNvSpPr txBox="1"/>
          <p:nvPr>
            <p:ph idx="2" type="body"/>
          </p:nvPr>
        </p:nvSpPr>
        <p:spPr>
          <a:xfrm>
            <a:off x="1022135" y="3028314"/>
            <a:ext cx="5224984" cy="46672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050"/>
              </a:buClr>
              <a:buSzPts val="2400"/>
              <a:buNone/>
            </a:pPr>
            <a:r>
              <a:rPr lang="en-US">
                <a:solidFill>
                  <a:srgbClr val="00B050"/>
                </a:solidFill>
              </a:rPr>
              <a:t>2. Siêu văn bản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1" name="Shape 831"/>
        <p:cNvGrpSpPr/>
        <p:nvPr/>
      </p:nvGrpSpPr>
      <p:grpSpPr>
        <a:xfrm>
          <a:off x="0" y="0"/>
          <a:ext cx="0" cy="0"/>
          <a:chOff x="0" y="0"/>
          <a:chExt cx="0" cy="0"/>
        </a:xfrm>
      </p:grpSpPr>
      <p:sp>
        <p:nvSpPr>
          <p:cNvPr id="832" name="Google Shape;832;p8"/>
          <p:cNvSpPr txBox="1"/>
          <p:nvPr>
            <p:ph type="title"/>
          </p:nvPr>
        </p:nvSpPr>
        <p:spPr>
          <a:xfrm>
            <a:off x="1037560" y="380856"/>
            <a:ext cx="7706305" cy="86915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70C0"/>
              </a:buClr>
              <a:buSzPts val="2800"/>
              <a:buFont typeface="Roboto"/>
              <a:buNone/>
            </a:pPr>
            <a:r>
              <a:rPr lang="en-US" sz="2800">
                <a:solidFill>
                  <a:srgbClr val="0070C0"/>
                </a:solidFill>
              </a:rPr>
              <a:t>1. Thông tin trên trang web </a:t>
            </a:r>
            <a:endParaRPr/>
          </a:p>
        </p:txBody>
      </p:sp>
      <p:sp>
        <p:nvSpPr>
          <p:cNvPr id="833" name="Google Shape;833;p8"/>
          <p:cNvSpPr txBox="1"/>
          <p:nvPr>
            <p:ph idx="10" type="dt"/>
          </p:nvPr>
        </p:nvSpPr>
        <p:spPr>
          <a:xfrm>
            <a:off x="628650" y="4869656"/>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
        <p:nvSpPr>
          <p:cNvPr id="834" name="Google Shape;834;p8"/>
          <p:cNvSpPr txBox="1"/>
          <p:nvPr>
            <p:ph idx="11" type="ftr"/>
          </p:nvPr>
        </p:nvSpPr>
        <p:spPr>
          <a:xfrm>
            <a:off x="3028950" y="4904185"/>
            <a:ext cx="30861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835" name="Google Shape;835;p8"/>
          <p:cNvSpPr txBox="1"/>
          <p:nvPr>
            <p:ph idx="12" type="sldNum"/>
          </p:nvPr>
        </p:nvSpPr>
        <p:spPr>
          <a:xfrm>
            <a:off x="6686465" y="4904185"/>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Roboto"/>
                <a:ea typeface="Roboto"/>
                <a:cs typeface="Roboto"/>
                <a:sym typeface="Roboto"/>
              </a:rPr>
              <a:t>‹#›</a:t>
            </a:fld>
            <a:endParaRPr>
              <a:latin typeface="Roboto"/>
              <a:ea typeface="Roboto"/>
              <a:cs typeface="Roboto"/>
              <a:sym typeface="Roboto"/>
            </a:endParaRPr>
          </a:p>
        </p:txBody>
      </p:sp>
      <p:pic>
        <p:nvPicPr>
          <p:cNvPr id="836" name="Google Shape;836;p8"/>
          <p:cNvPicPr preferRelativeResize="0"/>
          <p:nvPr>
            <p:ph idx="1" type="body"/>
          </p:nvPr>
        </p:nvPicPr>
        <p:blipFill rotWithShape="1">
          <a:blip r:embed="rId3">
            <a:alphaModFix/>
          </a:blip>
          <a:srcRect b="0" l="0" r="0" t="0"/>
          <a:stretch/>
        </p:blipFill>
        <p:spPr>
          <a:xfrm>
            <a:off x="723900" y="1875948"/>
            <a:ext cx="3744913" cy="2093279"/>
          </a:xfrm>
          <a:prstGeom prst="rect">
            <a:avLst/>
          </a:prstGeom>
          <a:noFill/>
          <a:ln>
            <a:noFill/>
          </a:ln>
        </p:spPr>
      </p:pic>
      <p:pic>
        <p:nvPicPr>
          <p:cNvPr id="837" name="Google Shape;837;p8"/>
          <p:cNvPicPr preferRelativeResize="0"/>
          <p:nvPr>
            <p:ph idx="2" type="body"/>
          </p:nvPr>
        </p:nvPicPr>
        <p:blipFill rotWithShape="1">
          <a:blip r:embed="rId4">
            <a:alphaModFix/>
          </a:blip>
          <a:srcRect b="0" l="0" r="0" t="0"/>
          <a:stretch/>
        </p:blipFill>
        <p:spPr>
          <a:xfrm>
            <a:off x="5123014" y="1543050"/>
            <a:ext cx="2642884" cy="275113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1" name="Shape 841"/>
        <p:cNvGrpSpPr/>
        <p:nvPr/>
      </p:nvGrpSpPr>
      <p:grpSpPr>
        <a:xfrm>
          <a:off x="0" y="0"/>
          <a:ext cx="0" cy="0"/>
          <a:chOff x="0" y="0"/>
          <a:chExt cx="0" cy="0"/>
        </a:xfrm>
      </p:grpSpPr>
      <p:sp>
        <p:nvSpPr>
          <p:cNvPr id="842" name="Google Shape;842;p9"/>
          <p:cNvSpPr txBox="1"/>
          <p:nvPr>
            <p:ph type="title"/>
          </p:nvPr>
        </p:nvSpPr>
        <p:spPr>
          <a:xfrm>
            <a:off x="1037560" y="380856"/>
            <a:ext cx="7706305" cy="86915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70C0"/>
              </a:buClr>
              <a:buSzPts val="2800"/>
              <a:buFont typeface="Roboto"/>
              <a:buNone/>
            </a:pPr>
            <a:r>
              <a:rPr lang="en-US" sz="2800">
                <a:solidFill>
                  <a:srgbClr val="0070C0"/>
                </a:solidFill>
              </a:rPr>
              <a:t>2. Siêu văn bản </a:t>
            </a:r>
            <a:endParaRPr/>
          </a:p>
        </p:txBody>
      </p:sp>
      <p:sp>
        <p:nvSpPr>
          <p:cNvPr id="843" name="Google Shape;843;p9"/>
          <p:cNvSpPr txBox="1"/>
          <p:nvPr>
            <p:ph idx="10" type="dt"/>
          </p:nvPr>
        </p:nvSpPr>
        <p:spPr>
          <a:xfrm>
            <a:off x="628650" y="4869656"/>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
        <p:nvSpPr>
          <p:cNvPr id="844" name="Google Shape;844;p9"/>
          <p:cNvSpPr txBox="1"/>
          <p:nvPr>
            <p:ph idx="11" type="ftr"/>
          </p:nvPr>
        </p:nvSpPr>
        <p:spPr>
          <a:xfrm>
            <a:off x="3028950" y="4904185"/>
            <a:ext cx="30861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845" name="Google Shape;845;p9"/>
          <p:cNvSpPr txBox="1"/>
          <p:nvPr>
            <p:ph idx="12" type="sldNum"/>
          </p:nvPr>
        </p:nvSpPr>
        <p:spPr>
          <a:xfrm>
            <a:off x="6686465" y="4904185"/>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Roboto"/>
                <a:ea typeface="Roboto"/>
                <a:cs typeface="Roboto"/>
                <a:sym typeface="Roboto"/>
              </a:rPr>
              <a:t>‹#›</a:t>
            </a:fld>
            <a:endParaRPr>
              <a:latin typeface="Roboto"/>
              <a:ea typeface="Roboto"/>
              <a:cs typeface="Roboto"/>
              <a:sym typeface="Roboto"/>
            </a:endParaRPr>
          </a:p>
        </p:txBody>
      </p:sp>
      <p:pic>
        <p:nvPicPr>
          <p:cNvPr id="846" name="Google Shape;846;p9"/>
          <p:cNvPicPr preferRelativeResize="0"/>
          <p:nvPr>
            <p:ph idx="2" type="body"/>
          </p:nvPr>
        </p:nvPicPr>
        <p:blipFill rotWithShape="1">
          <a:blip r:embed="rId3">
            <a:alphaModFix/>
          </a:blip>
          <a:srcRect b="0" l="0" r="0" t="0"/>
          <a:stretch/>
        </p:blipFill>
        <p:spPr>
          <a:xfrm>
            <a:off x="5127601" y="1070491"/>
            <a:ext cx="3086100" cy="3223697"/>
          </a:xfrm>
          <a:prstGeom prst="rect">
            <a:avLst/>
          </a:prstGeom>
          <a:noFill/>
          <a:ln>
            <a:noFill/>
          </a:ln>
        </p:spPr>
      </p:pic>
      <p:pic>
        <p:nvPicPr>
          <p:cNvPr id="847" name="Google Shape;847;p9"/>
          <p:cNvPicPr preferRelativeResize="0"/>
          <p:nvPr>
            <p:ph idx="1" type="body"/>
          </p:nvPr>
        </p:nvPicPr>
        <p:blipFill rotWithShape="1">
          <a:blip r:embed="rId4">
            <a:alphaModFix/>
          </a:blip>
          <a:srcRect b="0" l="0" r="0" t="0"/>
          <a:stretch/>
        </p:blipFill>
        <p:spPr>
          <a:xfrm>
            <a:off x="723900" y="1906311"/>
            <a:ext cx="3744913" cy="203255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2022-04-01T22:47:45Z</dcterms:created>
  <dc:creator>Trang Quang Vinh Chanh</dc:creator>
</cp:coreProperties>
</file>