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8" r:id="rId3"/>
    <p:sldId id="259" r:id="rId4"/>
    <p:sldId id="257" r:id="rId5"/>
    <p:sldId id="276" r:id="rId6"/>
    <p:sldId id="261" r:id="rId7"/>
    <p:sldId id="278" r:id="rId8"/>
    <p:sldId id="277" r:id="rId9"/>
    <p:sldId id="282" r:id="rId10"/>
    <p:sldId id="288" r:id="rId11"/>
    <p:sldId id="289" r:id="rId12"/>
    <p:sldId id="275" r:id="rId13"/>
    <p:sldId id="291" r:id="rId14"/>
    <p:sldId id="290" r:id="rId15"/>
    <p:sldId id="292" r:id="rId16"/>
    <p:sldId id="283" r:id="rId17"/>
    <p:sldId id="293" r:id="rId18"/>
    <p:sldId id="265" r:id="rId19"/>
    <p:sldId id="294" r:id="rId20"/>
    <p:sldId id="295" r:id="rId21"/>
    <p:sldId id="273" r:id="rId22"/>
  </p:sldIdLst>
  <p:sldSz cx="9144000" cy="5143500" type="screen16x9"/>
  <p:notesSz cx="9144000" cy="6858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ĐẦU" id="{4CDEFC45-6468-4A01-A9D9-77C3376F5EB2}">
          <p14:sldIdLst>
            <p14:sldId id="256"/>
          </p14:sldIdLst>
        </p14:section>
        <p14:section name="Mục tiêu" id="{257374AE-C3CC-465D-9C8C-45BA6099BCAA}">
          <p14:sldIdLst>
            <p14:sldId id="258"/>
          </p14:sldIdLst>
        </p14:section>
        <p14:section name="Hoạt động" id="{33D002E9-2A89-4131-B6A8-296394F1B10F}">
          <p14:sldIdLst>
            <p14:sldId id="259"/>
          </p14:sldIdLst>
        </p14:section>
        <p14:section name="Khởi động" id="{53FA0AD0-E157-4BD8-9901-4BFB55425A41}">
          <p14:sldIdLst>
            <p14:sldId id="257"/>
            <p14:sldId id="276"/>
          </p14:sldIdLst>
        </p14:section>
        <p14:section name="Khám phá" id="{1BC078C0-81C9-4571-A14C-0713BA2A1F2F}">
          <p14:sldIdLst>
            <p14:sldId id="261"/>
            <p14:sldId id="278"/>
            <p14:sldId id="277"/>
            <p14:sldId id="282"/>
            <p14:sldId id="288"/>
            <p14:sldId id="289"/>
          </p14:sldIdLst>
        </p14:section>
        <p14:section name="Luyện tập" id="{5B2DE671-84B0-40F4-8D17-07145B516CEC}">
          <p14:sldIdLst>
            <p14:sldId id="275"/>
            <p14:sldId id="291"/>
            <p14:sldId id="290"/>
            <p14:sldId id="292"/>
            <p14:sldId id="283"/>
            <p14:sldId id="293"/>
          </p14:sldIdLst>
        </p14:section>
        <p14:section name="Vận dụng" id="{D7A4CC45-046B-4747-B925-89233310AE85}">
          <p14:sldIdLst>
            <p14:sldId id="265"/>
            <p14:sldId id="294"/>
            <p14:sldId id="295"/>
          </p14:sldIdLst>
        </p14:section>
        <p14:section name="Ghi nhớ" id="{BA72E88E-079A-4552-8E5F-9D631D206CBD}">
          <p14:sldIdLst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FAF"/>
    <a:srgbClr val="FAA4DB"/>
    <a:srgbClr val="5CA144"/>
    <a:srgbClr val="F98BD2"/>
    <a:srgbClr val="F86CC6"/>
    <a:srgbClr val="F07474"/>
    <a:srgbClr val="F68122"/>
    <a:srgbClr val="094D8E"/>
    <a:srgbClr val="68A042"/>
    <a:srgbClr val="CFF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58" autoAdjust="0"/>
    <p:restoredTop sz="94660" autoAdjust="0"/>
  </p:normalViewPr>
  <p:slideViewPr>
    <p:cSldViewPr snapToGrid="0">
      <p:cViewPr varScale="1">
        <p:scale>
          <a:sx n="75" d="100"/>
          <a:sy n="75" d="100"/>
        </p:scale>
        <p:origin x="528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DC216-415F-45BE-9B73-C87380EDF3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26075F-AE39-4058-811D-0DB1A9CE27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41EC0-CB47-414E-9C3D-4DE8A46D2DCC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FA50C5-1628-4A3E-9089-3DF91793FA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006B4-5077-4438-A19E-6EAE51CCB5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76F96-4D94-46EF-9EE7-A58155750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3695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1B0BC-490D-4C5F-B82A-BB02ABC09BD3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56F47-D2FF-4C56-9DAB-839FEFBD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8651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7.xml"/><Relationship Id="rId9" Type="http://schemas.openxmlformats.org/officeDocument/2006/relationships/tags" Target="../tags/tag2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17.png"/><Relationship Id="rId5" Type="http://schemas.openxmlformats.org/officeDocument/2006/relationships/tags" Target="../tags/tag27.xml"/><Relationship Id="rId10" Type="http://schemas.openxmlformats.org/officeDocument/2006/relationships/image" Target="../media/image16.png"/><Relationship Id="rId4" Type="http://schemas.openxmlformats.org/officeDocument/2006/relationships/tags" Target="../tags/tag26.xml"/><Relationship Id="rId9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10" Type="http://schemas.openxmlformats.org/officeDocument/2006/relationships/image" Target="../media/image18.png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sv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svg"/><Relationship Id="rId7" Type="http://schemas.openxmlformats.org/officeDocument/2006/relationships/image" Target="../media/image38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0.sv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đầ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75519" y="2486012"/>
            <a:ext cx="3703320" cy="102108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SẮP XẾP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3FDC-C255-44AC-9DB5-D2F9B29B6026}" type="datetime1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604C46-89BC-443F-9655-FA3E4B7D7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9933" y="1763047"/>
            <a:ext cx="1414491" cy="665163"/>
          </a:xfrm>
        </p:spPr>
        <p:txBody>
          <a:bodyPr>
            <a:noAutofit/>
          </a:bodyPr>
          <a:lstStyle>
            <a:lvl1pPr marL="0" indent="0">
              <a:buNone/>
              <a:defRPr lang="en-US" sz="3600" b="1" kern="12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 lang="en-US" sz="3600" b="1" kern="12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>
              <a:defRPr lang="en-US" sz="3600" b="1" kern="12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>
              <a:defRPr lang="en-US" sz="3600" b="1" kern="12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>
              <a:defRPr lang="en-US" sz="3600" b="1" kern="12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BÀI 15</a:t>
            </a:r>
          </a:p>
        </p:txBody>
      </p:sp>
    </p:spTree>
    <p:extLst>
      <p:ext uri="{BB962C8B-B14F-4D97-AF65-F5344CB8AC3E}">
        <p14:creationId xmlns:p14="http://schemas.microsoft.com/office/powerpoint/2010/main" val="1136954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ận dụng">
    <p:bg>
      <p:bgPr>
        <a:blipFill dpi="0" rotWithShape="1">
          <a:blip r:embed="rId2">
            <a:lum/>
          </a:blip>
          <a:srcRect/>
          <a:stretch>
            <a:fillRect l="-1000" t="-6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E509-8E04-4057-9491-64C17A939389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C79856-FFFF-4DF9-8C56-2177F2BC2CBA}"/>
              </a:ext>
            </a:extLst>
          </p:cNvPr>
          <p:cNvSpPr/>
          <p:nvPr userDrawn="1"/>
        </p:nvSpPr>
        <p:spPr>
          <a:xfrm>
            <a:off x="0" y="30257"/>
            <a:ext cx="1477106" cy="93784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520D21-8822-44A7-9EAD-83056E0B03D6}"/>
              </a:ext>
            </a:extLst>
          </p:cNvPr>
          <p:cNvSpPr/>
          <p:nvPr userDrawn="1"/>
        </p:nvSpPr>
        <p:spPr>
          <a:xfrm>
            <a:off x="3781332" y="1338076"/>
            <a:ext cx="1544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 err="1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Trò</a:t>
            </a:r>
            <a:r>
              <a:rPr lang="en-US" sz="2400" b="1" cap="none" spc="0" dirty="0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cap="none" spc="0" dirty="0" err="1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chơi</a:t>
            </a:r>
            <a:endParaRPr lang="en-US" sz="2400" b="1" cap="none" spc="0" dirty="0">
              <a:ln/>
              <a:solidFill>
                <a:srgbClr val="FFBF53"/>
              </a:solidFill>
              <a:effectLst/>
              <a:latin typeface="Montserrat Black" panose="00000A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3E0647-0A93-F2C0-1DA4-008D723F5811}"/>
              </a:ext>
            </a:extLst>
          </p:cNvPr>
          <p:cNvGrpSpPr/>
          <p:nvPr userDrawn="1"/>
        </p:nvGrpSpPr>
        <p:grpSpPr>
          <a:xfrm>
            <a:off x="629350" y="1953153"/>
            <a:ext cx="7860664" cy="1262033"/>
            <a:chOff x="629350" y="1953153"/>
            <a:chExt cx="7860664" cy="126203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E22374-B91C-4C98-A154-C8B66B160583}"/>
                </a:ext>
              </a:extLst>
            </p:cNvPr>
            <p:cNvSpPr/>
            <p:nvPr userDrawn="1"/>
          </p:nvSpPr>
          <p:spPr>
            <a:xfrm rot="19896093">
              <a:off x="629350" y="2015281"/>
              <a:ext cx="848456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C7A142-13E7-49FC-88A9-1EE4CCD7876B}"/>
                </a:ext>
              </a:extLst>
            </p:cNvPr>
            <p:cNvSpPr/>
            <p:nvPr userDrawn="1"/>
          </p:nvSpPr>
          <p:spPr>
            <a:xfrm rot="20623843">
              <a:off x="2162382" y="1953153"/>
              <a:ext cx="848456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79BFF6-69E3-40C6-8987-F415FF0054CD}"/>
                </a:ext>
              </a:extLst>
            </p:cNvPr>
            <p:cNvSpPr/>
            <p:nvPr userDrawn="1"/>
          </p:nvSpPr>
          <p:spPr>
            <a:xfrm rot="1055684">
              <a:off x="5793206" y="2072739"/>
              <a:ext cx="746045" cy="782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5D67C1-BB7E-4E44-BBE9-84B16007DE7E}"/>
                </a:ext>
              </a:extLst>
            </p:cNvPr>
            <p:cNvSpPr/>
            <p:nvPr userDrawn="1"/>
          </p:nvSpPr>
          <p:spPr>
            <a:xfrm rot="1055684">
              <a:off x="7743969" y="2432287"/>
              <a:ext cx="746045" cy="782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3109D88-EABF-4EEB-AE37-5B8E3C319BC2}"/>
              </a:ext>
            </a:extLst>
          </p:cNvPr>
          <p:cNvSpPr/>
          <p:nvPr userDrawn="1"/>
        </p:nvSpPr>
        <p:spPr>
          <a:xfrm>
            <a:off x="3359171" y="1716683"/>
            <a:ext cx="242566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Ai </a:t>
            </a:r>
            <a:r>
              <a:rPr lang="en-US" sz="2400" b="1" cap="none" spc="0" dirty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đoán</a:t>
            </a:r>
            <a:r>
              <a:rPr lang="en-US" sz="2400" b="1" cap="none" spc="0" baseline="0" dirty="0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cap="none" spc="0" baseline="0" dirty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đúng</a:t>
            </a:r>
            <a:endParaRPr lang="en-US" sz="2400" b="1" cap="none" spc="0" dirty="0">
              <a:ln/>
              <a:solidFill>
                <a:srgbClr val="F07474"/>
              </a:solidFill>
              <a:effectLst/>
              <a:latin typeface="Montserrat Black" panose="00000A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DA29AD6-CC56-DB20-CF93-C0BA9619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511" y="294527"/>
            <a:ext cx="7706305" cy="869155"/>
          </a:xfrm>
        </p:spPr>
        <p:txBody>
          <a:bodyPr/>
          <a:lstStyle>
            <a:lvl1pPr>
              <a:defRPr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326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ận dụng">
    <p:bg>
      <p:bgPr>
        <a:blipFill dpi="0" rotWithShape="1">
          <a:blip r:embed="rId2">
            <a:lum/>
          </a:blip>
          <a:srcRect/>
          <a:stretch>
            <a:fillRect l="-1000" t="-6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E509-8E04-4057-9491-64C17A939389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C79856-FFFF-4DF9-8C56-2177F2BC2CBA}"/>
              </a:ext>
            </a:extLst>
          </p:cNvPr>
          <p:cNvSpPr/>
          <p:nvPr userDrawn="1"/>
        </p:nvSpPr>
        <p:spPr>
          <a:xfrm>
            <a:off x="0" y="30257"/>
            <a:ext cx="1477106" cy="93784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520D21-8822-44A7-9EAD-83056E0B03D6}"/>
              </a:ext>
            </a:extLst>
          </p:cNvPr>
          <p:cNvSpPr/>
          <p:nvPr userDrawn="1"/>
        </p:nvSpPr>
        <p:spPr>
          <a:xfrm>
            <a:off x="2467366" y="312271"/>
            <a:ext cx="4256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VẬN DỤNG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152DC3-0820-42FA-A486-61BC4A76CC92}"/>
              </a:ext>
            </a:extLst>
          </p:cNvPr>
          <p:cNvGrpSpPr/>
          <p:nvPr userDrawn="1"/>
        </p:nvGrpSpPr>
        <p:grpSpPr>
          <a:xfrm rot="1266358">
            <a:off x="6470065" y="96889"/>
            <a:ext cx="827534" cy="626010"/>
            <a:chOff x="2297236" y="-57083"/>
            <a:chExt cx="909339" cy="604844"/>
          </a:xfrm>
        </p:grpSpPr>
        <p:sp>
          <p:nvSpPr>
            <p:cNvPr id="8" name="AutoShape 16">
              <a:extLst>
                <a:ext uri="{FF2B5EF4-FFF2-40B4-BE49-F238E27FC236}">
                  <a16:creationId xmlns:a16="http://schemas.microsoft.com/office/drawing/2014/main" id="{07E504E9-EC9D-4C3A-9499-00E252172F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67253" y="-18940"/>
              <a:ext cx="220013" cy="327798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AutoShape 17">
              <a:extLst>
                <a:ext uri="{FF2B5EF4-FFF2-40B4-BE49-F238E27FC236}">
                  <a16:creationId xmlns:a16="http://schemas.microsoft.com/office/drawing/2014/main" id="{226B74CB-EFBA-4AA9-9F54-7C59B04C5F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97236" y="89956"/>
              <a:ext cx="197790" cy="310019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AutoShape 18">
              <a:extLst>
                <a:ext uri="{FF2B5EF4-FFF2-40B4-BE49-F238E27FC236}">
                  <a16:creationId xmlns:a16="http://schemas.microsoft.com/office/drawing/2014/main" id="{F292F498-717B-41D9-B8F2-A836427659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0591" y="372195"/>
              <a:ext cx="321131" cy="175566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AutoShape 15">
              <a:extLst>
                <a:ext uri="{FF2B5EF4-FFF2-40B4-BE49-F238E27FC236}">
                  <a16:creationId xmlns:a16="http://schemas.microsoft.com/office/drawing/2014/main" id="{B84B04D3-4FDB-4DF1-9286-277F0618A4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27162" y="-57083"/>
              <a:ext cx="179413" cy="202042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426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hi nhớ">
    <p:bg>
      <p:bgPr>
        <a:blipFill dpi="0" rotWithShape="1">
          <a:blip r:embed="rId2">
            <a:lum/>
          </a:blip>
          <a:srcRect/>
          <a:stretch>
            <a:fillRect l="-19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24424" y="788110"/>
            <a:ext cx="2824812" cy="701731"/>
          </a:xfr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lang="en-US" sz="4400" cap="none" spc="0" dirty="0">
                <a:ln/>
                <a:solidFill>
                  <a:schemeClr val="bg1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GHI NHỚ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6358" y="1489841"/>
            <a:ext cx="4185745" cy="2228721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40000"/>
                    <a:lumOff val="60000"/>
                  </a:schemeClr>
                </a:solidFill>
              </a:defRPr>
            </a:lvl2pPr>
            <a:lvl3pPr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3pPr>
            <a:lvl4pPr>
              <a:defRPr sz="1400">
                <a:solidFill>
                  <a:schemeClr val="accent4">
                    <a:lumMod val="40000"/>
                    <a:lumOff val="60000"/>
                  </a:schemeClr>
                </a:solidFill>
              </a:defRPr>
            </a:lvl4pPr>
            <a:lvl5pPr>
              <a:defRPr sz="1400"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D0F-95C7-4DDF-A218-CDB410FD17DC}" type="datetime1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61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E6B1-36CA-4A62-A7A8-423A4EC3D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4A9D33-FF60-43F4-B198-13AFAC98D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383F-5062-4B6D-B18C-29B6C756DE5D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EE896C-4EBD-4497-99C6-D5732352C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8356-3EAE-43B1-8F11-F8F0988BB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38">
            <a:extLst>
              <a:ext uri="{FF2B5EF4-FFF2-40B4-BE49-F238E27FC236}">
                <a16:creationId xmlns:a16="http://schemas.microsoft.com/office/drawing/2014/main" id="{0DE3231B-22B4-4AC0-8BF0-01CE0E90E330}"/>
              </a:ext>
            </a:extLst>
          </p:cNvPr>
          <p:cNvGrpSpPr/>
          <p:nvPr userDrawn="1"/>
        </p:nvGrpSpPr>
        <p:grpSpPr>
          <a:xfrm>
            <a:off x="1288883" y="1970677"/>
            <a:ext cx="3008160" cy="558403"/>
            <a:chOff x="1384299" y="984716"/>
            <a:chExt cx="3008160" cy="558403"/>
          </a:xfrm>
        </p:grpSpPr>
        <p:sp>
          <p:nvSpPr>
            <p:cNvPr id="7" name="任意多边形 10">
              <a:extLst>
                <a:ext uri="{FF2B5EF4-FFF2-40B4-BE49-F238E27FC236}">
                  <a16:creationId xmlns:a16="http://schemas.microsoft.com/office/drawing/2014/main" id="{752445E9-4EF1-487F-8582-ACABE4BAD9B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 bwMode="auto">
            <a:xfrm flipH="1">
              <a:off x="1414226" y="984716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FD8CB1"/>
            </a:solidFill>
            <a:ln w="9525">
              <a:noFill/>
              <a:round/>
            </a:ln>
          </p:spPr>
          <p:txBody>
            <a:bodyPr anchor="ctr" anchorCtr="1">
              <a:normAutofit fontScale="40000" lnSpcReduction="2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Click to edit Master text styles</a:t>
              </a:r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F7ED164B-6D8D-434F-B62A-07ECF500872C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 bwMode="auto">
            <a:xfrm flipH="1">
              <a:off x="1384299" y="1002575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AE64D9B4-9E59-4493-8269-8199F2A1ECE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 bwMode="auto">
            <a:xfrm>
              <a:off x="4226313" y="1002575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10" name="组合 39">
            <a:extLst>
              <a:ext uri="{FF2B5EF4-FFF2-40B4-BE49-F238E27FC236}">
                <a16:creationId xmlns:a16="http://schemas.microsoft.com/office/drawing/2014/main" id="{53691F5B-803E-4F6D-B311-B4B0BA154EF1}"/>
              </a:ext>
            </a:extLst>
          </p:cNvPr>
          <p:cNvGrpSpPr/>
          <p:nvPr userDrawn="1"/>
        </p:nvGrpSpPr>
        <p:grpSpPr>
          <a:xfrm>
            <a:off x="1288883" y="3045539"/>
            <a:ext cx="3008160" cy="559594"/>
            <a:chOff x="1384299" y="1757431"/>
            <a:chExt cx="3008160" cy="559594"/>
          </a:xfrm>
        </p:grpSpPr>
        <p:sp>
          <p:nvSpPr>
            <p:cNvPr id="11" name="任意多边形 13">
              <a:extLst>
                <a:ext uri="{FF2B5EF4-FFF2-40B4-BE49-F238E27FC236}">
                  <a16:creationId xmlns:a16="http://schemas.microsoft.com/office/drawing/2014/main" id="{D7ACAA67-1F44-48FD-BA18-5370B9884FA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auto">
            <a:xfrm flipH="1">
              <a:off x="1414226" y="1757431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5CD2EA"/>
            </a:solidFill>
            <a:ln w="9525">
              <a:noFill/>
              <a:round/>
            </a:ln>
          </p:spPr>
          <p:txBody>
            <a:bodyPr anchor="ctr" anchorCtr="1">
              <a:normAutofit fontScale="85000" lnSpcReduction="1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Click to edit Master text styles</a:t>
              </a: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26437C4-51DA-4E07-B81D-6392A03CBF2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 flipH="1">
              <a:off x="138429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E23F2845-5A2A-44B0-B290-F0D6788E662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>
              <a:off x="4226313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14" name="组合 40">
            <a:extLst>
              <a:ext uri="{FF2B5EF4-FFF2-40B4-BE49-F238E27FC236}">
                <a16:creationId xmlns:a16="http://schemas.microsoft.com/office/drawing/2014/main" id="{885C5128-4675-4678-9005-735B68008D08}"/>
              </a:ext>
            </a:extLst>
          </p:cNvPr>
          <p:cNvGrpSpPr/>
          <p:nvPr userDrawn="1"/>
        </p:nvGrpSpPr>
        <p:grpSpPr>
          <a:xfrm>
            <a:off x="4656123" y="1970676"/>
            <a:ext cx="3008159" cy="559593"/>
            <a:chOff x="4751539" y="984715"/>
            <a:chExt cx="3008159" cy="559593"/>
          </a:xfrm>
        </p:grpSpPr>
        <p:sp>
          <p:nvSpPr>
            <p:cNvPr id="15" name="任意多边形 16">
              <a:extLst>
                <a:ext uri="{FF2B5EF4-FFF2-40B4-BE49-F238E27FC236}">
                  <a16:creationId xmlns:a16="http://schemas.microsoft.com/office/drawing/2014/main" id="{5B4A920F-5318-45A6-804C-3E4A8AB90AE1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auto">
            <a:xfrm flipH="1">
              <a:off x="4781466" y="984715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</a:ln>
          </p:spPr>
          <p:txBody>
            <a:bodyPr anchor="ctr" anchorCtr="1">
              <a:normAutofit fontScale="85000" lnSpcReduction="1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Click to edit Master text styles</a:t>
              </a: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E304116-A23B-4412-BF9D-80FB2C7A4AB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 flipH="1">
              <a:off x="4751539" y="1002574"/>
              <a:ext cx="179561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31784D25-E805-470F-A6BA-29FD340C266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7593552" y="1002574"/>
              <a:ext cx="166146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18" name="组合 41">
            <a:extLst>
              <a:ext uri="{FF2B5EF4-FFF2-40B4-BE49-F238E27FC236}">
                <a16:creationId xmlns:a16="http://schemas.microsoft.com/office/drawing/2014/main" id="{FA24DCC5-3211-4D98-BE6D-7BA5474A79CF}"/>
              </a:ext>
            </a:extLst>
          </p:cNvPr>
          <p:cNvGrpSpPr/>
          <p:nvPr userDrawn="1"/>
        </p:nvGrpSpPr>
        <p:grpSpPr>
          <a:xfrm>
            <a:off x="4656123" y="3045538"/>
            <a:ext cx="3008159" cy="559595"/>
            <a:chOff x="4751539" y="1757430"/>
            <a:chExt cx="3008159" cy="559595"/>
          </a:xfrm>
        </p:grpSpPr>
        <p:sp>
          <p:nvSpPr>
            <p:cNvPr id="19" name="任意多边形 19">
              <a:extLst>
                <a:ext uri="{FF2B5EF4-FFF2-40B4-BE49-F238E27FC236}">
                  <a16:creationId xmlns:a16="http://schemas.microsoft.com/office/drawing/2014/main" id="{8DF915F2-6213-4C30-8494-ACDD191EBCA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 bwMode="auto">
            <a:xfrm flipH="1">
              <a:off x="4781466" y="1757430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4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EAB800"/>
            </a:solidFill>
            <a:ln w="9525">
              <a:noFill/>
              <a:round/>
            </a:ln>
          </p:spPr>
          <p:txBody>
            <a:bodyPr anchor="ctr" anchorCtr="1">
              <a:normAutofit fontScale="85000" lnSpcReduction="1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Click to edit Master text styles</a:t>
              </a: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0DA7079D-B3CD-4714-885F-6929DA123C9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 flipH="1">
              <a:off x="475153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6919D1D4-3B8A-421D-A934-DE32A771CA2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auto">
            <a:xfrm>
              <a:off x="7593552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1015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80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4A9D33-FF60-43F4-B198-13AFAC98D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383F-5062-4B6D-B18C-29B6C756DE5D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EE896C-4EBD-4497-99C6-D5732352C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8356-3EAE-43B1-8F11-F8F0988BB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组合 39">
            <a:extLst>
              <a:ext uri="{FF2B5EF4-FFF2-40B4-BE49-F238E27FC236}">
                <a16:creationId xmlns:a16="http://schemas.microsoft.com/office/drawing/2014/main" id="{53691F5B-803E-4F6D-B311-B4B0BA154EF1}"/>
              </a:ext>
            </a:extLst>
          </p:cNvPr>
          <p:cNvGrpSpPr/>
          <p:nvPr userDrawn="1"/>
        </p:nvGrpSpPr>
        <p:grpSpPr>
          <a:xfrm>
            <a:off x="2181642" y="3714550"/>
            <a:ext cx="4276307" cy="869157"/>
            <a:chOff x="1384299" y="1757431"/>
            <a:chExt cx="3008160" cy="559594"/>
          </a:xfrm>
        </p:grpSpPr>
        <p:sp>
          <p:nvSpPr>
            <p:cNvPr id="11" name="任意多边形 13">
              <a:extLst>
                <a:ext uri="{FF2B5EF4-FFF2-40B4-BE49-F238E27FC236}">
                  <a16:creationId xmlns:a16="http://schemas.microsoft.com/office/drawing/2014/main" id="{D7ACAA67-1F44-48FD-BA18-5370B9884FA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auto">
            <a:xfrm flipH="1">
              <a:off x="1414226" y="1757431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5CD2EA"/>
            </a:solidFill>
            <a:ln w="9525">
              <a:noFill/>
              <a:round/>
            </a:ln>
          </p:spPr>
          <p:txBody>
            <a:bodyPr anchor="ctr" anchorCtr="1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26437C4-51DA-4E07-B81D-6392A03CBF2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 flipH="1">
              <a:off x="138429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2000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E23F2845-5A2A-44B0-B290-F0D6788E662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>
              <a:off x="4226313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2000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  <p:sp>
        <p:nvSpPr>
          <p:cNvPr id="15" name="任意多边形 16">
            <a:extLst>
              <a:ext uri="{FF2B5EF4-FFF2-40B4-BE49-F238E27FC236}">
                <a16:creationId xmlns:a16="http://schemas.microsoft.com/office/drawing/2014/main" id="{5B4A920F-5318-45A6-804C-3E4A8AB90AE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 flipH="1">
            <a:off x="2194557" y="1632346"/>
            <a:ext cx="4224985" cy="737858"/>
          </a:xfrm>
          <a:custGeom>
            <a:avLst/>
            <a:gdLst>
              <a:gd name="connsiteX0" fmla="*/ 2957680 w 4539922"/>
              <a:gd name="connsiteY0" fmla="*/ 34 h 633569"/>
              <a:gd name="connsiteX1" fmla="*/ 2338828 w 4539922"/>
              <a:gd name="connsiteY1" fmla="*/ 948 h 633569"/>
              <a:gd name="connsiteX2" fmla="*/ 2183760 w 4539922"/>
              <a:gd name="connsiteY2" fmla="*/ 1166 h 633569"/>
              <a:gd name="connsiteX3" fmla="*/ 2040037 w 4539922"/>
              <a:gd name="connsiteY3" fmla="*/ 948 h 633569"/>
              <a:gd name="connsiteX4" fmla="*/ 35351 w 4539922"/>
              <a:gd name="connsiteY4" fmla="*/ 13740 h 633569"/>
              <a:gd name="connsiteX5" fmla="*/ 0 w 4539922"/>
              <a:gd name="connsiteY5" fmla="*/ 24879 h 633569"/>
              <a:gd name="connsiteX6" fmla="*/ 156229 w 4539922"/>
              <a:gd name="connsiteY6" fmla="*/ 633347 h 633569"/>
              <a:gd name="connsiteX7" fmla="*/ 2067822 w 4539922"/>
              <a:gd name="connsiteY7" fmla="*/ 631881 h 633569"/>
              <a:gd name="connsiteX8" fmla="*/ 2183760 w 4539922"/>
              <a:gd name="connsiteY8" fmla="*/ 630823 h 633569"/>
              <a:gd name="connsiteX9" fmla="*/ 2308850 w 4539922"/>
              <a:gd name="connsiteY9" fmla="*/ 631881 h 633569"/>
              <a:gd name="connsiteX10" fmla="*/ 4371359 w 4539922"/>
              <a:gd name="connsiteY10" fmla="*/ 633347 h 633569"/>
              <a:gd name="connsiteX11" fmla="*/ 4539922 w 4539922"/>
              <a:gd name="connsiteY11" fmla="*/ 24879 h 633569"/>
              <a:gd name="connsiteX12" fmla="*/ 4501780 w 4539922"/>
              <a:gd name="connsiteY12" fmla="*/ 13740 h 633569"/>
              <a:gd name="connsiteX13" fmla="*/ 2957680 w 4539922"/>
              <a:gd name="connsiteY13" fmla="*/ 34 h 63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39922" h="633569">
                <a:moveTo>
                  <a:pt x="2957680" y="34"/>
                </a:moveTo>
                <a:cubicBezTo>
                  <a:pt x="2717115" y="165"/>
                  <a:pt x="2497073" y="643"/>
                  <a:pt x="2338828" y="948"/>
                </a:cubicBezTo>
                <a:lnTo>
                  <a:pt x="2183760" y="1166"/>
                </a:lnTo>
                <a:lnTo>
                  <a:pt x="2040037" y="948"/>
                </a:lnTo>
                <a:cubicBezTo>
                  <a:pt x="1526708" y="-118"/>
                  <a:pt x="311745" y="-3316"/>
                  <a:pt x="35351" y="13740"/>
                </a:cubicBezTo>
                <a:cubicBezTo>
                  <a:pt x="23947" y="13740"/>
                  <a:pt x="2281" y="12348"/>
                  <a:pt x="0" y="24879"/>
                </a:cubicBezTo>
                <a:cubicBezTo>
                  <a:pt x="52456" y="228166"/>
                  <a:pt x="103773" y="430060"/>
                  <a:pt x="156229" y="633347"/>
                </a:cubicBezTo>
                <a:cubicBezTo>
                  <a:pt x="320868" y="633347"/>
                  <a:pt x="1601313" y="634413"/>
                  <a:pt x="2067822" y="631881"/>
                </a:cubicBezTo>
                <a:lnTo>
                  <a:pt x="2183760" y="630823"/>
                </a:lnTo>
                <a:lnTo>
                  <a:pt x="2308850" y="631881"/>
                </a:lnTo>
                <a:cubicBezTo>
                  <a:pt x="2812189" y="634413"/>
                  <a:pt x="4193722" y="633347"/>
                  <a:pt x="4371359" y="633347"/>
                </a:cubicBezTo>
                <a:cubicBezTo>
                  <a:pt x="4427957" y="430060"/>
                  <a:pt x="4483324" y="228166"/>
                  <a:pt x="4539922" y="24879"/>
                </a:cubicBezTo>
                <a:cubicBezTo>
                  <a:pt x="4537461" y="12348"/>
                  <a:pt x="4514084" y="13740"/>
                  <a:pt x="4501780" y="13740"/>
                </a:cubicBezTo>
                <a:cubicBezTo>
                  <a:pt x="4288769" y="1557"/>
                  <a:pt x="3559092" y="-292"/>
                  <a:pt x="2957680" y="34"/>
                </a:cubicBezTo>
                <a:close/>
              </a:path>
            </a:pathLst>
          </a:custGeom>
          <a:solidFill>
            <a:srgbClr val="92D050"/>
          </a:solidFill>
          <a:ln w="9525">
            <a:noFill/>
            <a:round/>
          </a:ln>
        </p:spPr>
        <p:txBody>
          <a:bodyPr anchor="ctr" anchorCtr="1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1E304116-A23B-4412-BF9D-80FB2C7A4AB4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 flipH="1">
            <a:off x="2151716" y="1660084"/>
            <a:ext cx="257045" cy="841417"/>
          </a:xfrm>
          <a:custGeom>
            <a:avLst/>
            <a:gdLst/>
            <a:ahLst/>
            <a:cxnLst>
              <a:cxn ang="0">
                <a:pos x="187" y="0"/>
              </a:cxn>
              <a:cxn ang="0">
                <a:pos x="149" y="11"/>
              </a:cxn>
              <a:cxn ang="0">
                <a:pos x="22" y="55"/>
              </a:cxn>
              <a:cxn ang="0">
                <a:pos x="0" y="360"/>
              </a:cxn>
              <a:cxn ang="0">
                <a:pos x="34" y="518"/>
              </a:cxn>
              <a:cxn ang="0">
                <a:pos x="128" y="497"/>
              </a:cxn>
              <a:cxn ang="0">
                <a:pos x="224" y="454"/>
              </a:cxn>
              <a:cxn ang="0">
                <a:pos x="187" y="0"/>
              </a:cxn>
            </a:cxnLst>
            <a:rect l="0" t="0" r="r" b="b"/>
            <a:pathLst>
              <a:path w="224" h="518">
                <a:moveTo>
                  <a:pt x="187" y="0"/>
                </a:moveTo>
                <a:cubicBezTo>
                  <a:pt x="185" y="4"/>
                  <a:pt x="172" y="5"/>
                  <a:pt x="149" y="11"/>
                </a:cubicBezTo>
                <a:cubicBezTo>
                  <a:pt x="127" y="15"/>
                  <a:pt x="27" y="37"/>
                  <a:pt x="22" y="55"/>
                </a:cubicBezTo>
                <a:cubicBezTo>
                  <a:pt x="15" y="157"/>
                  <a:pt x="7" y="258"/>
                  <a:pt x="0" y="360"/>
                </a:cubicBezTo>
                <a:cubicBezTo>
                  <a:pt x="12" y="413"/>
                  <a:pt x="23" y="466"/>
                  <a:pt x="34" y="518"/>
                </a:cubicBezTo>
                <a:cubicBezTo>
                  <a:pt x="65" y="511"/>
                  <a:pt x="87" y="509"/>
                  <a:pt x="128" y="497"/>
                </a:cubicBezTo>
                <a:cubicBezTo>
                  <a:pt x="170" y="485"/>
                  <a:pt x="206" y="467"/>
                  <a:pt x="224" y="454"/>
                </a:cubicBezTo>
                <a:cubicBezTo>
                  <a:pt x="212" y="302"/>
                  <a:pt x="199" y="151"/>
                  <a:pt x="187" y="0"/>
                </a:cubicBezTo>
                <a:close/>
              </a:path>
            </a:pathLst>
          </a:custGeom>
          <a:gradFill rotWithShape="1">
            <a:gsLst>
              <a:gs pos="0">
                <a:srgbClr val="C7E6A4"/>
              </a:gs>
              <a:gs pos="100000">
                <a:srgbClr val="6CA62C"/>
              </a:gs>
            </a:gsLst>
            <a:lin ang="0" scaled="1"/>
          </a:gradFill>
          <a:ln w="9525">
            <a:noFill/>
            <a:round/>
          </a:ln>
        </p:spPr>
        <p:txBody>
          <a:bodyPr/>
          <a:lstStyle/>
          <a:p>
            <a:pPr>
              <a:defRPr/>
            </a:pPr>
            <a:endParaRPr lang="zh-CN" altLang="zh-CN" sz="2000" kern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31784D25-E805-470F-A6BA-29FD340C2665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6220109" y="1660086"/>
            <a:ext cx="237841" cy="841417"/>
          </a:xfrm>
          <a:custGeom>
            <a:avLst/>
            <a:gdLst/>
            <a:ahLst/>
            <a:cxnLst>
              <a:cxn ang="0">
                <a:pos x="187" y="0"/>
              </a:cxn>
              <a:cxn ang="0">
                <a:pos x="149" y="11"/>
              </a:cxn>
              <a:cxn ang="0">
                <a:pos x="22" y="55"/>
              </a:cxn>
              <a:cxn ang="0">
                <a:pos x="0" y="360"/>
              </a:cxn>
              <a:cxn ang="0">
                <a:pos x="34" y="518"/>
              </a:cxn>
              <a:cxn ang="0">
                <a:pos x="128" y="497"/>
              </a:cxn>
              <a:cxn ang="0">
                <a:pos x="224" y="454"/>
              </a:cxn>
              <a:cxn ang="0">
                <a:pos x="187" y="0"/>
              </a:cxn>
            </a:cxnLst>
            <a:rect l="0" t="0" r="r" b="b"/>
            <a:pathLst>
              <a:path w="224" h="518">
                <a:moveTo>
                  <a:pt x="187" y="0"/>
                </a:moveTo>
                <a:cubicBezTo>
                  <a:pt x="185" y="4"/>
                  <a:pt x="172" y="5"/>
                  <a:pt x="149" y="11"/>
                </a:cubicBezTo>
                <a:cubicBezTo>
                  <a:pt x="127" y="15"/>
                  <a:pt x="27" y="37"/>
                  <a:pt x="22" y="55"/>
                </a:cubicBezTo>
                <a:cubicBezTo>
                  <a:pt x="15" y="157"/>
                  <a:pt x="7" y="258"/>
                  <a:pt x="0" y="360"/>
                </a:cubicBezTo>
                <a:cubicBezTo>
                  <a:pt x="12" y="413"/>
                  <a:pt x="23" y="466"/>
                  <a:pt x="34" y="518"/>
                </a:cubicBezTo>
                <a:cubicBezTo>
                  <a:pt x="65" y="511"/>
                  <a:pt x="87" y="509"/>
                  <a:pt x="128" y="497"/>
                </a:cubicBezTo>
                <a:cubicBezTo>
                  <a:pt x="170" y="485"/>
                  <a:pt x="206" y="467"/>
                  <a:pt x="224" y="454"/>
                </a:cubicBezTo>
                <a:cubicBezTo>
                  <a:pt x="212" y="302"/>
                  <a:pt x="199" y="151"/>
                  <a:pt x="187" y="0"/>
                </a:cubicBezTo>
                <a:close/>
              </a:path>
            </a:pathLst>
          </a:custGeom>
          <a:gradFill rotWithShape="1">
            <a:gsLst>
              <a:gs pos="0">
                <a:srgbClr val="C7E6A4"/>
              </a:gs>
              <a:gs pos="100000">
                <a:srgbClr val="6CA62C"/>
              </a:gs>
            </a:gsLst>
            <a:lin ang="0" scaled="1"/>
          </a:gradFill>
          <a:ln w="9525">
            <a:noFill/>
            <a:round/>
          </a:ln>
        </p:spPr>
        <p:txBody>
          <a:bodyPr/>
          <a:lstStyle/>
          <a:p>
            <a:pPr>
              <a:defRPr/>
            </a:pPr>
            <a:endParaRPr lang="zh-CN" altLang="zh-CN" sz="2000" kern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grpSp>
        <p:nvGrpSpPr>
          <p:cNvPr id="18" name="组合 41">
            <a:extLst>
              <a:ext uri="{FF2B5EF4-FFF2-40B4-BE49-F238E27FC236}">
                <a16:creationId xmlns:a16="http://schemas.microsoft.com/office/drawing/2014/main" id="{FA24DCC5-3211-4D98-BE6D-7BA5474A79CF}"/>
              </a:ext>
            </a:extLst>
          </p:cNvPr>
          <p:cNvGrpSpPr/>
          <p:nvPr userDrawn="1"/>
        </p:nvGrpSpPr>
        <p:grpSpPr>
          <a:xfrm>
            <a:off x="2151716" y="2678687"/>
            <a:ext cx="4306234" cy="869158"/>
            <a:chOff x="4751539" y="1757430"/>
            <a:chExt cx="3008159" cy="559595"/>
          </a:xfrm>
        </p:grpSpPr>
        <p:sp>
          <p:nvSpPr>
            <p:cNvPr id="19" name="任意多边形 19">
              <a:extLst>
                <a:ext uri="{FF2B5EF4-FFF2-40B4-BE49-F238E27FC236}">
                  <a16:creationId xmlns:a16="http://schemas.microsoft.com/office/drawing/2014/main" id="{8DF915F2-6213-4C30-8494-ACDD191EBCA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auto">
            <a:xfrm flipH="1">
              <a:off x="4781466" y="1757430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4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EAB800"/>
            </a:solidFill>
            <a:ln w="9525">
              <a:noFill/>
              <a:round/>
            </a:ln>
          </p:spPr>
          <p:txBody>
            <a:bodyPr anchor="ctr" anchorCtr="1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0DA7079D-B3CD-4714-885F-6929DA123C9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 flipH="1">
              <a:off x="475153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2000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6919D1D4-3B8A-421D-A934-DE32A771CA2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7593552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zh-CN" sz="2000" kern="0">
                <a:solidFill>
                  <a:srgbClr val="000000"/>
                </a:solidFill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49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5044E-13D0-4C46-A26C-B8FE16BE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F0D54A-B505-401F-BE9B-24FF1099D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DA163-DDD3-4E70-B30C-35C464A3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9121F-2CB1-4E3B-BA33-BA026711F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15">
            <a:extLst>
              <a:ext uri="{FF2B5EF4-FFF2-40B4-BE49-F238E27FC236}">
                <a16:creationId xmlns:a16="http://schemas.microsoft.com/office/drawing/2014/main" id="{F93419E9-CEEA-4067-9A78-227562CD3043}"/>
              </a:ext>
            </a:extLst>
          </p:cNvPr>
          <p:cNvGrpSpPr/>
          <p:nvPr userDrawn="1"/>
        </p:nvGrpSpPr>
        <p:grpSpPr>
          <a:xfrm>
            <a:off x="7740072" y="440567"/>
            <a:ext cx="1124663" cy="1099588"/>
            <a:chOff x="2789238" y="2714626"/>
            <a:chExt cx="2722562" cy="2984501"/>
          </a:xfrm>
        </p:grpSpPr>
        <p:sp>
          <p:nvSpPr>
            <p:cNvPr id="7" name="任意多边形 16">
              <a:extLst>
                <a:ext uri="{FF2B5EF4-FFF2-40B4-BE49-F238E27FC236}">
                  <a16:creationId xmlns:a16="http://schemas.microsoft.com/office/drawing/2014/main" id="{C71BB376-75AF-41EF-BE86-25EEAAD05BF5}"/>
                </a:ext>
              </a:extLst>
            </p:cNvPr>
            <p:cNvSpPr/>
            <p:nvPr/>
          </p:nvSpPr>
          <p:spPr>
            <a:xfrm>
              <a:off x="3614738" y="2906713"/>
              <a:ext cx="1897062" cy="1185862"/>
            </a:xfrm>
            <a:custGeom>
              <a:avLst/>
              <a:gdLst>
                <a:gd name="connsiteX0" fmla="*/ 1058934 w 2176298"/>
                <a:gd name="connsiteY0" fmla="*/ 365 h 1361198"/>
                <a:gd name="connsiteX1" fmla="*/ 1369736 w 2176298"/>
                <a:gd name="connsiteY1" fmla="*/ 37253 h 1361198"/>
                <a:gd name="connsiteX2" fmla="*/ 1378058 w 2176298"/>
                <a:gd name="connsiteY2" fmla="*/ 39914 h 1361198"/>
                <a:gd name="connsiteX3" fmla="*/ 1469179 w 2176298"/>
                <a:gd name="connsiteY3" fmla="*/ 69053 h 1361198"/>
                <a:gd name="connsiteX4" fmla="*/ 2030357 w 2176298"/>
                <a:gd name="connsiteY4" fmla="*/ 544165 h 1361198"/>
                <a:gd name="connsiteX5" fmla="*/ 2161227 w 2176298"/>
                <a:gd name="connsiteY5" fmla="*/ 1267715 h 1361198"/>
                <a:gd name="connsiteX6" fmla="*/ 2140901 w 2176298"/>
                <a:gd name="connsiteY6" fmla="*/ 1361198 h 1361198"/>
                <a:gd name="connsiteX7" fmla="*/ 2139045 w 2176298"/>
                <a:gd name="connsiteY7" fmla="*/ 1352661 h 1361198"/>
                <a:gd name="connsiteX8" fmla="*/ 1725660 w 2176298"/>
                <a:gd name="connsiteY8" fmla="*/ 752525 h 1361198"/>
                <a:gd name="connsiteX9" fmla="*/ 1699155 w 2176298"/>
                <a:gd name="connsiteY9" fmla="*/ 735384 h 1361198"/>
                <a:gd name="connsiteX10" fmla="*/ 1632133 w 2176298"/>
                <a:gd name="connsiteY10" fmla="*/ 692041 h 1361198"/>
                <a:gd name="connsiteX11" fmla="*/ 1117365 w 2176298"/>
                <a:gd name="connsiteY11" fmla="*/ 546465 h 1361198"/>
                <a:gd name="connsiteX12" fmla="*/ 1085186 w 2176298"/>
                <a:gd name="connsiteY12" fmla="*/ 547184 h 1361198"/>
                <a:gd name="connsiteX13" fmla="*/ 1012432 w 2176298"/>
                <a:gd name="connsiteY13" fmla="*/ 548808 h 1361198"/>
                <a:gd name="connsiteX14" fmla="*/ 707120 w 2176298"/>
                <a:gd name="connsiteY14" fmla="*/ 615152 h 1361198"/>
                <a:gd name="connsiteX15" fmla="*/ 615214 w 2176298"/>
                <a:gd name="connsiteY15" fmla="*/ 654565 h 1361198"/>
                <a:gd name="connsiteX16" fmla="*/ 611003 w 2176298"/>
                <a:gd name="connsiteY16" fmla="*/ 656371 h 1361198"/>
                <a:gd name="connsiteX17" fmla="*/ 350066 w 2176298"/>
                <a:gd name="connsiteY17" fmla="*/ 834537 h 1361198"/>
                <a:gd name="connsiteX18" fmla="*/ 325575 w 2176298"/>
                <a:gd name="connsiteY18" fmla="*/ 859529 h 1361198"/>
                <a:gd name="connsiteX19" fmla="*/ 274716 w 2176298"/>
                <a:gd name="connsiteY19" fmla="*/ 911428 h 1361198"/>
                <a:gd name="connsiteX20" fmla="*/ 145942 w 2176298"/>
                <a:gd name="connsiteY20" fmla="*/ 1090264 h 1361198"/>
                <a:gd name="connsiteX21" fmla="*/ 55453 w 2176298"/>
                <a:gd name="connsiteY21" fmla="*/ 1291204 h 1361198"/>
                <a:gd name="connsiteX22" fmla="*/ 35936 w 2176298"/>
                <a:gd name="connsiteY22" fmla="*/ 1361198 h 1361198"/>
                <a:gd name="connsiteX23" fmla="*/ 26538 w 2176298"/>
                <a:gd name="connsiteY23" fmla="*/ 1327492 h 1361198"/>
                <a:gd name="connsiteX24" fmla="*/ 2710 w 2176298"/>
                <a:gd name="connsiteY24" fmla="*/ 1012431 h 1361198"/>
                <a:gd name="connsiteX25" fmla="*/ 3252 w 2176298"/>
                <a:gd name="connsiteY25" fmla="*/ 1007881 h 1361198"/>
                <a:gd name="connsiteX26" fmla="*/ 15072 w 2176298"/>
                <a:gd name="connsiteY26" fmla="*/ 908581 h 1361198"/>
                <a:gd name="connsiteX27" fmla="*/ 110273 w 2176298"/>
                <a:gd name="connsiteY27" fmla="*/ 611002 h 1361198"/>
                <a:gd name="connsiteX28" fmla="*/ 145243 w 2176298"/>
                <a:gd name="connsiteY28" fmla="*/ 547183 h 1361198"/>
                <a:gd name="connsiteX29" fmla="*/ 160710 w 2176298"/>
                <a:gd name="connsiteY29" fmla="*/ 518955 h 1361198"/>
                <a:gd name="connsiteX30" fmla="*/ 544166 w 2176298"/>
                <a:gd name="connsiteY30" fmla="*/ 145941 h 1361198"/>
                <a:gd name="connsiteX31" fmla="*/ 615215 w 2176298"/>
                <a:gd name="connsiteY31" fmla="*/ 109569 h 1361198"/>
                <a:gd name="connsiteX32" fmla="*/ 643310 w 2176298"/>
                <a:gd name="connsiteY32" fmla="*/ 95186 h 1361198"/>
                <a:gd name="connsiteX33" fmla="*/ 1058934 w 2176298"/>
                <a:gd name="connsiteY33" fmla="*/ 365 h 136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76298" h="1361198">
                  <a:moveTo>
                    <a:pt x="1058934" y="365"/>
                  </a:moveTo>
                  <a:cubicBezTo>
                    <a:pt x="1164160" y="-2367"/>
                    <a:pt x="1268881" y="10229"/>
                    <a:pt x="1369736" y="37253"/>
                  </a:cubicBezTo>
                  <a:lnTo>
                    <a:pt x="1378058" y="39914"/>
                  </a:lnTo>
                  <a:lnTo>
                    <a:pt x="1469179" y="69053"/>
                  </a:lnTo>
                  <a:cubicBezTo>
                    <a:pt x="1697623" y="154319"/>
                    <a:pt x="1898917" y="316505"/>
                    <a:pt x="2030357" y="544165"/>
                  </a:cubicBezTo>
                  <a:cubicBezTo>
                    <a:pt x="2161797" y="771826"/>
                    <a:pt x="2201606" y="1027244"/>
                    <a:pt x="2161227" y="1267715"/>
                  </a:cubicBezTo>
                  <a:lnTo>
                    <a:pt x="2140901" y="1361198"/>
                  </a:lnTo>
                  <a:lnTo>
                    <a:pt x="2139045" y="1352661"/>
                  </a:lnTo>
                  <a:cubicBezTo>
                    <a:pt x="2075989" y="1117332"/>
                    <a:pt x="1934380" y="903052"/>
                    <a:pt x="1725660" y="752525"/>
                  </a:cubicBezTo>
                  <a:lnTo>
                    <a:pt x="1699155" y="735384"/>
                  </a:lnTo>
                  <a:lnTo>
                    <a:pt x="1632133" y="692041"/>
                  </a:lnTo>
                  <a:cubicBezTo>
                    <a:pt x="1469519" y="598156"/>
                    <a:pt x="1292741" y="551020"/>
                    <a:pt x="1117365" y="546465"/>
                  </a:cubicBezTo>
                  <a:lnTo>
                    <a:pt x="1085186" y="547184"/>
                  </a:lnTo>
                  <a:lnTo>
                    <a:pt x="1012432" y="548808"/>
                  </a:lnTo>
                  <a:cubicBezTo>
                    <a:pt x="907916" y="556195"/>
                    <a:pt x="805025" y="578610"/>
                    <a:pt x="707120" y="615152"/>
                  </a:cubicBezTo>
                  <a:lnTo>
                    <a:pt x="615214" y="654565"/>
                  </a:lnTo>
                  <a:lnTo>
                    <a:pt x="611003" y="656371"/>
                  </a:lnTo>
                  <a:cubicBezTo>
                    <a:pt x="516796" y="702232"/>
                    <a:pt x="428697" y="761921"/>
                    <a:pt x="350066" y="834537"/>
                  </a:cubicBezTo>
                  <a:lnTo>
                    <a:pt x="325575" y="859529"/>
                  </a:lnTo>
                  <a:lnTo>
                    <a:pt x="274716" y="911428"/>
                  </a:lnTo>
                  <a:cubicBezTo>
                    <a:pt x="226753" y="965517"/>
                    <a:pt x="183496" y="1025218"/>
                    <a:pt x="145942" y="1090264"/>
                  </a:cubicBezTo>
                  <a:cubicBezTo>
                    <a:pt x="108388" y="1155310"/>
                    <a:pt x="78314" y="1222622"/>
                    <a:pt x="55453" y="1291204"/>
                  </a:cubicBezTo>
                  <a:lnTo>
                    <a:pt x="35936" y="1361198"/>
                  </a:lnTo>
                  <a:lnTo>
                    <a:pt x="26538" y="1327492"/>
                  </a:lnTo>
                  <a:cubicBezTo>
                    <a:pt x="2966" y="1223088"/>
                    <a:pt x="-4676" y="1116947"/>
                    <a:pt x="2710" y="1012431"/>
                  </a:cubicBezTo>
                  <a:lnTo>
                    <a:pt x="3252" y="1007881"/>
                  </a:lnTo>
                  <a:lnTo>
                    <a:pt x="15072" y="908581"/>
                  </a:lnTo>
                  <a:cubicBezTo>
                    <a:pt x="32378" y="805522"/>
                    <a:pt x="64411" y="705208"/>
                    <a:pt x="110273" y="611002"/>
                  </a:cubicBezTo>
                  <a:lnTo>
                    <a:pt x="145243" y="547183"/>
                  </a:lnTo>
                  <a:lnTo>
                    <a:pt x="160710" y="518955"/>
                  </a:lnTo>
                  <a:cubicBezTo>
                    <a:pt x="252343" y="369353"/>
                    <a:pt x="381551" y="239827"/>
                    <a:pt x="544166" y="145941"/>
                  </a:cubicBezTo>
                  <a:lnTo>
                    <a:pt x="615215" y="109569"/>
                  </a:lnTo>
                  <a:lnTo>
                    <a:pt x="643310" y="95186"/>
                  </a:lnTo>
                  <a:cubicBezTo>
                    <a:pt x="777436" y="34905"/>
                    <a:pt x="918633" y="4009"/>
                    <a:pt x="1058934" y="365"/>
                  </a:cubicBezTo>
                  <a:close/>
                </a:path>
              </a:pathLst>
            </a:custGeom>
            <a:solidFill>
              <a:srgbClr val="5B9BD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000" rIns="0" bIns="0"/>
            <a:lstStyle/>
            <a:p>
              <a:pPr algn="ctr">
                <a:defRPr/>
              </a:pPr>
              <a:endParaRPr lang="en-US" altLang="zh-CN" sz="15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8" name="任意多边形 17">
              <a:extLst>
                <a:ext uri="{FF2B5EF4-FFF2-40B4-BE49-F238E27FC236}">
                  <a16:creationId xmlns:a16="http://schemas.microsoft.com/office/drawing/2014/main" id="{50F55B09-85C3-4FAD-BE5E-339CB2322C93}"/>
                </a:ext>
              </a:extLst>
            </p:cNvPr>
            <p:cNvSpPr/>
            <p:nvPr/>
          </p:nvSpPr>
          <p:spPr>
            <a:xfrm>
              <a:off x="2789238" y="4092575"/>
              <a:ext cx="1898650" cy="1187450"/>
            </a:xfrm>
            <a:custGeom>
              <a:avLst/>
              <a:gdLst>
                <a:gd name="connsiteX0" fmla="*/ 35396 w 2176296"/>
                <a:gd name="connsiteY0" fmla="*/ 0 h 1361200"/>
                <a:gd name="connsiteX1" fmla="*/ 37253 w 2176296"/>
                <a:gd name="connsiteY1" fmla="*/ 8538 h 1361200"/>
                <a:gd name="connsiteX2" fmla="*/ 450638 w 2176296"/>
                <a:gd name="connsiteY2" fmla="*/ 608675 h 1361200"/>
                <a:gd name="connsiteX3" fmla="*/ 477141 w 2176296"/>
                <a:gd name="connsiteY3" fmla="*/ 625815 h 1361200"/>
                <a:gd name="connsiteX4" fmla="*/ 544165 w 2176296"/>
                <a:gd name="connsiteY4" fmla="*/ 669159 h 1361200"/>
                <a:gd name="connsiteX5" fmla="*/ 1058933 w 2176296"/>
                <a:gd name="connsiteY5" fmla="*/ 814735 h 1361200"/>
                <a:gd name="connsiteX6" fmla="*/ 1091112 w 2176296"/>
                <a:gd name="connsiteY6" fmla="*/ 814016 h 1361200"/>
                <a:gd name="connsiteX7" fmla="*/ 1163866 w 2176296"/>
                <a:gd name="connsiteY7" fmla="*/ 812391 h 1361200"/>
                <a:gd name="connsiteX8" fmla="*/ 1469177 w 2176296"/>
                <a:gd name="connsiteY8" fmla="*/ 746047 h 1361200"/>
                <a:gd name="connsiteX9" fmla="*/ 1561083 w 2176296"/>
                <a:gd name="connsiteY9" fmla="*/ 706634 h 1361200"/>
                <a:gd name="connsiteX10" fmla="*/ 1565295 w 2176296"/>
                <a:gd name="connsiteY10" fmla="*/ 704828 h 1361200"/>
                <a:gd name="connsiteX11" fmla="*/ 1826231 w 2176296"/>
                <a:gd name="connsiteY11" fmla="*/ 526662 h 1361200"/>
                <a:gd name="connsiteX12" fmla="*/ 1850722 w 2176296"/>
                <a:gd name="connsiteY12" fmla="*/ 501670 h 1361200"/>
                <a:gd name="connsiteX13" fmla="*/ 1901581 w 2176296"/>
                <a:gd name="connsiteY13" fmla="*/ 449771 h 1361200"/>
                <a:gd name="connsiteX14" fmla="*/ 2030355 w 2176296"/>
                <a:gd name="connsiteY14" fmla="*/ 270935 h 1361200"/>
                <a:gd name="connsiteX15" fmla="*/ 2120844 w 2176296"/>
                <a:gd name="connsiteY15" fmla="*/ 69995 h 1361200"/>
                <a:gd name="connsiteX16" fmla="*/ 2140361 w 2176296"/>
                <a:gd name="connsiteY16" fmla="*/ 2 h 1361200"/>
                <a:gd name="connsiteX17" fmla="*/ 2149759 w 2176296"/>
                <a:gd name="connsiteY17" fmla="*/ 33708 h 1361200"/>
                <a:gd name="connsiteX18" fmla="*/ 2173587 w 2176296"/>
                <a:gd name="connsiteY18" fmla="*/ 348769 h 1361200"/>
                <a:gd name="connsiteX19" fmla="*/ 2173046 w 2176296"/>
                <a:gd name="connsiteY19" fmla="*/ 353318 h 1361200"/>
                <a:gd name="connsiteX20" fmla="*/ 2161225 w 2176296"/>
                <a:gd name="connsiteY20" fmla="*/ 452618 h 1361200"/>
                <a:gd name="connsiteX21" fmla="*/ 2066024 w 2176296"/>
                <a:gd name="connsiteY21" fmla="*/ 750198 h 1361200"/>
                <a:gd name="connsiteX22" fmla="*/ 2031055 w 2176296"/>
                <a:gd name="connsiteY22" fmla="*/ 814017 h 1361200"/>
                <a:gd name="connsiteX23" fmla="*/ 2015587 w 2176296"/>
                <a:gd name="connsiteY23" fmla="*/ 842244 h 1361200"/>
                <a:gd name="connsiteX24" fmla="*/ 1632131 w 2176296"/>
                <a:gd name="connsiteY24" fmla="*/ 1215258 h 1361200"/>
                <a:gd name="connsiteX25" fmla="*/ 1561083 w 2176296"/>
                <a:gd name="connsiteY25" fmla="*/ 1251630 h 1361200"/>
                <a:gd name="connsiteX26" fmla="*/ 1532987 w 2176296"/>
                <a:gd name="connsiteY26" fmla="*/ 1266013 h 1361200"/>
                <a:gd name="connsiteX27" fmla="*/ 806561 w 2176296"/>
                <a:gd name="connsiteY27" fmla="*/ 1323947 h 1361200"/>
                <a:gd name="connsiteX28" fmla="*/ 798239 w 2176296"/>
                <a:gd name="connsiteY28" fmla="*/ 1321286 h 1361200"/>
                <a:gd name="connsiteX29" fmla="*/ 707119 w 2176296"/>
                <a:gd name="connsiteY29" fmla="*/ 1292147 h 1361200"/>
                <a:gd name="connsiteX30" fmla="*/ 145941 w 2176296"/>
                <a:gd name="connsiteY30" fmla="*/ 817035 h 1361200"/>
                <a:gd name="connsiteX31" fmla="*/ 15071 w 2176296"/>
                <a:gd name="connsiteY31" fmla="*/ 93484 h 136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6296" h="1361200">
                  <a:moveTo>
                    <a:pt x="35396" y="0"/>
                  </a:moveTo>
                  <a:lnTo>
                    <a:pt x="37253" y="8538"/>
                  </a:lnTo>
                  <a:cubicBezTo>
                    <a:pt x="100309" y="243868"/>
                    <a:pt x="241918" y="458149"/>
                    <a:pt x="450638" y="608675"/>
                  </a:cubicBezTo>
                  <a:lnTo>
                    <a:pt x="477141" y="625815"/>
                  </a:lnTo>
                  <a:lnTo>
                    <a:pt x="544165" y="669159"/>
                  </a:lnTo>
                  <a:cubicBezTo>
                    <a:pt x="706780" y="763045"/>
                    <a:pt x="883557" y="810180"/>
                    <a:pt x="1058933" y="814735"/>
                  </a:cubicBezTo>
                  <a:lnTo>
                    <a:pt x="1091112" y="814016"/>
                  </a:lnTo>
                  <a:lnTo>
                    <a:pt x="1163866" y="812391"/>
                  </a:lnTo>
                  <a:cubicBezTo>
                    <a:pt x="1268382" y="805005"/>
                    <a:pt x="1371273" y="782590"/>
                    <a:pt x="1469177" y="746047"/>
                  </a:cubicBezTo>
                  <a:lnTo>
                    <a:pt x="1561083" y="706634"/>
                  </a:lnTo>
                  <a:lnTo>
                    <a:pt x="1565295" y="704828"/>
                  </a:lnTo>
                  <a:cubicBezTo>
                    <a:pt x="1659501" y="658967"/>
                    <a:pt x="1747601" y="599278"/>
                    <a:pt x="1826231" y="526662"/>
                  </a:cubicBezTo>
                  <a:lnTo>
                    <a:pt x="1850722" y="501670"/>
                  </a:lnTo>
                  <a:lnTo>
                    <a:pt x="1901581" y="449771"/>
                  </a:lnTo>
                  <a:cubicBezTo>
                    <a:pt x="1949544" y="395682"/>
                    <a:pt x="1992801" y="335981"/>
                    <a:pt x="2030355" y="270935"/>
                  </a:cubicBezTo>
                  <a:cubicBezTo>
                    <a:pt x="2067909" y="205889"/>
                    <a:pt x="2097984" y="138578"/>
                    <a:pt x="2120844" y="69995"/>
                  </a:cubicBezTo>
                  <a:lnTo>
                    <a:pt x="2140361" y="2"/>
                  </a:lnTo>
                  <a:lnTo>
                    <a:pt x="2149759" y="33708"/>
                  </a:lnTo>
                  <a:cubicBezTo>
                    <a:pt x="2173331" y="138112"/>
                    <a:pt x="2180974" y="244253"/>
                    <a:pt x="2173587" y="348769"/>
                  </a:cubicBezTo>
                  <a:lnTo>
                    <a:pt x="2173046" y="353318"/>
                  </a:lnTo>
                  <a:lnTo>
                    <a:pt x="2161225" y="452618"/>
                  </a:lnTo>
                  <a:cubicBezTo>
                    <a:pt x="2143920" y="555678"/>
                    <a:pt x="2111886" y="655991"/>
                    <a:pt x="2066024" y="750198"/>
                  </a:cubicBezTo>
                  <a:lnTo>
                    <a:pt x="2031055" y="814017"/>
                  </a:lnTo>
                  <a:lnTo>
                    <a:pt x="2015587" y="842244"/>
                  </a:lnTo>
                  <a:cubicBezTo>
                    <a:pt x="1923955" y="991847"/>
                    <a:pt x="1794746" y="1121373"/>
                    <a:pt x="1632131" y="1215258"/>
                  </a:cubicBezTo>
                  <a:lnTo>
                    <a:pt x="1561083" y="1251630"/>
                  </a:lnTo>
                  <a:lnTo>
                    <a:pt x="1532987" y="1266013"/>
                  </a:lnTo>
                  <a:cubicBezTo>
                    <a:pt x="1298267" y="1371506"/>
                    <a:pt x="1041890" y="1387003"/>
                    <a:pt x="806561" y="1323947"/>
                  </a:cubicBezTo>
                  <a:lnTo>
                    <a:pt x="798239" y="1321286"/>
                  </a:lnTo>
                  <a:lnTo>
                    <a:pt x="707119" y="1292147"/>
                  </a:lnTo>
                  <a:cubicBezTo>
                    <a:pt x="478676" y="1206881"/>
                    <a:pt x="277381" y="1044696"/>
                    <a:pt x="145941" y="817035"/>
                  </a:cubicBezTo>
                  <a:cubicBezTo>
                    <a:pt x="14501" y="589375"/>
                    <a:pt x="-25308" y="333956"/>
                    <a:pt x="15071" y="93484"/>
                  </a:cubicBezTo>
                  <a:close/>
                </a:path>
              </a:pathLst>
            </a:custGeom>
            <a:solidFill>
              <a:srgbClr val="90BE2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86000" rIns="0" bIns="0" anchor="ctr"/>
            <a:lstStyle/>
            <a:p>
              <a:pPr algn="ctr">
                <a:defRPr/>
              </a:pPr>
              <a:endParaRPr lang="en-US" altLang="zh-CN" sz="15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278D135F-B8BD-4462-85FB-C926103AAA7F}"/>
                </a:ext>
              </a:extLst>
            </p:cNvPr>
            <p:cNvSpPr/>
            <p:nvPr/>
          </p:nvSpPr>
          <p:spPr bwMode="auto">
            <a:xfrm rot="-2325583">
              <a:off x="3079751" y="2714626"/>
              <a:ext cx="1890713" cy="1501775"/>
            </a:xfrm>
            <a:custGeom>
              <a:avLst/>
              <a:gdLst>
                <a:gd name="T0" fmla="*/ 1543182 w 1890176"/>
                <a:gd name="T1" fmla="*/ 208652 h 1502699"/>
                <a:gd name="T2" fmla="*/ 1878232 w 1890176"/>
                <a:gd name="T3" fmla="*/ 754578 h 1502699"/>
                <a:gd name="T4" fmla="*/ 1891250 w 1890176"/>
                <a:gd name="T5" fmla="*/ 836858 h 1502699"/>
                <a:gd name="T6" fmla="*/ 1887043 w 1890176"/>
                <a:gd name="T7" fmla="*/ 830515 h 1502699"/>
                <a:gd name="T8" fmla="*/ 1361301 w 1890176"/>
                <a:gd name="T9" fmla="*/ 473862 h 1502699"/>
                <a:gd name="T10" fmla="*/ 1334336 w 1890176"/>
                <a:gd name="T11" fmla="*/ 468314 h 1502699"/>
                <a:gd name="T12" fmla="*/ 1266148 w 1890176"/>
                <a:gd name="T13" fmla="*/ 454278 h 1502699"/>
                <a:gd name="T14" fmla="*/ 801624 w 1890176"/>
                <a:gd name="T15" fmla="*/ 498514 h 1502699"/>
                <a:gd name="T16" fmla="*/ 775687 w 1890176"/>
                <a:gd name="T17" fmla="*/ 509249 h 1502699"/>
                <a:gd name="T18" fmla="*/ 717051 w 1890176"/>
                <a:gd name="T19" fmla="*/ 533517 h 1502699"/>
                <a:gd name="T20" fmla="*/ 489788 w 1890176"/>
                <a:gd name="T21" fmla="*/ 683667 h 1502699"/>
                <a:gd name="T22" fmla="*/ 427521 w 1890176"/>
                <a:gd name="T23" fmla="*/ 744645 h 1502699"/>
                <a:gd name="T24" fmla="*/ 424669 w 1890176"/>
                <a:gd name="T25" fmla="*/ 747439 h 1502699"/>
                <a:gd name="T26" fmla="*/ 268821 w 1890176"/>
                <a:gd name="T27" fmla="*/ 974343 h 1502699"/>
                <a:gd name="T28" fmla="*/ 256807 w 1890176"/>
                <a:gd name="T29" fmla="*/ 1002351 h 1502699"/>
                <a:gd name="T30" fmla="*/ 231859 w 1890176"/>
                <a:gd name="T31" fmla="*/ 1060513 h 1502699"/>
                <a:gd name="T32" fmla="*/ 183675 w 1890176"/>
                <a:gd name="T33" fmla="*/ 1246272 h 1502699"/>
                <a:gd name="T34" fmla="*/ 173603 w 1890176"/>
                <a:gd name="T35" fmla="*/ 1437892 h 1502699"/>
                <a:gd name="T36" fmla="*/ 179855 w 1890176"/>
                <a:gd name="T37" fmla="*/ 1500852 h 1502699"/>
                <a:gd name="T38" fmla="*/ 161564 w 1890176"/>
                <a:gd name="T39" fmla="*/ 1476462 h 1502699"/>
                <a:gd name="T40" fmla="*/ 42628 w 1890176"/>
                <a:gd name="T41" fmla="*/ 1228285 h 1502699"/>
                <a:gd name="T42" fmla="*/ 41631 w 1890176"/>
                <a:gd name="T43" fmla="*/ 1224423 h 1502699"/>
                <a:gd name="T44" fmla="*/ 19862 w 1890176"/>
                <a:gd name="T45" fmla="*/ 1140105 h 1502699"/>
                <a:gd name="T46" fmla="*/ 3224 w 1890176"/>
                <a:gd name="T47" fmla="*/ 868570 h 1502699"/>
                <a:gd name="T48" fmla="*/ 11487 w 1890176"/>
                <a:gd name="T49" fmla="*/ 805745 h 1502699"/>
                <a:gd name="T50" fmla="*/ 15142 w 1890176"/>
                <a:gd name="T51" fmla="*/ 777958 h 1502699"/>
                <a:gd name="T52" fmla="*/ 209026 w 1890176"/>
                <a:gd name="T53" fmla="*/ 354274 h 1502699"/>
                <a:gd name="T54" fmla="*/ 255297 w 1890176"/>
                <a:gd name="T55" fmla="*/ 302344 h 1502699"/>
                <a:gd name="T56" fmla="*/ 273595 w 1890176"/>
                <a:gd name="T57" fmla="*/ 281810 h 1502699"/>
                <a:gd name="T58" fmla="*/ 845891 w 1890176"/>
                <a:gd name="T59" fmla="*/ 5646 h 1502699"/>
                <a:gd name="T60" fmla="*/ 853497 w 1890176"/>
                <a:gd name="T61" fmla="*/ 5180 h 1502699"/>
                <a:gd name="T62" fmla="*/ 936789 w 1890176"/>
                <a:gd name="T63" fmla="*/ 86 h 1502699"/>
                <a:gd name="T64" fmla="*/ 1543182 w 1890176"/>
                <a:gd name="T65" fmla="*/ 208652 h 15026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90176"/>
                <a:gd name="T100" fmla="*/ 0 h 1502699"/>
                <a:gd name="T101" fmla="*/ 1890176 w 1890176"/>
                <a:gd name="T102" fmla="*/ 1502699 h 15026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90176" h="1502699">
                  <a:moveTo>
                    <a:pt x="1542306" y="208908"/>
                  </a:moveTo>
                  <a:cubicBezTo>
                    <a:pt x="1721012" y="352384"/>
                    <a:pt x="1834029" y="547356"/>
                    <a:pt x="1877166" y="755507"/>
                  </a:cubicBezTo>
                  <a:lnTo>
                    <a:pt x="1890176" y="837888"/>
                  </a:lnTo>
                  <a:lnTo>
                    <a:pt x="1885971" y="831537"/>
                  </a:lnTo>
                  <a:cubicBezTo>
                    <a:pt x="1760410" y="660232"/>
                    <a:pt x="1577667" y="530839"/>
                    <a:pt x="1360527" y="474446"/>
                  </a:cubicBezTo>
                  <a:lnTo>
                    <a:pt x="1333578" y="468890"/>
                  </a:lnTo>
                  <a:lnTo>
                    <a:pt x="1265428" y="454838"/>
                  </a:lnTo>
                  <a:cubicBezTo>
                    <a:pt x="1103640" y="429909"/>
                    <a:pt x="945111" y="447440"/>
                    <a:pt x="801168" y="499128"/>
                  </a:cubicBezTo>
                  <a:lnTo>
                    <a:pt x="775247" y="509876"/>
                  </a:lnTo>
                  <a:lnTo>
                    <a:pt x="716643" y="534173"/>
                  </a:lnTo>
                  <a:cubicBezTo>
                    <a:pt x="634049" y="573184"/>
                    <a:pt x="557523" y="623894"/>
                    <a:pt x="489510" y="684509"/>
                  </a:cubicBezTo>
                  <a:lnTo>
                    <a:pt x="427279" y="745561"/>
                  </a:lnTo>
                  <a:cubicBezTo>
                    <a:pt x="426328" y="746494"/>
                    <a:pt x="425378" y="747426"/>
                    <a:pt x="424427" y="748359"/>
                  </a:cubicBezTo>
                  <a:cubicBezTo>
                    <a:pt x="362362" y="815378"/>
                    <a:pt x="309627" y="891703"/>
                    <a:pt x="268669" y="975542"/>
                  </a:cubicBezTo>
                  <a:lnTo>
                    <a:pt x="256661" y="1003585"/>
                  </a:lnTo>
                  <a:lnTo>
                    <a:pt x="231727" y="1061819"/>
                  </a:lnTo>
                  <a:cubicBezTo>
                    <a:pt x="209836" y="1120919"/>
                    <a:pt x="193543" y="1183091"/>
                    <a:pt x="183571" y="1247806"/>
                  </a:cubicBezTo>
                  <a:cubicBezTo>
                    <a:pt x="173599" y="1312521"/>
                    <a:pt x="170421" y="1376714"/>
                    <a:pt x="173505" y="1439662"/>
                  </a:cubicBezTo>
                  <a:lnTo>
                    <a:pt x="179753" y="1502699"/>
                  </a:lnTo>
                  <a:lnTo>
                    <a:pt x="161472" y="1478279"/>
                  </a:lnTo>
                  <a:cubicBezTo>
                    <a:pt x="109343" y="1400889"/>
                    <a:pt x="69612" y="1317057"/>
                    <a:pt x="42604" y="1229797"/>
                  </a:cubicBezTo>
                  <a:lnTo>
                    <a:pt x="41607" y="1225930"/>
                  </a:lnTo>
                  <a:lnTo>
                    <a:pt x="19850" y="1141508"/>
                  </a:lnTo>
                  <a:cubicBezTo>
                    <a:pt x="1363" y="1052301"/>
                    <a:pt x="-4290" y="960672"/>
                    <a:pt x="3222" y="869639"/>
                  </a:cubicBezTo>
                  <a:lnTo>
                    <a:pt x="11481" y="806737"/>
                  </a:lnTo>
                  <a:lnTo>
                    <a:pt x="15134" y="778916"/>
                  </a:lnTo>
                  <a:cubicBezTo>
                    <a:pt x="42342" y="628413"/>
                    <a:pt x="106425" y="482356"/>
                    <a:pt x="208908" y="354710"/>
                  </a:cubicBezTo>
                  <a:lnTo>
                    <a:pt x="255152" y="302716"/>
                  </a:lnTo>
                  <a:cubicBezTo>
                    <a:pt x="261248" y="295863"/>
                    <a:pt x="267342" y="289009"/>
                    <a:pt x="273439" y="282156"/>
                  </a:cubicBezTo>
                  <a:cubicBezTo>
                    <a:pt x="430846" y="122304"/>
                    <a:pt x="634275" y="28739"/>
                    <a:pt x="845411" y="5652"/>
                  </a:cubicBezTo>
                  <a:lnTo>
                    <a:pt x="853013" y="5186"/>
                  </a:lnTo>
                  <a:lnTo>
                    <a:pt x="936257" y="86"/>
                  </a:lnTo>
                  <a:cubicBezTo>
                    <a:pt x="1148813" y="-2779"/>
                    <a:pt x="1363601" y="65431"/>
                    <a:pt x="1542306" y="208908"/>
                  </a:cubicBezTo>
                  <a:close/>
                </a:path>
              </a:pathLst>
            </a:custGeom>
            <a:solidFill>
              <a:srgbClr val="90BE21"/>
            </a:solidFill>
            <a:ln w="9525">
              <a:solidFill>
                <a:schemeClr val="bg1"/>
              </a:solidFill>
              <a:miter lim="800000"/>
            </a:ln>
          </p:spPr>
          <p:txBody>
            <a:bodyPr lIns="0" tIns="2700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5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endParaRPr lang="zh-CN" altLang="en-US" sz="1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" name="任意多边形 19">
              <a:extLst>
                <a:ext uri="{FF2B5EF4-FFF2-40B4-BE49-F238E27FC236}">
                  <a16:creationId xmlns:a16="http://schemas.microsoft.com/office/drawing/2014/main" id="{23D834DF-65A4-488A-BCAF-25E22FEBE430}"/>
                </a:ext>
              </a:extLst>
            </p:cNvPr>
            <p:cNvSpPr/>
            <p:nvPr/>
          </p:nvSpPr>
          <p:spPr bwMode="auto">
            <a:xfrm rot="4146070">
              <a:off x="3879851" y="3565526"/>
              <a:ext cx="1897062" cy="1328737"/>
            </a:xfrm>
            <a:custGeom>
              <a:avLst/>
              <a:gdLst>
                <a:gd name="T0" fmla="*/ 71644 w 1896983"/>
                <a:gd name="T1" fmla="*/ 586508 h 1328648"/>
                <a:gd name="T2" fmla="*/ 350314 w 1896983"/>
                <a:gd name="T3" fmla="*/ 212486 h 1328648"/>
                <a:gd name="T4" fmla="*/ 406461 w 1896983"/>
                <a:gd name="T5" fmla="*/ 171374 h 1328648"/>
                <a:gd name="T6" fmla="*/ 428665 w 1896983"/>
                <a:gd name="T7" fmla="*/ 155116 h 1328648"/>
                <a:gd name="T8" fmla="*/ 1046044 w 1896983"/>
                <a:gd name="T9" fmla="*/ 5053 h 1328648"/>
                <a:gd name="T10" fmla="*/ 1053574 w 1896983"/>
                <a:gd name="T11" fmla="*/ 6196 h 1328648"/>
                <a:gd name="T12" fmla="*/ 1136036 w 1896983"/>
                <a:gd name="T13" fmla="*/ 18717 h 1328648"/>
                <a:gd name="T14" fmla="*/ 1684667 w 1896983"/>
                <a:gd name="T15" fmla="*/ 350357 h 1328648"/>
                <a:gd name="T16" fmla="*/ 1897115 w 1896983"/>
                <a:gd name="T17" fmla="*/ 955233 h 1328648"/>
                <a:gd name="T18" fmla="*/ 1892511 w 1896983"/>
                <a:gd name="T19" fmla="*/ 1038521 h 1328648"/>
                <a:gd name="T20" fmla="*/ 1889735 w 1896983"/>
                <a:gd name="T21" fmla="*/ 1031425 h 1328648"/>
                <a:gd name="T22" fmla="*/ 1451092 w 1896983"/>
                <a:gd name="T23" fmla="*/ 571763 h 1328648"/>
                <a:gd name="T24" fmla="*/ 1425913 w 1896983"/>
                <a:gd name="T25" fmla="*/ 560664 h 1328648"/>
                <a:gd name="T26" fmla="*/ 1362237 w 1896983"/>
                <a:gd name="T27" fmla="*/ 532591 h 1328648"/>
                <a:gd name="T28" fmla="*/ 899004 w 1896983"/>
                <a:gd name="T29" fmla="*/ 478255 h 1328648"/>
                <a:gd name="T30" fmla="*/ 871402 w 1896983"/>
                <a:gd name="T31" fmla="*/ 483312 h 1328648"/>
                <a:gd name="T32" fmla="*/ 808994 w 1896983"/>
                <a:gd name="T33" fmla="*/ 494745 h 1328648"/>
                <a:gd name="T34" fmla="*/ 555306 w 1896983"/>
                <a:gd name="T35" fmla="*/ 593970 h 1328648"/>
                <a:gd name="T36" fmla="*/ 481622 w 1896983"/>
                <a:gd name="T37" fmla="*/ 640576 h 1328648"/>
                <a:gd name="T38" fmla="*/ 478244 w 1896983"/>
                <a:gd name="T39" fmla="*/ 642712 h 1328648"/>
                <a:gd name="T40" fmla="*/ 278179 w 1896983"/>
                <a:gd name="T41" fmla="*/ 832088 h 1328648"/>
                <a:gd name="T42" fmla="*/ 260543 w 1896983"/>
                <a:gd name="T43" fmla="*/ 856979 h 1328648"/>
                <a:gd name="T44" fmla="*/ 223915 w 1896983"/>
                <a:gd name="T45" fmla="*/ 908678 h 1328648"/>
                <a:gd name="T46" fmla="*/ 137719 w 1896983"/>
                <a:gd name="T47" fmla="*/ 1080401 h 1328648"/>
                <a:gd name="T48" fmla="*/ 87530 w 1896983"/>
                <a:gd name="T49" fmla="*/ 1265876 h 1328648"/>
                <a:gd name="T50" fmla="*/ 80381 w 1896983"/>
                <a:gd name="T51" fmla="*/ 1328826 h 1328648"/>
                <a:gd name="T52" fmla="*/ 67643 w 1896983"/>
                <a:gd name="T53" fmla="*/ 1301104 h 1328648"/>
                <a:gd name="T54" fmla="*/ 3679 w 1896983"/>
                <a:gd name="T55" fmla="*/ 1033145 h 1328648"/>
                <a:gd name="T56" fmla="*/ 3518 w 1896983"/>
                <a:gd name="T57" fmla="*/ 1029154 h 1328648"/>
                <a:gd name="T58" fmla="*/ 0 w 1896983"/>
                <a:gd name="T59" fmla="*/ 942034 h 1328648"/>
                <a:gd name="T60" fmla="*/ 40918 w 1896983"/>
                <a:gd name="T61" fmla="*/ 672710 h 1328648"/>
                <a:gd name="T62" fmla="*/ 62222 w 1896983"/>
                <a:gd name="T63" fmla="*/ 612944 h 13286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96983"/>
                <a:gd name="T97" fmla="*/ 0 h 1328648"/>
                <a:gd name="T98" fmla="*/ 1896983 w 1896983"/>
                <a:gd name="T99" fmla="*/ 1328648 h 13286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96983" h="1328648">
                  <a:moveTo>
                    <a:pt x="71638" y="586430"/>
                  </a:moveTo>
                  <a:cubicBezTo>
                    <a:pt x="129887" y="445015"/>
                    <a:pt x="223251" y="315699"/>
                    <a:pt x="350284" y="212458"/>
                  </a:cubicBezTo>
                  <a:lnTo>
                    <a:pt x="406427" y="171352"/>
                  </a:lnTo>
                  <a:lnTo>
                    <a:pt x="428629" y="155096"/>
                  </a:lnTo>
                  <a:cubicBezTo>
                    <a:pt x="616132" y="31918"/>
                    <a:pt x="834687" y="-16775"/>
                    <a:pt x="1045956" y="5053"/>
                  </a:cubicBezTo>
                  <a:lnTo>
                    <a:pt x="1053486" y="6196"/>
                  </a:lnTo>
                  <a:lnTo>
                    <a:pt x="1135942" y="18715"/>
                  </a:lnTo>
                  <a:cubicBezTo>
                    <a:pt x="1344347" y="60611"/>
                    <a:pt x="1539989" y="172464"/>
                    <a:pt x="1684527" y="350311"/>
                  </a:cubicBezTo>
                  <a:cubicBezTo>
                    <a:pt x="1829066" y="528159"/>
                    <a:pt x="1898556" y="742536"/>
                    <a:pt x="1896957" y="955105"/>
                  </a:cubicBezTo>
                  <a:lnTo>
                    <a:pt x="1892353" y="1038381"/>
                  </a:lnTo>
                  <a:lnTo>
                    <a:pt x="1889577" y="1031287"/>
                  </a:lnTo>
                  <a:cubicBezTo>
                    <a:pt x="1802846" y="837408"/>
                    <a:pt x="1651399" y="672480"/>
                    <a:pt x="1450972" y="571687"/>
                  </a:cubicBezTo>
                  <a:lnTo>
                    <a:pt x="1425795" y="560588"/>
                  </a:lnTo>
                  <a:lnTo>
                    <a:pt x="1362123" y="532519"/>
                  </a:lnTo>
                  <a:cubicBezTo>
                    <a:pt x="1209196" y="474126"/>
                    <a:pt x="1050525" y="457928"/>
                    <a:pt x="898930" y="478191"/>
                  </a:cubicBezTo>
                  <a:lnTo>
                    <a:pt x="871330" y="483248"/>
                  </a:lnTo>
                  <a:lnTo>
                    <a:pt x="808926" y="494679"/>
                  </a:lnTo>
                  <a:cubicBezTo>
                    <a:pt x="719976" y="515449"/>
                    <a:pt x="634497" y="548932"/>
                    <a:pt x="555260" y="593890"/>
                  </a:cubicBezTo>
                  <a:lnTo>
                    <a:pt x="481582" y="640490"/>
                  </a:lnTo>
                  <a:lnTo>
                    <a:pt x="478204" y="642626"/>
                  </a:lnTo>
                  <a:cubicBezTo>
                    <a:pt x="403434" y="695094"/>
                    <a:pt x="335828" y="758624"/>
                    <a:pt x="278155" y="831976"/>
                  </a:cubicBezTo>
                  <a:lnTo>
                    <a:pt x="260521" y="856865"/>
                  </a:lnTo>
                  <a:lnTo>
                    <a:pt x="223897" y="908556"/>
                  </a:lnTo>
                  <a:cubicBezTo>
                    <a:pt x="190068" y="961730"/>
                    <a:pt x="161065" y="1019086"/>
                    <a:pt x="137707" y="1080257"/>
                  </a:cubicBezTo>
                  <a:cubicBezTo>
                    <a:pt x="114350" y="1141427"/>
                    <a:pt x="97744" y="1203518"/>
                    <a:pt x="87522" y="1265706"/>
                  </a:cubicBezTo>
                  <a:lnTo>
                    <a:pt x="80375" y="1328648"/>
                  </a:lnTo>
                  <a:lnTo>
                    <a:pt x="67637" y="1300930"/>
                  </a:lnTo>
                  <a:cubicBezTo>
                    <a:pt x="32949" y="1214308"/>
                    <a:pt x="11733" y="1123995"/>
                    <a:pt x="3679" y="1033007"/>
                  </a:cubicBezTo>
                  <a:lnTo>
                    <a:pt x="3518" y="1029016"/>
                  </a:lnTo>
                  <a:lnTo>
                    <a:pt x="0" y="941908"/>
                  </a:lnTo>
                  <a:cubicBezTo>
                    <a:pt x="686" y="850807"/>
                    <a:pt x="14427" y="760038"/>
                    <a:pt x="40914" y="672620"/>
                  </a:cubicBezTo>
                  <a:lnTo>
                    <a:pt x="62216" y="612862"/>
                  </a:lnTo>
                  <a:lnTo>
                    <a:pt x="71638" y="586430"/>
                  </a:lnTo>
                  <a:close/>
                </a:path>
              </a:pathLst>
            </a:custGeom>
            <a:solidFill>
              <a:srgbClr val="90BE21"/>
            </a:solidFill>
            <a:ln w="9525">
              <a:solidFill>
                <a:schemeClr val="bg1"/>
              </a:solidFill>
              <a:miter lim="800000"/>
            </a:ln>
          </p:spPr>
          <p:txBody>
            <a:bodyPr lIns="0" tIns="2700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0"/>
                </a:spcBef>
                <a:defRPr/>
              </a:pPr>
              <a:endParaRPr lang="en-US" altLang="zh-CN" sz="15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1" name="任意多边形 23">
              <a:extLst>
                <a:ext uri="{FF2B5EF4-FFF2-40B4-BE49-F238E27FC236}">
                  <a16:creationId xmlns:a16="http://schemas.microsoft.com/office/drawing/2014/main" id="{7A89C53D-5235-4D7A-B80C-DE90B38A5E7F}"/>
                </a:ext>
              </a:extLst>
            </p:cNvPr>
            <p:cNvSpPr/>
            <p:nvPr/>
          </p:nvSpPr>
          <p:spPr bwMode="auto">
            <a:xfrm rot="18279225">
              <a:off x="3464720" y="4120358"/>
              <a:ext cx="1897062" cy="1260475"/>
            </a:xfrm>
            <a:custGeom>
              <a:avLst/>
              <a:gdLst>
                <a:gd name="T0" fmla="*/ 1843517 w 1897068"/>
                <a:gd name="T1" fmla="*/ 0 h 1260240"/>
                <a:gd name="T2" fmla="*/ 1854067 w 1897068"/>
                <a:gd name="T3" fmla="*/ 28631 h 1260240"/>
                <a:gd name="T4" fmla="*/ 1897056 w 1897068"/>
                <a:gd name="T5" fmla="*/ 300808 h 1260240"/>
                <a:gd name="T6" fmla="*/ 1896907 w 1897068"/>
                <a:gd name="T7" fmla="*/ 304804 h 1260240"/>
                <a:gd name="T8" fmla="*/ 1893659 w 1897068"/>
                <a:gd name="T9" fmla="*/ 391953 h 1260240"/>
                <a:gd name="T10" fmla="*/ 1831987 w 1897068"/>
                <a:gd name="T11" fmla="*/ 657356 h 1260240"/>
                <a:gd name="T12" fmla="*/ 1806115 w 1897068"/>
                <a:gd name="T13" fmla="*/ 715303 h 1260240"/>
                <a:gd name="T14" fmla="*/ 1794673 w 1897068"/>
                <a:gd name="T15" fmla="*/ 740934 h 1260240"/>
                <a:gd name="T16" fmla="*/ 1487869 w 1897068"/>
                <a:gd name="T17" fmla="*/ 1092305 h 1260240"/>
                <a:gd name="T18" fmla="*/ 1428706 w 1897068"/>
                <a:gd name="T19" fmla="*/ 1128947 h 1260240"/>
                <a:gd name="T20" fmla="*/ 1405313 w 1897068"/>
                <a:gd name="T21" fmla="*/ 1143437 h 1260240"/>
                <a:gd name="T22" fmla="*/ 778214 w 1897068"/>
                <a:gd name="T23" fmla="*/ 1245196 h 1260240"/>
                <a:gd name="T24" fmla="*/ 770794 w 1897068"/>
                <a:gd name="T25" fmla="*/ 1243473 h 1260240"/>
                <a:gd name="T26" fmla="*/ 689559 w 1897068"/>
                <a:gd name="T27" fmla="*/ 1224590 h 1260240"/>
                <a:gd name="T28" fmla="*/ 168340 w 1897068"/>
                <a:gd name="T29" fmla="*/ 851314 h 1260240"/>
                <a:gd name="T30" fmla="*/ 3450 w 1897068"/>
                <a:gd name="T31" fmla="*/ 231637 h 1260240"/>
                <a:gd name="T32" fmla="*/ 14498 w 1897068"/>
                <a:gd name="T33" fmla="*/ 148941 h 1260240"/>
                <a:gd name="T34" fmla="*/ 16715 w 1897068"/>
                <a:gd name="T35" fmla="*/ 156230 h 1260240"/>
                <a:gd name="T36" fmla="*/ 418358 w 1897068"/>
                <a:gd name="T37" fmla="*/ 648641 h 1260240"/>
                <a:gd name="T38" fmla="*/ 442599 w 1897068"/>
                <a:gd name="T39" fmla="*/ 661664 h 1260240"/>
                <a:gd name="T40" fmla="*/ 503901 w 1897068"/>
                <a:gd name="T41" fmla="*/ 694597 h 1260240"/>
                <a:gd name="T42" fmla="*/ 961483 w 1897068"/>
                <a:gd name="T43" fmla="*/ 784713 h 1260240"/>
                <a:gd name="T44" fmla="*/ 989394 w 1897068"/>
                <a:gd name="T45" fmla="*/ 781813 h 1260240"/>
                <a:gd name="T46" fmla="*/ 1052495 w 1897068"/>
                <a:gd name="T47" fmla="*/ 775253 h 1260240"/>
                <a:gd name="T48" fmla="*/ 1313090 w 1897068"/>
                <a:gd name="T49" fmla="*/ 695981 h 1260240"/>
                <a:gd name="T50" fmla="*/ 1390161 w 1897068"/>
                <a:gd name="T51" fmla="*/ 655218 h 1260240"/>
                <a:gd name="T52" fmla="*/ 1393691 w 1897068"/>
                <a:gd name="T53" fmla="*/ 653351 h 1260240"/>
                <a:gd name="T54" fmla="*/ 1607819 w 1897068"/>
                <a:gd name="T55" fmla="*/ 480018 h 1260240"/>
                <a:gd name="T56" fmla="*/ 1627332 w 1897068"/>
                <a:gd name="T57" fmla="*/ 456562 h 1260240"/>
                <a:gd name="T58" fmla="*/ 1667853 w 1897068"/>
                <a:gd name="T59" fmla="*/ 407850 h 1260240"/>
                <a:gd name="T60" fmla="*/ 1767095 w 1897068"/>
                <a:gd name="T61" fmla="*/ 243287 h 1260240"/>
                <a:gd name="T62" fmla="*/ 1831509 w 1897068"/>
                <a:gd name="T63" fmla="*/ 62222 h 12602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97068"/>
                <a:gd name="T97" fmla="*/ 0 h 1260240"/>
                <a:gd name="T98" fmla="*/ 1897068 w 1897068"/>
                <a:gd name="T99" fmla="*/ 1260240 h 126024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97068" h="1260240">
                  <a:moveTo>
                    <a:pt x="1843529" y="0"/>
                  </a:moveTo>
                  <a:lnTo>
                    <a:pt x="1854079" y="28621"/>
                  </a:lnTo>
                  <a:cubicBezTo>
                    <a:pt x="1881946" y="117672"/>
                    <a:pt x="1896094" y="209359"/>
                    <a:pt x="1897068" y="300696"/>
                  </a:cubicBezTo>
                  <a:lnTo>
                    <a:pt x="1896919" y="304690"/>
                  </a:lnTo>
                  <a:lnTo>
                    <a:pt x="1893671" y="391807"/>
                  </a:lnTo>
                  <a:cubicBezTo>
                    <a:pt x="1885925" y="482580"/>
                    <a:pt x="1865186" y="572010"/>
                    <a:pt x="1831999" y="657110"/>
                  </a:cubicBezTo>
                  <a:lnTo>
                    <a:pt x="1806127" y="715037"/>
                  </a:lnTo>
                  <a:lnTo>
                    <a:pt x="1794685" y="740658"/>
                  </a:lnTo>
                  <a:cubicBezTo>
                    <a:pt x="1725646" y="877132"/>
                    <a:pt x="1622536" y="998817"/>
                    <a:pt x="1487879" y="1091897"/>
                  </a:cubicBezTo>
                  <a:lnTo>
                    <a:pt x="1428716" y="1128527"/>
                  </a:lnTo>
                  <a:lnTo>
                    <a:pt x="1405321" y="1143011"/>
                  </a:lnTo>
                  <a:cubicBezTo>
                    <a:pt x="1208832" y="1251278"/>
                    <a:pt x="987159" y="1282877"/>
                    <a:pt x="778218" y="1244732"/>
                  </a:cubicBezTo>
                  <a:lnTo>
                    <a:pt x="770798" y="1243009"/>
                  </a:lnTo>
                  <a:lnTo>
                    <a:pt x="689563" y="1224134"/>
                  </a:lnTo>
                  <a:cubicBezTo>
                    <a:pt x="485034" y="1166204"/>
                    <a:pt x="298655" y="1039517"/>
                    <a:pt x="168342" y="850996"/>
                  </a:cubicBezTo>
                  <a:cubicBezTo>
                    <a:pt x="38030" y="662476"/>
                    <a:pt x="-14627" y="443356"/>
                    <a:pt x="3450" y="231551"/>
                  </a:cubicBezTo>
                  <a:lnTo>
                    <a:pt x="14498" y="148885"/>
                  </a:lnTo>
                  <a:lnTo>
                    <a:pt x="16715" y="156172"/>
                  </a:lnTo>
                  <a:cubicBezTo>
                    <a:pt x="88151" y="356192"/>
                    <a:pt x="226354" y="532367"/>
                    <a:pt x="418360" y="648399"/>
                  </a:cubicBezTo>
                  <a:lnTo>
                    <a:pt x="442601" y="661418"/>
                  </a:lnTo>
                  <a:lnTo>
                    <a:pt x="503905" y="694339"/>
                  </a:lnTo>
                  <a:cubicBezTo>
                    <a:pt x="651843" y="764416"/>
                    <a:pt x="808781" y="792868"/>
                    <a:pt x="961489" y="784421"/>
                  </a:cubicBezTo>
                  <a:lnTo>
                    <a:pt x="989400" y="781521"/>
                  </a:lnTo>
                  <a:lnTo>
                    <a:pt x="1052501" y="774963"/>
                  </a:lnTo>
                  <a:cubicBezTo>
                    <a:pt x="1142795" y="761152"/>
                    <a:pt x="1230612" y="734399"/>
                    <a:pt x="1313098" y="695721"/>
                  </a:cubicBezTo>
                  <a:lnTo>
                    <a:pt x="1390169" y="654974"/>
                  </a:lnTo>
                  <a:lnTo>
                    <a:pt x="1393699" y="653107"/>
                  </a:lnTo>
                  <a:cubicBezTo>
                    <a:pt x="1472314" y="606594"/>
                    <a:pt x="1544642" y="548498"/>
                    <a:pt x="1607829" y="479840"/>
                  </a:cubicBezTo>
                  <a:lnTo>
                    <a:pt x="1627342" y="456392"/>
                  </a:lnTo>
                  <a:lnTo>
                    <a:pt x="1667863" y="407698"/>
                  </a:lnTo>
                  <a:cubicBezTo>
                    <a:pt x="1705713" y="357308"/>
                    <a:pt x="1739076" y="302373"/>
                    <a:pt x="1767107" y="243197"/>
                  </a:cubicBezTo>
                  <a:cubicBezTo>
                    <a:pt x="1795138" y="184022"/>
                    <a:pt x="1816508" y="123406"/>
                    <a:pt x="1831521" y="62198"/>
                  </a:cubicBezTo>
                  <a:lnTo>
                    <a:pt x="1843529" y="0"/>
                  </a:lnTo>
                  <a:close/>
                </a:path>
              </a:pathLst>
            </a:custGeom>
            <a:solidFill>
              <a:srgbClr val="5B9BD5"/>
            </a:solidFill>
            <a:ln w="9525">
              <a:solidFill>
                <a:schemeClr val="bg1"/>
              </a:solidFill>
              <a:miter lim="800000"/>
            </a:ln>
          </p:spPr>
          <p:txBody>
            <a:bodyPr lIns="0" tIns="54000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0"/>
                </a:spcBef>
                <a:buNone/>
                <a:defRPr/>
              </a:pPr>
              <a:endParaRPr lang="en-US" altLang="zh-CN" sz="15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2" name="任意多边形 27">
              <a:extLst>
                <a:ext uri="{FF2B5EF4-FFF2-40B4-BE49-F238E27FC236}">
                  <a16:creationId xmlns:a16="http://schemas.microsoft.com/office/drawing/2014/main" id="{4B169C26-F3EC-4A78-B148-2C72259B16DC}"/>
                </a:ext>
              </a:extLst>
            </p:cNvPr>
            <p:cNvSpPr/>
            <p:nvPr/>
          </p:nvSpPr>
          <p:spPr bwMode="auto">
            <a:xfrm rot="3838178">
              <a:off x="2497932" y="3372644"/>
              <a:ext cx="1898650" cy="1249363"/>
            </a:xfrm>
            <a:custGeom>
              <a:avLst/>
              <a:gdLst>
                <a:gd name="T0" fmla="*/ 16546 w 1897143"/>
                <a:gd name="T1" fmla="*/ 127001 h 1249545"/>
                <a:gd name="T2" fmla="*/ 18679 w 1897143"/>
                <a:gd name="T3" fmla="*/ 134311 h 1249545"/>
                <a:gd name="T4" fmla="*/ 415046 w 1897143"/>
                <a:gd name="T5" fmla="*/ 631155 h 1249545"/>
                <a:gd name="T6" fmla="*/ 439170 w 1897143"/>
                <a:gd name="T7" fmla="*/ 644458 h 1249545"/>
                <a:gd name="T8" fmla="*/ 500172 w 1897143"/>
                <a:gd name="T9" fmla="*/ 678099 h 1249545"/>
                <a:gd name="T10" fmla="*/ 957374 w 1897143"/>
                <a:gd name="T11" fmla="*/ 773610 h 1249545"/>
                <a:gd name="T12" fmla="*/ 985361 w 1897143"/>
                <a:gd name="T13" fmla="*/ 771045 h 1249545"/>
                <a:gd name="T14" fmla="*/ 1048637 w 1897143"/>
                <a:gd name="T15" fmla="*/ 765243 h 1249545"/>
                <a:gd name="T16" fmla="*/ 1310576 w 1897143"/>
                <a:gd name="T17" fmla="*/ 689139 h 1249545"/>
                <a:gd name="T18" fmla="*/ 1388252 w 1897143"/>
                <a:gd name="T19" fmla="*/ 649326 h 1249545"/>
                <a:gd name="T20" fmla="*/ 1391811 w 1897143"/>
                <a:gd name="T21" fmla="*/ 647503 h 1249545"/>
                <a:gd name="T22" fmla="*/ 1608338 w 1897143"/>
                <a:gd name="T23" fmla="*/ 476855 h 1249545"/>
                <a:gd name="T24" fmla="*/ 1628160 w 1897143"/>
                <a:gd name="T25" fmla="*/ 453647 h 1249545"/>
                <a:gd name="T26" fmla="*/ 1669325 w 1897143"/>
                <a:gd name="T27" fmla="*/ 405455 h 1249545"/>
                <a:gd name="T28" fmla="*/ 1770686 w 1897143"/>
                <a:gd name="T29" fmla="*/ 242199 h 1249545"/>
                <a:gd name="T30" fmla="*/ 1837363 w 1897143"/>
                <a:gd name="T31" fmla="*/ 62034 h 1249545"/>
                <a:gd name="T32" fmla="*/ 1850132 w 1897143"/>
                <a:gd name="T33" fmla="*/ 0 h 1249545"/>
                <a:gd name="T34" fmla="*/ 1860357 w 1897143"/>
                <a:gd name="T35" fmla="*/ 28739 h 1249545"/>
                <a:gd name="T36" fmla="*/ 1900158 w 1897143"/>
                <a:gd name="T37" fmla="*/ 301227 h 1249545"/>
                <a:gd name="T38" fmla="*/ 1899961 w 1897143"/>
                <a:gd name="T39" fmla="*/ 305218 h 1249545"/>
                <a:gd name="T40" fmla="*/ 1895667 w 1897143"/>
                <a:gd name="T41" fmla="*/ 392266 h 1249545"/>
                <a:gd name="T42" fmla="*/ 1830728 w 1897143"/>
                <a:gd name="T43" fmla="*/ 656736 h 1249545"/>
                <a:gd name="T44" fmla="*/ 1804125 w 1897143"/>
                <a:gd name="T45" fmla="*/ 714334 h 1249545"/>
                <a:gd name="T46" fmla="*/ 1792359 w 1897143"/>
                <a:gd name="T47" fmla="*/ 739809 h 1249545"/>
                <a:gd name="T48" fmla="*/ 1480885 w 1897143"/>
                <a:gd name="T49" fmla="*/ 1087260 h 1249545"/>
                <a:gd name="T50" fmla="*/ 1421195 w 1897143"/>
                <a:gd name="T51" fmla="*/ 1123168 h 1249545"/>
                <a:gd name="T52" fmla="*/ 1397591 w 1897143"/>
                <a:gd name="T53" fmla="*/ 1137368 h 1249545"/>
                <a:gd name="T54" fmla="*/ 768320 w 1897143"/>
                <a:gd name="T55" fmla="*/ 1231568 h 1249545"/>
                <a:gd name="T56" fmla="*/ 760909 w 1897143"/>
                <a:gd name="T57" fmla="*/ 1229756 h 1249545"/>
                <a:gd name="T58" fmla="*/ 679776 w 1897143"/>
                <a:gd name="T59" fmla="*/ 1209920 h 1249545"/>
                <a:gd name="T60" fmla="*/ 162227 w 1897143"/>
                <a:gd name="T61" fmla="*/ 830695 h 1249545"/>
                <a:gd name="T62" fmla="*/ 4493 w 1897143"/>
                <a:gd name="T63" fmla="*/ 209505 h 12495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97143"/>
                <a:gd name="T97" fmla="*/ 0 h 1249545"/>
                <a:gd name="T98" fmla="*/ 1897143 w 1897143"/>
                <a:gd name="T99" fmla="*/ 1249545 h 12495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97143" h="1249545">
                  <a:moveTo>
                    <a:pt x="16520" y="127039"/>
                  </a:moveTo>
                  <a:lnTo>
                    <a:pt x="18649" y="134351"/>
                  </a:lnTo>
                  <a:cubicBezTo>
                    <a:pt x="87692" y="335210"/>
                    <a:pt x="223781" y="513023"/>
                    <a:pt x="414388" y="631339"/>
                  </a:cubicBezTo>
                  <a:lnTo>
                    <a:pt x="438473" y="644646"/>
                  </a:lnTo>
                  <a:lnTo>
                    <a:pt x="499378" y="678297"/>
                  </a:lnTo>
                  <a:cubicBezTo>
                    <a:pt x="646469" y="750134"/>
                    <a:pt x="803056" y="780459"/>
                    <a:pt x="955855" y="773836"/>
                  </a:cubicBezTo>
                  <a:lnTo>
                    <a:pt x="983798" y="771269"/>
                  </a:lnTo>
                  <a:lnTo>
                    <a:pt x="1046973" y="765465"/>
                  </a:lnTo>
                  <a:cubicBezTo>
                    <a:pt x="1137424" y="752734"/>
                    <a:pt x="1225556" y="727029"/>
                    <a:pt x="1308497" y="689339"/>
                  </a:cubicBezTo>
                  <a:lnTo>
                    <a:pt x="1386049" y="649516"/>
                  </a:lnTo>
                  <a:lnTo>
                    <a:pt x="1389602" y="647691"/>
                  </a:lnTo>
                  <a:cubicBezTo>
                    <a:pt x="1468766" y="602120"/>
                    <a:pt x="1541783" y="544892"/>
                    <a:pt x="1605785" y="476993"/>
                  </a:cubicBezTo>
                  <a:lnTo>
                    <a:pt x="1625577" y="453779"/>
                  </a:lnTo>
                  <a:lnTo>
                    <a:pt x="1666676" y="405573"/>
                  </a:lnTo>
                  <a:cubicBezTo>
                    <a:pt x="1705125" y="355638"/>
                    <a:pt x="1739142" y="301105"/>
                    <a:pt x="1767877" y="242269"/>
                  </a:cubicBezTo>
                  <a:cubicBezTo>
                    <a:pt x="1796612" y="183432"/>
                    <a:pt x="1818705" y="123077"/>
                    <a:pt x="1834448" y="62052"/>
                  </a:cubicBezTo>
                  <a:lnTo>
                    <a:pt x="1847197" y="0"/>
                  </a:lnTo>
                  <a:lnTo>
                    <a:pt x="1857405" y="28747"/>
                  </a:lnTo>
                  <a:cubicBezTo>
                    <a:pt x="1884207" y="118124"/>
                    <a:pt x="1897259" y="209973"/>
                    <a:pt x="1897143" y="301315"/>
                  </a:cubicBezTo>
                  <a:lnTo>
                    <a:pt x="1896946" y="305306"/>
                  </a:lnTo>
                  <a:lnTo>
                    <a:pt x="1892659" y="392380"/>
                  </a:lnTo>
                  <a:cubicBezTo>
                    <a:pt x="1883829" y="483054"/>
                    <a:pt x="1862023" y="572229"/>
                    <a:pt x="1827823" y="656928"/>
                  </a:cubicBezTo>
                  <a:lnTo>
                    <a:pt x="1801262" y="714542"/>
                  </a:lnTo>
                  <a:lnTo>
                    <a:pt x="1789514" y="740025"/>
                  </a:lnTo>
                  <a:cubicBezTo>
                    <a:pt x="1718850" y="875663"/>
                    <a:pt x="1614296" y="996109"/>
                    <a:pt x="1478536" y="1087576"/>
                  </a:cubicBezTo>
                  <a:lnTo>
                    <a:pt x="1418940" y="1123496"/>
                  </a:lnTo>
                  <a:lnTo>
                    <a:pt x="1395374" y="1137700"/>
                  </a:lnTo>
                  <a:cubicBezTo>
                    <a:pt x="1197606" y="1243613"/>
                    <a:pt x="975572" y="1272564"/>
                    <a:pt x="767101" y="1231926"/>
                  </a:cubicBezTo>
                  <a:lnTo>
                    <a:pt x="759702" y="1230114"/>
                  </a:lnTo>
                  <a:lnTo>
                    <a:pt x="678697" y="1210272"/>
                  </a:lnTo>
                  <a:cubicBezTo>
                    <a:pt x="474875" y="1149903"/>
                    <a:pt x="290022" y="1021000"/>
                    <a:pt x="161969" y="830937"/>
                  </a:cubicBezTo>
                  <a:cubicBezTo>
                    <a:pt x="33917" y="640874"/>
                    <a:pt x="-16120" y="421140"/>
                    <a:pt x="4485" y="209567"/>
                  </a:cubicBezTo>
                  <a:lnTo>
                    <a:pt x="16520" y="127039"/>
                  </a:lnTo>
                  <a:close/>
                </a:path>
              </a:pathLst>
            </a:custGeom>
            <a:solidFill>
              <a:srgbClr val="5B9BD5"/>
            </a:solidFill>
            <a:ln w="9525">
              <a:solidFill>
                <a:schemeClr val="bg1"/>
              </a:solidFill>
              <a:miter lim="800000"/>
            </a:ln>
          </p:spPr>
          <p:txBody>
            <a:bodyPr lIns="0" tIns="48600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0"/>
                </a:spcBef>
                <a:buNone/>
                <a:defRPr/>
              </a:pPr>
              <a:endParaRPr lang="en-US" altLang="zh-CN" sz="15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sp>
        <p:nvSpPr>
          <p:cNvPr id="14" name="等腰三角形 35">
            <a:extLst>
              <a:ext uri="{FF2B5EF4-FFF2-40B4-BE49-F238E27FC236}">
                <a16:creationId xmlns:a16="http://schemas.microsoft.com/office/drawing/2014/main" id="{C88DBCA2-CF76-40D8-A927-9526D2E7E18B}"/>
              </a:ext>
            </a:extLst>
          </p:cNvPr>
          <p:cNvSpPr/>
          <p:nvPr/>
        </p:nvSpPr>
        <p:spPr>
          <a:xfrm>
            <a:off x="487115" y="2168091"/>
            <a:ext cx="303663" cy="241749"/>
          </a:xfrm>
          <a:prstGeom prst="triangl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7" name="等腰三角形 41">
            <a:extLst>
              <a:ext uri="{FF2B5EF4-FFF2-40B4-BE49-F238E27FC236}">
                <a16:creationId xmlns:a16="http://schemas.microsoft.com/office/drawing/2014/main" id="{52C1A848-79C4-43B6-A65E-B49024F18716}"/>
              </a:ext>
            </a:extLst>
          </p:cNvPr>
          <p:cNvSpPr/>
          <p:nvPr/>
        </p:nvSpPr>
        <p:spPr>
          <a:xfrm>
            <a:off x="482568" y="3045019"/>
            <a:ext cx="303663" cy="241750"/>
          </a:xfrm>
          <a:prstGeom prst="triangle">
            <a:avLst/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64C5507-C848-49EF-8986-05A3203C0D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7588" y="2078038"/>
            <a:ext cx="4681537" cy="46672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099A2F67-24E2-4CC2-8E42-817A90F5B0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7588" y="2955925"/>
            <a:ext cx="4681537" cy="46672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59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4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54CA-1408-4808-A877-C48B6361A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919E08-F72F-45A3-AC40-435431052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7FE8C-220B-49AB-9504-58EB91581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E4077-7F00-4E45-B844-1E2621E9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8998FD73-8D68-4462-BFC9-FA744D0323F1}"/>
              </a:ext>
            </a:extLst>
          </p:cNvPr>
          <p:cNvGrpSpPr/>
          <p:nvPr userDrawn="1"/>
        </p:nvGrpSpPr>
        <p:grpSpPr>
          <a:xfrm>
            <a:off x="644373" y="1849212"/>
            <a:ext cx="1713195" cy="1869350"/>
            <a:chOff x="954880" y="2484888"/>
            <a:chExt cx="2014662" cy="2198295"/>
          </a:xfrm>
        </p:grpSpPr>
        <p:sp>
          <p:nvSpPr>
            <p:cNvPr id="7" name="椭圆 17">
              <a:extLst>
                <a:ext uri="{FF2B5EF4-FFF2-40B4-BE49-F238E27FC236}">
                  <a16:creationId xmlns:a16="http://schemas.microsoft.com/office/drawing/2014/main" id="{4548FD0C-1133-4B05-9EAC-A1282240388E}"/>
                </a:ext>
              </a:extLst>
            </p:cNvPr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F992B8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342900">
                <a:defRPr/>
              </a:pPr>
              <a:endParaRPr lang="zh-CN" altLang="en-US" sz="1015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" name="椭圆 19">
              <a:extLst>
                <a:ext uri="{FF2B5EF4-FFF2-40B4-BE49-F238E27FC236}">
                  <a16:creationId xmlns:a16="http://schemas.microsoft.com/office/drawing/2014/main" id="{A378A738-03FA-4A86-9300-D36F5F04500A}"/>
                </a:ext>
              </a:extLst>
            </p:cNvPr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F992B8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椭圆 21">
              <a:extLst>
                <a:ext uri="{FF2B5EF4-FFF2-40B4-BE49-F238E27FC236}">
                  <a16:creationId xmlns:a16="http://schemas.microsoft.com/office/drawing/2014/main" id="{B0B44CD5-A2F5-4624-A314-6FDE65F434A2}"/>
                </a:ext>
              </a:extLst>
            </p:cNvPr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altLang="zh-CN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grpSp>
        <p:nvGrpSpPr>
          <p:cNvPr id="10" name="组合 45">
            <a:extLst>
              <a:ext uri="{FF2B5EF4-FFF2-40B4-BE49-F238E27FC236}">
                <a16:creationId xmlns:a16="http://schemas.microsoft.com/office/drawing/2014/main" id="{2102BDAF-C78E-431A-AC43-9206443E7C9B}"/>
              </a:ext>
            </a:extLst>
          </p:cNvPr>
          <p:cNvGrpSpPr/>
          <p:nvPr userDrawn="1"/>
        </p:nvGrpSpPr>
        <p:grpSpPr>
          <a:xfrm>
            <a:off x="2686050" y="1849212"/>
            <a:ext cx="1713195" cy="1869350"/>
            <a:chOff x="954880" y="2484888"/>
            <a:chExt cx="2014662" cy="2198295"/>
          </a:xfrm>
        </p:grpSpPr>
        <p:sp>
          <p:nvSpPr>
            <p:cNvPr id="11" name="椭圆 46">
              <a:extLst>
                <a:ext uri="{FF2B5EF4-FFF2-40B4-BE49-F238E27FC236}">
                  <a16:creationId xmlns:a16="http://schemas.microsoft.com/office/drawing/2014/main" id="{B9769112-A08E-4839-88EC-ECC6D71D5F19}"/>
                </a:ext>
              </a:extLst>
            </p:cNvPr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F9D84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342900">
                <a:defRPr/>
              </a:pPr>
              <a:endParaRPr lang="zh-CN" altLang="en-US" sz="1015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2" name="椭圆 47">
              <a:extLst>
                <a:ext uri="{FF2B5EF4-FFF2-40B4-BE49-F238E27FC236}">
                  <a16:creationId xmlns:a16="http://schemas.microsoft.com/office/drawing/2014/main" id="{5AB1C9E9-DF53-4C08-B0A6-009B15DC83CC}"/>
                </a:ext>
              </a:extLst>
            </p:cNvPr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F9D84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椭圆 48">
              <a:extLst>
                <a:ext uri="{FF2B5EF4-FFF2-40B4-BE49-F238E27FC236}">
                  <a16:creationId xmlns:a16="http://schemas.microsoft.com/office/drawing/2014/main" id="{F2FCACED-0F05-4832-914E-025688D06A33}"/>
                </a:ext>
              </a:extLst>
            </p:cNvPr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altLang="zh-CN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grpSp>
        <p:nvGrpSpPr>
          <p:cNvPr id="14" name="组合 49">
            <a:extLst>
              <a:ext uri="{FF2B5EF4-FFF2-40B4-BE49-F238E27FC236}">
                <a16:creationId xmlns:a16="http://schemas.microsoft.com/office/drawing/2014/main" id="{352F5FC4-4B6B-4370-A2E1-9B31D67145E0}"/>
              </a:ext>
            </a:extLst>
          </p:cNvPr>
          <p:cNvGrpSpPr/>
          <p:nvPr userDrawn="1"/>
        </p:nvGrpSpPr>
        <p:grpSpPr>
          <a:xfrm>
            <a:off x="4727727" y="1849212"/>
            <a:ext cx="1713195" cy="1869350"/>
            <a:chOff x="954880" y="2484888"/>
            <a:chExt cx="2014662" cy="2198295"/>
          </a:xfrm>
        </p:grpSpPr>
        <p:sp>
          <p:nvSpPr>
            <p:cNvPr id="15" name="椭圆 50">
              <a:extLst>
                <a:ext uri="{FF2B5EF4-FFF2-40B4-BE49-F238E27FC236}">
                  <a16:creationId xmlns:a16="http://schemas.microsoft.com/office/drawing/2014/main" id="{E7B9D9F2-DBB7-4423-BD12-92525047ED7F}"/>
                </a:ext>
              </a:extLst>
            </p:cNvPr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5B9BD5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342900">
                <a:defRPr/>
              </a:pPr>
              <a:endParaRPr lang="zh-CN" altLang="en-US" sz="1015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椭圆 51">
              <a:extLst>
                <a:ext uri="{FF2B5EF4-FFF2-40B4-BE49-F238E27FC236}">
                  <a16:creationId xmlns:a16="http://schemas.microsoft.com/office/drawing/2014/main" id="{1DF89B5C-0E34-405A-AE49-489EA3B53E1D}"/>
                </a:ext>
              </a:extLst>
            </p:cNvPr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5B9BD5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" name="椭圆 52">
              <a:extLst>
                <a:ext uri="{FF2B5EF4-FFF2-40B4-BE49-F238E27FC236}">
                  <a16:creationId xmlns:a16="http://schemas.microsoft.com/office/drawing/2014/main" id="{C0EB75C0-0275-4FD9-9D58-DE7AA206262E}"/>
                </a:ext>
              </a:extLst>
            </p:cNvPr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altLang="zh-CN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grpSp>
        <p:nvGrpSpPr>
          <p:cNvPr id="18" name="组合 53">
            <a:extLst>
              <a:ext uri="{FF2B5EF4-FFF2-40B4-BE49-F238E27FC236}">
                <a16:creationId xmlns:a16="http://schemas.microsoft.com/office/drawing/2014/main" id="{5C4C4459-9318-44D6-9993-2A9FD6B36D67}"/>
              </a:ext>
            </a:extLst>
          </p:cNvPr>
          <p:cNvGrpSpPr/>
          <p:nvPr userDrawn="1"/>
        </p:nvGrpSpPr>
        <p:grpSpPr>
          <a:xfrm>
            <a:off x="6769405" y="1849212"/>
            <a:ext cx="1713195" cy="1869350"/>
            <a:chOff x="954880" y="2484888"/>
            <a:chExt cx="2014662" cy="2198295"/>
          </a:xfrm>
        </p:grpSpPr>
        <p:sp>
          <p:nvSpPr>
            <p:cNvPr id="19" name="椭圆 54">
              <a:extLst>
                <a:ext uri="{FF2B5EF4-FFF2-40B4-BE49-F238E27FC236}">
                  <a16:creationId xmlns:a16="http://schemas.microsoft.com/office/drawing/2014/main" id="{17AA8867-7A9F-41F3-95ED-18B4F1E9730C}"/>
                </a:ext>
              </a:extLst>
            </p:cNvPr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90BE2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342900">
                <a:defRPr/>
              </a:pPr>
              <a:endParaRPr lang="zh-CN" altLang="en-US" sz="1015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椭圆 55">
              <a:extLst>
                <a:ext uri="{FF2B5EF4-FFF2-40B4-BE49-F238E27FC236}">
                  <a16:creationId xmlns:a16="http://schemas.microsoft.com/office/drawing/2014/main" id="{D5BE7524-981E-4234-BD8C-8F28B794BA37}"/>
                </a:ext>
              </a:extLst>
            </p:cNvPr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90BE2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1" name="椭圆 56">
              <a:extLst>
                <a:ext uri="{FF2B5EF4-FFF2-40B4-BE49-F238E27FC236}">
                  <a16:creationId xmlns:a16="http://schemas.microsoft.com/office/drawing/2014/main" id="{851AA29D-76D1-4A55-B427-323EB23026D4}"/>
                </a:ext>
              </a:extLst>
            </p:cNvPr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altLang="zh-CN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2321D44-9C51-413F-BA7A-0EFF13C6D8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5562" y="2525913"/>
            <a:ext cx="1210545" cy="946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EB0E11CE-0654-43C4-9A72-2747048A75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02167" y="2540830"/>
            <a:ext cx="1210545" cy="946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2012700E-64C6-4538-B13B-FCCC51FA7F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3845" y="2540830"/>
            <a:ext cx="1210545" cy="946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0CBAC755-2A7B-45A1-9F4D-70D9192DD8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85523" y="2540830"/>
            <a:ext cx="1210545" cy="946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5882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CCD5-967F-4254-B8BD-4E22CF2E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5" y="432954"/>
            <a:ext cx="7768093" cy="86915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70CB20-280C-40FE-A9A6-0D5C2172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16E06B-A51A-41CD-921D-47AD74DA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D9BC3-82B3-4BF1-BA60-DFF62E533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2">
            <a:extLst>
              <a:ext uri="{FF2B5EF4-FFF2-40B4-BE49-F238E27FC236}">
                <a16:creationId xmlns:a16="http://schemas.microsoft.com/office/drawing/2014/main" id="{7E9D8B8F-036A-49DB-AA4F-BD5CFE1210CF}"/>
              </a:ext>
            </a:extLst>
          </p:cNvPr>
          <p:cNvGrpSpPr/>
          <p:nvPr userDrawn="1"/>
        </p:nvGrpSpPr>
        <p:grpSpPr>
          <a:xfrm>
            <a:off x="3373921" y="1901070"/>
            <a:ext cx="2396158" cy="2373833"/>
            <a:chOff x="4527336" y="1862537"/>
            <a:chExt cx="3194877" cy="3165111"/>
          </a:xfrm>
        </p:grpSpPr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B9355F6B-6772-48CD-BE3F-001C6F0F7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7336" y="3457991"/>
              <a:ext cx="3194877" cy="0"/>
            </a:xfrm>
            <a:prstGeom prst="lin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rou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 sz="825">
                <a:latin typeface="Roboto" panose="02000000000000000000" pitchFamily="2" charset="0"/>
                <a:cs typeface="+mn-ea"/>
                <a:sym typeface="+mn-lt"/>
              </a:endParaRPr>
            </a:p>
          </p:txBody>
        </p:sp>
        <p:cxnSp>
          <p:nvCxnSpPr>
            <p:cNvPr id="8" name="AutoShape 13">
              <a:extLst>
                <a:ext uri="{FF2B5EF4-FFF2-40B4-BE49-F238E27FC236}">
                  <a16:creationId xmlns:a16="http://schemas.microsoft.com/office/drawing/2014/main" id="{1F41D549-2A4B-4224-982D-3881190E15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H="1" flipV="1">
              <a:off x="7051486" y="1876428"/>
              <a:ext cx="1985" cy="3151220"/>
            </a:xfrm>
            <a:prstGeom prst="bentConnector3">
              <a:avLst>
                <a:gd name="adj1" fmla="val -13200005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miter lim="800000"/>
            </a:ln>
          </p:spPr>
        </p:cxnSp>
        <p:cxnSp>
          <p:nvCxnSpPr>
            <p:cNvPr id="9" name="AutoShape 26">
              <a:extLst>
                <a:ext uri="{FF2B5EF4-FFF2-40B4-BE49-F238E27FC236}">
                  <a16:creationId xmlns:a16="http://schemas.microsoft.com/office/drawing/2014/main" id="{DC38C875-1447-4BC7-81BD-78B8F18B774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7418600" y="2584857"/>
              <a:ext cx="13890" cy="1708565"/>
            </a:xfrm>
            <a:prstGeom prst="bentConnector3">
              <a:avLst>
                <a:gd name="adj1" fmla="val 1420000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miter lim="800000"/>
            </a:ln>
          </p:spPr>
        </p:cxnSp>
        <p:cxnSp>
          <p:nvCxnSpPr>
            <p:cNvPr id="10" name="AutoShape 39">
              <a:extLst>
                <a:ext uri="{FF2B5EF4-FFF2-40B4-BE49-F238E27FC236}">
                  <a16:creationId xmlns:a16="http://schemas.microsoft.com/office/drawing/2014/main" id="{2D52954E-2C08-4F82-8781-EB5BC57310B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68295" y="1862537"/>
              <a:ext cx="0" cy="3151220"/>
            </a:xfrm>
            <a:prstGeom prst="bentConnector3">
              <a:avLst>
                <a:gd name="adj1" fmla="val 13200005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miter lim="800000"/>
            </a:ln>
          </p:spPr>
        </p:cxnSp>
        <p:cxnSp>
          <p:nvCxnSpPr>
            <p:cNvPr id="11" name="AutoShape 52">
              <a:extLst>
                <a:ext uri="{FF2B5EF4-FFF2-40B4-BE49-F238E27FC236}">
                  <a16:creationId xmlns:a16="http://schemas.microsoft.com/office/drawing/2014/main" id="{AA2925BB-7B67-4D24-A431-E8CCC2BA7B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799197" y="2570968"/>
              <a:ext cx="13890" cy="1708564"/>
            </a:xfrm>
            <a:prstGeom prst="bentConnector3">
              <a:avLst>
                <a:gd name="adj1" fmla="val -1320000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sysDash"/>
              <a:miter lim="800000"/>
            </a:ln>
          </p:spPr>
        </p:cxnSp>
      </p:grpSp>
      <p:sp>
        <p:nvSpPr>
          <p:cNvPr id="13" name="AutoShape 59">
            <a:extLst>
              <a:ext uri="{FF2B5EF4-FFF2-40B4-BE49-F238E27FC236}">
                <a16:creationId xmlns:a16="http://schemas.microsoft.com/office/drawing/2014/main" id="{45761BCB-57CF-4E8C-8957-626DA550C4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53788" y="2686891"/>
            <a:ext cx="818564" cy="815587"/>
          </a:xfrm>
          <a:prstGeom prst="ellipse">
            <a:avLst/>
          </a:prstGeom>
          <a:solidFill>
            <a:srgbClr val="5B9BD5"/>
          </a:solidFill>
          <a:ln w="635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endParaRPr lang="en-US" altLang="zh-CN" sz="1500" b="1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AutoShape 59">
            <a:extLst>
              <a:ext uri="{FF2B5EF4-FFF2-40B4-BE49-F238E27FC236}">
                <a16:creationId xmlns:a16="http://schemas.microsoft.com/office/drawing/2014/main" id="{69DDF687-E2EB-477C-B8F2-6B323BB73C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5812" y="1820703"/>
            <a:ext cx="180083" cy="177108"/>
          </a:xfrm>
          <a:prstGeom prst="ellipse">
            <a:avLst/>
          </a:prstGeom>
          <a:solidFill>
            <a:srgbClr val="F992B8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5" name="AutoShape 59">
            <a:extLst>
              <a:ext uri="{FF2B5EF4-FFF2-40B4-BE49-F238E27FC236}">
                <a16:creationId xmlns:a16="http://schemas.microsoft.com/office/drawing/2014/main" id="{937A69EB-8E7C-4D4B-9021-10DED7F124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34940" y="2335653"/>
            <a:ext cx="178596" cy="178595"/>
          </a:xfrm>
          <a:prstGeom prst="ellipse">
            <a:avLst/>
          </a:prstGeom>
          <a:solidFill>
            <a:srgbClr val="F9D841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6" name="AutoShape 59">
            <a:extLst>
              <a:ext uri="{FF2B5EF4-FFF2-40B4-BE49-F238E27FC236}">
                <a16:creationId xmlns:a16="http://schemas.microsoft.com/office/drawing/2014/main" id="{C6EC6E58-7412-41D7-BBDA-EA50778833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34940" y="3623030"/>
            <a:ext cx="178596" cy="178595"/>
          </a:xfrm>
          <a:prstGeom prst="ellipse">
            <a:avLst/>
          </a:prstGeom>
          <a:solidFill>
            <a:srgbClr val="90BE21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7" name="AutoShape 59">
            <a:extLst>
              <a:ext uri="{FF2B5EF4-FFF2-40B4-BE49-F238E27FC236}">
                <a16:creationId xmlns:a16="http://schemas.microsoft.com/office/drawing/2014/main" id="{0ADBE268-7D55-4DF9-A0F3-D38BCA7CE8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5812" y="4188583"/>
            <a:ext cx="180083" cy="178595"/>
          </a:xfrm>
          <a:prstGeom prst="ellipse">
            <a:avLst/>
          </a:prstGeom>
          <a:solidFill>
            <a:srgbClr val="989898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8" name="AutoShape 59">
            <a:extLst>
              <a:ext uri="{FF2B5EF4-FFF2-40B4-BE49-F238E27FC236}">
                <a16:creationId xmlns:a16="http://schemas.microsoft.com/office/drawing/2014/main" id="{A6AB5CFE-8001-4D8D-A4BF-EFA55E90A1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20897" y="1820703"/>
            <a:ext cx="178596" cy="177108"/>
          </a:xfrm>
          <a:prstGeom prst="ellipse">
            <a:avLst/>
          </a:prstGeom>
          <a:solidFill>
            <a:srgbClr val="F992B8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19" name="AutoShape 59">
            <a:extLst>
              <a:ext uri="{FF2B5EF4-FFF2-40B4-BE49-F238E27FC236}">
                <a16:creationId xmlns:a16="http://schemas.microsoft.com/office/drawing/2014/main" id="{D269186F-18A9-4012-AC99-E6B1D5DA37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12603" y="2347560"/>
            <a:ext cx="178596" cy="178595"/>
          </a:xfrm>
          <a:prstGeom prst="ellipse">
            <a:avLst/>
          </a:prstGeom>
          <a:solidFill>
            <a:srgbClr val="F9D841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20" name="AutoShape 59">
            <a:extLst>
              <a:ext uri="{FF2B5EF4-FFF2-40B4-BE49-F238E27FC236}">
                <a16:creationId xmlns:a16="http://schemas.microsoft.com/office/drawing/2014/main" id="{DA829271-0E03-4D9F-B026-D863B71CC9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20044" y="3628983"/>
            <a:ext cx="178596" cy="178595"/>
          </a:xfrm>
          <a:prstGeom prst="ellipse">
            <a:avLst/>
          </a:prstGeom>
          <a:solidFill>
            <a:srgbClr val="90BE21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21" name="AutoShape 59">
            <a:extLst>
              <a:ext uri="{FF2B5EF4-FFF2-40B4-BE49-F238E27FC236}">
                <a16:creationId xmlns:a16="http://schemas.microsoft.com/office/drawing/2014/main" id="{DA731889-2260-4E45-88BF-72FA795BE3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31314" y="4188583"/>
            <a:ext cx="180085" cy="178595"/>
          </a:xfrm>
          <a:prstGeom prst="ellipse">
            <a:avLst/>
          </a:prstGeom>
          <a:solidFill>
            <a:srgbClr val="989898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22" name="AutoShape 59">
            <a:extLst>
              <a:ext uri="{FF2B5EF4-FFF2-40B4-BE49-F238E27FC236}">
                <a16:creationId xmlns:a16="http://schemas.microsoft.com/office/drawing/2014/main" id="{21D87319-B311-4722-AD18-3FBE4CB0AF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98019" y="3006875"/>
            <a:ext cx="180083" cy="178595"/>
          </a:xfrm>
          <a:prstGeom prst="ellipse">
            <a:avLst/>
          </a:prstGeom>
          <a:solidFill>
            <a:srgbClr val="5B9BD5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23" name="AutoShape 59">
            <a:extLst>
              <a:ext uri="{FF2B5EF4-FFF2-40B4-BE49-F238E27FC236}">
                <a16:creationId xmlns:a16="http://schemas.microsoft.com/office/drawing/2014/main" id="{B1E377B8-2C22-48B5-90A9-AD9223F02D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67386" y="3006875"/>
            <a:ext cx="178596" cy="178595"/>
          </a:xfrm>
          <a:prstGeom prst="ellipse">
            <a:avLst/>
          </a:prstGeom>
          <a:solidFill>
            <a:srgbClr val="5B9BD5"/>
          </a:solidFill>
          <a:ln w="38100" cmpd="dbl">
            <a:solidFill>
              <a:srgbClr val="FFFF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1350">
              <a:solidFill>
                <a:schemeClr val="bg1"/>
              </a:solidFill>
              <a:latin typeface="Roboto" panose="02000000000000000000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59B569A-0990-4F4E-9DA8-730B9615EC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2507" y="1784417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59682F33-6FFB-4E13-95CC-0CC83EFF53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3" y="2346664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73BBEFAA-BD33-435D-8942-5BE4CAD7C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8317" y="2986012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61A6CFC8-307B-40A2-A49C-35C460BD3D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9704" y="3579203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5BB74CE7-F358-431F-8AD4-BD18A76CA9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00043" y="4155272"/>
            <a:ext cx="2679701" cy="280987"/>
          </a:xfrm>
        </p:spPr>
        <p:txBody>
          <a:bodyPr>
            <a:noAutofit/>
          </a:bodyPr>
          <a:lstStyle>
            <a:lvl1pPr marL="0" indent="0" algn="r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30AA1BB-29B4-4CD4-80E2-E43503552C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27118" y="2739382"/>
            <a:ext cx="723311" cy="446088"/>
          </a:xfrm>
        </p:spPr>
        <p:txBody>
          <a:bodyPr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9397AE91-1B31-478D-9350-85E6B24D6A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99493" y="1761273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226BA252-8983-4943-8B8D-A249C62886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13524" y="2282375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F08860F5-901D-4D88-A833-4531B6F296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9794" y="2955607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18314BDF-40CF-4312-80B3-6E68E2162F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11004" y="3576096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2A91CA81-655E-4C5F-B213-E1B4530C991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47118" y="4121932"/>
            <a:ext cx="2679701" cy="280987"/>
          </a:xfrm>
        </p:spPr>
        <p:txBody>
          <a:bodyPr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tx1"/>
                </a:solidFill>
                <a:latin typeface="Verdana" panose="020B0604030504040204" pitchFamily="34" charset="0"/>
                <a:ea typeface="Gulim" panose="020B0600000101010101" pitchFamily="34" charset="-127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29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4" grpId="0">
        <p:tmplLst>
          <p:tmpl>
            <p:tnLst>
              <p:par>
                <p:cTn presetID="22" presetClass="entr" presetSubtype="2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2" presetClass="entr" presetSubtype="2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2" presetClass="entr" presetSubtype="2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2" presetClass="entr" presetSubtype="2" fill="hold" nodeType="withEffect">
                  <p:stCondLst>
                    <p:cond delay="3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2" presetClass="entr" presetSubtype="2" fill="hold" nodeType="withEffect">
                  <p:stCondLst>
                    <p:cond delay="3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2" presetClass="entr" presetSubtype="8" fill="hold" nodeType="withEffect">
                  <p:stCondLst>
                    <p:cond delay="4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22" presetClass="entr" presetSubtype="8" fill="hold" nodeType="withEffect">
                  <p:stCondLst>
                    <p:cond delay="4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2" presetClass="entr" presetSubtype="8" fill="hold" nodeType="withEffect">
                  <p:stCondLst>
                    <p:cond delay="4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2" presetClass="entr" presetSubtype="8" fill="hold" nodeType="withEffect">
                  <p:stCondLst>
                    <p:cond delay="4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22" presetClass="entr" presetSubtype="8" fill="hold" nodeType="withEffect">
                  <p:stCondLst>
                    <p:cond delay="5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17A5-958C-4CBA-9E40-00CC2D512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EC24E-81D8-4560-922E-6B34F778B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ADD582-922C-4AE2-B876-092A4E6B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6D8D5-9122-44B3-AAFB-2F304562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7">
            <a:extLst>
              <a:ext uri="{FF2B5EF4-FFF2-40B4-BE49-F238E27FC236}">
                <a16:creationId xmlns:a16="http://schemas.microsoft.com/office/drawing/2014/main" id="{60BAF82E-5188-4C37-92B1-4928719E483A}"/>
              </a:ext>
            </a:extLst>
          </p:cNvPr>
          <p:cNvGrpSpPr/>
          <p:nvPr userDrawn="1"/>
        </p:nvGrpSpPr>
        <p:grpSpPr>
          <a:xfrm>
            <a:off x="475511" y="1899232"/>
            <a:ext cx="8542137" cy="2022840"/>
            <a:chOff x="1168401" y="1857002"/>
            <a:chExt cx="10116695" cy="1724799"/>
          </a:xfrm>
        </p:grpSpPr>
        <p:grpSp>
          <p:nvGrpSpPr>
            <p:cNvPr id="7" name="组合 2">
              <a:extLst>
                <a:ext uri="{FF2B5EF4-FFF2-40B4-BE49-F238E27FC236}">
                  <a16:creationId xmlns:a16="http://schemas.microsoft.com/office/drawing/2014/main" id="{6F995756-E538-4AF2-BE09-63E476CA408B}"/>
                </a:ext>
              </a:extLst>
            </p:cNvPr>
            <p:cNvGrpSpPr/>
            <p:nvPr/>
          </p:nvGrpSpPr>
          <p:grpSpPr>
            <a:xfrm>
              <a:off x="1168401" y="1857002"/>
              <a:ext cx="1931960" cy="1724799"/>
              <a:chOff x="1168401" y="1857002"/>
              <a:chExt cx="1931960" cy="1724799"/>
            </a:xfrm>
          </p:grpSpPr>
          <p:sp>
            <p:nvSpPr>
              <p:cNvPr id="20" name="任意多边形 15">
                <a:extLst>
                  <a:ext uri="{FF2B5EF4-FFF2-40B4-BE49-F238E27FC236}">
                    <a16:creationId xmlns:a16="http://schemas.microsoft.com/office/drawing/2014/main" id="{275942DB-04DE-4DFA-B725-217B6F0CB7CF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F99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0" b="1" dirty="0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21" name="圆角矩形 16">
                <a:extLst>
                  <a:ext uri="{FF2B5EF4-FFF2-40B4-BE49-F238E27FC236}">
                    <a16:creationId xmlns:a16="http://schemas.microsoft.com/office/drawing/2014/main" id="{F77F926F-B4B4-4C6E-AD20-E3525937E9E5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F992B8"/>
                    </a:solidFill>
                    <a:cs typeface="+mn-ea"/>
                    <a:sym typeface="+mn-lt"/>
                  </a:rPr>
                  <a:t>01</a:t>
                </a:r>
                <a:endParaRPr lang="zh-CN" altLang="en-US" sz="2700" dirty="0">
                  <a:solidFill>
                    <a:srgbClr val="F992B8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37">
              <a:extLst>
                <a:ext uri="{FF2B5EF4-FFF2-40B4-BE49-F238E27FC236}">
                  <a16:creationId xmlns:a16="http://schemas.microsoft.com/office/drawing/2014/main" id="{85D14BF0-E398-47FA-9CDD-19E7BBCB0D75}"/>
                </a:ext>
              </a:extLst>
            </p:cNvPr>
            <p:cNvGrpSpPr/>
            <p:nvPr/>
          </p:nvGrpSpPr>
          <p:grpSpPr>
            <a:xfrm>
              <a:off x="3214585" y="1857002"/>
              <a:ext cx="1931960" cy="1724799"/>
              <a:chOff x="1168401" y="1857002"/>
              <a:chExt cx="1931960" cy="1724799"/>
            </a:xfrm>
          </p:grpSpPr>
          <p:sp>
            <p:nvSpPr>
              <p:cNvPr id="18" name="任意多边形 38">
                <a:extLst>
                  <a:ext uri="{FF2B5EF4-FFF2-40B4-BE49-F238E27FC236}">
                    <a16:creationId xmlns:a16="http://schemas.microsoft.com/office/drawing/2014/main" id="{7187C70A-22D8-433E-B88C-DD8BBC494A3A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F9D8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0" b="1" dirty="0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19" name="圆角矩形 39">
                <a:extLst>
                  <a:ext uri="{FF2B5EF4-FFF2-40B4-BE49-F238E27FC236}">
                    <a16:creationId xmlns:a16="http://schemas.microsoft.com/office/drawing/2014/main" id="{21A4CE13-A3B0-4936-99BD-2F4F27F03966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F9D841"/>
                    </a:solidFill>
                    <a:cs typeface="+mn-ea"/>
                    <a:sym typeface="+mn-lt"/>
                  </a:rPr>
                  <a:t>02</a:t>
                </a:r>
                <a:endParaRPr lang="zh-CN" altLang="en-US" sz="2700" dirty="0">
                  <a:solidFill>
                    <a:srgbClr val="F9D84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40">
              <a:extLst>
                <a:ext uri="{FF2B5EF4-FFF2-40B4-BE49-F238E27FC236}">
                  <a16:creationId xmlns:a16="http://schemas.microsoft.com/office/drawing/2014/main" id="{5515F7C1-3FCF-4272-ADCC-20922EDC9501}"/>
                </a:ext>
              </a:extLst>
            </p:cNvPr>
            <p:cNvGrpSpPr/>
            <p:nvPr/>
          </p:nvGrpSpPr>
          <p:grpSpPr>
            <a:xfrm>
              <a:off x="5260769" y="1857002"/>
              <a:ext cx="1931960" cy="1724799"/>
              <a:chOff x="1168401" y="1857002"/>
              <a:chExt cx="1931960" cy="1724799"/>
            </a:xfrm>
          </p:grpSpPr>
          <p:sp>
            <p:nvSpPr>
              <p:cNvPr id="16" name="任意多边形 41">
                <a:extLst>
                  <a:ext uri="{FF2B5EF4-FFF2-40B4-BE49-F238E27FC236}">
                    <a16:creationId xmlns:a16="http://schemas.microsoft.com/office/drawing/2014/main" id="{D96114A5-7B5A-4766-B382-E1195F295AAE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0" b="1" dirty="0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17" name="圆角矩形 42">
                <a:extLst>
                  <a:ext uri="{FF2B5EF4-FFF2-40B4-BE49-F238E27FC236}">
                    <a16:creationId xmlns:a16="http://schemas.microsoft.com/office/drawing/2014/main" id="{867C7949-831E-400E-9100-8AE3C43C78CA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5B9BD5"/>
                    </a:solidFill>
                    <a:cs typeface="+mn-ea"/>
                    <a:sym typeface="+mn-lt"/>
                  </a:rPr>
                  <a:t>03</a:t>
                </a:r>
                <a:endParaRPr lang="zh-CN" altLang="en-US" sz="2700" dirty="0">
                  <a:solidFill>
                    <a:srgbClr val="5B9BD5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43">
              <a:extLst>
                <a:ext uri="{FF2B5EF4-FFF2-40B4-BE49-F238E27FC236}">
                  <a16:creationId xmlns:a16="http://schemas.microsoft.com/office/drawing/2014/main" id="{26CA7854-BF1F-4AAA-A2C5-59C238CDDA36}"/>
                </a:ext>
              </a:extLst>
            </p:cNvPr>
            <p:cNvGrpSpPr/>
            <p:nvPr/>
          </p:nvGrpSpPr>
          <p:grpSpPr>
            <a:xfrm>
              <a:off x="7306953" y="1857002"/>
              <a:ext cx="1931960" cy="1724799"/>
              <a:chOff x="1168401" y="1857002"/>
              <a:chExt cx="1931960" cy="1724799"/>
            </a:xfrm>
          </p:grpSpPr>
          <p:sp>
            <p:nvSpPr>
              <p:cNvPr id="14" name="任意多边形 44">
                <a:extLst>
                  <a:ext uri="{FF2B5EF4-FFF2-40B4-BE49-F238E27FC236}">
                    <a16:creationId xmlns:a16="http://schemas.microsoft.com/office/drawing/2014/main" id="{366FEC33-5206-4256-96B4-C7DAEAA8B235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90BE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0" b="1" dirty="0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15" name="圆角矩形 45">
                <a:extLst>
                  <a:ext uri="{FF2B5EF4-FFF2-40B4-BE49-F238E27FC236}">
                    <a16:creationId xmlns:a16="http://schemas.microsoft.com/office/drawing/2014/main" id="{1322BE52-BE85-4947-BAF2-7B02CB30CD3D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90BE21"/>
                    </a:solidFill>
                    <a:cs typeface="+mn-ea"/>
                    <a:sym typeface="+mn-lt"/>
                  </a:rPr>
                  <a:t>04</a:t>
                </a:r>
                <a:endParaRPr lang="zh-CN" altLang="en-US" sz="2700" dirty="0">
                  <a:solidFill>
                    <a:srgbClr val="90BE2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46">
              <a:extLst>
                <a:ext uri="{FF2B5EF4-FFF2-40B4-BE49-F238E27FC236}">
                  <a16:creationId xmlns:a16="http://schemas.microsoft.com/office/drawing/2014/main" id="{B264FD77-E14E-4A4B-A5A9-68CEDE005FFB}"/>
                </a:ext>
              </a:extLst>
            </p:cNvPr>
            <p:cNvGrpSpPr/>
            <p:nvPr/>
          </p:nvGrpSpPr>
          <p:grpSpPr>
            <a:xfrm>
              <a:off x="9353136" y="1857002"/>
              <a:ext cx="1931960" cy="1724799"/>
              <a:chOff x="1168401" y="1857002"/>
              <a:chExt cx="1931960" cy="1724799"/>
            </a:xfrm>
          </p:grpSpPr>
          <p:sp>
            <p:nvSpPr>
              <p:cNvPr id="12" name="任意多边形 47">
                <a:extLst>
                  <a:ext uri="{FF2B5EF4-FFF2-40B4-BE49-F238E27FC236}">
                    <a16:creationId xmlns:a16="http://schemas.microsoft.com/office/drawing/2014/main" id="{6EE31A04-CCF7-4A56-BEC9-AF759E6D4A25}"/>
                  </a:ext>
                </a:extLst>
              </p:cNvPr>
              <p:cNvSpPr/>
              <p:nvPr/>
            </p:nvSpPr>
            <p:spPr>
              <a:xfrm>
                <a:off x="1168401" y="1857002"/>
                <a:ext cx="1931960" cy="1724799"/>
              </a:xfrm>
              <a:custGeom>
                <a:avLst/>
                <a:gdLst>
                  <a:gd name="connsiteX0" fmla="*/ 215295 w 1689664"/>
                  <a:gd name="connsiteY0" fmla="*/ 0 h 1509486"/>
                  <a:gd name="connsiteX1" fmla="*/ 1163563 w 1689664"/>
                  <a:gd name="connsiteY1" fmla="*/ 0 h 1509486"/>
                  <a:gd name="connsiteX2" fmla="*/ 1378858 w 1689664"/>
                  <a:gd name="connsiteY2" fmla="*/ 215295 h 1509486"/>
                  <a:gd name="connsiteX3" fmla="*/ 1378858 w 1689664"/>
                  <a:gd name="connsiteY3" fmla="*/ 574476 h 1509486"/>
                  <a:gd name="connsiteX4" fmla="*/ 1689664 w 1689664"/>
                  <a:gd name="connsiteY4" fmla="*/ 754743 h 1509486"/>
                  <a:gd name="connsiteX5" fmla="*/ 1378858 w 1689664"/>
                  <a:gd name="connsiteY5" fmla="*/ 935010 h 1509486"/>
                  <a:gd name="connsiteX6" fmla="*/ 1378858 w 1689664"/>
                  <a:gd name="connsiteY6" fmla="*/ 1294191 h 1509486"/>
                  <a:gd name="connsiteX7" fmla="*/ 1163563 w 1689664"/>
                  <a:gd name="connsiteY7" fmla="*/ 1509486 h 1509486"/>
                  <a:gd name="connsiteX8" fmla="*/ 215295 w 1689664"/>
                  <a:gd name="connsiteY8" fmla="*/ 1509486 h 1509486"/>
                  <a:gd name="connsiteX9" fmla="*/ 0 w 1689664"/>
                  <a:gd name="connsiteY9" fmla="*/ 1294191 h 1509486"/>
                  <a:gd name="connsiteX10" fmla="*/ 0 w 1689664"/>
                  <a:gd name="connsiteY10" fmla="*/ 215295 h 1509486"/>
                  <a:gd name="connsiteX11" fmla="*/ 215295 w 1689664"/>
                  <a:gd name="connsiteY11" fmla="*/ 0 h 150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9664" h="1509486">
                    <a:moveTo>
                      <a:pt x="215295" y="0"/>
                    </a:moveTo>
                    <a:lnTo>
                      <a:pt x="1163563" y="0"/>
                    </a:lnTo>
                    <a:cubicBezTo>
                      <a:pt x="1282467" y="0"/>
                      <a:pt x="1378858" y="96391"/>
                      <a:pt x="1378858" y="215295"/>
                    </a:cubicBezTo>
                    <a:lnTo>
                      <a:pt x="1378858" y="574476"/>
                    </a:lnTo>
                    <a:lnTo>
                      <a:pt x="1689664" y="754743"/>
                    </a:lnTo>
                    <a:lnTo>
                      <a:pt x="1378858" y="935010"/>
                    </a:lnTo>
                    <a:lnTo>
                      <a:pt x="1378858" y="1294191"/>
                    </a:lnTo>
                    <a:cubicBezTo>
                      <a:pt x="1378858" y="1413095"/>
                      <a:pt x="1282467" y="1509486"/>
                      <a:pt x="1163563" y="1509486"/>
                    </a:cubicBezTo>
                    <a:lnTo>
                      <a:pt x="215295" y="1509486"/>
                    </a:lnTo>
                    <a:cubicBezTo>
                      <a:pt x="96391" y="1509486"/>
                      <a:pt x="0" y="1413095"/>
                      <a:pt x="0" y="1294191"/>
                    </a:cubicBezTo>
                    <a:lnTo>
                      <a:pt x="0" y="215295"/>
                    </a:lnTo>
                    <a:cubicBezTo>
                      <a:pt x="0" y="96391"/>
                      <a:pt x="96391" y="0"/>
                      <a:pt x="215295" y="0"/>
                    </a:cubicBez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05000" rIns="216000" bIns="0" anchor="ctr"/>
              <a:lstStyle/>
              <a:p>
                <a:pPr algn="ctr">
                  <a:defRPr/>
                </a:pPr>
                <a:endParaRPr lang="en-US" altLang="zh-CN" sz="1800" b="1" dirty="0">
                  <a:solidFill>
                    <a:schemeClr val="bg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endParaRPr>
              </a:p>
            </p:txBody>
          </p:sp>
          <p:sp>
            <p:nvSpPr>
              <p:cNvPr id="13" name="圆角矩形 48">
                <a:extLst>
                  <a:ext uri="{FF2B5EF4-FFF2-40B4-BE49-F238E27FC236}">
                    <a16:creationId xmlns:a16="http://schemas.microsoft.com/office/drawing/2014/main" id="{554D810D-AFD2-47AE-A675-C5C00B3CB980}"/>
                  </a:ext>
                </a:extLst>
              </p:cNvPr>
              <p:cNvSpPr/>
              <p:nvPr/>
            </p:nvSpPr>
            <p:spPr>
              <a:xfrm>
                <a:off x="1288093" y="1972091"/>
                <a:ext cx="1324290" cy="564703"/>
              </a:xfrm>
              <a:prstGeom prst="roundRect">
                <a:avLst>
                  <a:gd name="adj" fmla="val 15614"/>
                </a:avLst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700" dirty="0">
                    <a:solidFill>
                      <a:srgbClr val="989898"/>
                    </a:solidFill>
                    <a:cs typeface="+mn-ea"/>
                    <a:sym typeface="+mn-lt"/>
                  </a:rPr>
                  <a:t>05</a:t>
                </a:r>
                <a:endParaRPr lang="zh-CN" altLang="en-US" sz="2700" dirty="0">
                  <a:solidFill>
                    <a:srgbClr val="989898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954F822-B5D3-4E81-B05C-2006FBB974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574" y="2819876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D0E9D537-C845-4EC2-BEB8-A2726C5824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04291" y="2842860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02E7689-EABB-451E-B897-1343A360AE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16826" y="2842860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1EC24B8-8DCF-4D28-B6D1-5293FB8661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6231" y="2842860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22">
            <a:extLst>
              <a:ext uri="{FF2B5EF4-FFF2-40B4-BE49-F238E27FC236}">
                <a16:creationId xmlns:a16="http://schemas.microsoft.com/office/drawing/2014/main" id="{5797CE57-C740-48A7-841D-081395C833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64525" y="2866384"/>
            <a:ext cx="1110347" cy="5524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040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4A52-BBDB-4B64-AFA2-5F874DDD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6B10C-A775-4E9B-B3F2-1D70D3A32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2AA5B1-2A0C-4FEC-AA46-AEBAD6009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BA89F1-9A87-46F5-AB32-95429A90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对角圆角矩形 16">
            <a:extLst>
              <a:ext uri="{FF2B5EF4-FFF2-40B4-BE49-F238E27FC236}">
                <a16:creationId xmlns:a16="http://schemas.microsoft.com/office/drawing/2014/main" id="{1E1578AA-DBBC-45C2-83F9-5A2C83F6FE5B}"/>
              </a:ext>
            </a:extLst>
          </p:cNvPr>
          <p:cNvSpPr/>
          <p:nvPr userDrawn="1"/>
        </p:nvSpPr>
        <p:spPr>
          <a:xfrm flipH="1">
            <a:off x="3291874" y="1742419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F992B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7" name="对角圆角矩形 17">
            <a:extLst>
              <a:ext uri="{FF2B5EF4-FFF2-40B4-BE49-F238E27FC236}">
                <a16:creationId xmlns:a16="http://schemas.microsoft.com/office/drawing/2014/main" id="{563D176F-39FB-4C57-A087-4FEE6678EE20}"/>
              </a:ext>
            </a:extLst>
          </p:cNvPr>
          <p:cNvSpPr/>
          <p:nvPr userDrawn="1"/>
        </p:nvSpPr>
        <p:spPr>
          <a:xfrm flipH="1">
            <a:off x="3426278" y="1803065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F99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 dirty="0">
              <a:cs typeface="+mn-ea"/>
              <a:sym typeface="+mn-lt"/>
            </a:endParaRPr>
          </a:p>
        </p:txBody>
      </p:sp>
      <p:sp>
        <p:nvSpPr>
          <p:cNvPr id="8" name="对角圆角矩形 19">
            <a:extLst>
              <a:ext uri="{FF2B5EF4-FFF2-40B4-BE49-F238E27FC236}">
                <a16:creationId xmlns:a16="http://schemas.microsoft.com/office/drawing/2014/main" id="{028D9A85-1015-4D52-855D-C72E1A5484A4}"/>
              </a:ext>
            </a:extLst>
          </p:cNvPr>
          <p:cNvSpPr/>
          <p:nvPr userDrawn="1"/>
        </p:nvSpPr>
        <p:spPr>
          <a:xfrm>
            <a:off x="4716238" y="1742419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F9D84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9" name="对角圆角矩形 21">
            <a:extLst>
              <a:ext uri="{FF2B5EF4-FFF2-40B4-BE49-F238E27FC236}">
                <a16:creationId xmlns:a16="http://schemas.microsoft.com/office/drawing/2014/main" id="{E6E063F4-A6F6-4816-A741-F35EFCA64977}"/>
              </a:ext>
            </a:extLst>
          </p:cNvPr>
          <p:cNvSpPr/>
          <p:nvPr userDrawn="1"/>
        </p:nvSpPr>
        <p:spPr>
          <a:xfrm>
            <a:off x="4583472" y="1803065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F9D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对角圆角矩形 22">
            <a:extLst>
              <a:ext uri="{FF2B5EF4-FFF2-40B4-BE49-F238E27FC236}">
                <a16:creationId xmlns:a16="http://schemas.microsoft.com/office/drawing/2014/main" id="{DA1934F7-80A6-4775-9479-B8C3FF7DFA8C}"/>
              </a:ext>
            </a:extLst>
          </p:cNvPr>
          <p:cNvSpPr/>
          <p:nvPr userDrawn="1"/>
        </p:nvSpPr>
        <p:spPr>
          <a:xfrm flipH="1" flipV="1">
            <a:off x="3291874" y="3022543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11" name="对角圆角矩形 33">
            <a:extLst>
              <a:ext uri="{FF2B5EF4-FFF2-40B4-BE49-F238E27FC236}">
                <a16:creationId xmlns:a16="http://schemas.microsoft.com/office/drawing/2014/main" id="{7D5D4F46-1FE7-4182-ACEF-D4614462116D}"/>
              </a:ext>
            </a:extLst>
          </p:cNvPr>
          <p:cNvSpPr/>
          <p:nvPr userDrawn="1"/>
        </p:nvSpPr>
        <p:spPr>
          <a:xfrm flipV="1">
            <a:off x="4716238" y="3022543"/>
            <a:ext cx="1081796" cy="1081796"/>
          </a:xfrm>
          <a:prstGeom prst="round2DiagRect">
            <a:avLst>
              <a:gd name="adj1" fmla="val 31271"/>
              <a:gd name="adj2" fmla="val 0"/>
            </a:avLst>
          </a:prstGeom>
          <a:solidFill>
            <a:srgbClr val="90BE2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cs typeface="+mn-ea"/>
              <a:sym typeface="+mn-lt"/>
            </a:endParaRPr>
          </a:p>
        </p:txBody>
      </p:sp>
      <p:sp>
        <p:nvSpPr>
          <p:cNvPr id="12" name="任意多边形 34">
            <a:extLst>
              <a:ext uri="{FF2B5EF4-FFF2-40B4-BE49-F238E27FC236}">
                <a16:creationId xmlns:a16="http://schemas.microsoft.com/office/drawing/2014/main" id="{5B1F034B-63FA-45DA-97C7-DA477CAD3B59}"/>
              </a:ext>
            </a:extLst>
          </p:cNvPr>
          <p:cNvSpPr/>
          <p:nvPr userDrawn="1"/>
        </p:nvSpPr>
        <p:spPr>
          <a:xfrm>
            <a:off x="4583472" y="2961897"/>
            <a:ext cx="1081796" cy="1081796"/>
          </a:xfrm>
          <a:custGeom>
            <a:avLst/>
            <a:gdLst>
              <a:gd name="connsiteX0" fmla="*/ 0 w 1047750"/>
              <a:gd name="connsiteY0" fmla="*/ 0 h 1047750"/>
              <a:gd name="connsiteX1" fmla="*/ 720108 w 1047750"/>
              <a:gd name="connsiteY1" fmla="*/ 0 h 1047750"/>
              <a:gd name="connsiteX2" fmla="*/ 1047750 w 1047750"/>
              <a:gd name="connsiteY2" fmla="*/ 327642 h 1047750"/>
              <a:gd name="connsiteX3" fmla="*/ 1047750 w 1047750"/>
              <a:gd name="connsiteY3" fmla="*/ 1047750 h 1047750"/>
              <a:gd name="connsiteX4" fmla="*/ 327642 w 1047750"/>
              <a:gd name="connsiteY4" fmla="*/ 1047750 h 1047750"/>
              <a:gd name="connsiteX5" fmla="*/ 0 w 1047750"/>
              <a:gd name="connsiteY5" fmla="*/ 720108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7750" h="1047750">
                <a:moveTo>
                  <a:pt x="0" y="0"/>
                </a:moveTo>
                <a:lnTo>
                  <a:pt x="720108" y="0"/>
                </a:lnTo>
                <a:cubicBezTo>
                  <a:pt x="901060" y="0"/>
                  <a:pt x="1047750" y="146690"/>
                  <a:pt x="1047750" y="327642"/>
                </a:cubicBezTo>
                <a:lnTo>
                  <a:pt x="1047750" y="1047750"/>
                </a:lnTo>
                <a:lnTo>
                  <a:pt x="327642" y="1047750"/>
                </a:lnTo>
                <a:cubicBezTo>
                  <a:pt x="146690" y="1047750"/>
                  <a:pt x="0" y="901060"/>
                  <a:pt x="0" y="720108"/>
                </a:cubicBezTo>
                <a:close/>
              </a:path>
            </a:pathLst>
          </a:cu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zh-CN" altLang="en-US" sz="21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任意多边形 35">
            <a:extLst>
              <a:ext uri="{FF2B5EF4-FFF2-40B4-BE49-F238E27FC236}">
                <a16:creationId xmlns:a16="http://schemas.microsoft.com/office/drawing/2014/main" id="{949EDF3A-B078-4FC4-AEB1-6F7A25562DB6}"/>
              </a:ext>
            </a:extLst>
          </p:cNvPr>
          <p:cNvSpPr/>
          <p:nvPr userDrawn="1"/>
        </p:nvSpPr>
        <p:spPr>
          <a:xfrm>
            <a:off x="3426278" y="2961897"/>
            <a:ext cx="1081796" cy="1081796"/>
          </a:xfrm>
          <a:custGeom>
            <a:avLst/>
            <a:gdLst>
              <a:gd name="connsiteX0" fmla="*/ 327642 w 1047750"/>
              <a:gd name="connsiteY0" fmla="*/ 0 h 1047750"/>
              <a:gd name="connsiteX1" fmla="*/ 1047750 w 1047750"/>
              <a:gd name="connsiteY1" fmla="*/ 0 h 1047750"/>
              <a:gd name="connsiteX2" fmla="*/ 1047750 w 1047750"/>
              <a:gd name="connsiteY2" fmla="*/ 720108 h 1047750"/>
              <a:gd name="connsiteX3" fmla="*/ 720108 w 1047750"/>
              <a:gd name="connsiteY3" fmla="*/ 1047750 h 1047750"/>
              <a:gd name="connsiteX4" fmla="*/ 0 w 1047750"/>
              <a:gd name="connsiteY4" fmla="*/ 1047750 h 1047750"/>
              <a:gd name="connsiteX5" fmla="*/ 0 w 1047750"/>
              <a:gd name="connsiteY5" fmla="*/ 327642 h 1047750"/>
              <a:gd name="connsiteX6" fmla="*/ 327642 w 1047750"/>
              <a:gd name="connsiteY6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7750" h="1047750">
                <a:moveTo>
                  <a:pt x="327642" y="0"/>
                </a:moveTo>
                <a:lnTo>
                  <a:pt x="1047750" y="0"/>
                </a:lnTo>
                <a:lnTo>
                  <a:pt x="1047750" y="720108"/>
                </a:lnTo>
                <a:cubicBezTo>
                  <a:pt x="1047750" y="901060"/>
                  <a:pt x="901060" y="1047750"/>
                  <a:pt x="720108" y="1047750"/>
                </a:cubicBezTo>
                <a:lnTo>
                  <a:pt x="0" y="1047750"/>
                </a:lnTo>
                <a:lnTo>
                  <a:pt x="0" y="327642"/>
                </a:lnTo>
                <a:cubicBezTo>
                  <a:pt x="0" y="146690"/>
                  <a:pt x="146690" y="0"/>
                  <a:pt x="327642" y="0"/>
                </a:cubicBezTo>
                <a:close/>
              </a:path>
            </a:pathLst>
          </a:cu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98FB9AF-4AAB-40D9-AC47-2A31CC68E2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7403" y="1955852"/>
            <a:ext cx="882650" cy="8683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8397901-C656-427C-A55B-1C2970BEE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3045" y="1964917"/>
            <a:ext cx="882650" cy="8683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8B7E0E1C-5D80-42F0-8393-3C32CE0A27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851" y="3068613"/>
            <a:ext cx="882650" cy="8683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F59D8601-7644-4537-8C62-B994100CC0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3783" y="3102934"/>
            <a:ext cx="882650" cy="8683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BC7B1CB-0AE0-444B-8740-53C99679F3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1381" y="1903412"/>
            <a:ext cx="2248607" cy="668338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0F77B6EE-3519-4337-9BFB-42B170524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7515" y="3184324"/>
            <a:ext cx="2248607" cy="668338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EB7B6CF5-2551-489B-AA10-D580CE55C9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98888" y="1904393"/>
            <a:ext cx="2248607" cy="668338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add to text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7E396375-BF21-4403-9884-191E8EBDE8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98887" y="3252323"/>
            <a:ext cx="2248607" cy="668338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add to text</a:t>
            </a:r>
          </a:p>
        </p:txBody>
      </p:sp>
    </p:spTree>
    <p:extLst>
      <p:ext uri="{BB962C8B-B14F-4D97-AF65-F5344CB8AC3E}">
        <p14:creationId xmlns:p14="http://schemas.microsoft.com/office/powerpoint/2010/main" val="373451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5" grpId="0">
        <p:tmplLst>
          <p:tmpl>
            <p:tnLst>
              <p:par>
                <p:cTn presetID="42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42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42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42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ỤC TIÊ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47F8C952-3732-4F96-89E3-6A5159C03630}" type="datetime1">
              <a:rPr lang="en-US" smtClean="0"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30468810-060D-430C-ACDF-BB351635E0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等腰三角形 18">
            <a:extLst>
              <a:ext uri="{FF2B5EF4-FFF2-40B4-BE49-F238E27FC236}">
                <a16:creationId xmlns:a16="http://schemas.microsoft.com/office/drawing/2014/main" id="{7E61B6B0-E2FA-4249-8EA1-2FFFC613B2A6}"/>
              </a:ext>
            </a:extLst>
          </p:cNvPr>
          <p:cNvSpPr/>
          <p:nvPr userDrawn="1"/>
        </p:nvSpPr>
        <p:spPr>
          <a:xfrm>
            <a:off x="1122860" y="2370396"/>
            <a:ext cx="303663" cy="241749"/>
          </a:xfrm>
          <a:prstGeom prst="triangle">
            <a:avLst/>
          </a:prstGeom>
          <a:solidFill>
            <a:srgbClr val="F68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2" name="等腰三角形 28">
            <a:extLst>
              <a:ext uri="{FF2B5EF4-FFF2-40B4-BE49-F238E27FC236}">
                <a16:creationId xmlns:a16="http://schemas.microsoft.com/office/drawing/2014/main" id="{1454BCA7-8261-4063-B3AD-4A9294B0B0AE}"/>
              </a:ext>
            </a:extLst>
          </p:cNvPr>
          <p:cNvSpPr/>
          <p:nvPr userDrawn="1"/>
        </p:nvSpPr>
        <p:spPr>
          <a:xfrm>
            <a:off x="1122860" y="3250093"/>
            <a:ext cx="303663" cy="241749"/>
          </a:xfrm>
          <a:prstGeom prst="triangl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3" name="等腰三角形 31">
            <a:extLst>
              <a:ext uri="{FF2B5EF4-FFF2-40B4-BE49-F238E27FC236}">
                <a16:creationId xmlns:a16="http://schemas.microsoft.com/office/drawing/2014/main" id="{3D475B5C-6925-4C50-A8C6-C02D3067288D}"/>
              </a:ext>
            </a:extLst>
          </p:cNvPr>
          <p:cNvSpPr/>
          <p:nvPr userDrawn="1"/>
        </p:nvSpPr>
        <p:spPr>
          <a:xfrm>
            <a:off x="1122860" y="1533220"/>
            <a:ext cx="303663" cy="241749"/>
          </a:xfrm>
          <a:prstGeom prst="triangle">
            <a:avLst/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4" name="同心圆 21">
            <a:extLst>
              <a:ext uri="{FF2B5EF4-FFF2-40B4-BE49-F238E27FC236}">
                <a16:creationId xmlns:a16="http://schemas.microsoft.com/office/drawing/2014/main" id="{7B0589AC-B620-4EC2-B9E6-9D957EE804D6}"/>
              </a:ext>
            </a:extLst>
          </p:cNvPr>
          <p:cNvSpPr/>
          <p:nvPr userDrawn="1"/>
        </p:nvSpPr>
        <p:spPr>
          <a:xfrm>
            <a:off x="7549371" y="80893"/>
            <a:ext cx="1214841" cy="1220653"/>
          </a:xfrm>
          <a:prstGeom prst="donut">
            <a:avLst>
              <a:gd name="adj" fmla="val 9616"/>
            </a:avLst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5" name="同心圆 22">
            <a:extLst>
              <a:ext uri="{FF2B5EF4-FFF2-40B4-BE49-F238E27FC236}">
                <a16:creationId xmlns:a16="http://schemas.microsoft.com/office/drawing/2014/main" id="{0BC2FF6C-42E9-4579-ABAA-13239A459A82}"/>
              </a:ext>
            </a:extLst>
          </p:cNvPr>
          <p:cNvSpPr/>
          <p:nvPr userDrawn="1"/>
        </p:nvSpPr>
        <p:spPr>
          <a:xfrm>
            <a:off x="7783480" y="316123"/>
            <a:ext cx="746621" cy="750193"/>
          </a:xfrm>
          <a:prstGeom prst="donut">
            <a:avLst>
              <a:gd name="adj" fmla="val 15952"/>
            </a:avLst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6" name="同心圆 34">
            <a:extLst>
              <a:ext uri="{FF2B5EF4-FFF2-40B4-BE49-F238E27FC236}">
                <a16:creationId xmlns:a16="http://schemas.microsoft.com/office/drawing/2014/main" id="{7CCE101F-397E-4027-A039-579157A6C2FB}"/>
              </a:ext>
            </a:extLst>
          </p:cNvPr>
          <p:cNvSpPr/>
          <p:nvPr userDrawn="1"/>
        </p:nvSpPr>
        <p:spPr>
          <a:xfrm>
            <a:off x="8011263" y="544995"/>
            <a:ext cx="291055" cy="292448"/>
          </a:xfrm>
          <a:prstGeom prst="donut">
            <a:avLst>
              <a:gd name="adj" fmla="val 29578"/>
            </a:avLst>
          </a:prstGeom>
          <a:solidFill>
            <a:srgbClr val="F68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17" name="组合 8">
            <a:extLst>
              <a:ext uri="{FF2B5EF4-FFF2-40B4-BE49-F238E27FC236}">
                <a16:creationId xmlns:a16="http://schemas.microsoft.com/office/drawing/2014/main" id="{C7A7BA30-1AA8-4BDC-AE52-D20AC7F4920E}"/>
              </a:ext>
            </a:extLst>
          </p:cNvPr>
          <p:cNvGrpSpPr/>
          <p:nvPr userDrawn="1"/>
        </p:nvGrpSpPr>
        <p:grpSpPr>
          <a:xfrm>
            <a:off x="8418583" y="863670"/>
            <a:ext cx="313201" cy="632577"/>
            <a:chOff x="10137871" y="3920889"/>
            <a:chExt cx="676735" cy="1360303"/>
          </a:xfrm>
        </p:grpSpPr>
        <p:sp>
          <p:nvSpPr>
            <p:cNvPr id="18" name="矩形 35">
              <a:extLst>
                <a:ext uri="{FF2B5EF4-FFF2-40B4-BE49-F238E27FC236}">
                  <a16:creationId xmlns:a16="http://schemas.microsoft.com/office/drawing/2014/main" id="{CAF8129E-19D0-40AA-A87E-E2591A336A52}"/>
                </a:ext>
              </a:extLst>
            </p:cNvPr>
            <p:cNvSpPr/>
            <p:nvPr/>
          </p:nvSpPr>
          <p:spPr>
            <a:xfrm rot="3420000">
              <a:off x="9638011" y="4420749"/>
              <a:ext cx="1163777" cy="164057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19" name="椭圆 36">
              <a:extLst>
                <a:ext uri="{FF2B5EF4-FFF2-40B4-BE49-F238E27FC236}">
                  <a16:creationId xmlns:a16="http://schemas.microsoft.com/office/drawing/2014/main" id="{CA8A1FDF-79EB-4041-8C19-87DFBAE85356}"/>
                </a:ext>
              </a:extLst>
            </p:cNvPr>
            <p:cNvSpPr/>
            <p:nvPr/>
          </p:nvSpPr>
          <p:spPr>
            <a:xfrm>
              <a:off x="10271168" y="4739462"/>
              <a:ext cx="543438" cy="541730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B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9">
            <a:extLst>
              <a:ext uri="{FF2B5EF4-FFF2-40B4-BE49-F238E27FC236}">
                <a16:creationId xmlns:a16="http://schemas.microsoft.com/office/drawing/2014/main" id="{8428F31C-3439-4276-842A-17F6CBDDEE44}"/>
              </a:ext>
            </a:extLst>
          </p:cNvPr>
          <p:cNvGrpSpPr/>
          <p:nvPr userDrawn="1"/>
        </p:nvGrpSpPr>
        <p:grpSpPr>
          <a:xfrm>
            <a:off x="8584675" y="200893"/>
            <a:ext cx="483247" cy="252714"/>
            <a:chOff x="10496746" y="2495645"/>
            <a:chExt cx="1044153" cy="543438"/>
          </a:xfrm>
        </p:grpSpPr>
        <p:sp>
          <p:nvSpPr>
            <p:cNvPr id="21" name="矩形 33">
              <a:extLst>
                <a:ext uri="{FF2B5EF4-FFF2-40B4-BE49-F238E27FC236}">
                  <a16:creationId xmlns:a16="http://schemas.microsoft.com/office/drawing/2014/main" id="{9EC1ED50-AD9B-44ED-A60C-8D1BEFFAF4B0}"/>
                </a:ext>
              </a:extLst>
            </p:cNvPr>
            <p:cNvSpPr/>
            <p:nvPr/>
          </p:nvSpPr>
          <p:spPr>
            <a:xfrm rot="20340000">
              <a:off x="10496746" y="2840847"/>
              <a:ext cx="774143" cy="164057"/>
            </a:xfrm>
            <a:prstGeom prst="rect">
              <a:avLst/>
            </a:pr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2" name="椭圆 37">
              <a:extLst>
                <a:ext uri="{FF2B5EF4-FFF2-40B4-BE49-F238E27FC236}">
                  <a16:creationId xmlns:a16="http://schemas.microsoft.com/office/drawing/2014/main" id="{50197DC5-DC03-4476-8AFE-ACDAA664116C}"/>
                </a:ext>
              </a:extLst>
            </p:cNvPr>
            <p:cNvSpPr/>
            <p:nvPr/>
          </p:nvSpPr>
          <p:spPr>
            <a:xfrm>
              <a:off x="10999170" y="2495645"/>
              <a:ext cx="541729" cy="543438"/>
            </a:xfrm>
            <a:prstGeom prst="ellipse">
              <a:avLst/>
            </a:pr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C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7">
            <a:extLst>
              <a:ext uri="{FF2B5EF4-FFF2-40B4-BE49-F238E27FC236}">
                <a16:creationId xmlns:a16="http://schemas.microsoft.com/office/drawing/2014/main" id="{78B084D0-E1AA-4DAE-B7C5-5CE76BFF23D9}"/>
              </a:ext>
            </a:extLst>
          </p:cNvPr>
          <p:cNvGrpSpPr/>
          <p:nvPr userDrawn="1"/>
        </p:nvGrpSpPr>
        <p:grpSpPr>
          <a:xfrm>
            <a:off x="7176060" y="347117"/>
            <a:ext cx="867631" cy="269402"/>
            <a:chOff x="7453149" y="2810087"/>
            <a:chExt cx="1874693" cy="579325"/>
          </a:xfrm>
          <a:solidFill>
            <a:srgbClr val="F68122"/>
          </a:solidFill>
        </p:grpSpPr>
        <p:sp>
          <p:nvSpPr>
            <p:cNvPr id="24" name="矩形 38">
              <a:extLst>
                <a:ext uri="{FF2B5EF4-FFF2-40B4-BE49-F238E27FC236}">
                  <a16:creationId xmlns:a16="http://schemas.microsoft.com/office/drawing/2014/main" id="{7EB50A97-9552-4C44-AC2B-01CC8D82DFE3}"/>
                </a:ext>
              </a:extLst>
            </p:cNvPr>
            <p:cNvSpPr/>
            <p:nvPr/>
          </p:nvSpPr>
          <p:spPr>
            <a:xfrm rot="840000">
              <a:off x="7777846" y="3233900"/>
              <a:ext cx="1549996" cy="1555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5" name="椭圆 39">
              <a:extLst>
                <a:ext uri="{FF2B5EF4-FFF2-40B4-BE49-F238E27FC236}">
                  <a16:creationId xmlns:a16="http://schemas.microsoft.com/office/drawing/2014/main" id="{FCD288FA-9DF6-4DB6-8971-9429DDD0DB57}"/>
                </a:ext>
              </a:extLst>
            </p:cNvPr>
            <p:cNvSpPr/>
            <p:nvPr/>
          </p:nvSpPr>
          <p:spPr>
            <a:xfrm>
              <a:off x="7453149" y="2810087"/>
              <a:ext cx="541730" cy="5417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A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6B07229-91D9-4F94-AB6D-3373678CD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5553" y="2314418"/>
            <a:ext cx="5911850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AB57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F345EC6-AD6B-494B-A990-7D02017D6C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5553" y="3158827"/>
            <a:ext cx="5911850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0B91C6D8-7152-4205-9F57-9235E241E7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16075" y="1457247"/>
            <a:ext cx="5911850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90BE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3CEB0D-1910-449B-A767-D6D8F1C6857A}"/>
              </a:ext>
            </a:extLst>
          </p:cNvPr>
          <p:cNvSpPr/>
          <p:nvPr userDrawn="1"/>
        </p:nvSpPr>
        <p:spPr>
          <a:xfrm>
            <a:off x="1457045" y="494740"/>
            <a:ext cx="3143809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94D8E"/>
                </a:solidFill>
                <a:effectLst/>
                <a:latin typeface="Montserrat Black" panose="00000A00000000000000" pitchFamily="2" charset="0"/>
              </a:rPr>
              <a:t>MỤC TIÊU</a:t>
            </a:r>
          </a:p>
        </p:txBody>
      </p:sp>
      <p:sp>
        <p:nvSpPr>
          <p:cNvPr id="26" name="等腰三角形 28">
            <a:extLst>
              <a:ext uri="{FF2B5EF4-FFF2-40B4-BE49-F238E27FC236}">
                <a16:creationId xmlns:a16="http://schemas.microsoft.com/office/drawing/2014/main" id="{D2606E92-DBF8-10FA-AFF6-63D5EE72BF51}"/>
              </a:ext>
            </a:extLst>
          </p:cNvPr>
          <p:cNvSpPr/>
          <p:nvPr userDrawn="1"/>
        </p:nvSpPr>
        <p:spPr>
          <a:xfrm>
            <a:off x="1122860" y="4138902"/>
            <a:ext cx="303663" cy="241749"/>
          </a:xfrm>
          <a:prstGeom prst="triangle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27" name="Text Placeholder 28">
            <a:extLst>
              <a:ext uri="{FF2B5EF4-FFF2-40B4-BE49-F238E27FC236}">
                <a16:creationId xmlns:a16="http://schemas.microsoft.com/office/drawing/2014/main" id="{347D7E15-67CD-0F19-D938-03F4EA0C4E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85553" y="4047636"/>
            <a:ext cx="5911850" cy="461962"/>
          </a:xfrm>
          <a:noFill/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61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7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10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5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5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grpId="0" nodeType="withEffect">
                                      <p:stCondLst>
                                        <p:cond delay="10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29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9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102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/>
          <p:bldP spid="26" grpId="0" animBg="1"/>
          <p:bldP spid="27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102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7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10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grpId="0" nodeType="withEffect">
                                      <p:stCondLst>
                                        <p:cond delay="10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29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9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102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/>
          <p:bldP spid="26" grpId="0" animBg="1"/>
          <p:bldP spid="27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102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96F6E-C31C-45A8-803B-B93999579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B59EF0-411B-46F1-80CE-FCD463C7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2C805-5D35-4057-B27A-09C13BB98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884-4758-45C5-AAA1-7A1FDFF6A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703233-1FC6-4D64-A8D1-1EE568B89A0C}"/>
              </a:ext>
            </a:extLst>
          </p:cNvPr>
          <p:cNvGrpSpPr/>
          <p:nvPr userDrawn="1"/>
        </p:nvGrpSpPr>
        <p:grpSpPr>
          <a:xfrm>
            <a:off x="734019" y="3253441"/>
            <a:ext cx="3370661" cy="1228725"/>
            <a:chOff x="1916906" y="3192540"/>
            <a:chExt cx="2368154" cy="1228725"/>
          </a:xfrm>
        </p:grpSpPr>
        <p:sp>
          <p:nvSpPr>
            <p:cNvPr id="7" name="任意多边形 15">
              <a:extLst>
                <a:ext uri="{FF2B5EF4-FFF2-40B4-BE49-F238E27FC236}">
                  <a16:creationId xmlns:a16="http://schemas.microsoft.com/office/drawing/2014/main" id="{4735E25B-5DC2-4ED6-91EF-D0F3B2270BBA}"/>
                </a:ext>
              </a:extLst>
            </p:cNvPr>
            <p:cNvSpPr/>
            <p:nvPr/>
          </p:nvSpPr>
          <p:spPr>
            <a:xfrm>
              <a:off x="1916906" y="3192540"/>
              <a:ext cx="2368154" cy="1228725"/>
            </a:xfrm>
            <a:custGeom>
              <a:avLst/>
              <a:gdLst>
                <a:gd name="connsiteX0" fmla="*/ 819515 w 3156937"/>
                <a:gd name="connsiteY0" fmla="*/ 0 h 1639030"/>
                <a:gd name="connsiteX1" fmla="*/ 903306 w 3156937"/>
                <a:gd name="connsiteY1" fmla="*/ 4231 h 1639030"/>
                <a:gd name="connsiteX2" fmla="*/ 905462 w 3156937"/>
                <a:gd name="connsiteY2" fmla="*/ 4560 h 1639030"/>
                <a:gd name="connsiteX3" fmla="*/ 920763 w 3156937"/>
                <a:gd name="connsiteY3" fmla="*/ 1471 h 1639030"/>
                <a:gd name="connsiteX4" fmla="*/ 2996374 w 3156937"/>
                <a:gd name="connsiteY4" fmla="*/ 1471 h 1639030"/>
                <a:gd name="connsiteX5" fmla="*/ 3156937 w 3156937"/>
                <a:gd name="connsiteY5" fmla="*/ 162034 h 1639030"/>
                <a:gd name="connsiteX6" fmla="*/ 3156937 w 3156937"/>
                <a:gd name="connsiteY6" fmla="*/ 1478466 h 1639030"/>
                <a:gd name="connsiteX7" fmla="*/ 2996374 w 3156937"/>
                <a:gd name="connsiteY7" fmla="*/ 1639029 h 1639030"/>
                <a:gd name="connsiteX8" fmla="*/ 920763 w 3156937"/>
                <a:gd name="connsiteY8" fmla="*/ 1639029 h 1639030"/>
                <a:gd name="connsiteX9" fmla="*/ 900510 w 3156937"/>
                <a:gd name="connsiteY9" fmla="*/ 1634940 h 1639030"/>
                <a:gd name="connsiteX10" fmla="*/ 819515 w 3156937"/>
                <a:gd name="connsiteY10" fmla="*/ 1639030 h 1639030"/>
                <a:gd name="connsiteX11" fmla="*/ 0 w 3156937"/>
                <a:gd name="connsiteY11" fmla="*/ 819515 h 1639030"/>
                <a:gd name="connsiteX12" fmla="*/ 819515 w 3156937"/>
                <a:gd name="connsiteY12" fmla="*/ 0 h 163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6937" h="1639030">
                  <a:moveTo>
                    <a:pt x="819515" y="0"/>
                  </a:moveTo>
                  <a:cubicBezTo>
                    <a:pt x="847803" y="0"/>
                    <a:pt x="875756" y="1433"/>
                    <a:pt x="903306" y="4231"/>
                  </a:cubicBezTo>
                  <a:lnTo>
                    <a:pt x="905462" y="4560"/>
                  </a:lnTo>
                  <a:lnTo>
                    <a:pt x="920763" y="1471"/>
                  </a:lnTo>
                  <a:lnTo>
                    <a:pt x="2996374" y="1471"/>
                  </a:lnTo>
                  <a:cubicBezTo>
                    <a:pt x="3085050" y="1471"/>
                    <a:pt x="3156937" y="73358"/>
                    <a:pt x="3156937" y="162034"/>
                  </a:cubicBezTo>
                  <a:lnTo>
                    <a:pt x="3156937" y="1478466"/>
                  </a:lnTo>
                  <a:cubicBezTo>
                    <a:pt x="3156937" y="1567142"/>
                    <a:pt x="3085050" y="1639029"/>
                    <a:pt x="2996374" y="1639029"/>
                  </a:cubicBezTo>
                  <a:lnTo>
                    <a:pt x="920763" y="1639029"/>
                  </a:lnTo>
                  <a:lnTo>
                    <a:pt x="900510" y="1634940"/>
                  </a:lnTo>
                  <a:lnTo>
                    <a:pt x="819515" y="1639030"/>
                  </a:lnTo>
                  <a:cubicBezTo>
                    <a:pt x="366909" y="1639030"/>
                    <a:pt x="0" y="1272121"/>
                    <a:pt x="0" y="819515"/>
                  </a:cubicBezTo>
                  <a:cubicBezTo>
                    <a:pt x="0" y="366909"/>
                    <a:pt x="366909" y="0"/>
                    <a:pt x="819515" y="0"/>
                  </a:cubicBezTo>
                  <a:close/>
                </a:path>
              </a:pathLst>
            </a:custGeom>
            <a:solidFill>
              <a:srgbClr val="F99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1000" rIns="108000" anchor="ctr"/>
            <a:lstStyle/>
            <a:p>
              <a:pPr algn="ctr">
                <a:defRPr/>
              </a:pPr>
              <a:endParaRPr lang="en-US" altLang="zh-CN" sz="79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4DCF5CD9-7B58-445B-A2C8-32B3E1CEFB5F}"/>
                </a:ext>
              </a:extLst>
            </p:cNvPr>
            <p:cNvSpPr/>
            <p:nvPr/>
          </p:nvSpPr>
          <p:spPr bwMode="auto">
            <a:xfrm>
              <a:off x="2009144" y="3325890"/>
              <a:ext cx="692629" cy="9620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r>
                <a:rPr lang="en-US" sz="4050" dirty="0">
                  <a:solidFill>
                    <a:srgbClr val="F992B8"/>
                  </a:solidFill>
                  <a:cs typeface="+mn-ea"/>
                  <a:sym typeface="+mn-lt"/>
                </a:rPr>
                <a:t>C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446F5D3-3E0C-40FA-B183-02925F32D9A7}"/>
              </a:ext>
            </a:extLst>
          </p:cNvPr>
          <p:cNvGrpSpPr/>
          <p:nvPr userDrawn="1"/>
        </p:nvGrpSpPr>
        <p:grpSpPr>
          <a:xfrm>
            <a:off x="4937521" y="1733353"/>
            <a:ext cx="3370661" cy="1234991"/>
            <a:chOff x="4937521" y="1770935"/>
            <a:chExt cx="2352675" cy="1228725"/>
          </a:xfrm>
        </p:grpSpPr>
        <p:sp>
          <p:nvSpPr>
            <p:cNvPr id="10" name="任意多边形 17">
              <a:extLst>
                <a:ext uri="{FF2B5EF4-FFF2-40B4-BE49-F238E27FC236}">
                  <a16:creationId xmlns:a16="http://schemas.microsoft.com/office/drawing/2014/main" id="{30FCAC9D-C23A-4731-BB44-87FCCEF380A9}"/>
                </a:ext>
              </a:extLst>
            </p:cNvPr>
            <p:cNvSpPr/>
            <p:nvPr/>
          </p:nvSpPr>
          <p:spPr>
            <a:xfrm>
              <a:off x="4937521" y="1770935"/>
              <a:ext cx="2352675" cy="1228725"/>
            </a:xfrm>
            <a:custGeom>
              <a:avLst/>
              <a:gdLst>
                <a:gd name="connsiteX0" fmla="*/ 2316740 w 3136255"/>
                <a:gd name="connsiteY0" fmla="*/ 0 h 1639030"/>
                <a:gd name="connsiteX1" fmla="*/ 3136255 w 3136255"/>
                <a:gd name="connsiteY1" fmla="*/ 819515 h 1639030"/>
                <a:gd name="connsiteX2" fmla="*/ 2316740 w 3136255"/>
                <a:gd name="connsiteY2" fmla="*/ 1639030 h 1639030"/>
                <a:gd name="connsiteX3" fmla="*/ 2252289 w 3136255"/>
                <a:gd name="connsiteY3" fmla="*/ 1635776 h 1639030"/>
                <a:gd name="connsiteX4" fmla="*/ 2236174 w 3136255"/>
                <a:gd name="connsiteY4" fmla="*/ 1639029 h 1639030"/>
                <a:gd name="connsiteX5" fmla="*/ 160563 w 3136255"/>
                <a:gd name="connsiteY5" fmla="*/ 1639029 h 1639030"/>
                <a:gd name="connsiteX6" fmla="*/ 0 w 3136255"/>
                <a:gd name="connsiteY6" fmla="*/ 1478466 h 1639030"/>
                <a:gd name="connsiteX7" fmla="*/ 0 w 3136255"/>
                <a:gd name="connsiteY7" fmla="*/ 162034 h 1639030"/>
                <a:gd name="connsiteX8" fmla="*/ 160563 w 3136255"/>
                <a:gd name="connsiteY8" fmla="*/ 1471 h 1639030"/>
                <a:gd name="connsiteX9" fmla="*/ 2236174 w 3136255"/>
                <a:gd name="connsiteY9" fmla="*/ 1471 h 1639030"/>
                <a:gd name="connsiteX10" fmla="*/ 2246465 w 3136255"/>
                <a:gd name="connsiteY10" fmla="*/ 3549 h 163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36255" h="1639030">
                  <a:moveTo>
                    <a:pt x="2316740" y="0"/>
                  </a:moveTo>
                  <a:cubicBezTo>
                    <a:pt x="2769346" y="0"/>
                    <a:pt x="3136255" y="366909"/>
                    <a:pt x="3136255" y="819515"/>
                  </a:cubicBezTo>
                  <a:cubicBezTo>
                    <a:pt x="3136255" y="1272121"/>
                    <a:pt x="2769346" y="1639030"/>
                    <a:pt x="2316740" y="1639030"/>
                  </a:cubicBezTo>
                  <a:lnTo>
                    <a:pt x="2252289" y="1635776"/>
                  </a:lnTo>
                  <a:lnTo>
                    <a:pt x="2236174" y="1639029"/>
                  </a:lnTo>
                  <a:lnTo>
                    <a:pt x="160563" y="1639029"/>
                  </a:lnTo>
                  <a:cubicBezTo>
                    <a:pt x="71887" y="1639029"/>
                    <a:pt x="0" y="1567142"/>
                    <a:pt x="0" y="1478466"/>
                  </a:cubicBezTo>
                  <a:lnTo>
                    <a:pt x="0" y="162034"/>
                  </a:lnTo>
                  <a:cubicBezTo>
                    <a:pt x="0" y="73358"/>
                    <a:pt x="71887" y="1471"/>
                    <a:pt x="160563" y="1471"/>
                  </a:cubicBezTo>
                  <a:lnTo>
                    <a:pt x="2236174" y="1471"/>
                  </a:lnTo>
                  <a:lnTo>
                    <a:pt x="2246465" y="3549"/>
                  </a:lnTo>
                  <a:close/>
                </a:path>
              </a:pathLst>
            </a:custGeom>
            <a:solidFill>
              <a:srgbClr val="F9D8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rIns="1161000" anchor="ctr"/>
            <a:lstStyle/>
            <a:p>
              <a:pPr algn="ctr">
                <a:defRPr/>
              </a:pPr>
              <a:endParaRPr lang="en-US" altLang="zh-CN" sz="79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A2F96B1-E6B4-4DC6-BE5A-DFB64CAA1F47}"/>
                </a:ext>
              </a:extLst>
            </p:cNvPr>
            <p:cNvSpPr/>
            <p:nvPr/>
          </p:nvSpPr>
          <p:spPr bwMode="auto">
            <a:xfrm>
              <a:off x="6504307" y="1899593"/>
              <a:ext cx="698771" cy="957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r>
                <a:rPr lang="en-US" sz="4050" dirty="0">
                  <a:solidFill>
                    <a:srgbClr val="F9D841"/>
                  </a:solidFill>
                  <a:cs typeface="+mn-ea"/>
                  <a:sym typeface="+mn-lt"/>
                </a:rPr>
                <a:t>B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669198A-DB8D-45C0-8CC2-B29EB21B2FF4}"/>
              </a:ext>
            </a:extLst>
          </p:cNvPr>
          <p:cNvGrpSpPr/>
          <p:nvPr userDrawn="1"/>
        </p:nvGrpSpPr>
        <p:grpSpPr>
          <a:xfrm>
            <a:off x="734020" y="1742308"/>
            <a:ext cx="3370661" cy="1228725"/>
            <a:chOff x="2124074" y="1815937"/>
            <a:chExt cx="3172763" cy="1228725"/>
          </a:xfrm>
        </p:grpSpPr>
        <p:sp>
          <p:nvSpPr>
            <p:cNvPr id="13" name="任意多边形 21">
              <a:extLst>
                <a:ext uri="{FF2B5EF4-FFF2-40B4-BE49-F238E27FC236}">
                  <a16:creationId xmlns:a16="http://schemas.microsoft.com/office/drawing/2014/main" id="{132931CB-FEBD-42D8-A660-E8DF8441DFFA}"/>
                </a:ext>
              </a:extLst>
            </p:cNvPr>
            <p:cNvSpPr/>
            <p:nvPr/>
          </p:nvSpPr>
          <p:spPr>
            <a:xfrm>
              <a:off x="2124074" y="1815937"/>
              <a:ext cx="3172763" cy="1228725"/>
            </a:xfrm>
            <a:custGeom>
              <a:avLst/>
              <a:gdLst>
                <a:gd name="connsiteX0" fmla="*/ 819515 w 3156937"/>
                <a:gd name="connsiteY0" fmla="*/ 0 h 1639030"/>
                <a:gd name="connsiteX1" fmla="*/ 903306 w 3156937"/>
                <a:gd name="connsiteY1" fmla="*/ 4231 h 1639030"/>
                <a:gd name="connsiteX2" fmla="*/ 905462 w 3156937"/>
                <a:gd name="connsiteY2" fmla="*/ 4560 h 1639030"/>
                <a:gd name="connsiteX3" fmla="*/ 920763 w 3156937"/>
                <a:gd name="connsiteY3" fmla="*/ 1471 h 1639030"/>
                <a:gd name="connsiteX4" fmla="*/ 2996374 w 3156937"/>
                <a:gd name="connsiteY4" fmla="*/ 1471 h 1639030"/>
                <a:gd name="connsiteX5" fmla="*/ 3156937 w 3156937"/>
                <a:gd name="connsiteY5" fmla="*/ 162034 h 1639030"/>
                <a:gd name="connsiteX6" fmla="*/ 3156937 w 3156937"/>
                <a:gd name="connsiteY6" fmla="*/ 1478466 h 1639030"/>
                <a:gd name="connsiteX7" fmla="*/ 2996374 w 3156937"/>
                <a:gd name="connsiteY7" fmla="*/ 1639029 h 1639030"/>
                <a:gd name="connsiteX8" fmla="*/ 920763 w 3156937"/>
                <a:gd name="connsiteY8" fmla="*/ 1639029 h 1639030"/>
                <a:gd name="connsiteX9" fmla="*/ 900510 w 3156937"/>
                <a:gd name="connsiteY9" fmla="*/ 1634940 h 1639030"/>
                <a:gd name="connsiteX10" fmla="*/ 819515 w 3156937"/>
                <a:gd name="connsiteY10" fmla="*/ 1639030 h 1639030"/>
                <a:gd name="connsiteX11" fmla="*/ 0 w 3156937"/>
                <a:gd name="connsiteY11" fmla="*/ 819515 h 1639030"/>
                <a:gd name="connsiteX12" fmla="*/ 819515 w 3156937"/>
                <a:gd name="connsiteY12" fmla="*/ 0 h 163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6937" h="1639030">
                  <a:moveTo>
                    <a:pt x="819515" y="0"/>
                  </a:moveTo>
                  <a:cubicBezTo>
                    <a:pt x="847803" y="0"/>
                    <a:pt x="875756" y="1433"/>
                    <a:pt x="903306" y="4231"/>
                  </a:cubicBezTo>
                  <a:lnTo>
                    <a:pt x="905462" y="4560"/>
                  </a:lnTo>
                  <a:lnTo>
                    <a:pt x="920763" y="1471"/>
                  </a:lnTo>
                  <a:lnTo>
                    <a:pt x="2996374" y="1471"/>
                  </a:lnTo>
                  <a:cubicBezTo>
                    <a:pt x="3085050" y="1471"/>
                    <a:pt x="3156937" y="73358"/>
                    <a:pt x="3156937" y="162034"/>
                  </a:cubicBezTo>
                  <a:lnTo>
                    <a:pt x="3156937" y="1478466"/>
                  </a:lnTo>
                  <a:cubicBezTo>
                    <a:pt x="3156937" y="1567142"/>
                    <a:pt x="3085050" y="1639029"/>
                    <a:pt x="2996374" y="1639029"/>
                  </a:cubicBezTo>
                  <a:lnTo>
                    <a:pt x="920763" y="1639029"/>
                  </a:lnTo>
                  <a:lnTo>
                    <a:pt x="900510" y="1634940"/>
                  </a:lnTo>
                  <a:lnTo>
                    <a:pt x="819515" y="1639030"/>
                  </a:lnTo>
                  <a:cubicBezTo>
                    <a:pt x="366909" y="1639030"/>
                    <a:pt x="0" y="1272121"/>
                    <a:pt x="0" y="819515"/>
                  </a:cubicBezTo>
                  <a:cubicBezTo>
                    <a:pt x="0" y="366909"/>
                    <a:pt x="366909" y="0"/>
                    <a:pt x="819515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1000" rIns="108000" anchor="ctr"/>
            <a:lstStyle/>
            <a:p>
              <a:pPr algn="ctr">
                <a:defRPr/>
              </a:pPr>
              <a:endParaRPr lang="en-US" altLang="zh-CN" sz="79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13B3DFD-AB82-4025-90A8-C761E976509F}"/>
                </a:ext>
              </a:extLst>
            </p:cNvPr>
            <p:cNvSpPr/>
            <p:nvPr/>
          </p:nvSpPr>
          <p:spPr bwMode="auto">
            <a:xfrm>
              <a:off x="2247650" y="1945417"/>
              <a:ext cx="927959" cy="9620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r>
                <a:rPr lang="en-US" sz="4050" dirty="0">
                  <a:solidFill>
                    <a:srgbClr val="5B9BD5"/>
                  </a:solidFill>
                  <a:cs typeface="+mn-ea"/>
                  <a:sym typeface="+mn-lt"/>
                </a:rPr>
                <a:t>A</a:t>
              </a:r>
            </a:p>
          </p:txBody>
        </p:sp>
      </p:grpSp>
      <p:sp>
        <p:nvSpPr>
          <p:cNvPr id="16" name="任意多边形 33">
            <a:extLst>
              <a:ext uri="{FF2B5EF4-FFF2-40B4-BE49-F238E27FC236}">
                <a16:creationId xmlns:a16="http://schemas.microsoft.com/office/drawing/2014/main" id="{B7B405D9-E5CC-4532-B26E-1A4255A4D970}"/>
              </a:ext>
            </a:extLst>
          </p:cNvPr>
          <p:cNvSpPr/>
          <p:nvPr/>
        </p:nvSpPr>
        <p:spPr>
          <a:xfrm>
            <a:off x="4937521" y="3288404"/>
            <a:ext cx="3370661" cy="1228725"/>
          </a:xfrm>
          <a:custGeom>
            <a:avLst/>
            <a:gdLst>
              <a:gd name="connsiteX0" fmla="*/ 2316740 w 3136255"/>
              <a:gd name="connsiteY0" fmla="*/ 0 h 1639030"/>
              <a:gd name="connsiteX1" fmla="*/ 3136255 w 3136255"/>
              <a:gd name="connsiteY1" fmla="*/ 819515 h 1639030"/>
              <a:gd name="connsiteX2" fmla="*/ 2316740 w 3136255"/>
              <a:gd name="connsiteY2" fmla="*/ 1639030 h 1639030"/>
              <a:gd name="connsiteX3" fmla="*/ 2252289 w 3136255"/>
              <a:gd name="connsiteY3" fmla="*/ 1635776 h 1639030"/>
              <a:gd name="connsiteX4" fmla="*/ 2236174 w 3136255"/>
              <a:gd name="connsiteY4" fmla="*/ 1639029 h 1639030"/>
              <a:gd name="connsiteX5" fmla="*/ 160563 w 3136255"/>
              <a:gd name="connsiteY5" fmla="*/ 1639029 h 1639030"/>
              <a:gd name="connsiteX6" fmla="*/ 0 w 3136255"/>
              <a:gd name="connsiteY6" fmla="*/ 1478466 h 1639030"/>
              <a:gd name="connsiteX7" fmla="*/ 0 w 3136255"/>
              <a:gd name="connsiteY7" fmla="*/ 162034 h 1639030"/>
              <a:gd name="connsiteX8" fmla="*/ 160563 w 3136255"/>
              <a:gd name="connsiteY8" fmla="*/ 1471 h 1639030"/>
              <a:gd name="connsiteX9" fmla="*/ 2236174 w 3136255"/>
              <a:gd name="connsiteY9" fmla="*/ 1471 h 1639030"/>
              <a:gd name="connsiteX10" fmla="*/ 2246465 w 3136255"/>
              <a:gd name="connsiteY10" fmla="*/ 3549 h 163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36255" h="1639030">
                <a:moveTo>
                  <a:pt x="2316740" y="0"/>
                </a:moveTo>
                <a:cubicBezTo>
                  <a:pt x="2769346" y="0"/>
                  <a:pt x="3136255" y="366909"/>
                  <a:pt x="3136255" y="819515"/>
                </a:cubicBezTo>
                <a:cubicBezTo>
                  <a:pt x="3136255" y="1272121"/>
                  <a:pt x="2769346" y="1639030"/>
                  <a:pt x="2316740" y="1639030"/>
                </a:cubicBezTo>
                <a:lnTo>
                  <a:pt x="2252289" y="1635776"/>
                </a:lnTo>
                <a:lnTo>
                  <a:pt x="2236174" y="1639029"/>
                </a:lnTo>
                <a:lnTo>
                  <a:pt x="160563" y="1639029"/>
                </a:lnTo>
                <a:cubicBezTo>
                  <a:pt x="71887" y="1639029"/>
                  <a:pt x="0" y="1567142"/>
                  <a:pt x="0" y="1478466"/>
                </a:cubicBezTo>
                <a:lnTo>
                  <a:pt x="0" y="162034"/>
                </a:lnTo>
                <a:cubicBezTo>
                  <a:pt x="0" y="73358"/>
                  <a:pt x="71887" y="1471"/>
                  <a:pt x="160563" y="1471"/>
                </a:cubicBezTo>
                <a:lnTo>
                  <a:pt x="2236174" y="1471"/>
                </a:lnTo>
                <a:lnTo>
                  <a:pt x="2246465" y="3549"/>
                </a:lnTo>
                <a:close/>
              </a:path>
            </a:pathLst>
          </a:cu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161000" anchor="ctr"/>
          <a:lstStyle/>
          <a:p>
            <a:pPr algn="ctr">
              <a:defRPr/>
            </a:pPr>
            <a:endParaRPr lang="en-US" altLang="zh-CN" sz="790" b="1" dirty="0">
              <a:solidFill>
                <a:schemeClr val="tx1">
                  <a:lumMod val="85000"/>
                  <a:lumOff val="1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4DEA9D7C-27FE-4B94-B688-EE6CF487D5FE}"/>
              </a:ext>
            </a:extLst>
          </p:cNvPr>
          <p:cNvSpPr/>
          <p:nvPr/>
        </p:nvSpPr>
        <p:spPr bwMode="auto">
          <a:xfrm>
            <a:off x="7188107" y="3421753"/>
            <a:ext cx="987028" cy="9620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bIns="108000" anchor="ctr"/>
          <a:lstStyle/>
          <a:p>
            <a:pPr algn="ctr">
              <a:defRPr/>
            </a:pPr>
            <a:r>
              <a:rPr lang="en-US" sz="4050" dirty="0">
                <a:solidFill>
                  <a:srgbClr val="90BE21"/>
                </a:solidFill>
                <a:cs typeface="+mn-ea"/>
                <a:sym typeface="+mn-lt"/>
              </a:rPr>
              <a:t>D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216566E-591C-45D6-9DAE-7C0BF85DCAF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980227" y="1912041"/>
            <a:ext cx="2028354" cy="9620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EAFAC77-613A-41FA-80F9-1365AC1EA99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128020" y="1912040"/>
            <a:ext cx="2214744" cy="9620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3EB49928-F88D-4E71-AEAA-1319F6AD4E5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980227" y="3442905"/>
            <a:ext cx="2124454" cy="9620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ACE44A54-1FEE-4E8B-AB9B-0A34072DDADB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28019" y="3442905"/>
            <a:ext cx="2035753" cy="9620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227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B9439-72BA-4CF7-8B32-0CE73431A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174981-7B4E-4EEE-A019-863513E4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8F5DF-BB4F-47FB-B22C-B43379177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52482-95C8-4DD9-A8E8-28E9FDC65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组合 11">
            <a:extLst>
              <a:ext uri="{FF2B5EF4-FFF2-40B4-BE49-F238E27FC236}">
                <a16:creationId xmlns:a16="http://schemas.microsoft.com/office/drawing/2014/main" id="{D0457844-D97A-433D-8789-576B0302F9B9}"/>
              </a:ext>
            </a:extLst>
          </p:cNvPr>
          <p:cNvGrpSpPr/>
          <p:nvPr userDrawn="1"/>
        </p:nvGrpSpPr>
        <p:grpSpPr>
          <a:xfrm>
            <a:off x="715131" y="1691267"/>
            <a:ext cx="2057924" cy="2059112"/>
            <a:chOff x="777223" y="2153579"/>
            <a:chExt cx="3022269" cy="3024012"/>
          </a:xfrm>
        </p:grpSpPr>
        <p:sp>
          <p:nvSpPr>
            <p:cNvPr id="7" name="任意多边形 3">
              <a:extLst>
                <a:ext uri="{FF2B5EF4-FFF2-40B4-BE49-F238E27FC236}">
                  <a16:creationId xmlns:a16="http://schemas.microsoft.com/office/drawing/2014/main" id="{897D14DF-7C34-4D7D-81B7-3003E769551D}"/>
                </a:ext>
              </a:extLst>
            </p:cNvPr>
            <p:cNvSpPr/>
            <p:nvPr/>
          </p:nvSpPr>
          <p:spPr>
            <a:xfrm>
              <a:off x="777223" y="3209277"/>
              <a:ext cx="1486705" cy="1919455"/>
            </a:xfrm>
            <a:custGeom>
              <a:avLst/>
              <a:gdLst>
                <a:gd name="connsiteX0" fmla="*/ 901532 w 1352638"/>
                <a:gd name="connsiteY0" fmla="*/ 16 h 1747217"/>
                <a:gd name="connsiteX1" fmla="*/ 974255 w 1352638"/>
                <a:gd name="connsiteY1" fmla="*/ 31637 h 1747217"/>
                <a:gd name="connsiteX2" fmla="*/ 1352638 w 1352638"/>
                <a:gd name="connsiteY2" fmla="*/ 423465 h 1747217"/>
                <a:gd name="connsiteX3" fmla="*/ 948354 w 1352638"/>
                <a:gd name="connsiteY3" fmla="*/ 813878 h 1747217"/>
                <a:gd name="connsiteX4" fmla="*/ 945796 w 1352638"/>
                <a:gd name="connsiteY4" fmla="*/ 960384 h 1747217"/>
                <a:gd name="connsiteX5" fmla="*/ 1312149 w 1352638"/>
                <a:gd name="connsiteY5" fmla="*/ 1339753 h 1747217"/>
                <a:gd name="connsiteX6" fmla="*/ 920320 w 1352638"/>
                <a:gd name="connsiteY6" fmla="*/ 1718137 h 1747217"/>
                <a:gd name="connsiteX7" fmla="*/ 773814 w 1352638"/>
                <a:gd name="connsiteY7" fmla="*/ 1715580 h 1747217"/>
                <a:gd name="connsiteX8" fmla="*/ 29079 w 1352638"/>
                <a:gd name="connsiteY8" fmla="*/ 944384 h 1747217"/>
                <a:gd name="connsiteX9" fmla="*/ 15 w 1352638"/>
                <a:gd name="connsiteY9" fmla="*/ 870601 h 1747217"/>
                <a:gd name="connsiteX10" fmla="*/ 31636 w 1352638"/>
                <a:gd name="connsiteY10" fmla="*/ 797878 h 1747217"/>
                <a:gd name="connsiteX11" fmla="*/ 827749 w 1352638"/>
                <a:gd name="connsiteY11" fmla="*/ 29080 h 1747217"/>
                <a:gd name="connsiteX12" fmla="*/ 901532 w 1352638"/>
                <a:gd name="connsiteY12" fmla="*/ 16 h 1747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2638" h="1747217">
                  <a:moveTo>
                    <a:pt x="901532" y="16"/>
                  </a:moveTo>
                  <a:cubicBezTo>
                    <a:pt x="928044" y="479"/>
                    <a:pt x="954380" y="11056"/>
                    <a:pt x="974255" y="31637"/>
                  </a:cubicBezTo>
                  <a:lnTo>
                    <a:pt x="1352638" y="423465"/>
                  </a:lnTo>
                  <a:lnTo>
                    <a:pt x="948354" y="813878"/>
                  </a:lnTo>
                  <a:cubicBezTo>
                    <a:pt x="907190" y="853629"/>
                    <a:pt x="906046" y="919221"/>
                    <a:pt x="945796" y="960384"/>
                  </a:cubicBezTo>
                  <a:lnTo>
                    <a:pt x="1312149" y="1339753"/>
                  </a:lnTo>
                  <a:lnTo>
                    <a:pt x="920320" y="1718137"/>
                  </a:lnTo>
                  <a:cubicBezTo>
                    <a:pt x="879157" y="1757888"/>
                    <a:pt x="813565" y="1756743"/>
                    <a:pt x="773814" y="1715580"/>
                  </a:cubicBezTo>
                  <a:lnTo>
                    <a:pt x="29079" y="944384"/>
                  </a:lnTo>
                  <a:cubicBezTo>
                    <a:pt x="9203" y="923802"/>
                    <a:pt x="-448" y="897114"/>
                    <a:pt x="15" y="870601"/>
                  </a:cubicBezTo>
                  <a:cubicBezTo>
                    <a:pt x="478" y="844089"/>
                    <a:pt x="11055" y="817753"/>
                    <a:pt x="31636" y="797878"/>
                  </a:cubicBezTo>
                  <a:lnTo>
                    <a:pt x="827749" y="29080"/>
                  </a:lnTo>
                  <a:cubicBezTo>
                    <a:pt x="848331" y="9205"/>
                    <a:pt x="875020" y="-446"/>
                    <a:pt x="901532" y="16"/>
                  </a:cubicBezTo>
                  <a:close/>
                </a:path>
              </a:pathLst>
            </a:cu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000" tIns="0" rIns="0" bIns="0" anchor="ctr"/>
            <a:lstStyle/>
            <a:p>
              <a:pPr>
                <a:defRPr/>
              </a:pPr>
              <a:endPara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8" name="任意多边形 4">
              <a:extLst>
                <a:ext uri="{FF2B5EF4-FFF2-40B4-BE49-F238E27FC236}">
                  <a16:creationId xmlns:a16="http://schemas.microsoft.com/office/drawing/2014/main" id="{A68B8079-AE13-4F16-9F13-C89570851175}"/>
                </a:ext>
              </a:extLst>
            </p:cNvPr>
            <p:cNvSpPr/>
            <p:nvPr/>
          </p:nvSpPr>
          <p:spPr>
            <a:xfrm>
              <a:off x="813867" y="2153579"/>
              <a:ext cx="1921200" cy="1477981"/>
            </a:xfrm>
            <a:custGeom>
              <a:avLst/>
              <a:gdLst>
                <a:gd name="connsiteX0" fmla="*/ 861692 w 1747878"/>
                <a:gd name="connsiteY0" fmla="*/ 0 h 1344614"/>
                <a:gd name="connsiteX1" fmla="*/ 934956 w 1747878"/>
                <a:gd name="connsiteY1" fmla="*/ 30347 h 1344614"/>
                <a:gd name="connsiteX2" fmla="*/ 1717531 w 1747878"/>
                <a:gd name="connsiteY2" fmla="*/ 812922 h 1344614"/>
                <a:gd name="connsiteX3" fmla="*/ 1717531 w 1747878"/>
                <a:gd name="connsiteY3" fmla="*/ 959450 h 1344614"/>
                <a:gd name="connsiteX4" fmla="*/ 1332367 w 1747878"/>
                <a:gd name="connsiteY4" fmla="*/ 1344614 h 1344614"/>
                <a:gd name="connsiteX5" fmla="*/ 934957 w 1747878"/>
                <a:gd name="connsiteY5" fmla="*/ 947205 h 1344614"/>
                <a:gd name="connsiteX6" fmla="*/ 788429 w 1747878"/>
                <a:gd name="connsiteY6" fmla="*/ 947205 h 1344614"/>
                <a:gd name="connsiteX7" fmla="*/ 415512 w 1747878"/>
                <a:gd name="connsiteY7" fmla="*/ 1320122 h 1344614"/>
                <a:gd name="connsiteX8" fmla="*/ 30347 w 1747878"/>
                <a:gd name="connsiteY8" fmla="*/ 934957 h 1344614"/>
                <a:gd name="connsiteX9" fmla="*/ 30347 w 1747878"/>
                <a:gd name="connsiteY9" fmla="*/ 788429 h 1344614"/>
                <a:gd name="connsiteX10" fmla="*/ 788428 w 1747878"/>
                <a:gd name="connsiteY10" fmla="*/ 30347 h 1344614"/>
                <a:gd name="connsiteX11" fmla="*/ 861692 w 1747878"/>
                <a:gd name="connsiteY11" fmla="*/ 0 h 134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47878" h="1344614">
                  <a:moveTo>
                    <a:pt x="861692" y="0"/>
                  </a:moveTo>
                  <a:cubicBezTo>
                    <a:pt x="888209" y="0"/>
                    <a:pt x="914725" y="10116"/>
                    <a:pt x="934956" y="30347"/>
                  </a:cubicBezTo>
                  <a:lnTo>
                    <a:pt x="1717531" y="812922"/>
                  </a:lnTo>
                  <a:cubicBezTo>
                    <a:pt x="1757994" y="853385"/>
                    <a:pt x="1757994" y="918988"/>
                    <a:pt x="1717531" y="959450"/>
                  </a:cubicBezTo>
                  <a:lnTo>
                    <a:pt x="1332367" y="1344614"/>
                  </a:lnTo>
                  <a:lnTo>
                    <a:pt x="934957" y="947205"/>
                  </a:lnTo>
                  <a:cubicBezTo>
                    <a:pt x="894494" y="906741"/>
                    <a:pt x="828892" y="906742"/>
                    <a:pt x="788429" y="947205"/>
                  </a:cubicBezTo>
                  <a:lnTo>
                    <a:pt x="415512" y="1320122"/>
                  </a:lnTo>
                  <a:lnTo>
                    <a:pt x="30347" y="934957"/>
                  </a:lnTo>
                  <a:cubicBezTo>
                    <a:pt x="-10116" y="894494"/>
                    <a:pt x="-10116" y="828891"/>
                    <a:pt x="30347" y="788429"/>
                  </a:cubicBezTo>
                  <a:lnTo>
                    <a:pt x="788428" y="30347"/>
                  </a:lnTo>
                  <a:cubicBezTo>
                    <a:pt x="808660" y="10115"/>
                    <a:pt x="835176" y="0"/>
                    <a:pt x="861692" y="0"/>
                  </a:cubicBezTo>
                  <a:close/>
                </a:path>
              </a:pathLst>
            </a:custGeom>
            <a:solidFill>
              <a:srgbClr val="F99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62000" anchor="ctr"/>
            <a:lstStyle/>
            <a:p>
              <a:pPr algn="ctr">
                <a:defRPr/>
              </a:pPr>
              <a:endPara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9" name="任意多边形 5">
              <a:extLst>
                <a:ext uri="{FF2B5EF4-FFF2-40B4-BE49-F238E27FC236}">
                  <a16:creationId xmlns:a16="http://schemas.microsoft.com/office/drawing/2014/main" id="{F03084F1-334C-4919-948F-13A2FD60E546}"/>
                </a:ext>
              </a:extLst>
            </p:cNvPr>
            <p:cNvSpPr/>
            <p:nvPr/>
          </p:nvSpPr>
          <p:spPr>
            <a:xfrm>
              <a:off x="2312787" y="2188476"/>
              <a:ext cx="1486705" cy="1921200"/>
            </a:xfrm>
            <a:custGeom>
              <a:avLst/>
              <a:gdLst>
                <a:gd name="connsiteX0" fmla="*/ 506101 w 1352638"/>
                <a:gd name="connsiteY0" fmla="*/ 15 h 1747216"/>
                <a:gd name="connsiteX1" fmla="*/ 578824 w 1352638"/>
                <a:gd name="connsiteY1" fmla="*/ 31636 h 1747216"/>
                <a:gd name="connsiteX2" fmla="*/ 1323560 w 1352638"/>
                <a:gd name="connsiteY2" fmla="*/ 802833 h 1747216"/>
                <a:gd name="connsiteX3" fmla="*/ 1352623 w 1352638"/>
                <a:gd name="connsiteY3" fmla="*/ 876615 h 1747216"/>
                <a:gd name="connsiteX4" fmla="*/ 1321003 w 1352638"/>
                <a:gd name="connsiteY4" fmla="*/ 949338 h 1747216"/>
                <a:gd name="connsiteX5" fmla="*/ 524889 w 1352638"/>
                <a:gd name="connsiteY5" fmla="*/ 1718136 h 1747216"/>
                <a:gd name="connsiteX6" fmla="*/ 378383 w 1352638"/>
                <a:gd name="connsiteY6" fmla="*/ 1715579 h 1747216"/>
                <a:gd name="connsiteX7" fmla="*/ 0 w 1352638"/>
                <a:gd name="connsiteY7" fmla="*/ 1323752 h 1747216"/>
                <a:gd name="connsiteX8" fmla="*/ 404285 w 1352638"/>
                <a:gd name="connsiteY8" fmla="*/ 933338 h 1747216"/>
                <a:gd name="connsiteX9" fmla="*/ 406842 w 1352638"/>
                <a:gd name="connsiteY9" fmla="*/ 786833 h 1747216"/>
                <a:gd name="connsiteX10" fmla="*/ 40490 w 1352638"/>
                <a:gd name="connsiteY10" fmla="*/ 407463 h 1747216"/>
                <a:gd name="connsiteX11" fmla="*/ 432318 w 1352638"/>
                <a:gd name="connsiteY11" fmla="*/ 29079 h 1747216"/>
                <a:gd name="connsiteX12" fmla="*/ 506101 w 1352638"/>
                <a:gd name="connsiteY12" fmla="*/ 15 h 174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2638" h="1747216">
                  <a:moveTo>
                    <a:pt x="506101" y="15"/>
                  </a:moveTo>
                  <a:cubicBezTo>
                    <a:pt x="532613" y="478"/>
                    <a:pt x="558949" y="11055"/>
                    <a:pt x="578824" y="31636"/>
                  </a:cubicBezTo>
                  <a:lnTo>
                    <a:pt x="1323560" y="802833"/>
                  </a:lnTo>
                  <a:cubicBezTo>
                    <a:pt x="1343435" y="823414"/>
                    <a:pt x="1353086" y="850103"/>
                    <a:pt x="1352623" y="876615"/>
                  </a:cubicBezTo>
                  <a:cubicBezTo>
                    <a:pt x="1352161" y="903128"/>
                    <a:pt x="1341584" y="929463"/>
                    <a:pt x="1321003" y="949338"/>
                  </a:cubicBezTo>
                  <a:lnTo>
                    <a:pt x="524889" y="1718136"/>
                  </a:lnTo>
                  <a:cubicBezTo>
                    <a:pt x="483726" y="1757887"/>
                    <a:pt x="418134" y="1756742"/>
                    <a:pt x="378383" y="1715579"/>
                  </a:cubicBezTo>
                  <a:lnTo>
                    <a:pt x="0" y="1323752"/>
                  </a:lnTo>
                  <a:lnTo>
                    <a:pt x="404285" y="933338"/>
                  </a:lnTo>
                  <a:cubicBezTo>
                    <a:pt x="445448" y="893587"/>
                    <a:pt x="446593" y="827995"/>
                    <a:pt x="406842" y="786833"/>
                  </a:cubicBezTo>
                  <a:lnTo>
                    <a:pt x="40490" y="407463"/>
                  </a:lnTo>
                  <a:lnTo>
                    <a:pt x="432318" y="29079"/>
                  </a:lnTo>
                  <a:cubicBezTo>
                    <a:pt x="452900" y="9204"/>
                    <a:pt x="479589" y="-448"/>
                    <a:pt x="506101" y="15"/>
                  </a:cubicBezTo>
                  <a:close/>
                </a:path>
              </a:pathLst>
            </a:custGeom>
            <a:solidFill>
              <a:srgbClr val="F9D8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62000" bIns="0" anchor="ctr"/>
            <a:lstStyle/>
            <a:p>
              <a:pPr algn="ctr">
                <a:defRPr/>
              </a:pPr>
              <a:r>
                <a:rPr lang="zh-CN" altLang="en-US" sz="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     </a:t>
              </a:r>
              <a:endPara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  <p:sp>
          <p:nvSpPr>
            <p:cNvPr id="10" name="任意多边形 6">
              <a:extLst>
                <a:ext uri="{FF2B5EF4-FFF2-40B4-BE49-F238E27FC236}">
                  <a16:creationId xmlns:a16="http://schemas.microsoft.com/office/drawing/2014/main" id="{45A47AA6-D727-4AF9-8855-31CEDE6FE539}"/>
                </a:ext>
              </a:extLst>
            </p:cNvPr>
            <p:cNvSpPr/>
            <p:nvPr/>
          </p:nvSpPr>
          <p:spPr>
            <a:xfrm>
              <a:off x="1836412" y="3690886"/>
              <a:ext cx="1921200" cy="1486705"/>
            </a:xfrm>
            <a:custGeom>
              <a:avLst/>
              <a:gdLst>
                <a:gd name="connsiteX0" fmla="*/ 423464 w 1747216"/>
                <a:gd name="connsiteY0" fmla="*/ 0 h 1352638"/>
                <a:gd name="connsiteX1" fmla="*/ 813877 w 1747216"/>
                <a:gd name="connsiteY1" fmla="*/ 404285 h 1352638"/>
                <a:gd name="connsiteX2" fmla="*/ 960383 w 1747216"/>
                <a:gd name="connsiteY2" fmla="*/ 406842 h 1352638"/>
                <a:gd name="connsiteX3" fmla="*/ 1339752 w 1747216"/>
                <a:gd name="connsiteY3" fmla="*/ 40490 h 1352638"/>
                <a:gd name="connsiteX4" fmla="*/ 1718136 w 1747216"/>
                <a:gd name="connsiteY4" fmla="*/ 432318 h 1352638"/>
                <a:gd name="connsiteX5" fmla="*/ 1715579 w 1747216"/>
                <a:gd name="connsiteY5" fmla="*/ 578824 h 1352638"/>
                <a:gd name="connsiteX6" fmla="*/ 944383 w 1747216"/>
                <a:gd name="connsiteY6" fmla="*/ 1323560 h 1352638"/>
                <a:gd name="connsiteX7" fmla="*/ 870600 w 1747216"/>
                <a:gd name="connsiteY7" fmla="*/ 1352623 h 1352638"/>
                <a:gd name="connsiteX8" fmla="*/ 797877 w 1747216"/>
                <a:gd name="connsiteY8" fmla="*/ 1321003 h 1352638"/>
                <a:gd name="connsiteX9" fmla="*/ 29079 w 1747216"/>
                <a:gd name="connsiteY9" fmla="*/ 524889 h 1352638"/>
                <a:gd name="connsiteX10" fmla="*/ 31636 w 1747216"/>
                <a:gd name="connsiteY10" fmla="*/ 378383 h 135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47216" h="1352638">
                  <a:moveTo>
                    <a:pt x="423464" y="0"/>
                  </a:moveTo>
                  <a:lnTo>
                    <a:pt x="813877" y="404285"/>
                  </a:lnTo>
                  <a:cubicBezTo>
                    <a:pt x="853628" y="445448"/>
                    <a:pt x="919220" y="446592"/>
                    <a:pt x="960383" y="406842"/>
                  </a:cubicBezTo>
                  <a:lnTo>
                    <a:pt x="1339752" y="40490"/>
                  </a:lnTo>
                  <a:lnTo>
                    <a:pt x="1718136" y="432318"/>
                  </a:lnTo>
                  <a:cubicBezTo>
                    <a:pt x="1757887" y="473481"/>
                    <a:pt x="1756742" y="539074"/>
                    <a:pt x="1715579" y="578824"/>
                  </a:cubicBezTo>
                  <a:lnTo>
                    <a:pt x="944383" y="1323560"/>
                  </a:lnTo>
                  <a:cubicBezTo>
                    <a:pt x="923801" y="1343435"/>
                    <a:pt x="897113" y="1353086"/>
                    <a:pt x="870600" y="1352623"/>
                  </a:cubicBezTo>
                  <a:cubicBezTo>
                    <a:pt x="844088" y="1352161"/>
                    <a:pt x="817752" y="1341584"/>
                    <a:pt x="797877" y="1321003"/>
                  </a:cubicBezTo>
                  <a:lnTo>
                    <a:pt x="29079" y="524889"/>
                  </a:lnTo>
                  <a:cubicBezTo>
                    <a:pt x="-10671" y="483726"/>
                    <a:pt x="-9526" y="418134"/>
                    <a:pt x="31636" y="378383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62000" rIns="0" bIns="0" anchor="ctr"/>
            <a:lstStyle/>
            <a:p>
              <a:pPr algn="ctr">
                <a:defRPr/>
              </a:pPr>
              <a:endPara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</p:txBody>
        </p:sp>
      </p:grpSp>
      <p:sp>
        <p:nvSpPr>
          <p:cNvPr id="12" name="等腰三角形 18">
            <a:extLst>
              <a:ext uri="{FF2B5EF4-FFF2-40B4-BE49-F238E27FC236}">
                <a16:creationId xmlns:a16="http://schemas.microsoft.com/office/drawing/2014/main" id="{16ED5E61-D2C1-4CFD-AB70-00CE6C895A6B}"/>
              </a:ext>
            </a:extLst>
          </p:cNvPr>
          <p:cNvSpPr/>
          <p:nvPr/>
        </p:nvSpPr>
        <p:spPr>
          <a:xfrm>
            <a:off x="3455965" y="1687523"/>
            <a:ext cx="303663" cy="241749"/>
          </a:xfrm>
          <a:prstGeom prst="triangle">
            <a:avLst/>
          </a:prstGeom>
          <a:solidFill>
            <a:srgbClr val="F99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5" name="等腰三角形 25">
            <a:extLst>
              <a:ext uri="{FF2B5EF4-FFF2-40B4-BE49-F238E27FC236}">
                <a16:creationId xmlns:a16="http://schemas.microsoft.com/office/drawing/2014/main" id="{71BD62C2-BB45-4F3E-8D77-6FC7393A311E}"/>
              </a:ext>
            </a:extLst>
          </p:cNvPr>
          <p:cNvSpPr/>
          <p:nvPr/>
        </p:nvSpPr>
        <p:spPr>
          <a:xfrm>
            <a:off x="3455965" y="2382722"/>
            <a:ext cx="303663" cy="241749"/>
          </a:xfrm>
          <a:prstGeom prst="triangle">
            <a:avLst/>
          </a:prstGeom>
          <a:solidFill>
            <a:srgbClr val="F9D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8" name="等腰三角形 28">
            <a:extLst>
              <a:ext uri="{FF2B5EF4-FFF2-40B4-BE49-F238E27FC236}">
                <a16:creationId xmlns:a16="http://schemas.microsoft.com/office/drawing/2014/main" id="{07878EC2-9182-4AD5-A893-1F601D8E9AB7}"/>
              </a:ext>
            </a:extLst>
          </p:cNvPr>
          <p:cNvSpPr/>
          <p:nvPr/>
        </p:nvSpPr>
        <p:spPr>
          <a:xfrm>
            <a:off x="3455965" y="3077681"/>
            <a:ext cx="303663" cy="241749"/>
          </a:xfrm>
          <a:prstGeom prst="triangl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21" name="等腰三角形 31">
            <a:extLst>
              <a:ext uri="{FF2B5EF4-FFF2-40B4-BE49-F238E27FC236}">
                <a16:creationId xmlns:a16="http://schemas.microsoft.com/office/drawing/2014/main" id="{4931EAD2-1D72-4BF7-80DF-BB56A1FD1B09}"/>
              </a:ext>
            </a:extLst>
          </p:cNvPr>
          <p:cNvSpPr/>
          <p:nvPr/>
        </p:nvSpPr>
        <p:spPr>
          <a:xfrm>
            <a:off x="3455965" y="3773119"/>
            <a:ext cx="303663" cy="241749"/>
          </a:xfrm>
          <a:prstGeom prst="triangle">
            <a:avLst/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0F8193C-114B-4ED6-8186-1C2C6325B1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5117" y="2062987"/>
            <a:ext cx="911317" cy="29368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D07007F-908B-4794-8EBA-BF4BBE9FC7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3069" y="2240895"/>
            <a:ext cx="875185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 2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0C7FEC-1D1E-41BC-BAB2-BC3D18542E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465" y="2918910"/>
            <a:ext cx="875185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 3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B5FE9C2-ED95-4D13-B08D-655E01E853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5579" y="3116078"/>
            <a:ext cx="875185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 4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ABA7A27-702C-4F00-B326-8936418B7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93849" y="1638935"/>
            <a:ext cx="4867275" cy="43497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FCFBE379-22D1-4F45-A726-9B179090C6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3849" y="2317095"/>
            <a:ext cx="4867275" cy="43497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D96E9AB-92AD-4FDE-B24A-7C3DF3532D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93848" y="2995110"/>
            <a:ext cx="4867275" cy="43497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3A1FAE8A-3D53-495C-8D31-287B5FC4C5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93848" y="3677462"/>
            <a:ext cx="4867275" cy="43497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3688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891B-440E-4970-B14C-9C1F85715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A1605-648B-48BA-BCB5-C62A99C97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425" y="4767263"/>
            <a:ext cx="2057400" cy="273844"/>
          </a:xfrm>
        </p:spPr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C82E90-5904-45C4-8D63-3EDF55868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5725" y="4767263"/>
            <a:ext cx="3086100" cy="273844"/>
          </a:xfrm>
        </p:spPr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39361-702A-439A-AC63-8605C4DEC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54725" y="4767263"/>
            <a:ext cx="2057400" cy="273844"/>
          </a:xfrm>
        </p:spPr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D6AAF9-A222-4272-8D79-AC8EB7DE28B5}"/>
              </a:ext>
            </a:extLst>
          </p:cNvPr>
          <p:cNvGrpSpPr/>
          <p:nvPr userDrawn="1"/>
        </p:nvGrpSpPr>
        <p:grpSpPr>
          <a:xfrm>
            <a:off x="5702197" y="614766"/>
            <a:ext cx="3053499" cy="3555148"/>
            <a:chOff x="5699610" y="1280371"/>
            <a:chExt cx="3053499" cy="2950026"/>
          </a:xfrm>
        </p:grpSpPr>
        <p:pic>
          <p:nvPicPr>
            <p:cNvPr id="6" name="Picture 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0E75516-ADC1-42EF-8EA9-169B55051D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618" y="1280371"/>
              <a:ext cx="1731079" cy="1822714"/>
            </a:xfrm>
            <a:prstGeom prst="rect">
              <a:avLst/>
            </a:prstGeom>
          </p:spPr>
        </p:pic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6EDB97D5-B92D-484D-B6A5-54855545BF73}"/>
                </a:ext>
              </a:extLst>
            </p:cNvPr>
            <p:cNvGrpSpPr/>
            <p:nvPr userDrawn="1"/>
          </p:nvGrpSpPr>
          <p:grpSpPr>
            <a:xfrm>
              <a:off x="5699610" y="2407683"/>
              <a:ext cx="3053499" cy="1822714"/>
              <a:chOff x="7610476" y="3308806"/>
              <a:chExt cx="2311400" cy="1735138"/>
            </a:xfrm>
          </p:grpSpPr>
          <p:sp>
            <p:nvSpPr>
              <p:cNvPr id="9" name="MH_Other_9">
                <a:extLst>
                  <a:ext uri="{FF2B5EF4-FFF2-40B4-BE49-F238E27FC236}">
                    <a16:creationId xmlns:a16="http://schemas.microsoft.com/office/drawing/2014/main" id="{853CD66A-621A-4DF5-83A5-4B17648AFCFD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7610476" y="3308806"/>
                <a:ext cx="2311400" cy="173513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zh-CN" altLang="en-US" dirty="0"/>
              </a:p>
            </p:txBody>
          </p:sp>
          <p:sp>
            <p:nvSpPr>
              <p:cNvPr id="10" name="MH_SubTitle_3">
                <a:extLst>
                  <a:ext uri="{FF2B5EF4-FFF2-40B4-BE49-F238E27FC236}">
                    <a16:creationId xmlns:a16="http://schemas.microsoft.com/office/drawing/2014/main" id="{74D0943C-F395-4845-876B-6F6D87A055D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7727137" y="3437548"/>
                <a:ext cx="2058292" cy="1501594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dirty="0">
                    <a:solidFill>
                      <a:srgbClr val="333333"/>
                    </a:solidFill>
                    <a:latin typeface="+mn-lt"/>
                    <a:ea typeface="+mn-ea"/>
                  </a:rPr>
                  <a:t> </a:t>
                </a:r>
                <a:endParaRPr lang="zh-CN" altLang="en-US" sz="2400" kern="0" dirty="0">
                  <a:solidFill>
                    <a:srgbClr val="2BC3B5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58423A-E816-4AF0-AB53-06B5D165EC2C}"/>
              </a:ext>
            </a:extLst>
          </p:cNvPr>
          <p:cNvGrpSpPr/>
          <p:nvPr userDrawn="1"/>
        </p:nvGrpSpPr>
        <p:grpSpPr>
          <a:xfrm>
            <a:off x="2928683" y="1361745"/>
            <a:ext cx="2622052" cy="3020201"/>
            <a:chOff x="2991598" y="1952101"/>
            <a:chExt cx="2514306" cy="2659189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FDBB4AA6-7ED8-4D1F-9C57-45A38B9EFD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36" r="49134" b="870"/>
            <a:stretch/>
          </p:blipFill>
          <p:spPr>
            <a:xfrm>
              <a:off x="3600721" y="1952101"/>
              <a:ext cx="1313890" cy="1361005"/>
            </a:xfrm>
            <a:prstGeom prst="rect">
              <a:avLst/>
            </a:prstGeom>
          </p:spPr>
        </p:pic>
        <p:grpSp>
          <p:nvGrpSpPr>
            <p:cNvPr id="11" name="组合 2">
              <a:extLst>
                <a:ext uri="{FF2B5EF4-FFF2-40B4-BE49-F238E27FC236}">
                  <a16:creationId xmlns:a16="http://schemas.microsoft.com/office/drawing/2014/main" id="{DEBE18C2-C6DF-4AED-8E4F-A90A67CA58E1}"/>
                </a:ext>
              </a:extLst>
            </p:cNvPr>
            <p:cNvGrpSpPr/>
            <p:nvPr userDrawn="1"/>
          </p:nvGrpSpPr>
          <p:grpSpPr>
            <a:xfrm>
              <a:off x="2991598" y="2788577"/>
              <a:ext cx="2514306" cy="1822713"/>
              <a:chOff x="5010151" y="3332163"/>
              <a:chExt cx="2309813" cy="1733550"/>
            </a:xfrm>
          </p:grpSpPr>
          <p:sp>
            <p:nvSpPr>
              <p:cNvPr id="12" name="MH_Other_1">
                <a:extLst>
                  <a:ext uri="{FF2B5EF4-FFF2-40B4-BE49-F238E27FC236}">
                    <a16:creationId xmlns:a16="http://schemas.microsoft.com/office/drawing/2014/main" id="{6F46A746-B92C-4685-A981-85A9BA17E43C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5024439" y="3446463"/>
                <a:ext cx="2281237" cy="1428750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" name="MH_Other_2">
                <a:extLst>
                  <a:ext uri="{FF2B5EF4-FFF2-40B4-BE49-F238E27FC236}">
                    <a16:creationId xmlns:a16="http://schemas.microsoft.com/office/drawing/2014/main" id="{CDBD1A14-9B13-456E-B41A-B61739A195B1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5010151" y="3332163"/>
                <a:ext cx="2309813" cy="1733550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14" name="MH_SubTitle_2">
                <a:extLst>
                  <a:ext uri="{FF2B5EF4-FFF2-40B4-BE49-F238E27FC236}">
                    <a16:creationId xmlns:a16="http://schemas.microsoft.com/office/drawing/2014/main" id="{97B0C0B3-8B01-4003-BF82-66EB6B7A05F8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5116514" y="3451225"/>
                <a:ext cx="2097087" cy="149383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A5AABAB-14CD-447B-A6F7-4ADE65BA0B74}"/>
              </a:ext>
            </a:extLst>
          </p:cNvPr>
          <p:cNvGrpSpPr/>
          <p:nvPr userDrawn="1"/>
        </p:nvGrpSpPr>
        <p:grpSpPr>
          <a:xfrm>
            <a:off x="388304" y="2039815"/>
            <a:ext cx="2313700" cy="2547901"/>
            <a:chOff x="388304" y="2407683"/>
            <a:chExt cx="2313700" cy="2180033"/>
          </a:xfrm>
        </p:grpSpPr>
        <p:pic>
          <p:nvPicPr>
            <p:cNvPr id="15" name="Picture 1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FC7EBC4-9939-49D7-81D9-145EF80757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90"/>
            <a:stretch/>
          </p:blipFill>
          <p:spPr>
            <a:xfrm>
              <a:off x="784441" y="2407683"/>
              <a:ext cx="1313890" cy="1181390"/>
            </a:xfrm>
            <a:prstGeom prst="rect">
              <a:avLst/>
            </a:prstGeom>
          </p:spPr>
        </p:pic>
        <p:grpSp>
          <p:nvGrpSpPr>
            <p:cNvPr id="16" name="组合 3">
              <a:extLst>
                <a:ext uri="{FF2B5EF4-FFF2-40B4-BE49-F238E27FC236}">
                  <a16:creationId xmlns:a16="http://schemas.microsoft.com/office/drawing/2014/main" id="{B523D972-C5F2-43BE-BE0D-C117E80EC80E}"/>
                </a:ext>
              </a:extLst>
            </p:cNvPr>
            <p:cNvGrpSpPr/>
            <p:nvPr userDrawn="1"/>
          </p:nvGrpSpPr>
          <p:grpSpPr>
            <a:xfrm>
              <a:off x="388304" y="3216752"/>
              <a:ext cx="2313700" cy="1370964"/>
              <a:chOff x="537154" y="1562101"/>
              <a:chExt cx="2309813" cy="1733550"/>
            </a:xfrm>
          </p:grpSpPr>
          <p:sp>
            <p:nvSpPr>
              <p:cNvPr id="17" name="MH_Other_16">
                <a:extLst>
                  <a:ext uri="{FF2B5EF4-FFF2-40B4-BE49-F238E27FC236}">
                    <a16:creationId xmlns:a16="http://schemas.microsoft.com/office/drawing/2014/main" id="{979A3E53-6C80-45F1-9F70-C445CB44986B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 bwMode="auto">
              <a:xfrm>
                <a:off x="537154" y="1562101"/>
                <a:ext cx="2309813" cy="1733550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5CA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18" name="MH_SubTitle_1">
                <a:extLst>
                  <a:ext uri="{FF2B5EF4-FFF2-40B4-BE49-F238E27FC236}">
                    <a16:creationId xmlns:a16="http://schemas.microsoft.com/office/drawing/2014/main" id="{1B938721-9A92-4E63-B320-C1354D7AA634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643516" y="1681957"/>
                <a:ext cx="2097087" cy="149383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endParaRPr lang="zh-CN" altLang="en-US" sz="2400" kern="0" dirty="0">
                  <a:solidFill>
                    <a:srgbClr val="007FCD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6CDB5-5CDB-420E-8509-CDCA37F2A7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234" y="3371518"/>
            <a:ext cx="1747838" cy="869950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362FD3B2-CB1D-4CB7-BAED-0B6A8B5B2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5087" y="3086769"/>
            <a:ext cx="1747838" cy="869950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1A371C52-CBAC-400E-9D8F-FBEBC3DA4F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5124" y="2936543"/>
            <a:ext cx="2089200" cy="869950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375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F2FD4-71AD-4ADC-B81B-9937FC2A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C702E-611F-4556-88FA-C94EAD0A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812F2-8AE2-4C6E-879E-C17FF627E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A214D-4078-4437-A837-B9BACE0F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82233D-AB4D-417F-8BD8-BD7294894CE5}"/>
              </a:ext>
            </a:extLst>
          </p:cNvPr>
          <p:cNvGrpSpPr/>
          <p:nvPr userDrawn="1"/>
        </p:nvGrpSpPr>
        <p:grpSpPr>
          <a:xfrm>
            <a:off x="1112596" y="1995741"/>
            <a:ext cx="7140154" cy="2200719"/>
            <a:chOff x="1118350" y="1619137"/>
            <a:chExt cx="9602732" cy="4110550"/>
          </a:xfrm>
        </p:grpSpPr>
        <p:sp>
          <p:nvSpPr>
            <p:cNvPr id="6" name="MH_SubTitle_1">
              <a:extLst>
                <a:ext uri="{FF2B5EF4-FFF2-40B4-BE49-F238E27FC236}">
                  <a16:creationId xmlns:a16="http://schemas.microsoft.com/office/drawing/2014/main" id="{70A5C023-813F-4490-BA18-74A2A6670877}"/>
                </a:ext>
              </a:extLst>
            </p:cNvPr>
            <p:cNvSpPr/>
            <p:nvPr userDrawn="1">
              <p:custDataLst>
                <p:tags r:id="rId1"/>
              </p:custDataLst>
            </p:nvPr>
          </p:nvSpPr>
          <p:spPr>
            <a:xfrm flipH="1">
              <a:off x="1152883" y="1619137"/>
              <a:ext cx="4623846" cy="1652614"/>
            </a:xfrm>
            <a:prstGeom prst="round2DiagRect">
              <a:avLst>
                <a:gd name="adj1" fmla="val 13988"/>
                <a:gd name="adj2" fmla="val 0"/>
              </a:avLst>
            </a:prstGeom>
            <a:solidFill>
              <a:srgbClr val="F3EFE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152000" anchor="ctr">
              <a:normAutofit/>
            </a:bodyPr>
            <a:lstStyle/>
            <a:p>
              <a:pPr>
                <a:lnSpc>
                  <a:spcPct val="120000"/>
                </a:lnSpc>
                <a:defRPr/>
              </a:pPr>
              <a:endParaRPr lang="da-DK" altLang="zh-CN" sz="1600" dirty="0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sp>
          <p:nvSpPr>
            <p:cNvPr id="7" name="MH_Other_1">
              <a:extLst>
                <a:ext uri="{FF2B5EF4-FFF2-40B4-BE49-F238E27FC236}">
                  <a16:creationId xmlns:a16="http://schemas.microsoft.com/office/drawing/2014/main" id="{3998A5A8-C62B-4BC4-B627-BBBC7FF006A9}"/>
                </a:ext>
              </a:extLst>
            </p:cNvPr>
            <p:cNvSpPr/>
            <p:nvPr userDrawn="1">
              <p:custDataLst>
                <p:tags r:id="rId2"/>
              </p:custDataLst>
            </p:nvPr>
          </p:nvSpPr>
          <p:spPr>
            <a:xfrm flipH="1">
              <a:off x="1118350" y="1619137"/>
              <a:ext cx="1671518" cy="1652615"/>
            </a:xfrm>
            <a:custGeom>
              <a:avLst/>
              <a:gdLst>
                <a:gd name="connsiteX0" fmla="*/ 1467218 w 1467218"/>
                <a:gd name="connsiteY0" fmla="*/ 0 h 1393371"/>
                <a:gd name="connsiteX1" fmla="*/ 0 w 1467218"/>
                <a:gd name="connsiteY1" fmla="*/ 0 h 1393371"/>
                <a:gd name="connsiteX2" fmla="*/ 1158617 w 1467218"/>
                <a:gd name="connsiteY2" fmla="*/ 1393371 h 1393371"/>
                <a:gd name="connsiteX3" fmla="*/ 1272313 w 1467218"/>
                <a:gd name="connsiteY3" fmla="*/ 1393371 h 1393371"/>
                <a:gd name="connsiteX4" fmla="*/ 1467218 w 1467218"/>
                <a:gd name="connsiteY4" fmla="*/ 1198466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218" h="1393371">
                  <a:moveTo>
                    <a:pt x="1467218" y="0"/>
                  </a:moveTo>
                  <a:lnTo>
                    <a:pt x="0" y="0"/>
                  </a:lnTo>
                  <a:lnTo>
                    <a:pt x="1158617" y="1393371"/>
                  </a:lnTo>
                  <a:lnTo>
                    <a:pt x="1272313" y="1393371"/>
                  </a:lnTo>
                  <a:cubicBezTo>
                    <a:pt x="1379956" y="1393371"/>
                    <a:pt x="1467218" y="1306109"/>
                    <a:pt x="1467218" y="1198466"/>
                  </a:cubicBez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612000">
              <a:norm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+mn-lt"/>
                  <a:ea typeface="+mn-ea"/>
                </a:rPr>
                <a:t>A</a:t>
              </a:r>
              <a:endParaRPr lang="zh-CN" altLang="en-US" sz="4000" b="1" dirty="0" err="1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8" name="MH_SubTitle_2">
              <a:extLst>
                <a:ext uri="{FF2B5EF4-FFF2-40B4-BE49-F238E27FC236}">
                  <a16:creationId xmlns:a16="http://schemas.microsoft.com/office/drawing/2014/main" id="{C24B923A-FE6C-4C5D-B2A1-B48E85C667B6}"/>
                </a:ext>
              </a:extLst>
            </p:cNvPr>
            <p:cNvSpPr/>
            <p:nvPr userDrawn="1">
              <p:custDataLst>
                <p:tags r:id="rId3"/>
              </p:custDataLst>
            </p:nvPr>
          </p:nvSpPr>
          <p:spPr>
            <a:xfrm>
              <a:off x="6280786" y="1619137"/>
              <a:ext cx="4440296" cy="1652614"/>
            </a:xfrm>
            <a:prstGeom prst="round2DiagRect">
              <a:avLst>
                <a:gd name="adj1" fmla="val 13988"/>
                <a:gd name="adj2" fmla="val 0"/>
              </a:avLst>
            </a:prstGeom>
            <a:solidFill>
              <a:srgbClr val="F3EFE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152000" anchor="ctr">
              <a:normAutofit/>
            </a:bodyPr>
            <a:lstStyle/>
            <a:p>
              <a:pPr>
                <a:lnSpc>
                  <a:spcPct val="120000"/>
                </a:lnSpc>
              </a:pPr>
              <a:endParaRPr lang="da-DK" altLang="zh-CN" sz="1600" dirty="0">
                <a:solidFill>
                  <a:srgbClr val="333333"/>
                </a:solidFill>
              </a:endParaRPr>
            </a:p>
          </p:txBody>
        </p:sp>
        <p:sp>
          <p:nvSpPr>
            <p:cNvPr id="9" name="MH_Other_2">
              <a:extLst>
                <a:ext uri="{FF2B5EF4-FFF2-40B4-BE49-F238E27FC236}">
                  <a16:creationId xmlns:a16="http://schemas.microsoft.com/office/drawing/2014/main" id="{3F39AAD7-762F-4CD5-9337-52380304A513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>
            <a:xfrm>
              <a:off x="9149986" y="1619137"/>
              <a:ext cx="1571096" cy="1652614"/>
            </a:xfrm>
            <a:custGeom>
              <a:avLst/>
              <a:gdLst>
                <a:gd name="connsiteX0" fmla="*/ 1467218 w 1467218"/>
                <a:gd name="connsiteY0" fmla="*/ 0 h 1393371"/>
                <a:gd name="connsiteX1" fmla="*/ 0 w 1467218"/>
                <a:gd name="connsiteY1" fmla="*/ 0 h 1393371"/>
                <a:gd name="connsiteX2" fmla="*/ 1158617 w 1467218"/>
                <a:gd name="connsiteY2" fmla="*/ 1393371 h 1393371"/>
                <a:gd name="connsiteX3" fmla="*/ 1272313 w 1467218"/>
                <a:gd name="connsiteY3" fmla="*/ 1393371 h 1393371"/>
                <a:gd name="connsiteX4" fmla="*/ 1467218 w 1467218"/>
                <a:gd name="connsiteY4" fmla="*/ 1198466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218" h="1393371">
                  <a:moveTo>
                    <a:pt x="1467218" y="0"/>
                  </a:moveTo>
                  <a:lnTo>
                    <a:pt x="0" y="0"/>
                  </a:lnTo>
                  <a:lnTo>
                    <a:pt x="1158617" y="1393371"/>
                  </a:lnTo>
                  <a:lnTo>
                    <a:pt x="1272313" y="1393371"/>
                  </a:lnTo>
                  <a:cubicBezTo>
                    <a:pt x="1379956" y="1393371"/>
                    <a:pt x="1467218" y="1306109"/>
                    <a:pt x="1467218" y="1198466"/>
                  </a:cubicBez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612000" rIns="90000"/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+mn-lt"/>
                  <a:ea typeface="+mn-ea"/>
                </a:rPr>
                <a:t>B</a:t>
              </a:r>
              <a:endParaRPr lang="zh-CN" altLang="en-US" sz="4000" b="1" dirty="0" err="1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MH_SubTitle_4">
              <a:extLst>
                <a:ext uri="{FF2B5EF4-FFF2-40B4-BE49-F238E27FC236}">
                  <a16:creationId xmlns:a16="http://schemas.microsoft.com/office/drawing/2014/main" id="{F9ABBF5A-AF57-4A6F-811E-B96A06D675CD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>
            <a:xfrm flipH="1">
              <a:off x="1152883" y="4077073"/>
              <a:ext cx="4623846" cy="1652614"/>
            </a:xfrm>
            <a:custGeom>
              <a:avLst/>
              <a:gdLst>
                <a:gd name="connsiteX0" fmla="*/ 2792137 w 2987042"/>
                <a:gd name="connsiteY0" fmla="*/ 0 h 1393371"/>
                <a:gd name="connsiteX1" fmla="*/ 0 w 2987042"/>
                <a:gd name="connsiteY1" fmla="*/ 0 h 1393371"/>
                <a:gd name="connsiteX2" fmla="*/ 0 w 2987042"/>
                <a:gd name="connsiteY2" fmla="*/ 1198466 h 1393371"/>
                <a:gd name="connsiteX3" fmla="*/ 194905 w 2987042"/>
                <a:gd name="connsiteY3" fmla="*/ 1393371 h 1393371"/>
                <a:gd name="connsiteX4" fmla="*/ 2987042 w 2987042"/>
                <a:gd name="connsiteY4" fmla="*/ 1393371 h 1393371"/>
                <a:gd name="connsiteX5" fmla="*/ 2987042 w 2987042"/>
                <a:gd name="connsiteY5" fmla="*/ 194905 h 1393371"/>
                <a:gd name="connsiteX6" fmla="*/ 2792137 w 2987042"/>
                <a:gd name="connsiteY6" fmla="*/ 0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7042" h="1393371">
                  <a:moveTo>
                    <a:pt x="2792137" y="0"/>
                  </a:moveTo>
                  <a:lnTo>
                    <a:pt x="0" y="0"/>
                  </a:lnTo>
                  <a:lnTo>
                    <a:pt x="0" y="1198466"/>
                  </a:lnTo>
                  <a:cubicBezTo>
                    <a:pt x="0" y="1306109"/>
                    <a:pt x="87262" y="1393371"/>
                    <a:pt x="194905" y="1393371"/>
                  </a:cubicBezTo>
                  <a:lnTo>
                    <a:pt x="2987042" y="1393371"/>
                  </a:lnTo>
                  <a:lnTo>
                    <a:pt x="2987042" y="194905"/>
                  </a:lnTo>
                  <a:cubicBezTo>
                    <a:pt x="2987042" y="87262"/>
                    <a:pt x="2899780" y="0"/>
                    <a:pt x="2792137" y="0"/>
                  </a:cubicBezTo>
                  <a:close/>
                </a:path>
              </a:pathLst>
            </a:custGeom>
            <a:solidFill>
              <a:srgbClr val="F3EFE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152000" anchor="ctr">
              <a:normAutofit/>
            </a:bodyPr>
            <a:lstStyle/>
            <a:p>
              <a:pPr>
                <a:lnSpc>
                  <a:spcPct val="120000"/>
                </a:lnSpc>
              </a:pPr>
              <a:endParaRPr lang="da-DK" altLang="zh-CN" sz="1600" dirty="0">
                <a:solidFill>
                  <a:srgbClr val="333333"/>
                </a:solidFill>
              </a:endParaRPr>
            </a:p>
          </p:txBody>
        </p:sp>
        <p:sp>
          <p:nvSpPr>
            <p:cNvPr id="11" name="MH_Other_3">
              <a:extLst>
                <a:ext uri="{FF2B5EF4-FFF2-40B4-BE49-F238E27FC236}">
                  <a16:creationId xmlns:a16="http://schemas.microsoft.com/office/drawing/2014/main" id="{95EB1C9E-FF59-419F-B296-9B6D72969CCC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>
            <a:xfrm flipH="1">
              <a:off x="1152884" y="4077073"/>
              <a:ext cx="1671518" cy="1652614"/>
            </a:xfrm>
            <a:custGeom>
              <a:avLst/>
              <a:gdLst>
                <a:gd name="connsiteX0" fmla="*/ 1272313 w 1467218"/>
                <a:gd name="connsiteY0" fmla="*/ 0 h 1393371"/>
                <a:gd name="connsiteX1" fmla="*/ 1158617 w 1467218"/>
                <a:gd name="connsiteY1" fmla="*/ 0 h 1393371"/>
                <a:gd name="connsiteX2" fmla="*/ 0 w 1467218"/>
                <a:gd name="connsiteY2" fmla="*/ 1393371 h 1393371"/>
                <a:gd name="connsiteX3" fmla="*/ 1467218 w 1467218"/>
                <a:gd name="connsiteY3" fmla="*/ 1393371 h 1393371"/>
                <a:gd name="connsiteX4" fmla="*/ 1467218 w 1467218"/>
                <a:gd name="connsiteY4" fmla="*/ 194905 h 1393371"/>
                <a:gd name="connsiteX5" fmla="*/ 1272313 w 1467218"/>
                <a:gd name="connsiteY5" fmla="*/ 0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7218" h="1393371">
                  <a:moveTo>
                    <a:pt x="1272313" y="0"/>
                  </a:moveTo>
                  <a:lnTo>
                    <a:pt x="1158617" y="0"/>
                  </a:lnTo>
                  <a:lnTo>
                    <a:pt x="0" y="1393371"/>
                  </a:lnTo>
                  <a:lnTo>
                    <a:pt x="1467218" y="1393371"/>
                  </a:lnTo>
                  <a:lnTo>
                    <a:pt x="1467218" y="194905"/>
                  </a:lnTo>
                  <a:cubicBezTo>
                    <a:pt x="1467218" y="87262"/>
                    <a:pt x="1379956" y="0"/>
                    <a:pt x="1272313" y="0"/>
                  </a:cubicBezTo>
                  <a:close/>
                </a:path>
              </a:pathLst>
            </a:cu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Ins="612000" anchor="b"/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+mn-lt"/>
                  <a:ea typeface="+mn-ea"/>
                </a:rPr>
                <a:t>D</a:t>
              </a:r>
              <a:endParaRPr lang="zh-CN" altLang="en-US" sz="4000" b="1" dirty="0" err="1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MH_SubTitle_3">
              <a:extLst>
                <a:ext uri="{FF2B5EF4-FFF2-40B4-BE49-F238E27FC236}">
                  <a16:creationId xmlns:a16="http://schemas.microsoft.com/office/drawing/2014/main" id="{59F83916-7E93-4C83-A66C-1EFC185294E1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>
            <a:xfrm>
              <a:off x="6280786" y="4077073"/>
              <a:ext cx="4440296" cy="1652614"/>
            </a:xfrm>
            <a:custGeom>
              <a:avLst/>
              <a:gdLst>
                <a:gd name="connsiteX0" fmla="*/ 0 w 2987042"/>
                <a:gd name="connsiteY0" fmla="*/ 0 h 1393371"/>
                <a:gd name="connsiteX1" fmla="*/ 2792137 w 2987042"/>
                <a:gd name="connsiteY1" fmla="*/ 0 h 1393371"/>
                <a:gd name="connsiteX2" fmla="*/ 2987042 w 2987042"/>
                <a:gd name="connsiteY2" fmla="*/ 194905 h 1393371"/>
                <a:gd name="connsiteX3" fmla="*/ 2987042 w 2987042"/>
                <a:gd name="connsiteY3" fmla="*/ 1393371 h 1393371"/>
                <a:gd name="connsiteX4" fmla="*/ 194905 w 2987042"/>
                <a:gd name="connsiteY4" fmla="*/ 1393371 h 1393371"/>
                <a:gd name="connsiteX5" fmla="*/ 0 w 2987042"/>
                <a:gd name="connsiteY5" fmla="*/ 1198466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7042" h="1393371">
                  <a:moveTo>
                    <a:pt x="0" y="0"/>
                  </a:moveTo>
                  <a:lnTo>
                    <a:pt x="2792137" y="0"/>
                  </a:lnTo>
                  <a:cubicBezTo>
                    <a:pt x="2899780" y="0"/>
                    <a:pt x="2987042" y="87262"/>
                    <a:pt x="2987042" y="194905"/>
                  </a:cubicBezTo>
                  <a:lnTo>
                    <a:pt x="2987042" y="1393371"/>
                  </a:lnTo>
                  <a:lnTo>
                    <a:pt x="194905" y="1393371"/>
                  </a:lnTo>
                  <a:cubicBezTo>
                    <a:pt x="87262" y="1393371"/>
                    <a:pt x="0" y="1306109"/>
                    <a:pt x="0" y="1198466"/>
                  </a:cubicBezTo>
                  <a:close/>
                </a:path>
              </a:pathLst>
            </a:custGeom>
            <a:solidFill>
              <a:srgbClr val="F3EFE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152000" anchor="ctr">
              <a:normAutofit/>
            </a:bodyPr>
            <a:lstStyle/>
            <a:p>
              <a:pPr>
                <a:lnSpc>
                  <a:spcPct val="120000"/>
                </a:lnSpc>
              </a:pPr>
              <a:endParaRPr lang="da-DK" altLang="zh-CN" sz="1600" dirty="0">
                <a:solidFill>
                  <a:srgbClr val="333333"/>
                </a:solidFill>
              </a:endParaRPr>
            </a:p>
          </p:txBody>
        </p:sp>
        <p:sp>
          <p:nvSpPr>
            <p:cNvPr id="13" name="MH_Other_4">
              <a:extLst>
                <a:ext uri="{FF2B5EF4-FFF2-40B4-BE49-F238E27FC236}">
                  <a16:creationId xmlns:a16="http://schemas.microsoft.com/office/drawing/2014/main" id="{A548CFD0-FCEF-439C-BD44-CD41037EDFB5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>
            <a:xfrm>
              <a:off x="9149986" y="4077072"/>
              <a:ext cx="1571096" cy="1652614"/>
            </a:xfrm>
            <a:custGeom>
              <a:avLst/>
              <a:gdLst>
                <a:gd name="connsiteX0" fmla="*/ 1158617 w 1467218"/>
                <a:gd name="connsiteY0" fmla="*/ 0 h 1393371"/>
                <a:gd name="connsiteX1" fmla="*/ 1272313 w 1467218"/>
                <a:gd name="connsiteY1" fmla="*/ 0 h 1393371"/>
                <a:gd name="connsiteX2" fmla="*/ 1467218 w 1467218"/>
                <a:gd name="connsiteY2" fmla="*/ 194905 h 1393371"/>
                <a:gd name="connsiteX3" fmla="*/ 1467218 w 1467218"/>
                <a:gd name="connsiteY3" fmla="*/ 1393371 h 1393371"/>
                <a:gd name="connsiteX4" fmla="*/ 0 w 1467218"/>
                <a:gd name="connsiteY4" fmla="*/ 1393371 h 1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218" h="1393371">
                  <a:moveTo>
                    <a:pt x="1158617" y="0"/>
                  </a:moveTo>
                  <a:lnTo>
                    <a:pt x="1272313" y="0"/>
                  </a:lnTo>
                  <a:cubicBezTo>
                    <a:pt x="1379956" y="0"/>
                    <a:pt x="1467218" y="87262"/>
                    <a:pt x="1467218" y="194905"/>
                  </a:cubicBezTo>
                  <a:lnTo>
                    <a:pt x="1467218" y="1393371"/>
                  </a:lnTo>
                  <a:lnTo>
                    <a:pt x="0" y="1393371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612000" rIns="90000" anchor="b"/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+mn-lt"/>
                  <a:ea typeface="+mn-ea"/>
                </a:rPr>
                <a:t>C</a:t>
              </a:r>
              <a:endParaRPr lang="zh-CN" altLang="en-US" sz="4000" b="1" dirty="0" err="1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pic>
          <p:nvPicPr>
            <p:cNvPr id="14" name="图片 28">
              <a:extLst>
                <a:ext uri="{FF2B5EF4-FFF2-40B4-BE49-F238E27FC236}">
                  <a16:creationId xmlns:a16="http://schemas.microsoft.com/office/drawing/2014/main" id="{E5DE3BDA-505E-4C1A-85FA-2C5D4A0E0C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568" y="2607711"/>
              <a:ext cx="2347829" cy="1814656"/>
            </a:xfrm>
            <a:prstGeom prst="rect">
              <a:avLst/>
            </a:prstGeom>
          </p:spPr>
        </p:pic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C3434F-57D8-4598-A0F6-A88D80F0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20629" y="2240463"/>
            <a:ext cx="2630400" cy="78581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02ED80E-FE4A-46EA-961E-8C9B29A158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8252" y="2261232"/>
            <a:ext cx="2630400" cy="78581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EC397687-A1AB-4934-ABE7-B53C0FDD39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2750" y="3531952"/>
            <a:ext cx="2630400" cy="78581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D32B4CAF-339A-4834-A18F-E394277355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0647" y="3597079"/>
            <a:ext cx="2630400" cy="78581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40837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55EA-2100-422C-8732-ADBEE2701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455D9-0100-4688-BE61-162E2EC35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E4CD2-2B0C-4F1B-A389-09254E612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3DDE9-77A6-4145-818A-257347A57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B7C521-981C-48C1-A2C5-42E25A910AFE}"/>
              </a:ext>
            </a:extLst>
          </p:cNvPr>
          <p:cNvGrpSpPr/>
          <p:nvPr userDrawn="1"/>
        </p:nvGrpSpPr>
        <p:grpSpPr>
          <a:xfrm>
            <a:off x="2215459" y="555785"/>
            <a:ext cx="4023295" cy="4587716"/>
            <a:chOff x="2677662" y="176181"/>
            <a:chExt cx="6830126" cy="6842990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178CB1E8-CE05-4127-9329-5C5C241E4BA2}"/>
                </a:ext>
              </a:extLst>
            </p:cNvPr>
            <p:cNvSpPr/>
            <p:nvPr userDrawn="1"/>
          </p:nvSpPr>
          <p:spPr>
            <a:xfrm>
              <a:off x="2677662" y="1886887"/>
              <a:ext cx="3421413" cy="3421413"/>
            </a:xfrm>
            <a:prstGeom prst="arc">
              <a:avLst>
                <a:gd name="adj1" fmla="val 16200000"/>
                <a:gd name="adj2" fmla="val 5400629"/>
              </a:avLst>
            </a:prstGeom>
            <a:ln w="254000" cap="rnd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E8584A51-D7FE-4609-82D9-65716109D6BD}"/>
                </a:ext>
              </a:extLst>
            </p:cNvPr>
            <p:cNvSpPr/>
            <p:nvPr userDrawn="1"/>
          </p:nvSpPr>
          <p:spPr>
            <a:xfrm rot="10800000">
              <a:off x="6086375" y="1874187"/>
              <a:ext cx="3421413" cy="3421413"/>
            </a:xfrm>
            <a:prstGeom prst="arc">
              <a:avLst>
                <a:gd name="adj1" fmla="val 16200000"/>
                <a:gd name="adj2" fmla="val 5400629"/>
              </a:avLst>
            </a:prstGeom>
            <a:ln w="2540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85DC2509-F82A-457A-88E8-53B36939ED8A}"/>
                </a:ext>
              </a:extLst>
            </p:cNvPr>
            <p:cNvSpPr/>
            <p:nvPr userDrawn="1"/>
          </p:nvSpPr>
          <p:spPr>
            <a:xfrm rot="5400000">
              <a:off x="4385294" y="176181"/>
              <a:ext cx="3421413" cy="3421413"/>
            </a:xfrm>
            <a:prstGeom prst="arc">
              <a:avLst>
                <a:gd name="adj1" fmla="val 16200000"/>
                <a:gd name="adj2" fmla="val 5400629"/>
              </a:avLst>
            </a:prstGeom>
            <a:ln w="2540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2324C0A1-FF0F-4F09-AE6B-BB1849E134A2}"/>
                </a:ext>
              </a:extLst>
            </p:cNvPr>
            <p:cNvSpPr/>
            <p:nvPr userDrawn="1"/>
          </p:nvSpPr>
          <p:spPr>
            <a:xfrm rot="16200000">
              <a:off x="4385209" y="3597676"/>
              <a:ext cx="3421577" cy="3421413"/>
            </a:xfrm>
            <a:prstGeom prst="arc">
              <a:avLst>
                <a:gd name="adj1" fmla="val 16200000"/>
                <a:gd name="adj2" fmla="val 5434220"/>
              </a:avLst>
            </a:prstGeom>
            <a:ln w="2540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79D46F3-2298-4F6B-98FC-71D5535C29EB}"/>
              </a:ext>
            </a:extLst>
          </p:cNvPr>
          <p:cNvSpPr txBox="1"/>
          <p:nvPr userDrawn="1"/>
        </p:nvSpPr>
        <p:spPr>
          <a:xfrm>
            <a:off x="3428154" y="1964879"/>
            <a:ext cx="4956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2C377-9881-4F46-A0C5-187D71547445}"/>
              </a:ext>
            </a:extLst>
          </p:cNvPr>
          <p:cNvSpPr txBox="1"/>
          <p:nvPr userDrawn="1"/>
        </p:nvSpPr>
        <p:spPr>
          <a:xfrm>
            <a:off x="4499565" y="2031622"/>
            <a:ext cx="4956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732F79-D4BC-4DAD-8205-098BE95B14AA}"/>
              </a:ext>
            </a:extLst>
          </p:cNvPr>
          <p:cNvSpPr txBox="1"/>
          <p:nvPr userDrawn="1"/>
        </p:nvSpPr>
        <p:spPr>
          <a:xfrm>
            <a:off x="4504552" y="3169901"/>
            <a:ext cx="4956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7B3E84-09FE-425E-927F-C633AAD96D68}"/>
              </a:ext>
            </a:extLst>
          </p:cNvPr>
          <p:cNvSpPr txBox="1"/>
          <p:nvPr userDrawn="1"/>
        </p:nvSpPr>
        <p:spPr>
          <a:xfrm>
            <a:off x="3422694" y="3254607"/>
            <a:ext cx="4956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01</a:t>
            </a:r>
          </a:p>
        </p:txBody>
      </p:sp>
      <p:pic>
        <p:nvPicPr>
          <p:cNvPr id="23" name="Graphic 22" descr="Users">
            <a:extLst>
              <a:ext uri="{FF2B5EF4-FFF2-40B4-BE49-F238E27FC236}">
                <a16:creationId xmlns:a16="http://schemas.microsoft.com/office/drawing/2014/main" id="{E61E3670-2BB6-4208-862D-EDE4A7B31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52594" y="1904869"/>
            <a:ext cx="598713" cy="598713"/>
          </a:xfrm>
          <a:prstGeom prst="rect">
            <a:avLst/>
          </a:prstGeom>
        </p:spPr>
      </p:pic>
      <p:pic>
        <p:nvPicPr>
          <p:cNvPr id="24" name="Graphic 23" descr="Puzzle">
            <a:extLst>
              <a:ext uri="{FF2B5EF4-FFF2-40B4-BE49-F238E27FC236}">
                <a16:creationId xmlns:a16="http://schemas.microsoft.com/office/drawing/2014/main" id="{8C93BDBD-3172-4E4F-BBC4-C818E2ECDE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1652" y="3393519"/>
            <a:ext cx="598713" cy="598713"/>
          </a:xfrm>
          <a:prstGeom prst="rect">
            <a:avLst/>
          </a:prstGeom>
        </p:spPr>
      </p:pic>
      <p:pic>
        <p:nvPicPr>
          <p:cNvPr id="25" name="Graphic 24" descr="Lightbulb">
            <a:extLst>
              <a:ext uri="{FF2B5EF4-FFF2-40B4-BE49-F238E27FC236}">
                <a16:creationId xmlns:a16="http://schemas.microsoft.com/office/drawing/2014/main" id="{1145D68E-EE4C-410A-8B75-759260DE76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52710" y="1812456"/>
            <a:ext cx="598713" cy="598713"/>
          </a:xfrm>
          <a:prstGeom prst="rect">
            <a:avLst/>
          </a:prstGeom>
        </p:spPr>
      </p:pic>
      <p:pic>
        <p:nvPicPr>
          <p:cNvPr id="26" name="Graphic 25" descr="Rocket">
            <a:extLst>
              <a:ext uri="{FF2B5EF4-FFF2-40B4-BE49-F238E27FC236}">
                <a16:creationId xmlns:a16="http://schemas.microsoft.com/office/drawing/2014/main" id="{1B1018B7-1CF5-42EF-B415-1ED2F8D2714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69206" y="3483806"/>
            <a:ext cx="598713" cy="598713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85EFFD2-A29F-48D8-A607-A9267227EC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043" y="2099636"/>
            <a:ext cx="1648936" cy="7334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endParaRPr lang="en-US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9B59CDBF-837D-4159-997B-98817B4D0B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141" y="3646321"/>
            <a:ext cx="1648936" cy="7334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endParaRPr lang="en-US" dirty="0"/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69AAE82-9FD0-4DF7-8D32-A8307E8284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4172" y="2099636"/>
            <a:ext cx="1648936" cy="7334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5377C06D-4594-4C58-A392-4A0CB58469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7724" y="3646322"/>
            <a:ext cx="1648936" cy="7334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26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5014-2A38-46F3-8C88-550A5156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79E30CA-8D16-48B5-AAF9-5053996131A9}"/>
              </a:ext>
            </a:extLst>
          </p:cNvPr>
          <p:cNvGrpSpPr/>
          <p:nvPr userDrawn="1"/>
        </p:nvGrpSpPr>
        <p:grpSpPr>
          <a:xfrm>
            <a:off x="2687891" y="1665831"/>
            <a:ext cx="3550351" cy="2865502"/>
            <a:chOff x="2084788" y="1499752"/>
            <a:chExt cx="4773536" cy="477951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A9179C1-8358-4BF4-B045-CB98A04F4470}"/>
                </a:ext>
              </a:extLst>
            </p:cNvPr>
            <p:cNvSpPr/>
            <p:nvPr userDrawn="1"/>
          </p:nvSpPr>
          <p:spPr>
            <a:xfrm>
              <a:off x="2084793" y="2743936"/>
              <a:ext cx="1860957" cy="2504034"/>
            </a:xfrm>
            <a:custGeom>
              <a:avLst/>
              <a:gdLst>
                <a:gd name="connsiteX0" fmla="*/ 512879 w 1860960"/>
                <a:gd name="connsiteY0" fmla="*/ 1 h 2504032"/>
                <a:gd name="connsiteX1" fmla="*/ 659243 w 1860960"/>
                <a:gd name="connsiteY1" fmla="*/ 53350 h 2504032"/>
                <a:gd name="connsiteX2" fmla="*/ 737497 w 1860960"/>
                <a:gd name="connsiteY2" fmla="*/ 450858 h 2504032"/>
                <a:gd name="connsiteX3" fmla="*/ 756988 w 1860960"/>
                <a:gd name="connsiteY3" fmla="*/ 674076 h 2504032"/>
                <a:gd name="connsiteX4" fmla="*/ 797421 w 1860960"/>
                <a:gd name="connsiteY4" fmla="*/ 893470 h 2504032"/>
                <a:gd name="connsiteX5" fmla="*/ 806577 w 1860960"/>
                <a:gd name="connsiteY5" fmla="*/ 897467 h 2504032"/>
                <a:gd name="connsiteX6" fmla="*/ 930299 w 1860960"/>
                <a:gd name="connsiteY6" fmla="*/ 930500 h 2504032"/>
                <a:gd name="connsiteX7" fmla="*/ 1860869 w 1860960"/>
                <a:gd name="connsiteY7" fmla="*/ 1753858 h 2504032"/>
                <a:gd name="connsiteX8" fmla="*/ 1360051 w 1860960"/>
                <a:gd name="connsiteY8" fmla="*/ 2454981 h 2504032"/>
                <a:gd name="connsiteX9" fmla="*/ 1113227 w 1860960"/>
                <a:gd name="connsiteY9" fmla="*/ 2502756 h 2504032"/>
                <a:gd name="connsiteX10" fmla="*/ 280095 w 1860960"/>
                <a:gd name="connsiteY10" fmla="*/ 2067513 h 2504032"/>
                <a:gd name="connsiteX11" fmla="*/ 21766 w 1860960"/>
                <a:gd name="connsiteY11" fmla="*/ 1385972 h 2504032"/>
                <a:gd name="connsiteX12" fmla="*/ 182236 w 1860960"/>
                <a:gd name="connsiteY12" fmla="*/ 328878 h 2504032"/>
                <a:gd name="connsiteX13" fmla="*/ 248256 w 1860960"/>
                <a:gd name="connsiteY13" fmla="*/ 208221 h 2504032"/>
                <a:gd name="connsiteX14" fmla="*/ 245556 w 1860960"/>
                <a:gd name="connsiteY14" fmla="*/ 193350 h 2504032"/>
                <a:gd name="connsiteX15" fmla="*/ 292529 w 1860960"/>
                <a:gd name="connsiteY15" fmla="*/ 119663 h 2504032"/>
                <a:gd name="connsiteX16" fmla="*/ 512879 w 1860960"/>
                <a:gd name="connsiteY16" fmla="*/ 1 h 250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960" h="2504032">
                  <a:moveTo>
                    <a:pt x="512879" y="1"/>
                  </a:moveTo>
                  <a:cubicBezTo>
                    <a:pt x="565603" y="167"/>
                    <a:pt x="617330" y="16362"/>
                    <a:pt x="659243" y="53350"/>
                  </a:cubicBezTo>
                  <a:cubicBezTo>
                    <a:pt x="767629" y="148989"/>
                    <a:pt x="730802" y="321835"/>
                    <a:pt x="737497" y="450858"/>
                  </a:cubicBezTo>
                  <a:cubicBezTo>
                    <a:pt x="741433" y="525352"/>
                    <a:pt x="747452" y="599960"/>
                    <a:pt x="756988" y="674076"/>
                  </a:cubicBezTo>
                  <a:lnTo>
                    <a:pt x="797421" y="893470"/>
                  </a:lnTo>
                  <a:lnTo>
                    <a:pt x="806577" y="897467"/>
                  </a:lnTo>
                  <a:cubicBezTo>
                    <a:pt x="846402" y="911348"/>
                    <a:pt x="887643" y="922646"/>
                    <a:pt x="930299" y="930500"/>
                  </a:cubicBezTo>
                  <a:cubicBezTo>
                    <a:pt x="1394566" y="1016796"/>
                    <a:pt x="1852019" y="1197349"/>
                    <a:pt x="1860869" y="1753858"/>
                  </a:cubicBezTo>
                  <a:cubicBezTo>
                    <a:pt x="1865913" y="2077412"/>
                    <a:pt x="1663073" y="2350501"/>
                    <a:pt x="1360051" y="2454981"/>
                  </a:cubicBezTo>
                  <a:cubicBezTo>
                    <a:pt x="1278367" y="2483173"/>
                    <a:pt x="1195708" y="2498344"/>
                    <a:pt x="1113227" y="2502756"/>
                  </a:cubicBezTo>
                  <a:cubicBezTo>
                    <a:pt x="778258" y="2520618"/>
                    <a:pt x="461342" y="2349856"/>
                    <a:pt x="280095" y="2067513"/>
                  </a:cubicBezTo>
                  <a:cubicBezTo>
                    <a:pt x="151240" y="1866731"/>
                    <a:pt x="61237" y="1636574"/>
                    <a:pt x="21766" y="1385972"/>
                  </a:cubicBezTo>
                  <a:cubicBezTo>
                    <a:pt x="-37241" y="1011066"/>
                    <a:pt x="26189" y="645222"/>
                    <a:pt x="182236" y="328878"/>
                  </a:cubicBezTo>
                  <a:lnTo>
                    <a:pt x="248256" y="208221"/>
                  </a:lnTo>
                  <a:lnTo>
                    <a:pt x="245556" y="193350"/>
                  </a:lnTo>
                  <a:cubicBezTo>
                    <a:pt x="260609" y="168456"/>
                    <a:pt x="276326" y="143894"/>
                    <a:pt x="292529" y="119663"/>
                  </a:cubicBezTo>
                  <a:cubicBezTo>
                    <a:pt x="341828" y="46143"/>
                    <a:pt x="424479" y="-330"/>
                    <a:pt x="512879" y="1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2608C41-4A0F-41B5-A25A-3FE838B701FA}"/>
                </a:ext>
              </a:extLst>
            </p:cNvPr>
            <p:cNvSpPr/>
            <p:nvPr userDrawn="1"/>
          </p:nvSpPr>
          <p:spPr>
            <a:xfrm>
              <a:off x="3476315" y="4299116"/>
              <a:ext cx="2380911" cy="1980072"/>
            </a:xfrm>
            <a:custGeom>
              <a:avLst/>
              <a:gdLst>
                <a:gd name="connsiteX0" fmla="*/ 1613953 w 2380914"/>
                <a:gd name="connsiteY0" fmla="*/ 188 h 1980072"/>
                <a:gd name="connsiteX1" fmla="*/ 2270656 w 2380914"/>
                <a:gd name="connsiteY1" fmla="*/ 388874 h 1980072"/>
                <a:gd name="connsiteX2" fmla="*/ 2358995 w 2380914"/>
                <a:gd name="connsiteY2" fmla="*/ 624299 h 1980072"/>
                <a:gd name="connsiteX3" fmla="*/ 2069294 w 2380914"/>
                <a:gd name="connsiteY3" fmla="*/ 1518606 h 1980072"/>
                <a:gd name="connsiteX4" fmla="*/ 1440622 w 2380914"/>
                <a:gd name="connsiteY4" fmla="*/ 1887477 h 1980072"/>
                <a:gd name="connsiteX5" fmla="*/ 229182 w 2380914"/>
                <a:gd name="connsiteY5" fmla="*/ 1856682 h 1980072"/>
                <a:gd name="connsiteX6" fmla="*/ 234596 w 2380914"/>
                <a:gd name="connsiteY6" fmla="*/ 1854717 h 1980072"/>
                <a:gd name="connsiteX7" fmla="*/ 158296 w 2380914"/>
                <a:gd name="connsiteY7" fmla="*/ 1822605 h 1980072"/>
                <a:gd name="connsiteX8" fmla="*/ 3422 w 2380914"/>
                <a:gd name="connsiteY8" fmla="*/ 1625354 h 1980072"/>
                <a:gd name="connsiteX9" fmla="*/ 31425 w 2380914"/>
                <a:gd name="connsiteY9" fmla="*/ 1472104 h 1980072"/>
                <a:gd name="connsiteX10" fmla="*/ 410089 w 2380914"/>
                <a:gd name="connsiteY10" fmla="*/ 1328529 h 1980072"/>
                <a:gd name="connsiteX11" fmla="*/ 626829 w 2380914"/>
                <a:gd name="connsiteY11" fmla="*/ 1272009 h 1980072"/>
                <a:gd name="connsiteX12" fmla="*/ 826930 w 2380914"/>
                <a:gd name="connsiteY12" fmla="*/ 1198870 h 1980072"/>
                <a:gd name="connsiteX13" fmla="*/ 827864 w 2380914"/>
                <a:gd name="connsiteY13" fmla="*/ 1195113 h 1980072"/>
                <a:gd name="connsiteX14" fmla="*/ 839798 w 2380914"/>
                <a:gd name="connsiteY14" fmla="*/ 1067615 h 1980072"/>
                <a:gd name="connsiteX15" fmla="*/ 1495604 w 2380914"/>
                <a:gd name="connsiteY15" fmla="*/ 12521 h 1980072"/>
                <a:gd name="connsiteX16" fmla="*/ 1613953 w 2380914"/>
                <a:gd name="connsiteY16" fmla="*/ 188 h 198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80914" h="1980072">
                  <a:moveTo>
                    <a:pt x="1613953" y="188"/>
                  </a:moveTo>
                  <a:cubicBezTo>
                    <a:pt x="1887244" y="-6048"/>
                    <a:pt x="2136236" y="142753"/>
                    <a:pt x="2270656" y="388874"/>
                  </a:cubicBezTo>
                  <a:cubicBezTo>
                    <a:pt x="2311867" y="464663"/>
                    <a:pt x="2340837" y="543618"/>
                    <a:pt x="2358995" y="624299"/>
                  </a:cubicBezTo>
                  <a:cubicBezTo>
                    <a:pt x="2432542" y="951726"/>
                    <a:pt x="2317274" y="1292679"/>
                    <a:pt x="2069294" y="1518606"/>
                  </a:cubicBezTo>
                  <a:cubicBezTo>
                    <a:pt x="1892923" y="1679202"/>
                    <a:pt x="1681155" y="1806699"/>
                    <a:pt x="1440622" y="1887477"/>
                  </a:cubicBezTo>
                  <a:cubicBezTo>
                    <a:pt x="1029532" y="2025623"/>
                    <a:pt x="603447" y="2004134"/>
                    <a:pt x="229182" y="1856682"/>
                  </a:cubicBezTo>
                  <a:lnTo>
                    <a:pt x="234596" y="1854717"/>
                  </a:lnTo>
                  <a:lnTo>
                    <a:pt x="158296" y="1822605"/>
                  </a:lnTo>
                  <a:cubicBezTo>
                    <a:pt x="77602" y="1786260"/>
                    <a:pt x="18008" y="1712589"/>
                    <a:pt x="3422" y="1625354"/>
                  </a:cubicBezTo>
                  <a:cubicBezTo>
                    <a:pt x="-5236" y="1573301"/>
                    <a:pt x="1979" y="1519748"/>
                    <a:pt x="31425" y="1472104"/>
                  </a:cubicBezTo>
                  <a:cubicBezTo>
                    <a:pt x="107399" y="1349319"/>
                    <a:pt x="284037" y="1356852"/>
                    <a:pt x="410089" y="1328529"/>
                  </a:cubicBezTo>
                  <a:cubicBezTo>
                    <a:pt x="482846" y="1312239"/>
                    <a:pt x="555369" y="1293821"/>
                    <a:pt x="626829" y="1272009"/>
                  </a:cubicBezTo>
                  <a:lnTo>
                    <a:pt x="826930" y="1198870"/>
                  </a:lnTo>
                  <a:lnTo>
                    <a:pt x="827864" y="1195113"/>
                  </a:lnTo>
                  <a:cubicBezTo>
                    <a:pt x="835106" y="1153573"/>
                    <a:pt x="839186" y="1110978"/>
                    <a:pt x="839798" y="1067615"/>
                  </a:cubicBezTo>
                  <a:cubicBezTo>
                    <a:pt x="847143" y="595519"/>
                    <a:pt x="948538" y="114308"/>
                    <a:pt x="1495604" y="12521"/>
                  </a:cubicBezTo>
                  <a:cubicBezTo>
                    <a:pt x="1535374" y="5134"/>
                    <a:pt x="1574912" y="1079"/>
                    <a:pt x="1613953" y="188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91B5ED3-7F73-4636-B689-1B5545F1C42E}"/>
                </a:ext>
              </a:extLst>
            </p:cNvPr>
            <p:cNvSpPr/>
            <p:nvPr userDrawn="1"/>
          </p:nvSpPr>
          <p:spPr>
            <a:xfrm>
              <a:off x="4884201" y="2547430"/>
              <a:ext cx="1974104" cy="2395725"/>
            </a:xfrm>
            <a:custGeom>
              <a:avLst/>
              <a:gdLst>
                <a:gd name="connsiteX0" fmla="*/ 876114 w 1974107"/>
                <a:gd name="connsiteY0" fmla="*/ 1685 h 2395725"/>
                <a:gd name="connsiteX1" fmla="*/ 1521912 w 1974107"/>
                <a:gd name="connsiteY1" fmla="*/ 317090 h 2395725"/>
                <a:gd name="connsiteX2" fmla="*/ 1885845 w 1974107"/>
                <a:gd name="connsiteY2" fmla="*/ 948497 h 2395725"/>
                <a:gd name="connsiteX3" fmla="*/ 1896228 w 1974107"/>
                <a:gd name="connsiteY3" fmla="*/ 2017566 h 2395725"/>
                <a:gd name="connsiteX4" fmla="*/ 1848900 w 1974107"/>
                <a:gd name="connsiteY4" fmla="*/ 2151264 h 2395725"/>
                <a:gd name="connsiteX5" fmla="*/ 1851697 w 1974107"/>
                <a:gd name="connsiteY5" fmla="*/ 2159196 h 2395725"/>
                <a:gd name="connsiteX6" fmla="*/ 1817163 w 1974107"/>
                <a:gd name="connsiteY6" fmla="*/ 2239446 h 2395725"/>
                <a:gd name="connsiteX7" fmla="*/ 1618743 w 1974107"/>
                <a:gd name="connsiteY7" fmla="*/ 2392665 h 2395725"/>
                <a:gd name="connsiteX8" fmla="*/ 1465832 w 1974107"/>
                <a:gd name="connsiteY8" fmla="*/ 2363344 h 2395725"/>
                <a:gd name="connsiteX9" fmla="*/ 1325203 w 1974107"/>
                <a:gd name="connsiteY9" fmla="*/ 1983546 h 2395725"/>
                <a:gd name="connsiteX10" fmla="*/ 1270324 w 1974107"/>
                <a:gd name="connsiteY10" fmla="*/ 1766288 h 2395725"/>
                <a:gd name="connsiteX11" fmla="*/ 1195970 w 1974107"/>
                <a:gd name="connsiteY11" fmla="*/ 1557833 h 2395725"/>
                <a:gd name="connsiteX12" fmla="*/ 1189064 w 1974107"/>
                <a:gd name="connsiteY12" fmla="*/ 1556060 h 2395725"/>
                <a:gd name="connsiteX13" fmla="*/ 1061568 w 1974107"/>
                <a:gd name="connsiteY13" fmla="*/ 1543166 h 2395725"/>
                <a:gd name="connsiteX14" fmla="*/ 11566 w 1974107"/>
                <a:gd name="connsiteY14" fmla="*/ 879114 h 2395725"/>
                <a:gd name="connsiteX15" fmla="*/ 393768 w 1974107"/>
                <a:gd name="connsiteY15" fmla="*/ 107099 h 2395725"/>
                <a:gd name="connsiteX16" fmla="*/ 629918 w 1974107"/>
                <a:gd name="connsiteY16" fmla="*/ 20421 h 2395725"/>
                <a:gd name="connsiteX17" fmla="*/ 876114 w 1974107"/>
                <a:gd name="connsiteY17" fmla="*/ 1685 h 239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74107" h="2395725">
                  <a:moveTo>
                    <a:pt x="876114" y="1685"/>
                  </a:moveTo>
                  <a:cubicBezTo>
                    <a:pt x="1120594" y="16590"/>
                    <a:pt x="1353910" y="129740"/>
                    <a:pt x="1521912" y="317090"/>
                  </a:cubicBezTo>
                  <a:cubicBezTo>
                    <a:pt x="1681163" y="494539"/>
                    <a:pt x="1806937" y="707396"/>
                    <a:pt x="1885845" y="948497"/>
                  </a:cubicBezTo>
                  <a:cubicBezTo>
                    <a:pt x="2003848" y="1309088"/>
                    <a:pt x="1999705" y="1680412"/>
                    <a:pt x="1896228" y="2017566"/>
                  </a:cubicBezTo>
                  <a:lnTo>
                    <a:pt x="1848900" y="2151264"/>
                  </a:lnTo>
                  <a:lnTo>
                    <a:pt x="1851697" y="2159196"/>
                  </a:lnTo>
                  <a:cubicBezTo>
                    <a:pt x="1840905" y="2186207"/>
                    <a:pt x="1829262" y="2212905"/>
                    <a:pt x="1817163" y="2239446"/>
                  </a:cubicBezTo>
                  <a:cubicBezTo>
                    <a:pt x="1780318" y="2319657"/>
                    <a:pt x="1706173" y="2378729"/>
                    <a:pt x="1618743" y="2392665"/>
                  </a:cubicBezTo>
                  <a:cubicBezTo>
                    <a:pt x="1566851" y="2400846"/>
                    <a:pt x="1513134" y="2393135"/>
                    <a:pt x="1465832" y="2363344"/>
                  </a:cubicBezTo>
                  <a:cubicBezTo>
                    <a:pt x="1343716" y="2286421"/>
                    <a:pt x="1352563" y="2109950"/>
                    <a:pt x="1325203" y="1983546"/>
                  </a:cubicBezTo>
                  <a:cubicBezTo>
                    <a:pt x="1309410" y="1910616"/>
                    <a:pt x="1291565" y="1837931"/>
                    <a:pt x="1270324" y="1766288"/>
                  </a:cubicBezTo>
                  <a:lnTo>
                    <a:pt x="1195970" y="1557833"/>
                  </a:lnTo>
                  <a:lnTo>
                    <a:pt x="1189064" y="1556060"/>
                  </a:lnTo>
                  <a:cubicBezTo>
                    <a:pt x="1147554" y="1548488"/>
                    <a:pt x="1104896" y="1544087"/>
                    <a:pt x="1061568" y="1543166"/>
                  </a:cubicBezTo>
                  <a:cubicBezTo>
                    <a:pt x="589459" y="1532216"/>
                    <a:pt x="109125" y="1427016"/>
                    <a:pt x="11566" y="879114"/>
                  </a:cubicBezTo>
                  <a:cubicBezTo>
                    <a:pt x="-45248" y="560545"/>
                    <a:pt x="111230" y="258452"/>
                    <a:pt x="393768" y="107099"/>
                  </a:cubicBezTo>
                  <a:cubicBezTo>
                    <a:pt x="469902" y="66267"/>
                    <a:pt x="549192" y="37920"/>
                    <a:pt x="629918" y="20421"/>
                  </a:cubicBezTo>
                  <a:cubicBezTo>
                    <a:pt x="711886" y="2666"/>
                    <a:pt x="794620" y="-3283"/>
                    <a:pt x="876114" y="1685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B20B67-C298-4296-9DDB-E7BC18BED365}"/>
                </a:ext>
              </a:extLst>
            </p:cNvPr>
            <p:cNvSpPr/>
            <p:nvPr userDrawn="1"/>
          </p:nvSpPr>
          <p:spPr>
            <a:xfrm>
              <a:off x="3099732" y="1499770"/>
              <a:ext cx="2425279" cy="1947701"/>
            </a:xfrm>
            <a:custGeom>
              <a:avLst/>
              <a:gdLst>
                <a:gd name="connsiteX0" fmla="*/ 1455325 w 2425282"/>
                <a:gd name="connsiteY0" fmla="*/ 142 h 1947699"/>
                <a:gd name="connsiteX1" fmla="*/ 2055357 w 2425282"/>
                <a:gd name="connsiteY1" fmla="*/ 97383 h 1947699"/>
                <a:gd name="connsiteX2" fmla="*/ 2189211 w 2425282"/>
                <a:gd name="connsiteY2" fmla="*/ 150184 h 1947699"/>
                <a:gd name="connsiteX3" fmla="*/ 2198343 w 2425282"/>
                <a:gd name="connsiteY3" fmla="*/ 147318 h 1947699"/>
                <a:gd name="connsiteX4" fmla="*/ 2277247 w 2425282"/>
                <a:gd name="connsiteY4" fmla="*/ 184646 h 1947699"/>
                <a:gd name="connsiteX5" fmla="*/ 2423414 w 2425282"/>
                <a:gd name="connsiteY5" fmla="*/ 388448 h 1947699"/>
                <a:gd name="connsiteX6" fmla="*/ 2388730 w 2425282"/>
                <a:gd name="connsiteY6" fmla="*/ 540375 h 1947699"/>
                <a:gd name="connsiteX7" fmla="*/ 2004183 w 2425282"/>
                <a:gd name="connsiteY7" fmla="*/ 667435 h 1947699"/>
                <a:gd name="connsiteX8" fmla="*/ 1571642 w 2425282"/>
                <a:gd name="connsiteY8" fmla="*/ 782181 h 1947699"/>
                <a:gd name="connsiteX9" fmla="*/ 1605516 w 2425282"/>
                <a:gd name="connsiteY9" fmla="*/ 667116 h 1947699"/>
                <a:gd name="connsiteX10" fmla="*/ 1652559 w 2425282"/>
                <a:gd name="connsiteY10" fmla="*/ 564980 h 1947699"/>
                <a:gd name="connsiteX11" fmla="*/ 1652302 w 2425282"/>
                <a:gd name="connsiteY11" fmla="*/ 565378 h 1947699"/>
                <a:gd name="connsiteX12" fmla="*/ 1568964 w 2425282"/>
                <a:gd name="connsiteY12" fmla="*/ 787622 h 1947699"/>
                <a:gd name="connsiteX13" fmla="*/ 1551432 w 2425282"/>
                <a:gd name="connsiteY13" fmla="*/ 914497 h 1947699"/>
                <a:gd name="connsiteX14" fmla="*/ 850434 w 2425282"/>
                <a:gd name="connsiteY14" fmla="*/ 1940334 h 1947699"/>
                <a:gd name="connsiteX15" fmla="*/ 92481 w 2425282"/>
                <a:gd name="connsiteY15" fmla="*/ 1530772 h 1947699"/>
                <a:gd name="connsiteX16" fmla="*/ 14154 w 2425282"/>
                <a:gd name="connsiteY16" fmla="*/ 1291727 h 1947699"/>
                <a:gd name="connsiteX17" fmla="*/ 342400 w 2425282"/>
                <a:gd name="connsiteY17" fmla="*/ 410768 h 1947699"/>
                <a:gd name="connsiteX18" fmla="*/ 986442 w 2425282"/>
                <a:gd name="connsiteY18" fmla="*/ 69640 h 1947699"/>
                <a:gd name="connsiteX19" fmla="*/ 1455325 w 2425282"/>
                <a:gd name="connsiteY19" fmla="*/ 142 h 1947699"/>
                <a:gd name="connsiteX0" fmla="*/ 1455325 w 2425282"/>
                <a:gd name="connsiteY0" fmla="*/ 142 h 1947699"/>
                <a:gd name="connsiteX1" fmla="*/ 2055357 w 2425282"/>
                <a:gd name="connsiteY1" fmla="*/ 97383 h 1947699"/>
                <a:gd name="connsiteX2" fmla="*/ 2189211 w 2425282"/>
                <a:gd name="connsiteY2" fmla="*/ 150184 h 1947699"/>
                <a:gd name="connsiteX3" fmla="*/ 2198343 w 2425282"/>
                <a:gd name="connsiteY3" fmla="*/ 147318 h 1947699"/>
                <a:gd name="connsiteX4" fmla="*/ 2277247 w 2425282"/>
                <a:gd name="connsiteY4" fmla="*/ 184646 h 1947699"/>
                <a:gd name="connsiteX5" fmla="*/ 2423414 w 2425282"/>
                <a:gd name="connsiteY5" fmla="*/ 388448 h 1947699"/>
                <a:gd name="connsiteX6" fmla="*/ 2388730 w 2425282"/>
                <a:gd name="connsiteY6" fmla="*/ 540375 h 1947699"/>
                <a:gd name="connsiteX7" fmla="*/ 2004183 w 2425282"/>
                <a:gd name="connsiteY7" fmla="*/ 667435 h 1947699"/>
                <a:gd name="connsiteX8" fmla="*/ 1571642 w 2425282"/>
                <a:gd name="connsiteY8" fmla="*/ 782181 h 1947699"/>
                <a:gd name="connsiteX9" fmla="*/ 1605516 w 2425282"/>
                <a:gd name="connsiteY9" fmla="*/ 667116 h 1947699"/>
                <a:gd name="connsiteX10" fmla="*/ 1652559 w 2425282"/>
                <a:gd name="connsiteY10" fmla="*/ 564980 h 1947699"/>
                <a:gd name="connsiteX11" fmla="*/ 1568964 w 2425282"/>
                <a:gd name="connsiteY11" fmla="*/ 787622 h 1947699"/>
                <a:gd name="connsiteX12" fmla="*/ 1551432 w 2425282"/>
                <a:gd name="connsiteY12" fmla="*/ 914497 h 1947699"/>
                <a:gd name="connsiteX13" fmla="*/ 850434 w 2425282"/>
                <a:gd name="connsiteY13" fmla="*/ 1940334 h 1947699"/>
                <a:gd name="connsiteX14" fmla="*/ 92481 w 2425282"/>
                <a:gd name="connsiteY14" fmla="*/ 1530772 h 1947699"/>
                <a:gd name="connsiteX15" fmla="*/ 14154 w 2425282"/>
                <a:gd name="connsiteY15" fmla="*/ 1291727 h 1947699"/>
                <a:gd name="connsiteX16" fmla="*/ 342400 w 2425282"/>
                <a:gd name="connsiteY16" fmla="*/ 410768 h 1947699"/>
                <a:gd name="connsiteX17" fmla="*/ 986442 w 2425282"/>
                <a:gd name="connsiteY17" fmla="*/ 69640 h 1947699"/>
                <a:gd name="connsiteX18" fmla="*/ 1455325 w 2425282"/>
                <a:gd name="connsiteY18" fmla="*/ 142 h 1947699"/>
                <a:gd name="connsiteX0" fmla="*/ 1455325 w 2425282"/>
                <a:gd name="connsiteY0" fmla="*/ 142 h 1947699"/>
                <a:gd name="connsiteX1" fmla="*/ 2055357 w 2425282"/>
                <a:gd name="connsiteY1" fmla="*/ 97383 h 1947699"/>
                <a:gd name="connsiteX2" fmla="*/ 2189211 w 2425282"/>
                <a:gd name="connsiteY2" fmla="*/ 150184 h 1947699"/>
                <a:gd name="connsiteX3" fmla="*/ 2198343 w 2425282"/>
                <a:gd name="connsiteY3" fmla="*/ 147318 h 1947699"/>
                <a:gd name="connsiteX4" fmla="*/ 2277247 w 2425282"/>
                <a:gd name="connsiteY4" fmla="*/ 184646 h 1947699"/>
                <a:gd name="connsiteX5" fmla="*/ 2423414 w 2425282"/>
                <a:gd name="connsiteY5" fmla="*/ 388448 h 1947699"/>
                <a:gd name="connsiteX6" fmla="*/ 2388730 w 2425282"/>
                <a:gd name="connsiteY6" fmla="*/ 540375 h 1947699"/>
                <a:gd name="connsiteX7" fmla="*/ 2004183 w 2425282"/>
                <a:gd name="connsiteY7" fmla="*/ 667435 h 1947699"/>
                <a:gd name="connsiteX8" fmla="*/ 1571642 w 2425282"/>
                <a:gd name="connsiteY8" fmla="*/ 782181 h 1947699"/>
                <a:gd name="connsiteX9" fmla="*/ 1605516 w 2425282"/>
                <a:gd name="connsiteY9" fmla="*/ 667116 h 1947699"/>
                <a:gd name="connsiteX10" fmla="*/ 1568964 w 2425282"/>
                <a:gd name="connsiteY10" fmla="*/ 787622 h 1947699"/>
                <a:gd name="connsiteX11" fmla="*/ 1551432 w 2425282"/>
                <a:gd name="connsiteY11" fmla="*/ 914497 h 1947699"/>
                <a:gd name="connsiteX12" fmla="*/ 850434 w 2425282"/>
                <a:gd name="connsiteY12" fmla="*/ 1940334 h 1947699"/>
                <a:gd name="connsiteX13" fmla="*/ 92481 w 2425282"/>
                <a:gd name="connsiteY13" fmla="*/ 1530772 h 1947699"/>
                <a:gd name="connsiteX14" fmla="*/ 14154 w 2425282"/>
                <a:gd name="connsiteY14" fmla="*/ 1291727 h 1947699"/>
                <a:gd name="connsiteX15" fmla="*/ 342400 w 2425282"/>
                <a:gd name="connsiteY15" fmla="*/ 410768 h 1947699"/>
                <a:gd name="connsiteX16" fmla="*/ 986442 w 2425282"/>
                <a:gd name="connsiteY16" fmla="*/ 69640 h 1947699"/>
                <a:gd name="connsiteX17" fmla="*/ 1455325 w 2425282"/>
                <a:gd name="connsiteY17" fmla="*/ 142 h 1947699"/>
                <a:gd name="connsiteX0" fmla="*/ 1455325 w 2425282"/>
                <a:gd name="connsiteY0" fmla="*/ 142 h 1947699"/>
                <a:gd name="connsiteX1" fmla="*/ 2055357 w 2425282"/>
                <a:gd name="connsiteY1" fmla="*/ 97383 h 1947699"/>
                <a:gd name="connsiteX2" fmla="*/ 2189211 w 2425282"/>
                <a:gd name="connsiteY2" fmla="*/ 150184 h 1947699"/>
                <a:gd name="connsiteX3" fmla="*/ 2198343 w 2425282"/>
                <a:gd name="connsiteY3" fmla="*/ 147318 h 1947699"/>
                <a:gd name="connsiteX4" fmla="*/ 2277247 w 2425282"/>
                <a:gd name="connsiteY4" fmla="*/ 184646 h 1947699"/>
                <a:gd name="connsiteX5" fmla="*/ 2423414 w 2425282"/>
                <a:gd name="connsiteY5" fmla="*/ 388448 h 1947699"/>
                <a:gd name="connsiteX6" fmla="*/ 2388730 w 2425282"/>
                <a:gd name="connsiteY6" fmla="*/ 540375 h 1947699"/>
                <a:gd name="connsiteX7" fmla="*/ 2004183 w 2425282"/>
                <a:gd name="connsiteY7" fmla="*/ 667435 h 1947699"/>
                <a:gd name="connsiteX8" fmla="*/ 1571642 w 2425282"/>
                <a:gd name="connsiteY8" fmla="*/ 782181 h 1947699"/>
                <a:gd name="connsiteX9" fmla="*/ 1568964 w 2425282"/>
                <a:gd name="connsiteY9" fmla="*/ 787622 h 1947699"/>
                <a:gd name="connsiteX10" fmla="*/ 1551432 w 2425282"/>
                <a:gd name="connsiteY10" fmla="*/ 914497 h 1947699"/>
                <a:gd name="connsiteX11" fmla="*/ 850434 w 2425282"/>
                <a:gd name="connsiteY11" fmla="*/ 1940334 h 1947699"/>
                <a:gd name="connsiteX12" fmla="*/ 92481 w 2425282"/>
                <a:gd name="connsiteY12" fmla="*/ 1530772 h 1947699"/>
                <a:gd name="connsiteX13" fmla="*/ 14154 w 2425282"/>
                <a:gd name="connsiteY13" fmla="*/ 1291727 h 1947699"/>
                <a:gd name="connsiteX14" fmla="*/ 342400 w 2425282"/>
                <a:gd name="connsiteY14" fmla="*/ 410768 h 1947699"/>
                <a:gd name="connsiteX15" fmla="*/ 986442 w 2425282"/>
                <a:gd name="connsiteY15" fmla="*/ 69640 h 1947699"/>
                <a:gd name="connsiteX16" fmla="*/ 1455325 w 2425282"/>
                <a:gd name="connsiteY16" fmla="*/ 142 h 194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25282" h="1947699">
                  <a:moveTo>
                    <a:pt x="1455325" y="142"/>
                  </a:moveTo>
                  <a:cubicBezTo>
                    <a:pt x="1662161" y="-2486"/>
                    <a:pt x="1864887" y="31436"/>
                    <a:pt x="2055357" y="97383"/>
                  </a:cubicBezTo>
                  <a:lnTo>
                    <a:pt x="2189211" y="150184"/>
                  </a:lnTo>
                  <a:lnTo>
                    <a:pt x="2198343" y="147318"/>
                  </a:lnTo>
                  <a:cubicBezTo>
                    <a:pt x="2224843" y="159104"/>
                    <a:pt x="2251184" y="171537"/>
                    <a:pt x="2277247" y="184646"/>
                  </a:cubicBezTo>
                  <a:cubicBezTo>
                    <a:pt x="2356310" y="224413"/>
                    <a:pt x="2412766" y="300714"/>
                    <a:pt x="2423414" y="388448"/>
                  </a:cubicBezTo>
                  <a:cubicBezTo>
                    <a:pt x="2429810" y="440854"/>
                    <a:pt x="2420156" y="494053"/>
                    <a:pt x="2388730" y="540375"/>
                  </a:cubicBezTo>
                  <a:cubicBezTo>
                    <a:pt x="2307521" y="659735"/>
                    <a:pt x="2131359" y="644657"/>
                    <a:pt x="2004183" y="667435"/>
                  </a:cubicBezTo>
                  <a:cubicBezTo>
                    <a:pt x="1857301" y="693624"/>
                    <a:pt x="1711134" y="728306"/>
                    <a:pt x="1571642" y="782181"/>
                  </a:cubicBezTo>
                  <a:cubicBezTo>
                    <a:pt x="1499106" y="802212"/>
                    <a:pt x="1572332" y="765569"/>
                    <a:pt x="1568964" y="787622"/>
                  </a:cubicBezTo>
                  <a:cubicBezTo>
                    <a:pt x="1559939" y="828720"/>
                    <a:pt x="1554025" y="871137"/>
                    <a:pt x="1551432" y="914497"/>
                  </a:cubicBezTo>
                  <a:cubicBezTo>
                    <a:pt x="1523628" y="1385988"/>
                    <a:pt x="1401418" y="1862380"/>
                    <a:pt x="850434" y="1940334"/>
                  </a:cubicBezTo>
                  <a:cubicBezTo>
                    <a:pt x="530073" y="1985673"/>
                    <a:pt x="233677" y="1818361"/>
                    <a:pt x="92481" y="1530772"/>
                  </a:cubicBezTo>
                  <a:cubicBezTo>
                    <a:pt x="54303" y="1453290"/>
                    <a:pt x="28782" y="1373074"/>
                    <a:pt x="14154" y="1291727"/>
                  </a:cubicBezTo>
                  <a:cubicBezTo>
                    <a:pt x="-45084" y="961533"/>
                    <a:pt x="84908" y="625777"/>
                    <a:pt x="342400" y="410768"/>
                  </a:cubicBezTo>
                  <a:cubicBezTo>
                    <a:pt x="525404" y="258066"/>
                    <a:pt x="742540" y="139864"/>
                    <a:pt x="986442" y="69640"/>
                  </a:cubicBezTo>
                  <a:cubicBezTo>
                    <a:pt x="1142758" y="24642"/>
                    <a:pt x="1300198" y="2112"/>
                    <a:pt x="1455325" y="142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FDCFE7AC-472B-4792-8EBA-EE7C7631BA26}"/>
                </a:ext>
              </a:extLst>
            </p:cNvPr>
            <p:cNvSpPr/>
            <p:nvPr userDrawn="1"/>
          </p:nvSpPr>
          <p:spPr>
            <a:xfrm>
              <a:off x="4671372" y="1647089"/>
              <a:ext cx="853638" cy="634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extrusionOk="0">
                  <a:moveTo>
                    <a:pt x="0" y="21600"/>
                  </a:moveTo>
                  <a:cubicBezTo>
                    <a:pt x="3511" y="19767"/>
                    <a:pt x="7190" y="18587"/>
                    <a:pt x="10887" y="17696"/>
                  </a:cubicBezTo>
                  <a:cubicBezTo>
                    <a:pt x="14088" y="16921"/>
                    <a:pt x="18522" y="17434"/>
                    <a:pt x="20566" y="13373"/>
                  </a:cubicBezTo>
                  <a:cubicBezTo>
                    <a:pt x="21357" y="11797"/>
                    <a:pt x="21600" y="9987"/>
                    <a:pt x="21439" y="8204"/>
                  </a:cubicBezTo>
                  <a:cubicBezTo>
                    <a:pt x="21171" y="5219"/>
                    <a:pt x="19750" y="2623"/>
                    <a:pt x="17760" y="1270"/>
                  </a:cubicBezTo>
                  <a:cubicBezTo>
                    <a:pt x="17104" y="824"/>
                    <a:pt x="16441" y="401"/>
                    <a:pt x="15774" y="0"/>
                  </a:cubicBezTo>
                  <a:cubicBezTo>
                    <a:pt x="7982" y="2507"/>
                    <a:pt x="1722" y="10839"/>
                    <a:pt x="0" y="2160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81446E82-E8CC-433F-9716-77A8CFC86BF1}"/>
                </a:ext>
              </a:extLst>
            </p:cNvPr>
            <p:cNvSpPr/>
            <p:nvPr userDrawn="1"/>
          </p:nvSpPr>
          <p:spPr>
            <a:xfrm>
              <a:off x="3099778" y="1499752"/>
              <a:ext cx="2195737" cy="1947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5" h="20663" extrusionOk="0">
                  <a:moveTo>
                    <a:pt x="9508" y="739"/>
                  </a:moveTo>
                  <a:cubicBezTo>
                    <a:pt x="7157" y="1484"/>
                    <a:pt x="5064" y="2738"/>
                    <a:pt x="3300" y="4358"/>
                  </a:cubicBezTo>
                  <a:cubicBezTo>
                    <a:pt x="818" y="6639"/>
                    <a:pt x="-435" y="10201"/>
                    <a:pt x="136" y="13704"/>
                  </a:cubicBezTo>
                  <a:cubicBezTo>
                    <a:pt x="277" y="14567"/>
                    <a:pt x="523" y="15418"/>
                    <a:pt x="891" y="16240"/>
                  </a:cubicBezTo>
                  <a:cubicBezTo>
                    <a:pt x="2252" y="19291"/>
                    <a:pt x="5109" y="21066"/>
                    <a:pt x="8197" y="20585"/>
                  </a:cubicBezTo>
                  <a:cubicBezTo>
                    <a:pt x="13508" y="19758"/>
                    <a:pt x="14686" y="14704"/>
                    <a:pt x="14954" y="9702"/>
                  </a:cubicBezTo>
                  <a:cubicBezTo>
                    <a:pt x="14979" y="9242"/>
                    <a:pt x="15036" y="8792"/>
                    <a:pt x="15123" y="8356"/>
                  </a:cubicBezTo>
                  <a:cubicBezTo>
                    <a:pt x="15784" y="5001"/>
                    <a:pt x="18181" y="2403"/>
                    <a:pt x="21165" y="1621"/>
                  </a:cubicBezTo>
                  <a:cubicBezTo>
                    <a:pt x="17621" y="-112"/>
                    <a:pt x="13526" y="-534"/>
                    <a:pt x="9508" y="739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437DB1E9-1338-4549-A17F-A81CB44A97C8}"/>
                </a:ext>
              </a:extLst>
            </p:cNvPr>
            <p:cNvSpPr/>
            <p:nvPr userDrawn="1"/>
          </p:nvSpPr>
          <p:spPr>
            <a:xfrm>
              <a:off x="3476306" y="5494236"/>
              <a:ext cx="837201" cy="66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extrusionOk="0">
                  <a:moveTo>
                    <a:pt x="21466" y="0"/>
                  </a:moveTo>
                  <a:cubicBezTo>
                    <a:pt x="17953" y="1951"/>
                    <a:pt x="14246" y="3293"/>
                    <a:pt x="10515" y="4357"/>
                  </a:cubicBezTo>
                  <a:cubicBezTo>
                    <a:pt x="7283" y="5282"/>
                    <a:pt x="2754" y="5036"/>
                    <a:pt x="806" y="9046"/>
                  </a:cubicBezTo>
                  <a:cubicBezTo>
                    <a:pt x="51" y="10602"/>
                    <a:pt x="-134" y="12351"/>
                    <a:pt x="88" y="14051"/>
                  </a:cubicBezTo>
                  <a:cubicBezTo>
                    <a:pt x="462" y="16900"/>
                    <a:pt x="1990" y="19306"/>
                    <a:pt x="4059" y="20493"/>
                  </a:cubicBezTo>
                  <a:cubicBezTo>
                    <a:pt x="4739" y="20884"/>
                    <a:pt x="5428" y="21253"/>
                    <a:pt x="6124" y="21600"/>
                  </a:cubicBezTo>
                  <a:cubicBezTo>
                    <a:pt x="13965" y="18761"/>
                    <a:pt x="20064" y="10415"/>
                    <a:pt x="21466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05E28733-9920-4CF2-ADC7-6417F9DEFDA5}"/>
                </a:ext>
              </a:extLst>
            </p:cNvPr>
            <p:cNvSpPr/>
            <p:nvPr userDrawn="1"/>
          </p:nvSpPr>
          <p:spPr>
            <a:xfrm>
              <a:off x="3705496" y="4299165"/>
              <a:ext cx="2151740" cy="19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4" h="20640" extrusionOk="0">
                  <a:moveTo>
                    <a:pt x="11876" y="19674"/>
                  </a:moveTo>
                  <a:cubicBezTo>
                    <a:pt x="14234" y="18832"/>
                    <a:pt x="16310" y="17503"/>
                    <a:pt x="18039" y="15829"/>
                  </a:cubicBezTo>
                  <a:cubicBezTo>
                    <a:pt x="20470" y="13474"/>
                    <a:pt x="21600" y="9920"/>
                    <a:pt x="20879" y="6507"/>
                  </a:cubicBezTo>
                  <a:cubicBezTo>
                    <a:pt x="20701" y="5666"/>
                    <a:pt x="20417" y="4843"/>
                    <a:pt x="20013" y="4053"/>
                  </a:cubicBezTo>
                  <a:cubicBezTo>
                    <a:pt x="18507" y="1121"/>
                    <a:pt x="15534" y="-486"/>
                    <a:pt x="12415" y="130"/>
                  </a:cubicBezTo>
                  <a:cubicBezTo>
                    <a:pt x="7052" y="1191"/>
                    <a:pt x="6058" y="6207"/>
                    <a:pt x="5986" y="11128"/>
                  </a:cubicBezTo>
                  <a:cubicBezTo>
                    <a:pt x="5980" y="11580"/>
                    <a:pt x="5940" y="12024"/>
                    <a:pt x="5869" y="12457"/>
                  </a:cubicBezTo>
                  <a:cubicBezTo>
                    <a:pt x="5331" y="15781"/>
                    <a:pt x="3001" y="18443"/>
                    <a:pt x="0" y="19353"/>
                  </a:cubicBezTo>
                  <a:cubicBezTo>
                    <a:pt x="3669" y="20890"/>
                    <a:pt x="7846" y="21114"/>
                    <a:pt x="11876" y="19674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95CE8C2B-AAAA-41DB-A25A-6DBB7A2E8F6F}"/>
                </a:ext>
              </a:extLst>
            </p:cNvPr>
            <p:cNvSpPr/>
            <p:nvPr userDrawn="1"/>
          </p:nvSpPr>
          <p:spPr>
            <a:xfrm>
              <a:off x="6079260" y="4102713"/>
              <a:ext cx="656635" cy="840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9" extrusionOk="0">
                  <a:moveTo>
                    <a:pt x="0" y="0"/>
                  </a:moveTo>
                  <a:cubicBezTo>
                    <a:pt x="1933" y="3513"/>
                    <a:pt x="3242" y="7214"/>
                    <a:pt x="4281" y="10940"/>
                  </a:cubicBezTo>
                  <a:cubicBezTo>
                    <a:pt x="5181" y="14169"/>
                    <a:pt x="4890" y="18677"/>
                    <a:pt x="8907" y="20642"/>
                  </a:cubicBezTo>
                  <a:cubicBezTo>
                    <a:pt x="10463" y="21403"/>
                    <a:pt x="12230" y="21600"/>
                    <a:pt x="13937" y="21391"/>
                  </a:cubicBezTo>
                  <a:cubicBezTo>
                    <a:pt x="16813" y="21035"/>
                    <a:pt x="19252" y="19526"/>
                    <a:pt x="20464" y="17477"/>
                  </a:cubicBezTo>
                  <a:cubicBezTo>
                    <a:pt x="20862" y="16799"/>
                    <a:pt x="21245" y="16117"/>
                    <a:pt x="21600" y="15427"/>
                  </a:cubicBezTo>
                  <a:cubicBezTo>
                    <a:pt x="18821" y="7586"/>
                    <a:pt x="10480" y="1464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94A55DAD-93FD-4D50-AA21-A1E18F383A79}"/>
                </a:ext>
              </a:extLst>
            </p:cNvPr>
            <p:cNvSpPr/>
            <p:nvPr userDrawn="1"/>
          </p:nvSpPr>
          <p:spPr>
            <a:xfrm>
              <a:off x="4884194" y="2547485"/>
              <a:ext cx="1974130" cy="2159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0" h="21105" extrusionOk="0">
                  <a:moveTo>
                    <a:pt x="19717" y="9268"/>
                  </a:moveTo>
                  <a:cubicBezTo>
                    <a:pt x="18892" y="6912"/>
                    <a:pt x="17577" y="4832"/>
                    <a:pt x="15912" y="3098"/>
                  </a:cubicBezTo>
                  <a:cubicBezTo>
                    <a:pt x="13570" y="657"/>
                    <a:pt x="10014" y="-495"/>
                    <a:pt x="6586" y="199"/>
                  </a:cubicBezTo>
                  <a:cubicBezTo>
                    <a:pt x="5742" y="370"/>
                    <a:pt x="4913" y="647"/>
                    <a:pt x="4117" y="1046"/>
                  </a:cubicBezTo>
                  <a:cubicBezTo>
                    <a:pt x="1163" y="2525"/>
                    <a:pt x="-473" y="5477"/>
                    <a:pt x="121" y="8590"/>
                  </a:cubicBezTo>
                  <a:cubicBezTo>
                    <a:pt x="1141" y="13944"/>
                    <a:pt x="6163" y="14972"/>
                    <a:pt x="11099" y="15079"/>
                  </a:cubicBezTo>
                  <a:cubicBezTo>
                    <a:pt x="11552" y="15088"/>
                    <a:pt x="11998" y="15131"/>
                    <a:pt x="12432" y="15205"/>
                  </a:cubicBezTo>
                  <a:cubicBezTo>
                    <a:pt x="15761" y="15765"/>
                    <a:pt x="18412" y="18107"/>
                    <a:pt x="19299" y="21105"/>
                  </a:cubicBezTo>
                  <a:cubicBezTo>
                    <a:pt x="20869" y="17459"/>
                    <a:pt x="21127" y="13295"/>
                    <a:pt x="19717" y="926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 dirty="0"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A39B7C31-4CE3-457D-BDC3-68842FA1155E}"/>
                </a:ext>
              </a:extLst>
            </p:cNvPr>
            <p:cNvSpPr/>
            <p:nvPr userDrawn="1"/>
          </p:nvSpPr>
          <p:spPr>
            <a:xfrm>
              <a:off x="2330348" y="2743936"/>
              <a:ext cx="552024" cy="894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2" extrusionOk="0">
                  <a:moveTo>
                    <a:pt x="21600" y="21592"/>
                  </a:moveTo>
                  <a:cubicBezTo>
                    <a:pt x="20191" y="18090"/>
                    <a:pt x="19557" y="14482"/>
                    <a:pt x="19249" y="10885"/>
                  </a:cubicBezTo>
                  <a:cubicBezTo>
                    <a:pt x="18987" y="7770"/>
                    <a:pt x="20428" y="3597"/>
                    <a:pt x="16187" y="1288"/>
                  </a:cubicBezTo>
                  <a:cubicBezTo>
                    <a:pt x="14547" y="395"/>
                    <a:pt x="12523" y="4"/>
                    <a:pt x="10460" y="0"/>
                  </a:cubicBezTo>
                  <a:cubicBezTo>
                    <a:pt x="7001" y="-8"/>
                    <a:pt x="3767" y="1114"/>
                    <a:pt x="1838" y="2889"/>
                  </a:cubicBezTo>
                  <a:cubicBezTo>
                    <a:pt x="1204" y="3474"/>
                    <a:pt x="589" y="4067"/>
                    <a:pt x="0" y="4668"/>
                  </a:cubicBezTo>
                  <a:cubicBezTo>
                    <a:pt x="1358" y="12308"/>
                    <a:pt x="9653" y="18999"/>
                    <a:pt x="21600" y="21592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F29BDF17-6DAF-4382-98FB-EC0CF4EB3760}"/>
                </a:ext>
              </a:extLst>
            </p:cNvPr>
            <p:cNvSpPr/>
            <p:nvPr userDrawn="1"/>
          </p:nvSpPr>
          <p:spPr>
            <a:xfrm>
              <a:off x="2084788" y="2940387"/>
              <a:ext cx="1860960" cy="2307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8" h="21446" extrusionOk="0">
                  <a:moveTo>
                    <a:pt x="246" y="11055"/>
                  </a:moveTo>
                  <a:cubicBezTo>
                    <a:pt x="692" y="13384"/>
                    <a:pt x="1709" y="15523"/>
                    <a:pt x="3165" y="17389"/>
                  </a:cubicBezTo>
                  <a:cubicBezTo>
                    <a:pt x="5213" y="20013"/>
                    <a:pt x="8794" y="21600"/>
                    <a:pt x="12579" y="21434"/>
                  </a:cubicBezTo>
                  <a:cubicBezTo>
                    <a:pt x="13511" y="21393"/>
                    <a:pt x="14445" y="21252"/>
                    <a:pt x="15368" y="20990"/>
                  </a:cubicBezTo>
                  <a:cubicBezTo>
                    <a:pt x="18792" y="20019"/>
                    <a:pt x="21084" y="17481"/>
                    <a:pt x="21027" y="14474"/>
                  </a:cubicBezTo>
                  <a:cubicBezTo>
                    <a:pt x="20927" y="9302"/>
                    <a:pt x="15758" y="7624"/>
                    <a:pt x="10512" y="6822"/>
                  </a:cubicBezTo>
                  <a:cubicBezTo>
                    <a:pt x="10030" y="6749"/>
                    <a:pt x="9564" y="6644"/>
                    <a:pt x="9114" y="6515"/>
                  </a:cubicBezTo>
                  <a:cubicBezTo>
                    <a:pt x="5666" y="5517"/>
                    <a:pt x="3269" y="2941"/>
                    <a:pt x="2878" y="0"/>
                  </a:cubicBezTo>
                  <a:cubicBezTo>
                    <a:pt x="529" y="3201"/>
                    <a:pt x="-516" y="7073"/>
                    <a:pt x="246" y="11055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54" name="Graphic 3" descr="Single gear">
              <a:extLst>
                <a:ext uri="{FF2B5EF4-FFF2-40B4-BE49-F238E27FC236}">
                  <a16:creationId xmlns:a16="http://schemas.microsoft.com/office/drawing/2014/main" id="{6284D7C4-3861-47AC-95FF-D4B6D9723F1C}"/>
                </a:ext>
              </a:extLst>
            </p:cNvPr>
            <p:cNvSpPr/>
            <p:nvPr userDrawn="1"/>
          </p:nvSpPr>
          <p:spPr>
            <a:xfrm>
              <a:off x="3031039" y="4238592"/>
              <a:ext cx="536529" cy="536530"/>
            </a:xfrm>
            <a:custGeom>
              <a:avLst/>
              <a:gdLst>
                <a:gd name="connsiteX0" fmla="*/ 268265 w 536529"/>
                <a:gd name="connsiteY0" fmla="*/ 362947 h 536529"/>
                <a:gd name="connsiteX1" fmla="*/ 173583 w 536529"/>
                <a:gd name="connsiteY1" fmla="*/ 268265 h 536529"/>
                <a:gd name="connsiteX2" fmla="*/ 268265 w 536529"/>
                <a:gd name="connsiteY2" fmla="*/ 173583 h 536529"/>
                <a:gd name="connsiteX3" fmla="*/ 362947 w 536529"/>
                <a:gd name="connsiteY3" fmla="*/ 268265 h 536529"/>
                <a:gd name="connsiteX4" fmla="*/ 268265 w 536529"/>
                <a:gd name="connsiteY4" fmla="*/ 362947 h 536529"/>
                <a:gd name="connsiteX5" fmla="*/ 481299 w 536529"/>
                <a:gd name="connsiteY5" fmla="*/ 209089 h 536529"/>
                <a:gd name="connsiteX6" fmla="*/ 460785 w 536529"/>
                <a:gd name="connsiteY6" fmla="*/ 160170 h 536529"/>
                <a:gd name="connsiteX7" fmla="*/ 480510 w 536529"/>
                <a:gd name="connsiteY7" fmla="*/ 100994 h 536529"/>
                <a:gd name="connsiteX8" fmla="*/ 435536 w 536529"/>
                <a:gd name="connsiteY8" fmla="*/ 56020 h 536529"/>
                <a:gd name="connsiteX9" fmla="*/ 376360 w 536529"/>
                <a:gd name="connsiteY9" fmla="*/ 75745 h 536529"/>
                <a:gd name="connsiteX10" fmla="*/ 326652 w 536529"/>
                <a:gd name="connsiteY10" fmla="*/ 55231 h 536529"/>
                <a:gd name="connsiteX11" fmla="*/ 299826 w 536529"/>
                <a:gd name="connsiteY11" fmla="*/ 0 h 536529"/>
                <a:gd name="connsiteX12" fmla="*/ 236704 w 536529"/>
                <a:gd name="connsiteY12" fmla="*/ 0 h 536529"/>
                <a:gd name="connsiteX13" fmla="*/ 209089 w 536529"/>
                <a:gd name="connsiteY13" fmla="*/ 55231 h 536529"/>
                <a:gd name="connsiteX14" fmla="*/ 160170 w 536529"/>
                <a:gd name="connsiteY14" fmla="*/ 75745 h 536529"/>
                <a:gd name="connsiteX15" fmla="*/ 100994 w 536529"/>
                <a:gd name="connsiteY15" fmla="*/ 56020 h 536529"/>
                <a:gd name="connsiteX16" fmla="*/ 56020 w 536529"/>
                <a:gd name="connsiteY16" fmla="*/ 100994 h 536529"/>
                <a:gd name="connsiteX17" fmla="*/ 75745 w 536529"/>
                <a:gd name="connsiteY17" fmla="*/ 160170 h 536529"/>
                <a:gd name="connsiteX18" fmla="*/ 55231 w 536529"/>
                <a:gd name="connsiteY18" fmla="*/ 209878 h 536529"/>
                <a:gd name="connsiteX19" fmla="*/ 0 w 536529"/>
                <a:gd name="connsiteY19" fmla="*/ 236704 h 536529"/>
                <a:gd name="connsiteX20" fmla="*/ 0 w 536529"/>
                <a:gd name="connsiteY20" fmla="*/ 299826 h 536529"/>
                <a:gd name="connsiteX21" fmla="*/ 55231 w 536529"/>
                <a:gd name="connsiteY21" fmla="*/ 327441 h 536529"/>
                <a:gd name="connsiteX22" fmla="*/ 75745 w 536529"/>
                <a:gd name="connsiteY22" fmla="*/ 376360 h 536529"/>
                <a:gd name="connsiteX23" fmla="*/ 56020 w 536529"/>
                <a:gd name="connsiteY23" fmla="*/ 435536 h 536529"/>
                <a:gd name="connsiteX24" fmla="*/ 100994 w 536529"/>
                <a:gd name="connsiteY24" fmla="*/ 480510 h 536529"/>
                <a:gd name="connsiteX25" fmla="*/ 160170 w 536529"/>
                <a:gd name="connsiteY25" fmla="*/ 460785 h 536529"/>
                <a:gd name="connsiteX26" fmla="*/ 209878 w 536529"/>
                <a:gd name="connsiteY26" fmla="*/ 481299 h 536529"/>
                <a:gd name="connsiteX27" fmla="*/ 237493 w 536529"/>
                <a:gd name="connsiteY27" fmla="*/ 536530 h 536529"/>
                <a:gd name="connsiteX28" fmla="*/ 300615 w 536529"/>
                <a:gd name="connsiteY28" fmla="*/ 536530 h 536529"/>
                <a:gd name="connsiteX29" fmla="*/ 328230 w 536529"/>
                <a:gd name="connsiteY29" fmla="*/ 481299 h 536529"/>
                <a:gd name="connsiteX30" fmla="*/ 377149 w 536529"/>
                <a:gd name="connsiteY30" fmla="*/ 460785 h 536529"/>
                <a:gd name="connsiteX31" fmla="*/ 436325 w 536529"/>
                <a:gd name="connsiteY31" fmla="*/ 480510 h 536529"/>
                <a:gd name="connsiteX32" fmla="*/ 481299 w 536529"/>
                <a:gd name="connsiteY32" fmla="*/ 435536 h 536529"/>
                <a:gd name="connsiteX33" fmla="*/ 461574 w 536529"/>
                <a:gd name="connsiteY33" fmla="*/ 376360 h 536529"/>
                <a:gd name="connsiteX34" fmla="*/ 482088 w 536529"/>
                <a:gd name="connsiteY34" fmla="*/ 326652 h 536529"/>
                <a:gd name="connsiteX35" fmla="*/ 537319 w 536529"/>
                <a:gd name="connsiteY35" fmla="*/ 299037 h 536529"/>
                <a:gd name="connsiteX36" fmla="*/ 537319 w 536529"/>
                <a:gd name="connsiteY36" fmla="*/ 235915 h 536529"/>
                <a:gd name="connsiteX37" fmla="*/ 481299 w 536529"/>
                <a:gd name="connsiteY37" fmla="*/ 209089 h 536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36529" h="536529">
                  <a:moveTo>
                    <a:pt x="268265" y="362947"/>
                  </a:moveTo>
                  <a:cubicBezTo>
                    <a:pt x="216190" y="362947"/>
                    <a:pt x="173583" y="320340"/>
                    <a:pt x="173583" y="268265"/>
                  </a:cubicBezTo>
                  <a:cubicBezTo>
                    <a:pt x="173583" y="216190"/>
                    <a:pt x="216190" y="173583"/>
                    <a:pt x="268265" y="173583"/>
                  </a:cubicBezTo>
                  <a:cubicBezTo>
                    <a:pt x="320340" y="173583"/>
                    <a:pt x="362947" y="216190"/>
                    <a:pt x="362947" y="268265"/>
                  </a:cubicBezTo>
                  <a:cubicBezTo>
                    <a:pt x="362947" y="320340"/>
                    <a:pt x="320340" y="362947"/>
                    <a:pt x="268265" y="362947"/>
                  </a:cubicBezTo>
                  <a:close/>
                  <a:moveTo>
                    <a:pt x="481299" y="209089"/>
                  </a:moveTo>
                  <a:cubicBezTo>
                    <a:pt x="476565" y="191731"/>
                    <a:pt x="469464" y="175161"/>
                    <a:pt x="460785" y="160170"/>
                  </a:cubicBezTo>
                  <a:lnTo>
                    <a:pt x="480510" y="100994"/>
                  </a:lnTo>
                  <a:lnTo>
                    <a:pt x="435536" y="56020"/>
                  </a:lnTo>
                  <a:lnTo>
                    <a:pt x="376360" y="75745"/>
                  </a:lnTo>
                  <a:cubicBezTo>
                    <a:pt x="360580" y="67066"/>
                    <a:pt x="344010" y="59965"/>
                    <a:pt x="326652" y="55231"/>
                  </a:cubicBezTo>
                  <a:lnTo>
                    <a:pt x="299826" y="0"/>
                  </a:lnTo>
                  <a:lnTo>
                    <a:pt x="236704" y="0"/>
                  </a:lnTo>
                  <a:lnTo>
                    <a:pt x="209089" y="55231"/>
                  </a:lnTo>
                  <a:cubicBezTo>
                    <a:pt x="191731" y="59965"/>
                    <a:pt x="175161" y="67066"/>
                    <a:pt x="160170" y="75745"/>
                  </a:cubicBezTo>
                  <a:lnTo>
                    <a:pt x="100994" y="56020"/>
                  </a:lnTo>
                  <a:lnTo>
                    <a:pt x="56020" y="100994"/>
                  </a:lnTo>
                  <a:lnTo>
                    <a:pt x="75745" y="160170"/>
                  </a:lnTo>
                  <a:cubicBezTo>
                    <a:pt x="67066" y="175950"/>
                    <a:pt x="59965" y="192520"/>
                    <a:pt x="55231" y="209878"/>
                  </a:cubicBezTo>
                  <a:lnTo>
                    <a:pt x="0" y="236704"/>
                  </a:lnTo>
                  <a:lnTo>
                    <a:pt x="0" y="299826"/>
                  </a:lnTo>
                  <a:lnTo>
                    <a:pt x="55231" y="327441"/>
                  </a:lnTo>
                  <a:cubicBezTo>
                    <a:pt x="59965" y="344799"/>
                    <a:pt x="67066" y="361369"/>
                    <a:pt x="75745" y="376360"/>
                  </a:cubicBezTo>
                  <a:lnTo>
                    <a:pt x="56020" y="435536"/>
                  </a:lnTo>
                  <a:lnTo>
                    <a:pt x="100994" y="480510"/>
                  </a:lnTo>
                  <a:lnTo>
                    <a:pt x="160170" y="460785"/>
                  </a:lnTo>
                  <a:cubicBezTo>
                    <a:pt x="175950" y="469464"/>
                    <a:pt x="192520" y="476565"/>
                    <a:pt x="209878" y="481299"/>
                  </a:cubicBezTo>
                  <a:lnTo>
                    <a:pt x="237493" y="536530"/>
                  </a:lnTo>
                  <a:lnTo>
                    <a:pt x="300615" y="536530"/>
                  </a:lnTo>
                  <a:lnTo>
                    <a:pt x="328230" y="481299"/>
                  </a:lnTo>
                  <a:cubicBezTo>
                    <a:pt x="345588" y="476565"/>
                    <a:pt x="362158" y="469464"/>
                    <a:pt x="377149" y="460785"/>
                  </a:cubicBezTo>
                  <a:lnTo>
                    <a:pt x="436325" y="480510"/>
                  </a:lnTo>
                  <a:lnTo>
                    <a:pt x="481299" y="435536"/>
                  </a:lnTo>
                  <a:lnTo>
                    <a:pt x="461574" y="376360"/>
                  </a:lnTo>
                  <a:cubicBezTo>
                    <a:pt x="470253" y="360580"/>
                    <a:pt x="477354" y="344010"/>
                    <a:pt x="482088" y="326652"/>
                  </a:cubicBezTo>
                  <a:lnTo>
                    <a:pt x="537319" y="299037"/>
                  </a:lnTo>
                  <a:lnTo>
                    <a:pt x="537319" y="235915"/>
                  </a:lnTo>
                  <a:lnTo>
                    <a:pt x="481299" y="209089"/>
                  </a:lnTo>
                  <a:close/>
                </a:path>
              </a:pathLst>
            </a:custGeom>
            <a:solidFill>
              <a:schemeClr val="bg1"/>
            </a:solidFill>
            <a:ln w="783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0"/>
            </a:p>
          </p:txBody>
        </p:sp>
        <p:grpSp>
          <p:nvGrpSpPr>
            <p:cNvPr id="60" name="Graphic 11" descr="Bullseye">
              <a:extLst>
                <a:ext uri="{FF2B5EF4-FFF2-40B4-BE49-F238E27FC236}">
                  <a16:creationId xmlns:a16="http://schemas.microsoft.com/office/drawing/2014/main" id="{C4AD6A5D-CD80-4981-8C7F-DF7336622057}"/>
                </a:ext>
              </a:extLst>
            </p:cNvPr>
            <p:cNvGrpSpPr/>
            <p:nvPr userDrawn="1"/>
          </p:nvGrpSpPr>
          <p:grpSpPr>
            <a:xfrm>
              <a:off x="5242717" y="2991865"/>
              <a:ext cx="530528" cy="531202"/>
              <a:chOff x="6867163" y="2531359"/>
              <a:chExt cx="530529" cy="531202"/>
            </a:xfrm>
          </p:grpSpPr>
          <p:sp>
            <p:nvSpPr>
              <p:cNvPr id="61" name="Freeform 39">
                <a:extLst>
                  <a:ext uri="{FF2B5EF4-FFF2-40B4-BE49-F238E27FC236}">
                    <a16:creationId xmlns:a16="http://schemas.microsoft.com/office/drawing/2014/main" id="{26F3A66C-C966-4D40-8E18-A4198F7F6F3D}"/>
                  </a:ext>
                </a:extLst>
              </p:cNvPr>
              <p:cNvSpPr/>
              <p:nvPr/>
            </p:nvSpPr>
            <p:spPr>
              <a:xfrm>
                <a:off x="7054764" y="2531359"/>
                <a:ext cx="342928" cy="342928"/>
              </a:xfrm>
              <a:custGeom>
                <a:avLst/>
                <a:gdLst>
                  <a:gd name="connsiteX0" fmla="*/ 283083 w 342927"/>
                  <a:gd name="connsiteY0" fmla="*/ 60517 h 342927"/>
                  <a:gd name="connsiteX1" fmla="*/ 276359 w 342927"/>
                  <a:gd name="connsiteY1" fmla="*/ 0 h 342927"/>
                  <a:gd name="connsiteX2" fmla="*/ 202395 w 342927"/>
                  <a:gd name="connsiteY2" fmla="*/ 73965 h 342927"/>
                  <a:gd name="connsiteX3" fmla="*/ 206429 w 342927"/>
                  <a:gd name="connsiteY3" fmla="*/ 108930 h 342927"/>
                  <a:gd name="connsiteX4" fmla="*/ 98844 w 342927"/>
                  <a:gd name="connsiteY4" fmla="*/ 216515 h 342927"/>
                  <a:gd name="connsiteX5" fmla="*/ 67241 w 342927"/>
                  <a:gd name="connsiteY5" fmla="*/ 208446 h 342927"/>
                  <a:gd name="connsiteX6" fmla="*/ 0 w 342927"/>
                  <a:gd name="connsiteY6" fmla="*/ 275687 h 342927"/>
                  <a:gd name="connsiteX7" fmla="*/ 67241 w 342927"/>
                  <a:gd name="connsiteY7" fmla="*/ 342928 h 342927"/>
                  <a:gd name="connsiteX8" fmla="*/ 134481 w 342927"/>
                  <a:gd name="connsiteY8" fmla="*/ 275687 h 342927"/>
                  <a:gd name="connsiteX9" fmla="*/ 127085 w 342927"/>
                  <a:gd name="connsiteY9" fmla="*/ 244756 h 342927"/>
                  <a:gd name="connsiteX10" fmla="*/ 234670 w 342927"/>
                  <a:gd name="connsiteY10" fmla="*/ 137171 h 342927"/>
                  <a:gd name="connsiteX11" fmla="*/ 269635 w 342927"/>
                  <a:gd name="connsiteY11" fmla="*/ 141206 h 342927"/>
                  <a:gd name="connsiteX12" fmla="*/ 343600 w 342927"/>
                  <a:gd name="connsiteY12" fmla="*/ 67241 h 342927"/>
                  <a:gd name="connsiteX13" fmla="*/ 283083 w 342927"/>
                  <a:gd name="connsiteY13" fmla="*/ 60517 h 34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2927" h="342927">
                    <a:moveTo>
                      <a:pt x="283083" y="60517"/>
                    </a:moveTo>
                    <a:lnTo>
                      <a:pt x="276359" y="0"/>
                    </a:lnTo>
                    <a:lnTo>
                      <a:pt x="202395" y="73965"/>
                    </a:lnTo>
                    <a:lnTo>
                      <a:pt x="206429" y="108930"/>
                    </a:lnTo>
                    <a:lnTo>
                      <a:pt x="98844" y="216515"/>
                    </a:lnTo>
                    <a:cubicBezTo>
                      <a:pt x="89430" y="211808"/>
                      <a:pt x="78672" y="208446"/>
                      <a:pt x="67241" y="208446"/>
                    </a:cubicBezTo>
                    <a:cubicBezTo>
                      <a:pt x="30258" y="208446"/>
                      <a:pt x="0" y="238705"/>
                      <a:pt x="0" y="275687"/>
                    </a:cubicBezTo>
                    <a:cubicBezTo>
                      <a:pt x="0" y="312669"/>
                      <a:pt x="30258" y="342928"/>
                      <a:pt x="67241" y="342928"/>
                    </a:cubicBezTo>
                    <a:cubicBezTo>
                      <a:pt x="104223" y="342928"/>
                      <a:pt x="134481" y="312669"/>
                      <a:pt x="134481" y="275687"/>
                    </a:cubicBezTo>
                    <a:cubicBezTo>
                      <a:pt x="134481" y="264256"/>
                      <a:pt x="131792" y="254170"/>
                      <a:pt x="127085" y="244756"/>
                    </a:cubicBezTo>
                    <a:lnTo>
                      <a:pt x="234670" y="137171"/>
                    </a:lnTo>
                    <a:lnTo>
                      <a:pt x="269635" y="141206"/>
                    </a:lnTo>
                    <a:lnTo>
                      <a:pt x="343600" y="67241"/>
                    </a:lnTo>
                    <a:lnTo>
                      <a:pt x="283083" y="60517"/>
                    </a:lnTo>
                    <a:close/>
                  </a:path>
                </a:pathLst>
              </a:custGeom>
              <a:solidFill>
                <a:schemeClr val="bg1"/>
              </a:solidFill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/>
              </a:p>
            </p:txBody>
          </p:sp>
          <p:sp>
            <p:nvSpPr>
              <p:cNvPr id="62" name="Freeform 40">
                <a:extLst>
                  <a:ext uri="{FF2B5EF4-FFF2-40B4-BE49-F238E27FC236}">
                    <a16:creationId xmlns:a16="http://schemas.microsoft.com/office/drawing/2014/main" id="{99E407B1-0E6A-4824-9494-0E561541FE2A}"/>
                  </a:ext>
                </a:extLst>
              </p:cNvPr>
              <p:cNvSpPr/>
              <p:nvPr/>
            </p:nvSpPr>
            <p:spPr>
              <a:xfrm>
                <a:off x="6867163" y="2551531"/>
                <a:ext cx="511030" cy="511030"/>
              </a:xfrm>
              <a:custGeom>
                <a:avLst/>
                <a:gdLst>
                  <a:gd name="connsiteX0" fmla="*/ 476064 w 511029"/>
                  <a:gd name="connsiteY0" fmla="*/ 139861 h 511029"/>
                  <a:gd name="connsiteX1" fmla="*/ 467323 w 511029"/>
                  <a:gd name="connsiteY1" fmla="*/ 149274 h 511029"/>
                  <a:gd name="connsiteX2" fmla="*/ 454547 w 511029"/>
                  <a:gd name="connsiteY2" fmla="*/ 147930 h 511029"/>
                  <a:gd name="connsiteX3" fmla="*/ 440427 w 511029"/>
                  <a:gd name="connsiteY3" fmla="*/ 145912 h 511029"/>
                  <a:gd name="connsiteX4" fmla="*/ 470685 w 511029"/>
                  <a:gd name="connsiteY4" fmla="*/ 255515 h 511029"/>
                  <a:gd name="connsiteX5" fmla="*/ 255515 w 511029"/>
                  <a:gd name="connsiteY5" fmla="*/ 470685 h 511029"/>
                  <a:gd name="connsiteX6" fmla="*/ 40344 w 511029"/>
                  <a:gd name="connsiteY6" fmla="*/ 255515 h 511029"/>
                  <a:gd name="connsiteX7" fmla="*/ 255515 w 511029"/>
                  <a:gd name="connsiteY7" fmla="*/ 40344 h 511029"/>
                  <a:gd name="connsiteX8" fmla="*/ 365117 w 511029"/>
                  <a:gd name="connsiteY8" fmla="*/ 70603 h 511029"/>
                  <a:gd name="connsiteX9" fmla="*/ 363772 w 511029"/>
                  <a:gd name="connsiteY9" fmla="*/ 57155 h 511029"/>
                  <a:gd name="connsiteX10" fmla="*/ 361755 w 511029"/>
                  <a:gd name="connsiteY10" fmla="*/ 43706 h 511029"/>
                  <a:gd name="connsiteX11" fmla="*/ 371169 w 511029"/>
                  <a:gd name="connsiteY11" fmla="*/ 34293 h 511029"/>
                  <a:gd name="connsiteX12" fmla="*/ 375876 w 511029"/>
                  <a:gd name="connsiteY12" fmla="*/ 29586 h 511029"/>
                  <a:gd name="connsiteX13" fmla="*/ 255515 w 511029"/>
                  <a:gd name="connsiteY13" fmla="*/ 0 h 511029"/>
                  <a:gd name="connsiteX14" fmla="*/ 0 w 511029"/>
                  <a:gd name="connsiteY14" fmla="*/ 255515 h 511029"/>
                  <a:gd name="connsiteX15" fmla="*/ 255515 w 511029"/>
                  <a:gd name="connsiteY15" fmla="*/ 511030 h 511029"/>
                  <a:gd name="connsiteX16" fmla="*/ 511030 w 511029"/>
                  <a:gd name="connsiteY16" fmla="*/ 255515 h 511029"/>
                  <a:gd name="connsiteX17" fmla="*/ 480771 w 511029"/>
                  <a:gd name="connsiteY17" fmla="*/ 135826 h 511029"/>
                  <a:gd name="connsiteX18" fmla="*/ 476064 w 511029"/>
                  <a:gd name="connsiteY18" fmla="*/ 139861 h 511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11029" h="511029">
                    <a:moveTo>
                      <a:pt x="476064" y="139861"/>
                    </a:moveTo>
                    <a:lnTo>
                      <a:pt x="467323" y="149274"/>
                    </a:lnTo>
                    <a:lnTo>
                      <a:pt x="454547" y="147930"/>
                    </a:lnTo>
                    <a:lnTo>
                      <a:pt x="440427" y="145912"/>
                    </a:lnTo>
                    <a:cubicBezTo>
                      <a:pt x="459254" y="178188"/>
                      <a:pt x="470685" y="215170"/>
                      <a:pt x="470685" y="255515"/>
                    </a:cubicBezTo>
                    <a:cubicBezTo>
                      <a:pt x="470685" y="373858"/>
                      <a:pt x="373858" y="470685"/>
                      <a:pt x="255515" y="470685"/>
                    </a:cubicBezTo>
                    <a:cubicBezTo>
                      <a:pt x="137171" y="470685"/>
                      <a:pt x="40344" y="373858"/>
                      <a:pt x="40344" y="255515"/>
                    </a:cubicBezTo>
                    <a:cubicBezTo>
                      <a:pt x="40344" y="137171"/>
                      <a:pt x="137171" y="40344"/>
                      <a:pt x="255515" y="40344"/>
                    </a:cubicBezTo>
                    <a:cubicBezTo>
                      <a:pt x="295187" y="40344"/>
                      <a:pt x="332842" y="51103"/>
                      <a:pt x="365117" y="70603"/>
                    </a:cubicBezTo>
                    <a:lnTo>
                      <a:pt x="363772" y="57155"/>
                    </a:lnTo>
                    <a:lnTo>
                      <a:pt x="361755" y="43706"/>
                    </a:lnTo>
                    <a:lnTo>
                      <a:pt x="371169" y="34293"/>
                    </a:lnTo>
                    <a:lnTo>
                      <a:pt x="375876" y="29586"/>
                    </a:lnTo>
                    <a:cubicBezTo>
                      <a:pt x="339566" y="10759"/>
                      <a:pt x="299221" y="0"/>
                      <a:pt x="255515" y="0"/>
                    </a:cubicBezTo>
                    <a:cubicBezTo>
                      <a:pt x="114309" y="0"/>
                      <a:pt x="0" y="114309"/>
                      <a:pt x="0" y="255515"/>
                    </a:cubicBezTo>
                    <a:cubicBezTo>
                      <a:pt x="0" y="396720"/>
                      <a:pt x="114309" y="511030"/>
                      <a:pt x="255515" y="511030"/>
                    </a:cubicBezTo>
                    <a:cubicBezTo>
                      <a:pt x="396720" y="511030"/>
                      <a:pt x="511030" y="396720"/>
                      <a:pt x="511030" y="255515"/>
                    </a:cubicBezTo>
                    <a:cubicBezTo>
                      <a:pt x="511030" y="211808"/>
                      <a:pt x="500271" y="171464"/>
                      <a:pt x="480771" y="135826"/>
                    </a:cubicBezTo>
                    <a:lnTo>
                      <a:pt x="476064" y="139861"/>
                    </a:lnTo>
                    <a:close/>
                  </a:path>
                </a:pathLst>
              </a:custGeom>
              <a:solidFill>
                <a:schemeClr val="bg1"/>
              </a:solidFill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/>
              </a:p>
            </p:txBody>
          </p:sp>
          <p:sp>
            <p:nvSpPr>
              <p:cNvPr id="63" name="Freeform 41">
                <a:extLst>
                  <a:ext uri="{FF2B5EF4-FFF2-40B4-BE49-F238E27FC236}">
                    <a16:creationId xmlns:a16="http://schemas.microsoft.com/office/drawing/2014/main" id="{1E448270-D602-4698-A686-B23748928409}"/>
                  </a:ext>
                </a:extLst>
              </p:cNvPr>
              <p:cNvSpPr/>
              <p:nvPr/>
            </p:nvSpPr>
            <p:spPr>
              <a:xfrm>
                <a:off x="6961300" y="2645668"/>
                <a:ext cx="322756" cy="322756"/>
              </a:xfrm>
              <a:custGeom>
                <a:avLst/>
                <a:gdLst>
                  <a:gd name="connsiteX0" fmla="*/ 273670 w 322755"/>
                  <a:gd name="connsiteY0" fmla="*/ 115654 h 322755"/>
                  <a:gd name="connsiteX1" fmla="*/ 282411 w 322755"/>
                  <a:gd name="connsiteY1" fmla="*/ 161378 h 322755"/>
                  <a:gd name="connsiteX2" fmla="*/ 161378 w 322755"/>
                  <a:gd name="connsiteY2" fmla="*/ 282411 h 322755"/>
                  <a:gd name="connsiteX3" fmla="*/ 40344 w 322755"/>
                  <a:gd name="connsiteY3" fmla="*/ 161378 h 322755"/>
                  <a:gd name="connsiteX4" fmla="*/ 161378 w 322755"/>
                  <a:gd name="connsiteY4" fmla="*/ 40344 h 322755"/>
                  <a:gd name="connsiteX5" fmla="*/ 207101 w 322755"/>
                  <a:gd name="connsiteY5" fmla="*/ 49086 h 322755"/>
                  <a:gd name="connsiteX6" fmla="*/ 237360 w 322755"/>
                  <a:gd name="connsiteY6" fmla="*/ 18827 h 322755"/>
                  <a:gd name="connsiteX7" fmla="*/ 161378 w 322755"/>
                  <a:gd name="connsiteY7" fmla="*/ 0 h 322755"/>
                  <a:gd name="connsiteX8" fmla="*/ 0 w 322755"/>
                  <a:gd name="connsiteY8" fmla="*/ 161378 h 322755"/>
                  <a:gd name="connsiteX9" fmla="*/ 161378 w 322755"/>
                  <a:gd name="connsiteY9" fmla="*/ 322756 h 322755"/>
                  <a:gd name="connsiteX10" fmla="*/ 322756 w 322755"/>
                  <a:gd name="connsiteY10" fmla="*/ 161378 h 322755"/>
                  <a:gd name="connsiteX11" fmla="*/ 303928 w 322755"/>
                  <a:gd name="connsiteY11" fmla="*/ 85396 h 322755"/>
                  <a:gd name="connsiteX12" fmla="*/ 273670 w 322755"/>
                  <a:gd name="connsiteY12" fmla="*/ 115654 h 32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2755" h="322755">
                    <a:moveTo>
                      <a:pt x="273670" y="115654"/>
                    </a:moveTo>
                    <a:cubicBezTo>
                      <a:pt x="279721" y="129775"/>
                      <a:pt x="282411" y="145240"/>
                      <a:pt x="282411" y="161378"/>
                    </a:cubicBezTo>
                    <a:cubicBezTo>
                      <a:pt x="282411" y="227946"/>
                      <a:pt x="227946" y="282411"/>
                      <a:pt x="161378" y="282411"/>
                    </a:cubicBezTo>
                    <a:cubicBezTo>
                      <a:pt x="94809" y="282411"/>
                      <a:pt x="40344" y="227946"/>
                      <a:pt x="40344" y="161378"/>
                    </a:cubicBezTo>
                    <a:cubicBezTo>
                      <a:pt x="40344" y="94809"/>
                      <a:pt x="94809" y="40344"/>
                      <a:pt x="161378" y="40344"/>
                    </a:cubicBezTo>
                    <a:cubicBezTo>
                      <a:pt x="177516" y="40344"/>
                      <a:pt x="192981" y="43706"/>
                      <a:pt x="207101" y="49086"/>
                    </a:cubicBezTo>
                    <a:lnTo>
                      <a:pt x="237360" y="18827"/>
                    </a:lnTo>
                    <a:cubicBezTo>
                      <a:pt x="214498" y="6724"/>
                      <a:pt x="188946" y="0"/>
                      <a:pt x="161378" y="0"/>
                    </a:cubicBezTo>
                    <a:cubicBezTo>
                      <a:pt x="72620" y="0"/>
                      <a:pt x="0" y="72620"/>
                      <a:pt x="0" y="161378"/>
                    </a:cubicBezTo>
                    <a:cubicBezTo>
                      <a:pt x="0" y="250136"/>
                      <a:pt x="72620" y="322756"/>
                      <a:pt x="161378" y="322756"/>
                    </a:cubicBezTo>
                    <a:cubicBezTo>
                      <a:pt x="250136" y="322756"/>
                      <a:pt x="322756" y="250136"/>
                      <a:pt x="322756" y="161378"/>
                    </a:cubicBezTo>
                    <a:cubicBezTo>
                      <a:pt x="322756" y="133809"/>
                      <a:pt x="316031" y="108258"/>
                      <a:pt x="303928" y="85396"/>
                    </a:cubicBezTo>
                    <a:lnTo>
                      <a:pt x="273670" y="115654"/>
                    </a:lnTo>
                    <a:close/>
                  </a:path>
                </a:pathLst>
              </a:custGeom>
              <a:solidFill>
                <a:schemeClr val="bg1"/>
              </a:solidFill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/>
              </a:p>
            </p:txBody>
          </p:sp>
        </p:grpSp>
        <p:sp>
          <p:nvSpPr>
            <p:cNvPr id="64" name="Graphic 13" descr="Coins">
              <a:extLst>
                <a:ext uri="{FF2B5EF4-FFF2-40B4-BE49-F238E27FC236}">
                  <a16:creationId xmlns:a16="http://schemas.microsoft.com/office/drawing/2014/main" id="{0E5C8D9C-094B-45C4-A3D2-CADB1B95D6EE}"/>
                </a:ext>
              </a:extLst>
            </p:cNvPr>
            <p:cNvSpPr/>
            <p:nvPr userDrawn="1"/>
          </p:nvSpPr>
          <p:spPr>
            <a:xfrm>
              <a:off x="4880073" y="4724611"/>
              <a:ext cx="564596" cy="483941"/>
            </a:xfrm>
            <a:custGeom>
              <a:avLst/>
              <a:gdLst>
                <a:gd name="connsiteX0" fmla="*/ 524941 w 564597"/>
                <a:gd name="connsiteY0" fmla="*/ 403284 h 483940"/>
                <a:gd name="connsiteX1" fmla="*/ 498055 w 564597"/>
                <a:gd name="connsiteY1" fmla="*/ 426137 h 483940"/>
                <a:gd name="connsiteX2" fmla="*/ 498055 w 564597"/>
                <a:gd name="connsiteY2" fmla="*/ 401940 h 483940"/>
                <a:gd name="connsiteX3" fmla="*/ 524941 w 564597"/>
                <a:gd name="connsiteY3" fmla="*/ 391185 h 483940"/>
                <a:gd name="connsiteX4" fmla="*/ 524941 w 564597"/>
                <a:gd name="connsiteY4" fmla="*/ 403284 h 483940"/>
                <a:gd name="connsiteX5" fmla="*/ 471170 w 564597"/>
                <a:gd name="connsiteY5" fmla="*/ 358923 h 483940"/>
                <a:gd name="connsiteX6" fmla="*/ 471170 w 564597"/>
                <a:gd name="connsiteY6" fmla="*/ 334726 h 483940"/>
                <a:gd name="connsiteX7" fmla="*/ 498055 w 564597"/>
                <a:gd name="connsiteY7" fmla="*/ 323971 h 483940"/>
                <a:gd name="connsiteX8" fmla="*/ 498055 w 564597"/>
                <a:gd name="connsiteY8" fmla="*/ 336070 h 483940"/>
                <a:gd name="connsiteX9" fmla="*/ 471170 w 564597"/>
                <a:gd name="connsiteY9" fmla="*/ 358923 h 483940"/>
                <a:gd name="connsiteX10" fmla="*/ 471170 w 564597"/>
                <a:gd name="connsiteY10" fmla="*/ 434202 h 483940"/>
                <a:gd name="connsiteX11" fmla="*/ 444284 w 564597"/>
                <a:gd name="connsiteY11" fmla="*/ 438907 h 483940"/>
                <a:gd name="connsiteX12" fmla="*/ 444284 w 564597"/>
                <a:gd name="connsiteY12" fmla="*/ 412694 h 483940"/>
                <a:gd name="connsiteX13" fmla="*/ 471170 w 564597"/>
                <a:gd name="connsiteY13" fmla="*/ 408661 h 483940"/>
                <a:gd name="connsiteX14" fmla="*/ 471170 w 564597"/>
                <a:gd name="connsiteY14" fmla="*/ 434202 h 483940"/>
                <a:gd name="connsiteX15" fmla="*/ 417399 w 564597"/>
                <a:gd name="connsiteY15" fmla="*/ 345480 h 483940"/>
                <a:gd name="connsiteX16" fmla="*/ 444284 w 564597"/>
                <a:gd name="connsiteY16" fmla="*/ 341447 h 483940"/>
                <a:gd name="connsiteX17" fmla="*/ 444284 w 564597"/>
                <a:gd name="connsiteY17" fmla="*/ 366988 h 483940"/>
                <a:gd name="connsiteX18" fmla="*/ 417399 w 564597"/>
                <a:gd name="connsiteY18" fmla="*/ 371693 h 483940"/>
                <a:gd name="connsiteX19" fmla="*/ 417399 w 564597"/>
                <a:gd name="connsiteY19" fmla="*/ 345480 h 483940"/>
                <a:gd name="connsiteX20" fmla="*/ 417399 w 564597"/>
                <a:gd name="connsiteY20" fmla="*/ 442268 h 483940"/>
                <a:gd name="connsiteX21" fmla="*/ 390513 w 564597"/>
                <a:gd name="connsiteY21" fmla="*/ 443612 h 483940"/>
                <a:gd name="connsiteX22" fmla="*/ 390513 w 564597"/>
                <a:gd name="connsiteY22" fmla="*/ 416727 h 483940"/>
                <a:gd name="connsiteX23" fmla="*/ 417399 w 564597"/>
                <a:gd name="connsiteY23" fmla="*/ 415382 h 483940"/>
                <a:gd name="connsiteX24" fmla="*/ 417399 w 564597"/>
                <a:gd name="connsiteY24" fmla="*/ 442268 h 483940"/>
                <a:gd name="connsiteX25" fmla="*/ 363628 w 564597"/>
                <a:gd name="connsiteY25" fmla="*/ 376398 h 483940"/>
                <a:gd name="connsiteX26" fmla="*/ 363628 w 564597"/>
                <a:gd name="connsiteY26" fmla="*/ 349513 h 483940"/>
                <a:gd name="connsiteX27" fmla="*/ 390513 w 564597"/>
                <a:gd name="connsiteY27" fmla="*/ 348168 h 483940"/>
                <a:gd name="connsiteX28" fmla="*/ 390513 w 564597"/>
                <a:gd name="connsiteY28" fmla="*/ 375054 h 483940"/>
                <a:gd name="connsiteX29" fmla="*/ 363628 w 564597"/>
                <a:gd name="connsiteY29" fmla="*/ 376398 h 483940"/>
                <a:gd name="connsiteX30" fmla="*/ 363628 w 564597"/>
                <a:gd name="connsiteY30" fmla="*/ 443612 h 483940"/>
                <a:gd name="connsiteX31" fmla="*/ 336742 w 564597"/>
                <a:gd name="connsiteY31" fmla="*/ 442268 h 483940"/>
                <a:gd name="connsiteX32" fmla="*/ 336742 w 564597"/>
                <a:gd name="connsiteY32" fmla="*/ 416727 h 483940"/>
                <a:gd name="connsiteX33" fmla="*/ 350185 w 564597"/>
                <a:gd name="connsiteY33" fmla="*/ 416727 h 483940"/>
                <a:gd name="connsiteX34" fmla="*/ 363628 w 564597"/>
                <a:gd name="connsiteY34" fmla="*/ 416727 h 483940"/>
                <a:gd name="connsiteX35" fmla="*/ 363628 w 564597"/>
                <a:gd name="connsiteY35" fmla="*/ 443612 h 483940"/>
                <a:gd name="connsiteX36" fmla="*/ 309856 w 564597"/>
                <a:gd name="connsiteY36" fmla="*/ 348168 h 483940"/>
                <a:gd name="connsiteX37" fmla="*/ 336742 w 564597"/>
                <a:gd name="connsiteY37" fmla="*/ 349513 h 483940"/>
                <a:gd name="connsiteX38" fmla="*/ 336742 w 564597"/>
                <a:gd name="connsiteY38" fmla="*/ 376398 h 483940"/>
                <a:gd name="connsiteX39" fmla="*/ 309856 w 564597"/>
                <a:gd name="connsiteY39" fmla="*/ 375054 h 483940"/>
                <a:gd name="connsiteX40" fmla="*/ 309856 w 564597"/>
                <a:gd name="connsiteY40" fmla="*/ 348168 h 483940"/>
                <a:gd name="connsiteX41" fmla="*/ 309856 w 564597"/>
                <a:gd name="connsiteY41" fmla="*/ 438907 h 483940"/>
                <a:gd name="connsiteX42" fmla="*/ 282971 w 564597"/>
                <a:gd name="connsiteY42" fmla="*/ 434202 h 483940"/>
                <a:gd name="connsiteX43" fmla="*/ 282971 w 564597"/>
                <a:gd name="connsiteY43" fmla="*/ 412694 h 483940"/>
                <a:gd name="connsiteX44" fmla="*/ 309856 w 564597"/>
                <a:gd name="connsiteY44" fmla="*/ 415382 h 483940"/>
                <a:gd name="connsiteX45" fmla="*/ 309856 w 564597"/>
                <a:gd name="connsiteY45" fmla="*/ 438907 h 483940"/>
                <a:gd name="connsiteX46" fmla="*/ 256085 w 564597"/>
                <a:gd name="connsiteY46" fmla="*/ 366988 h 483940"/>
                <a:gd name="connsiteX47" fmla="*/ 256085 w 564597"/>
                <a:gd name="connsiteY47" fmla="*/ 340775 h 483940"/>
                <a:gd name="connsiteX48" fmla="*/ 282971 w 564597"/>
                <a:gd name="connsiteY48" fmla="*/ 344808 h 483940"/>
                <a:gd name="connsiteX49" fmla="*/ 282971 w 564597"/>
                <a:gd name="connsiteY49" fmla="*/ 371693 h 483940"/>
                <a:gd name="connsiteX50" fmla="*/ 256085 w 564597"/>
                <a:gd name="connsiteY50" fmla="*/ 366988 h 483940"/>
                <a:gd name="connsiteX51" fmla="*/ 256085 w 564597"/>
                <a:gd name="connsiteY51" fmla="*/ 426137 h 483940"/>
                <a:gd name="connsiteX52" fmla="*/ 229200 w 564597"/>
                <a:gd name="connsiteY52" fmla="*/ 403284 h 483940"/>
                <a:gd name="connsiteX53" fmla="*/ 229200 w 564597"/>
                <a:gd name="connsiteY53" fmla="*/ 401940 h 483940"/>
                <a:gd name="connsiteX54" fmla="*/ 229872 w 564597"/>
                <a:gd name="connsiteY54" fmla="*/ 401940 h 483940"/>
                <a:gd name="connsiteX55" fmla="*/ 235249 w 564597"/>
                <a:gd name="connsiteY55" fmla="*/ 403284 h 483940"/>
                <a:gd name="connsiteX56" fmla="*/ 256085 w 564597"/>
                <a:gd name="connsiteY56" fmla="*/ 407989 h 483940"/>
                <a:gd name="connsiteX57" fmla="*/ 256085 w 564597"/>
                <a:gd name="connsiteY57" fmla="*/ 426137 h 483940"/>
                <a:gd name="connsiteX58" fmla="*/ 148543 w 564597"/>
                <a:gd name="connsiteY58" fmla="*/ 334726 h 483940"/>
                <a:gd name="connsiteX59" fmla="*/ 161986 w 564597"/>
                <a:gd name="connsiteY59" fmla="*/ 335398 h 483940"/>
                <a:gd name="connsiteX60" fmla="*/ 161986 w 564597"/>
                <a:gd name="connsiteY60" fmla="*/ 336070 h 483940"/>
                <a:gd name="connsiteX61" fmla="*/ 168707 w 564597"/>
                <a:gd name="connsiteY61" fmla="*/ 362283 h 483940"/>
                <a:gd name="connsiteX62" fmla="*/ 148543 w 564597"/>
                <a:gd name="connsiteY62" fmla="*/ 360939 h 483940"/>
                <a:gd name="connsiteX63" fmla="*/ 148543 w 564597"/>
                <a:gd name="connsiteY63" fmla="*/ 334726 h 483940"/>
                <a:gd name="connsiteX64" fmla="*/ 121657 w 564597"/>
                <a:gd name="connsiteY64" fmla="*/ 254069 h 483940"/>
                <a:gd name="connsiteX65" fmla="*/ 148543 w 564597"/>
                <a:gd name="connsiteY65" fmla="*/ 258102 h 483940"/>
                <a:gd name="connsiteX66" fmla="*/ 148543 w 564597"/>
                <a:gd name="connsiteY66" fmla="*/ 284987 h 483940"/>
                <a:gd name="connsiteX67" fmla="*/ 121657 w 564597"/>
                <a:gd name="connsiteY67" fmla="*/ 280282 h 483940"/>
                <a:gd name="connsiteX68" fmla="*/ 121657 w 564597"/>
                <a:gd name="connsiteY68" fmla="*/ 254069 h 483940"/>
                <a:gd name="connsiteX69" fmla="*/ 121657 w 564597"/>
                <a:gd name="connsiteY69" fmla="*/ 358250 h 483940"/>
                <a:gd name="connsiteX70" fmla="*/ 94772 w 564597"/>
                <a:gd name="connsiteY70" fmla="*/ 353545 h 483940"/>
                <a:gd name="connsiteX71" fmla="*/ 94772 w 564597"/>
                <a:gd name="connsiteY71" fmla="*/ 327332 h 483940"/>
                <a:gd name="connsiteX72" fmla="*/ 121657 w 564597"/>
                <a:gd name="connsiteY72" fmla="*/ 331365 h 483940"/>
                <a:gd name="connsiteX73" fmla="*/ 121657 w 564597"/>
                <a:gd name="connsiteY73" fmla="*/ 358250 h 483940"/>
                <a:gd name="connsiteX74" fmla="*/ 67886 w 564597"/>
                <a:gd name="connsiteY74" fmla="*/ 248692 h 483940"/>
                <a:gd name="connsiteX75" fmla="*/ 67886 w 564597"/>
                <a:gd name="connsiteY75" fmla="*/ 236593 h 483940"/>
                <a:gd name="connsiteX76" fmla="*/ 94772 w 564597"/>
                <a:gd name="connsiteY76" fmla="*/ 246675 h 483940"/>
                <a:gd name="connsiteX77" fmla="*/ 94772 w 564597"/>
                <a:gd name="connsiteY77" fmla="*/ 271544 h 483940"/>
                <a:gd name="connsiteX78" fmla="*/ 67886 w 564597"/>
                <a:gd name="connsiteY78" fmla="*/ 248692 h 483940"/>
                <a:gd name="connsiteX79" fmla="*/ 67886 w 564597"/>
                <a:gd name="connsiteY79" fmla="*/ 345480 h 483940"/>
                <a:gd name="connsiteX80" fmla="*/ 41001 w 564597"/>
                <a:gd name="connsiteY80" fmla="*/ 322627 h 483940"/>
                <a:gd name="connsiteX81" fmla="*/ 41001 w 564597"/>
                <a:gd name="connsiteY81" fmla="*/ 310529 h 483940"/>
                <a:gd name="connsiteX82" fmla="*/ 67886 w 564597"/>
                <a:gd name="connsiteY82" fmla="*/ 320611 h 483940"/>
                <a:gd name="connsiteX83" fmla="*/ 67886 w 564597"/>
                <a:gd name="connsiteY83" fmla="*/ 345480 h 483940"/>
                <a:gd name="connsiteX84" fmla="*/ 41001 w 564597"/>
                <a:gd name="connsiteY84" fmla="*/ 135772 h 483940"/>
                <a:gd name="connsiteX85" fmla="*/ 67886 w 564597"/>
                <a:gd name="connsiteY85" fmla="*/ 145854 h 483940"/>
                <a:gd name="connsiteX86" fmla="*/ 67886 w 564597"/>
                <a:gd name="connsiteY86" fmla="*/ 170723 h 483940"/>
                <a:gd name="connsiteX87" fmla="*/ 41001 w 564597"/>
                <a:gd name="connsiteY87" fmla="*/ 147871 h 483940"/>
                <a:gd name="connsiteX88" fmla="*/ 41001 w 564597"/>
                <a:gd name="connsiteY88" fmla="*/ 135772 h 483940"/>
                <a:gd name="connsiteX89" fmla="*/ 121657 w 564597"/>
                <a:gd name="connsiteY89" fmla="*/ 157281 h 483940"/>
                <a:gd name="connsiteX90" fmla="*/ 121657 w 564597"/>
                <a:gd name="connsiteY90" fmla="*/ 184166 h 483940"/>
                <a:gd name="connsiteX91" fmla="*/ 94772 w 564597"/>
                <a:gd name="connsiteY91" fmla="*/ 179461 h 483940"/>
                <a:gd name="connsiteX92" fmla="*/ 94772 w 564597"/>
                <a:gd name="connsiteY92" fmla="*/ 153248 h 483940"/>
                <a:gd name="connsiteX93" fmla="*/ 121657 w 564597"/>
                <a:gd name="connsiteY93" fmla="*/ 157281 h 483940"/>
                <a:gd name="connsiteX94" fmla="*/ 188871 w 564597"/>
                <a:gd name="connsiteY94" fmla="*/ 40328 h 483940"/>
                <a:gd name="connsiteX95" fmla="*/ 336742 w 564597"/>
                <a:gd name="connsiteY95" fmla="*/ 80657 h 483940"/>
                <a:gd name="connsiteX96" fmla="*/ 188871 w 564597"/>
                <a:gd name="connsiteY96" fmla="*/ 120985 h 483940"/>
                <a:gd name="connsiteX97" fmla="*/ 41001 w 564597"/>
                <a:gd name="connsiteY97" fmla="*/ 80657 h 483940"/>
                <a:gd name="connsiteX98" fmla="*/ 188871 w 564597"/>
                <a:gd name="connsiteY98" fmla="*/ 40328 h 483940"/>
                <a:gd name="connsiteX99" fmla="*/ 229200 w 564597"/>
                <a:gd name="connsiteY99" fmla="*/ 358923 h 483940"/>
                <a:gd name="connsiteX100" fmla="*/ 202314 w 564597"/>
                <a:gd name="connsiteY100" fmla="*/ 336070 h 483940"/>
                <a:gd name="connsiteX101" fmla="*/ 202314 w 564597"/>
                <a:gd name="connsiteY101" fmla="*/ 323971 h 483940"/>
                <a:gd name="connsiteX102" fmla="*/ 229200 w 564597"/>
                <a:gd name="connsiteY102" fmla="*/ 334053 h 483940"/>
                <a:gd name="connsiteX103" fmla="*/ 229200 w 564597"/>
                <a:gd name="connsiteY103" fmla="*/ 358923 h 483940"/>
                <a:gd name="connsiteX104" fmla="*/ 309856 w 564597"/>
                <a:gd name="connsiteY104" fmla="*/ 170723 h 483940"/>
                <a:gd name="connsiteX105" fmla="*/ 309856 w 564597"/>
                <a:gd name="connsiteY105" fmla="*/ 146526 h 483940"/>
                <a:gd name="connsiteX106" fmla="*/ 336742 w 564597"/>
                <a:gd name="connsiteY106" fmla="*/ 135772 h 483940"/>
                <a:gd name="connsiteX107" fmla="*/ 336742 w 564597"/>
                <a:gd name="connsiteY107" fmla="*/ 147871 h 483940"/>
                <a:gd name="connsiteX108" fmla="*/ 309856 w 564597"/>
                <a:gd name="connsiteY108" fmla="*/ 170723 h 483940"/>
                <a:gd name="connsiteX109" fmla="*/ 256085 w 564597"/>
                <a:gd name="connsiteY109" fmla="*/ 183494 h 483940"/>
                <a:gd name="connsiteX110" fmla="*/ 256085 w 564597"/>
                <a:gd name="connsiteY110" fmla="*/ 157281 h 483940"/>
                <a:gd name="connsiteX111" fmla="*/ 282971 w 564597"/>
                <a:gd name="connsiteY111" fmla="*/ 153248 h 483940"/>
                <a:gd name="connsiteX112" fmla="*/ 282971 w 564597"/>
                <a:gd name="connsiteY112" fmla="*/ 178789 h 483940"/>
                <a:gd name="connsiteX113" fmla="*/ 256085 w 564597"/>
                <a:gd name="connsiteY113" fmla="*/ 183494 h 483940"/>
                <a:gd name="connsiteX114" fmla="*/ 202314 w 564597"/>
                <a:gd name="connsiteY114" fmla="*/ 188199 h 483940"/>
                <a:gd name="connsiteX115" fmla="*/ 202314 w 564597"/>
                <a:gd name="connsiteY115" fmla="*/ 161314 h 483940"/>
                <a:gd name="connsiteX116" fmla="*/ 229200 w 564597"/>
                <a:gd name="connsiteY116" fmla="*/ 159969 h 483940"/>
                <a:gd name="connsiteX117" fmla="*/ 229200 w 564597"/>
                <a:gd name="connsiteY117" fmla="*/ 186855 h 483940"/>
                <a:gd name="connsiteX118" fmla="*/ 202314 w 564597"/>
                <a:gd name="connsiteY118" fmla="*/ 188199 h 483940"/>
                <a:gd name="connsiteX119" fmla="*/ 148543 w 564597"/>
                <a:gd name="connsiteY119" fmla="*/ 186855 h 483940"/>
                <a:gd name="connsiteX120" fmla="*/ 148543 w 564597"/>
                <a:gd name="connsiteY120" fmla="*/ 159969 h 483940"/>
                <a:gd name="connsiteX121" fmla="*/ 175428 w 564597"/>
                <a:gd name="connsiteY121" fmla="*/ 161314 h 483940"/>
                <a:gd name="connsiteX122" fmla="*/ 175428 w 564597"/>
                <a:gd name="connsiteY122" fmla="*/ 188199 h 483940"/>
                <a:gd name="connsiteX123" fmla="*/ 148543 w 564597"/>
                <a:gd name="connsiteY123" fmla="*/ 186855 h 483940"/>
                <a:gd name="connsiteX124" fmla="*/ 498055 w 564597"/>
                <a:gd name="connsiteY124" fmla="*/ 268856 h 483940"/>
                <a:gd name="connsiteX125" fmla="*/ 350185 w 564597"/>
                <a:gd name="connsiteY125" fmla="*/ 309184 h 483940"/>
                <a:gd name="connsiteX126" fmla="*/ 202314 w 564597"/>
                <a:gd name="connsiteY126" fmla="*/ 268856 h 483940"/>
                <a:gd name="connsiteX127" fmla="*/ 350185 w 564597"/>
                <a:gd name="connsiteY127" fmla="*/ 228527 h 483940"/>
                <a:gd name="connsiteX128" fmla="*/ 498055 w 564597"/>
                <a:gd name="connsiteY128" fmla="*/ 268856 h 483940"/>
                <a:gd name="connsiteX129" fmla="*/ 538384 w 564597"/>
                <a:gd name="connsiteY129" fmla="*/ 289020 h 483940"/>
                <a:gd name="connsiteX130" fmla="*/ 538384 w 564597"/>
                <a:gd name="connsiteY130" fmla="*/ 268856 h 483940"/>
                <a:gd name="connsiteX131" fmla="*/ 465121 w 564597"/>
                <a:gd name="connsiteY131" fmla="*/ 201642 h 483940"/>
                <a:gd name="connsiteX132" fmla="*/ 402612 w 564597"/>
                <a:gd name="connsiteY132" fmla="*/ 190888 h 483940"/>
                <a:gd name="connsiteX133" fmla="*/ 403284 w 564597"/>
                <a:gd name="connsiteY133" fmla="*/ 181478 h 483940"/>
                <a:gd name="connsiteX134" fmla="*/ 376398 w 564597"/>
                <a:gd name="connsiteY134" fmla="*/ 134428 h 483940"/>
                <a:gd name="connsiteX135" fmla="*/ 376398 w 564597"/>
                <a:gd name="connsiteY135" fmla="*/ 80657 h 483940"/>
                <a:gd name="connsiteX136" fmla="*/ 303135 w 564597"/>
                <a:gd name="connsiteY136" fmla="*/ 13443 h 483940"/>
                <a:gd name="connsiteX137" fmla="*/ 188199 w 564597"/>
                <a:gd name="connsiteY137" fmla="*/ 0 h 483940"/>
                <a:gd name="connsiteX138" fmla="*/ 0 w 564597"/>
                <a:gd name="connsiteY138" fmla="*/ 80657 h 483940"/>
                <a:gd name="connsiteX139" fmla="*/ 0 w 564597"/>
                <a:gd name="connsiteY139" fmla="*/ 147871 h 483940"/>
                <a:gd name="connsiteX140" fmla="*/ 26886 w 564597"/>
                <a:gd name="connsiteY140" fmla="*/ 194920 h 483940"/>
                <a:gd name="connsiteX141" fmla="*/ 26886 w 564597"/>
                <a:gd name="connsiteY141" fmla="*/ 207691 h 483940"/>
                <a:gd name="connsiteX142" fmla="*/ 0 w 564597"/>
                <a:gd name="connsiteY142" fmla="*/ 255413 h 483940"/>
                <a:gd name="connsiteX143" fmla="*/ 0 w 564597"/>
                <a:gd name="connsiteY143" fmla="*/ 322627 h 483940"/>
                <a:gd name="connsiteX144" fmla="*/ 73263 w 564597"/>
                <a:gd name="connsiteY144" fmla="*/ 389841 h 483940"/>
                <a:gd name="connsiteX145" fmla="*/ 188199 w 564597"/>
                <a:gd name="connsiteY145" fmla="*/ 403284 h 483940"/>
                <a:gd name="connsiteX146" fmla="*/ 261462 w 564597"/>
                <a:gd name="connsiteY146" fmla="*/ 470498 h 483940"/>
                <a:gd name="connsiteX147" fmla="*/ 376398 w 564597"/>
                <a:gd name="connsiteY147" fmla="*/ 483941 h 483940"/>
                <a:gd name="connsiteX148" fmla="*/ 564597 w 564597"/>
                <a:gd name="connsiteY148" fmla="*/ 403284 h 483940"/>
                <a:gd name="connsiteX149" fmla="*/ 564597 w 564597"/>
                <a:gd name="connsiteY149" fmla="*/ 336070 h 483940"/>
                <a:gd name="connsiteX150" fmla="*/ 538384 w 564597"/>
                <a:gd name="connsiteY150" fmla="*/ 289020 h 48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564597" h="483940">
                  <a:moveTo>
                    <a:pt x="524941" y="403284"/>
                  </a:moveTo>
                  <a:cubicBezTo>
                    <a:pt x="524941" y="412022"/>
                    <a:pt x="514859" y="420087"/>
                    <a:pt x="498055" y="426137"/>
                  </a:cubicBezTo>
                  <a:lnTo>
                    <a:pt x="498055" y="401940"/>
                  </a:lnTo>
                  <a:cubicBezTo>
                    <a:pt x="507465" y="399251"/>
                    <a:pt x="516875" y="395218"/>
                    <a:pt x="524941" y="391185"/>
                  </a:cubicBezTo>
                  <a:lnTo>
                    <a:pt x="524941" y="403284"/>
                  </a:lnTo>
                  <a:close/>
                  <a:moveTo>
                    <a:pt x="471170" y="358923"/>
                  </a:moveTo>
                  <a:lnTo>
                    <a:pt x="471170" y="334726"/>
                  </a:lnTo>
                  <a:cubicBezTo>
                    <a:pt x="480580" y="332037"/>
                    <a:pt x="489990" y="328004"/>
                    <a:pt x="498055" y="323971"/>
                  </a:cubicBezTo>
                  <a:lnTo>
                    <a:pt x="498055" y="336070"/>
                  </a:lnTo>
                  <a:cubicBezTo>
                    <a:pt x="498055" y="344808"/>
                    <a:pt x="487973" y="352873"/>
                    <a:pt x="471170" y="358923"/>
                  </a:cubicBezTo>
                  <a:close/>
                  <a:moveTo>
                    <a:pt x="471170" y="434202"/>
                  </a:moveTo>
                  <a:cubicBezTo>
                    <a:pt x="463104" y="436219"/>
                    <a:pt x="453694" y="437563"/>
                    <a:pt x="444284" y="438907"/>
                  </a:cubicBezTo>
                  <a:lnTo>
                    <a:pt x="444284" y="412694"/>
                  </a:lnTo>
                  <a:cubicBezTo>
                    <a:pt x="453022" y="411349"/>
                    <a:pt x="462432" y="410005"/>
                    <a:pt x="471170" y="408661"/>
                  </a:cubicBezTo>
                  <a:lnTo>
                    <a:pt x="471170" y="434202"/>
                  </a:lnTo>
                  <a:close/>
                  <a:moveTo>
                    <a:pt x="417399" y="345480"/>
                  </a:moveTo>
                  <a:cubicBezTo>
                    <a:pt x="426137" y="344135"/>
                    <a:pt x="435546" y="342791"/>
                    <a:pt x="444284" y="341447"/>
                  </a:cubicBezTo>
                  <a:lnTo>
                    <a:pt x="444284" y="366988"/>
                  </a:lnTo>
                  <a:cubicBezTo>
                    <a:pt x="436219" y="369005"/>
                    <a:pt x="426809" y="370349"/>
                    <a:pt x="417399" y="371693"/>
                  </a:cubicBezTo>
                  <a:lnTo>
                    <a:pt x="417399" y="345480"/>
                  </a:lnTo>
                  <a:close/>
                  <a:moveTo>
                    <a:pt x="417399" y="442268"/>
                  </a:moveTo>
                  <a:cubicBezTo>
                    <a:pt x="408661" y="442940"/>
                    <a:pt x="399923" y="443612"/>
                    <a:pt x="390513" y="443612"/>
                  </a:cubicBezTo>
                  <a:lnTo>
                    <a:pt x="390513" y="416727"/>
                  </a:lnTo>
                  <a:cubicBezTo>
                    <a:pt x="398579" y="416727"/>
                    <a:pt x="407989" y="416054"/>
                    <a:pt x="417399" y="415382"/>
                  </a:cubicBezTo>
                  <a:lnTo>
                    <a:pt x="417399" y="442268"/>
                  </a:lnTo>
                  <a:close/>
                  <a:moveTo>
                    <a:pt x="363628" y="376398"/>
                  </a:moveTo>
                  <a:lnTo>
                    <a:pt x="363628" y="349513"/>
                  </a:lnTo>
                  <a:cubicBezTo>
                    <a:pt x="371693" y="349513"/>
                    <a:pt x="381103" y="348840"/>
                    <a:pt x="390513" y="348168"/>
                  </a:cubicBezTo>
                  <a:lnTo>
                    <a:pt x="390513" y="375054"/>
                  </a:lnTo>
                  <a:cubicBezTo>
                    <a:pt x="381775" y="375726"/>
                    <a:pt x="373037" y="375726"/>
                    <a:pt x="363628" y="376398"/>
                  </a:cubicBezTo>
                  <a:close/>
                  <a:moveTo>
                    <a:pt x="363628" y="443612"/>
                  </a:moveTo>
                  <a:cubicBezTo>
                    <a:pt x="354218" y="443612"/>
                    <a:pt x="345480" y="442940"/>
                    <a:pt x="336742" y="442268"/>
                  </a:cubicBezTo>
                  <a:lnTo>
                    <a:pt x="336742" y="416727"/>
                  </a:lnTo>
                  <a:cubicBezTo>
                    <a:pt x="341447" y="416727"/>
                    <a:pt x="345480" y="416727"/>
                    <a:pt x="350185" y="416727"/>
                  </a:cubicBezTo>
                  <a:cubicBezTo>
                    <a:pt x="354218" y="416727"/>
                    <a:pt x="358923" y="416727"/>
                    <a:pt x="363628" y="416727"/>
                  </a:cubicBezTo>
                  <a:lnTo>
                    <a:pt x="363628" y="443612"/>
                  </a:lnTo>
                  <a:close/>
                  <a:moveTo>
                    <a:pt x="309856" y="348168"/>
                  </a:moveTo>
                  <a:cubicBezTo>
                    <a:pt x="318594" y="348840"/>
                    <a:pt x="327332" y="349513"/>
                    <a:pt x="336742" y="349513"/>
                  </a:cubicBezTo>
                  <a:lnTo>
                    <a:pt x="336742" y="376398"/>
                  </a:lnTo>
                  <a:cubicBezTo>
                    <a:pt x="327332" y="376398"/>
                    <a:pt x="318594" y="375726"/>
                    <a:pt x="309856" y="375054"/>
                  </a:cubicBezTo>
                  <a:lnTo>
                    <a:pt x="309856" y="348168"/>
                  </a:lnTo>
                  <a:close/>
                  <a:moveTo>
                    <a:pt x="309856" y="438907"/>
                  </a:moveTo>
                  <a:cubicBezTo>
                    <a:pt x="300446" y="437563"/>
                    <a:pt x="291036" y="436219"/>
                    <a:pt x="282971" y="434202"/>
                  </a:cubicBezTo>
                  <a:lnTo>
                    <a:pt x="282971" y="412694"/>
                  </a:lnTo>
                  <a:cubicBezTo>
                    <a:pt x="291709" y="414038"/>
                    <a:pt x="300446" y="414710"/>
                    <a:pt x="309856" y="415382"/>
                  </a:cubicBezTo>
                  <a:lnTo>
                    <a:pt x="309856" y="438907"/>
                  </a:lnTo>
                  <a:close/>
                  <a:moveTo>
                    <a:pt x="256085" y="366988"/>
                  </a:moveTo>
                  <a:lnTo>
                    <a:pt x="256085" y="340775"/>
                  </a:lnTo>
                  <a:cubicBezTo>
                    <a:pt x="264823" y="342119"/>
                    <a:pt x="273561" y="344135"/>
                    <a:pt x="282971" y="344808"/>
                  </a:cubicBezTo>
                  <a:lnTo>
                    <a:pt x="282971" y="371693"/>
                  </a:lnTo>
                  <a:cubicBezTo>
                    <a:pt x="273561" y="370349"/>
                    <a:pt x="264151" y="369005"/>
                    <a:pt x="256085" y="366988"/>
                  </a:cubicBezTo>
                  <a:close/>
                  <a:moveTo>
                    <a:pt x="256085" y="426137"/>
                  </a:moveTo>
                  <a:cubicBezTo>
                    <a:pt x="239282" y="419415"/>
                    <a:pt x="229200" y="411349"/>
                    <a:pt x="229200" y="403284"/>
                  </a:cubicBezTo>
                  <a:lnTo>
                    <a:pt x="229200" y="401940"/>
                  </a:lnTo>
                  <a:cubicBezTo>
                    <a:pt x="229200" y="401940"/>
                    <a:pt x="229200" y="401940"/>
                    <a:pt x="229872" y="401940"/>
                  </a:cubicBezTo>
                  <a:cubicBezTo>
                    <a:pt x="231888" y="402612"/>
                    <a:pt x="233232" y="403284"/>
                    <a:pt x="235249" y="403284"/>
                  </a:cubicBezTo>
                  <a:cubicBezTo>
                    <a:pt x="241970" y="405300"/>
                    <a:pt x="248692" y="406644"/>
                    <a:pt x="256085" y="407989"/>
                  </a:cubicBezTo>
                  <a:lnTo>
                    <a:pt x="256085" y="426137"/>
                  </a:lnTo>
                  <a:close/>
                  <a:moveTo>
                    <a:pt x="148543" y="334726"/>
                  </a:moveTo>
                  <a:cubicBezTo>
                    <a:pt x="153248" y="334726"/>
                    <a:pt x="157281" y="335398"/>
                    <a:pt x="161986" y="335398"/>
                  </a:cubicBezTo>
                  <a:lnTo>
                    <a:pt x="161986" y="336070"/>
                  </a:lnTo>
                  <a:cubicBezTo>
                    <a:pt x="161986" y="345480"/>
                    <a:pt x="164002" y="354890"/>
                    <a:pt x="168707" y="362283"/>
                  </a:cubicBezTo>
                  <a:cubicBezTo>
                    <a:pt x="161986" y="362283"/>
                    <a:pt x="155264" y="361611"/>
                    <a:pt x="148543" y="360939"/>
                  </a:cubicBezTo>
                  <a:lnTo>
                    <a:pt x="148543" y="334726"/>
                  </a:lnTo>
                  <a:close/>
                  <a:moveTo>
                    <a:pt x="121657" y="254069"/>
                  </a:moveTo>
                  <a:cubicBezTo>
                    <a:pt x="130395" y="255413"/>
                    <a:pt x="139133" y="257429"/>
                    <a:pt x="148543" y="258102"/>
                  </a:cubicBezTo>
                  <a:lnTo>
                    <a:pt x="148543" y="284987"/>
                  </a:lnTo>
                  <a:cubicBezTo>
                    <a:pt x="139133" y="283643"/>
                    <a:pt x="129723" y="282299"/>
                    <a:pt x="121657" y="280282"/>
                  </a:cubicBezTo>
                  <a:lnTo>
                    <a:pt x="121657" y="254069"/>
                  </a:lnTo>
                  <a:close/>
                  <a:moveTo>
                    <a:pt x="121657" y="358250"/>
                  </a:moveTo>
                  <a:cubicBezTo>
                    <a:pt x="112247" y="356906"/>
                    <a:pt x="102837" y="355562"/>
                    <a:pt x="94772" y="353545"/>
                  </a:cubicBezTo>
                  <a:lnTo>
                    <a:pt x="94772" y="327332"/>
                  </a:lnTo>
                  <a:cubicBezTo>
                    <a:pt x="103509" y="328676"/>
                    <a:pt x="112247" y="330693"/>
                    <a:pt x="121657" y="331365"/>
                  </a:cubicBezTo>
                  <a:lnTo>
                    <a:pt x="121657" y="358250"/>
                  </a:lnTo>
                  <a:close/>
                  <a:moveTo>
                    <a:pt x="67886" y="248692"/>
                  </a:moveTo>
                  <a:lnTo>
                    <a:pt x="67886" y="236593"/>
                  </a:lnTo>
                  <a:cubicBezTo>
                    <a:pt x="75952" y="240626"/>
                    <a:pt x="84690" y="243987"/>
                    <a:pt x="94772" y="246675"/>
                  </a:cubicBezTo>
                  <a:lnTo>
                    <a:pt x="94772" y="271544"/>
                  </a:lnTo>
                  <a:cubicBezTo>
                    <a:pt x="77968" y="265495"/>
                    <a:pt x="67886" y="257429"/>
                    <a:pt x="67886" y="248692"/>
                  </a:cubicBezTo>
                  <a:close/>
                  <a:moveTo>
                    <a:pt x="67886" y="345480"/>
                  </a:moveTo>
                  <a:cubicBezTo>
                    <a:pt x="51083" y="338758"/>
                    <a:pt x="41001" y="330693"/>
                    <a:pt x="41001" y="322627"/>
                  </a:cubicBezTo>
                  <a:lnTo>
                    <a:pt x="41001" y="310529"/>
                  </a:lnTo>
                  <a:cubicBezTo>
                    <a:pt x="49066" y="314561"/>
                    <a:pt x="57804" y="317922"/>
                    <a:pt x="67886" y="320611"/>
                  </a:cubicBezTo>
                  <a:lnTo>
                    <a:pt x="67886" y="345480"/>
                  </a:lnTo>
                  <a:close/>
                  <a:moveTo>
                    <a:pt x="41001" y="135772"/>
                  </a:moveTo>
                  <a:cubicBezTo>
                    <a:pt x="49066" y="139805"/>
                    <a:pt x="57804" y="143166"/>
                    <a:pt x="67886" y="145854"/>
                  </a:cubicBezTo>
                  <a:lnTo>
                    <a:pt x="67886" y="170723"/>
                  </a:lnTo>
                  <a:cubicBezTo>
                    <a:pt x="51083" y="164002"/>
                    <a:pt x="41001" y="155936"/>
                    <a:pt x="41001" y="147871"/>
                  </a:cubicBezTo>
                  <a:lnTo>
                    <a:pt x="41001" y="135772"/>
                  </a:lnTo>
                  <a:close/>
                  <a:moveTo>
                    <a:pt x="121657" y="157281"/>
                  </a:moveTo>
                  <a:lnTo>
                    <a:pt x="121657" y="184166"/>
                  </a:lnTo>
                  <a:cubicBezTo>
                    <a:pt x="112247" y="182822"/>
                    <a:pt x="102837" y="181478"/>
                    <a:pt x="94772" y="179461"/>
                  </a:cubicBezTo>
                  <a:lnTo>
                    <a:pt x="94772" y="153248"/>
                  </a:lnTo>
                  <a:cubicBezTo>
                    <a:pt x="103509" y="154592"/>
                    <a:pt x="112247" y="155936"/>
                    <a:pt x="121657" y="157281"/>
                  </a:cubicBezTo>
                  <a:close/>
                  <a:moveTo>
                    <a:pt x="188871" y="40328"/>
                  </a:moveTo>
                  <a:cubicBezTo>
                    <a:pt x="270872" y="40328"/>
                    <a:pt x="336742" y="58476"/>
                    <a:pt x="336742" y="80657"/>
                  </a:cubicBezTo>
                  <a:cubicBezTo>
                    <a:pt x="336742" y="102837"/>
                    <a:pt x="270872" y="120985"/>
                    <a:pt x="188871" y="120985"/>
                  </a:cubicBezTo>
                  <a:cubicBezTo>
                    <a:pt x="106870" y="120985"/>
                    <a:pt x="41001" y="102837"/>
                    <a:pt x="41001" y="80657"/>
                  </a:cubicBezTo>
                  <a:cubicBezTo>
                    <a:pt x="41001" y="58476"/>
                    <a:pt x="106870" y="40328"/>
                    <a:pt x="188871" y="40328"/>
                  </a:cubicBezTo>
                  <a:close/>
                  <a:moveTo>
                    <a:pt x="229200" y="358923"/>
                  </a:moveTo>
                  <a:cubicBezTo>
                    <a:pt x="212396" y="352201"/>
                    <a:pt x="202314" y="344135"/>
                    <a:pt x="202314" y="336070"/>
                  </a:cubicBezTo>
                  <a:lnTo>
                    <a:pt x="202314" y="323971"/>
                  </a:lnTo>
                  <a:cubicBezTo>
                    <a:pt x="210380" y="328004"/>
                    <a:pt x="219118" y="331365"/>
                    <a:pt x="229200" y="334053"/>
                  </a:cubicBezTo>
                  <a:lnTo>
                    <a:pt x="229200" y="358923"/>
                  </a:lnTo>
                  <a:close/>
                  <a:moveTo>
                    <a:pt x="309856" y="170723"/>
                  </a:moveTo>
                  <a:lnTo>
                    <a:pt x="309856" y="146526"/>
                  </a:lnTo>
                  <a:cubicBezTo>
                    <a:pt x="319266" y="143838"/>
                    <a:pt x="328676" y="139805"/>
                    <a:pt x="336742" y="135772"/>
                  </a:cubicBezTo>
                  <a:lnTo>
                    <a:pt x="336742" y="147871"/>
                  </a:lnTo>
                  <a:cubicBezTo>
                    <a:pt x="336742" y="156609"/>
                    <a:pt x="326660" y="164674"/>
                    <a:pt x="309856" y="170723"/>
                  </a:cubicBezTo>
                  <a:close/>
                  <a:moveTo>
                    <a:pt x="256085" y="183494"/>
                  </a:moveTo>
                  <a:lnTo>
                    <a:pt x="256085" y="157281"/>
                  </a:lnTo>
                  <a:cubicBezTo>
                    <a:pt x="264823" y="155936"/>
                    <a:pt x="274233" y="154592"/>
                    <a:pt x="282971" y="153248"/>
                  </a:cubicBezTo>
                  <a:lnTo>
                    <a:pt x="282971" y="178789"/>
                  </a:lnTo>
                  <a:cubicBezTo>
                    <a:pt x="274905" y="180806"/>
                    <a:pt x="265495" y="182150"/>
                    <a:pt x="256085" y="183494"/>
                  </a:cubicBezTo>
                  <a:close/>
                  <a:moveTo>
                    <a:pt x="202314" y="188199"/>
                  </a:moveTo>
                  <a:lnTo>
                    <a:pt x="202314" y="161314"/>
                  </a:lnTo>
                  <a:cubicBezTo>
                    <a:pt x="210380" y="161314"/>
                    <a:pt x="219790" y="160641"/>
                    <a:pt x="229200" y="159969"/>
                  </a:cubicBezTo>
                  <a:lnTo>
                    <a:pt x="229200" y="186855"/>
                  </a:lnTo>
                  <a:cubicBezTo>
                    <a:pt x="220462" y="187527"/>
                    <a:pt x="211724" y="187527"/>
                    <a:pt x="202314" y="188199"/>
                  </a:cubicBezTo>
                  <a:close/>
                  <a:moveTo>
                    <a:pt x="148543" y="186855"/>
                  </a:moveTo>
                  <a:lnTo>
                    <a:pt x="148543" y="159969"/>
                  </a:lnTo>
                  <a:cubicBezTo>
                    <a:pt x="157281" y="160641"/>
                    <a:pt x="166018" y="161314"/>
                    <a:pt x="175428" y="161314"/>
                  </a:cubicBezTo>
                  <a:lnTo>
                    <a:pt x="175428" y="188199"/>
                  </a:lnTo>
                  <a:cubicBezTo>
                    <a:pt x="166018" y="187527"/>
                    <a:pt x="157281" y="187527"/>
                    <a:pt x="148543" y="186855"/>
                  </a:cubicBezTo>
                  <a:close/>
                  <a:moveTo>
                    <a:pt x="498055" y="268856"/>
                  </a:moveTo>
                  <a:cubicBezTo>
                    <a:pt x="498055" y="291036"/>
                    <a:pt x="432186" y="309184"/>
                    <a:pt x="350185" y="309184"/>
                  </a:cubicBezTo>
                  <a:cubicBezTo>
                    <a:pt x="268184" y="309184"/>
                    <a:pt x="202314" y="291036"/>
                    <a:pt x="202314" y="268856"/>
                  </a:cubicBezTo>
                  <a:cubicBezTo>
                    <a:pt x="202314" y="246675"/>
                    <a:pt x="268184" y="228527"/>
                    <a:pt x="350185" y="228527"/>
                  </a:cubicBezTo>
                  <a:cubicBezTo>
                    <a:pt x="432186" y="228527"/>
                    <a:pt x="498055" y="246675"/>
                    <a:pt x="498055" y="268856"/>
                  </a:cubicBezTo>
                  <a:close/>
                  <a:moveTo>
                    <a:pt x="538384" y="289020"/>
                  </a:moveTo>
                  <a:lnTo>
                    <a:pt x="538384" y="268856"/>
                  </a:lnTo>
                  <a:cubicBezTo>
                    <a:pt x="538384" y="237265"/>
                    <a:pt x="513515" y="214413"/>
                    <a:pt x="465121" y="201642"/>
                  </a:cubicBezTo>
                  <a:cubicBezTo>
                    <a:pt x="446973" y="196937"/>
                    <a:pt x="426137" y="192904"/>
                    <a:pt x="402612" y="190888"/>
                  </a:cubicBezTo>
                  <a:cubicBezTo>
                    <a:pt x="403284" y="188199"/>
                    <a:pt x="403284" y="184838"/>
                    <a:pt x="403284" y="181478"/>
                  </a:cubicBezTo>
                  <a:cubicBezTo>
                    <a:pt x="403284" y="162658"/>
                    <a:pt x="394546" y="146526"/>
                    <a:pt x="376398" y="134428"/>
                  </a:cubicBezTo>
                  <a:lnTo>
                    <a:pt x="376398" y="80657"/>
                  </a:lnTo>
                  <a:cubicBezTo>
                    <a:pt x="376398" y="49066"/>
                    <a:pt x="351529" y="26213"/>
                    <a:pt x="303135" y="13443"/>
                  </a:cubicBezTo>
                  <a:cubicBezTo>
                    <a:pt x="271544" y="4705"/>
                    <a:pt x="231216" y="0"/>
                    <a:pt x="188199" y="0"/>
                  </a:cubicBezTo>
                  <a:cubicBezTo>
                    <a:pt x="131739" y="0"/>
                    <a:pt x="0" y="8066"/>
                    <a:pt x="0" y="80657"/>
                  </a:cubicBezTo>
                  <a:lnTo>
                    <a:pt x="0" y="147871"/>
                  </a:lnTo>
                  <a:cubicBezTo>
                    <a:pt x="0" y="166691"/>
                    <a:pt x="8738" y="182822"/>
                    <a:pt x="26886" y="194920"/>
                  </a:cubicBezTo>
                  <a:lnTo>
                    <a:pt x="26886" y="207691"/>
                  </a:lnTo>
                  <a:cubicBezTo>
                    <a:pt x="10754" y="219118"/>
                    <a:pt x="0" y="234577"/>
                    <a:pt x="0" y="255413"/>
                  </a:cubicBezTo>
                  <a:lnTo>
                    <a:pt x="0" y="322627"/>
                  </a:lnTo>
                  <a:cubicBezTo>
                    <a:pt x="0" y="354218"/>
                    <a:pt x="24869" y="377070"/>
                    <a:pt x="73263" y="389841"/>
                  </a:cubicBezTo>
                  <a:cubicBezTo>
                    <a:pt x="104854" y="398579"/>
                    <a:pt x="145182" y="403284"/>
                    <a:pt x="188199" y="403284"/>
                  </a:cubicBezTo>
                  <a:cubicBezTo>
                    <a:pt x="188199" y="434874"/>
                    <a:pt x="213068" y="457727"/>
                    <a:pt x="261462" y="470498"/>
                  </a:cubicBezTo>
                  <a:cubicBezTo>
                    <a:pt x="293053" y="479236"/>
                    <a:pt x="333381" y="483941"/>
                    <a:pt x="376398" y="483941"/>
                  </a:cubicBezTo>
                  <a:cubicBezTo>
                    <a:pt x="432858" y="483941"/>
                    <a:pt x="564597" y="475875"/>
                    <a:pt x="564597" y="403284"/>
                  </a:cubicBezTo>
                  <a:lnTo>
                    <a:pt x="564597" y="336070"/>
                  </a:lnTo>
                  <a:cubicBezTo>
                    <a:pt x="565269" y="317250"/>
                    <a:pt x="556532" y="301119"/>
                    <a:pt x="538384" y="289020"/>
                  </a:cubicBezTo>
                  <a:close/>
                </a:path>
              </a:pathLst>
            </a:custGeom>
            <a:solidFill>
              <a:schemeClr val="bg1"/>
            </a:solidFill>
            <a:ln w="66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0"/>
            </a:p>
          </p:txBody>
        </p:sp>
      </p:grp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2E5639BC-9E09-4BFD-9ADB-8F99B0838C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22842" y="1791528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1" name="Freeform 14">
            <a:extLst>
              <a:ext uri="{FF2B5EF4-FFF2-40B4-BE49-F238E27FC236}">
                <a16:creationId xmlns:a16="http://schemas.microsoft.com/office/drawing/2014/main" id="{37E707F5-F1BC-4137-9EB2-F872A526F3E3}"/>
              </a:ext>
            </a:extLst>
          </p:cNvPr>
          <p:cNvSpPr/>
          <p:nvPr userDrawn="1"/>
        </p:nvSpPr>
        <p:spPr>
          <a:xfrm>
            <a:off x="3950559" y="2568273"/>
            <a:ext cx="152577" cy="28383"/>
          </a:xfrm>
          <a:custGeom>
            <a:avLst/>
            <a:gdLst>
              <a:gd name="connsiteX0" fmla="*/ 23670 w 205143"/>
              <a:gd name="connsiteY0" fmla="*/ 0 h 47340"/>
              <a:gd name="connsiteX1" fmla="*/ 181473 w 205143"/>
              <a:gd name="connsiteY1" fmla="*/ 0 h 47340"/>
              <a:gd name="connsiteX2" fmla="*/ 205144 w 205143"/>
              <a:gd name="connsiteY2" fmla="*/ 23670 h 47340"/>
              <a:gd name="connsiteX3" fmla="*/ 181473 w 205143"/>
              <a:gd name="connsiteY3" fmla="*/ 47341 h 47340"/>
              <a:gd name="connsiteX4" fmla="*/ 23670 w 205143"/>
              <a:gd name="connsiteY4" fmla="*/ 47341 h 47340"/>
              <a:gd name="connsiteX5" fmla="*/ 0 w 205143"/>
              <a:gd name="connsiteY5" fmla="*/ 23670 h 47340"/>
              <a:gd name="connsiteX6" fmla="*/ 23670 w 205143"/>
              <a:gd name="connsiteY6" fmla="*/ 0 h 4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43" h="47340">
                <a:moveTo>
                  <a:pt x="23670" y="0"/>
                </a:moveTo>
                <a:lnTo>
                  <a:pt x="181473" y="0"/>
                </a:lnTo>
                <a:cubicBezTo>
                  <a:pt x="194887" y="0"/>
                  <a:pt x="205144" y="10257"/>
                  <a:pt x="205144" y="23670"/>
                </a:cubicBezTo>
                <a:cubicBezTo>
                  <a:pt x="205144" y="37084"/>
                  <a:pt x="194887" y="47341"/>
                  <a:pt x="181473" y="47341"/>
                </a:cubicBezTo>
                <a:lnTo>
                  <a:pt x="23670" y="47341"/>
                </a:lnTo>
                <a:cubicBezTo>
                  <a:pt x="10257" y="47341"/>
                  <a:pt x="0" y="37084"/>
                  <a:pt x="0" y="23670"/>
                </a:cubicBezTo>
                <a:cubicBezTo>
                  <a:pt x="0" y="10257"/>
                  <a:pt x="10257" y="0"/>
                  <a:pt x="23670" y="0"/>
                </a:cubicBez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72" name="Freeform 15">
            <a:extLst>
              <a:ext uri="{FF2B5EF4-FFF2-40B4-BE49-F238E27FC236}">
                <a16:creationId xmlns:a16="http://schemas.microsoft.com/office/drawing/2014/main" id="{D63494B0-70BF-44F7-81F5-1098CD97D660}"/>
              </a:ext>
            </a:extLst>
          </p:cNvPr>
          <p:cNvSpPr/>
          <p:nvPr userDrawn="1"/>
        </p:nvSpPr>
        <p:spPr>
          <a:xfrm>
            <a:off x="3950559" y="2615578"/>
            <a:ext cx="152577" cy="28383"/>
          </a:xfrm>
          <a:custGeom>
            <a:avLst/>
            <a:gdLst>
              <a:gd name="connsiteX0" fmla="*/ 23670 w 205143"/>
              <a:gd name="connsiteY0" fmla="*/ 0 h 47340"/>
              <a:gd name="connsiteX1" fmla="*/ 181473 w 205143"/>
              <a:gd name="connsiteY1" fmla="*/ 0 h 47340"/>
              <a:gd name="connsiteX2" fmla="*/ 205144 w 205143"/>
              <a:gd name="connsiteY2" fmla="*/ 23670 h 47340"/>
              <a:gd name="connsiteX3" fmla="*/ 181473 w 205143"/>
              <a:gd name="connsiteY3" fmla="*/ 47341 h 47340"/>
              <a:gd name="connsiteX4" fmla="*/ 23670 w 205143"/>
              <a:gd name="connsiteY4" fmla="*/ 47341 h 47340"/>
              <a:gd name="connsiteX5" fmla="*/ 0 w 205143"/>
              <a:gd name="connsiteY5" fmla="*/ 23670 h 47340"/>
              <a:gd name="connsiteX6" fmla="*/ 23670 w 205143"/>
              <a:gd name="connsiteY6" fmla="*/ 0 h 4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43" h="47340">
                <a:moveTo>
                  <a:pt x="23670" y="0"/>
                </a:moveTo>
                <a:lnTo>
                  <a:pt x="181473" y="0"/>
                </a:lnTo>
                <a:cubicBezTo>
                  <a:pt x="194887" y="0"/>
                  <a:pt x="205144" y="10257"/>
                  <a:pt x="205144" y="23670"/>
                </a:cubicBezTo>
                <a:cubicBezTo>
                  <a:pt x="205144" y="37084"/>
                  <a:pt x="194887" y="47341"/>
                  <a:pt x="181473" y="47341"/>
                </a:cubicBezTo>
                <a:lnTo>
                  <a:pt x="23670" y="47341"/>
                </a:lnTo>
                <a:cubicBezTo>
                  <a:pt x="10257" y="47341"/>
                  <a:pt x="0" y="37084"/>
                  <a:pt x="0" y="23670"/>
                </a:cubicBezTo>
                <a:cubicBezTo>
                  <a:pt x="0" y="10257"/>
                  <a:pt x="10257" y="0"/>
                  <a:pt x="23670" y="0"/>
                </a:cubicBez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73" name="Freeform 16">
            <a:extLst>
              <a:ext uri="{FF2B5EF4-FFF2-40B4-BE49-F238E27FC236}">
                <a16:creationId xmlns:a16="http://schemas.microsoft.com/office/drawing/2014/main" id="{5827779B-FDBB-46BF-9EDE-0AC55E333035}"/>
              </a:ext>
            </a:extLst>
          </p:cNvPr>
          <p:cNvSpPr/>
          <p:nvPr userDrawn="1"/>
        </p:nvSpPr>
        <p:spPr>
          <a:xfrm>
            <a:off x="3988703" y="2662882"/>
            <a:ext cx="76289" cy="28383"/>
          </a:xfrm>
          <a:custGeom>
            <a:avLst/>
            <a:gdLst>
              <a:gd name="connsiteX0" fmla="*/ 0 w 102571"/>
              <a:gd name="connsiteY0" fmla="*/ 0 h 47340"/>
              <a:gd name="connsiteX1" fmla="*/ 51286 w 102571"/>
              <a:gd name="connsiteY1" fmla="*/ 47341 h 47340"/>
              <a:gd name="connsiteX2" fmla="*/ 102572 w 102571"/>
              <a:gd name="connsiteY2" fmla="*/ 0 h 47340"/>
              <a:gd name="connsiteX3" fmla="*/ 0 w 102571"/>
              <a:gd name="connsiteY3" fmla="*/ 0 h 4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571" h="47340">
                <a:moveTo>
                  <a:pt x="0" y="0"/>
                </a:moveTo>
                <a:cubicBezTo>
                  <a:pt x="2367" y="26827"/>
                  <a:pt x="24459" y="47341"/>
                  <a:pt x="51286" y="47341"/>
                </a:cubicBezTo>
                <a:cubicBezTo>
                  <a:pt x="78112" y="47341"/>
                  <a:pt x="100205" y="26827"/>
                  <a:pt x="102572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74" name="Freeform 37">
            <a:extLst>
              <a:ext uri="{FF2B5EF4-FFF2-40B4-BE49-F238E27FC236}">
                <a16:creationId xmlns:a16="http://schemas.microsoft.com/office/drawing/2014/main" id="{E069ECCC-209A-4E80-98D9-CC91D8133FE4}"/>
              </a:ext>
            </a:extLst>
          </p:cNvPr>
          <p:cNvSpPr/>
          <p:nvPr userDrawn="1"/>
        </p:nvSpPr>
        <p:spPr>
          <a:xfrm>
            <a:off x="3874270" y="2293908"/>
            <a:ext cx="305154" cy="255444"/>
          </a:xfrm>
          <a:custGeom>
            <a:avLst/>
            <a:gdLst>
              <a:gd name="connsiteX0" fmla="*/ 205144 w 410287"/>
              <a:gd name="connsiteY0" fmla="*/ 0 h 426067"/>
              <a:gd name="connsiteX1" fmla="*/ 205144 w 410287"/>
              <a:gd name="connsiteY1" fmla="*/ 0 h 426067"/>
              <a:gd name="connsiteX2" fmla="*/ 205144 w 410287"/>
              <a:gd name="connsiteY2" fmla="*/ 0 h 426067"/>
              <a:gd name="connsiteX3" fmla="*/ 0 w 410287"/>
              <a:gd name="connsiteY3" fmla="*/ 202777 h 426067"/>
              <a:gd name="connsiteX4" fmla="*/ 0 w 410287"/>
              <a:gd name="connsiteY4" fmla="*/ 209878 h 426067"/>
              <a:gd name="connsiteX5" fmla="*/ 14202 w 410287"/>
              <a:gd name="connsiteY5" fmla="*/ 280889 h 426067"/>
              <a:gd name="connsiteX6" fmla="*/ 49708 w 410287"/>
              <a:gd name="connsiteY6" fmla="*/ 339276 h 426067"/>
              <a:gd name="connsiteX7" fmla="*/ 97838 w 410287"/>
              <a:gd name="connsiteY7" fmla="*/ 417389 h 426067"/>
              <a:gd name="connsiteX8" fmla="*/ 112040 w 410287"/>
              <a:gd name="connsiteY8" fmla="*/ 426068 h 426067"/>
              <a:gd name="connsiteX9" fmla="*/ 298248 w 410287"/>
              <a:gd name="connsiteY9" fmla="*/ 426068 h 426067"/>
              <a:gd name="connsiteX10" fmla="*/ 312450 w 410287"/>
              <a:gd name="connsiteY10" fmla="*/ 417389 h 426067"/>
              <a:gd name="connsiteX11" fmla="*/ 360580 w 410287"/>
              <a:gd name="connsiteY11" fmla="*/ 339276 h 426067"/>
              <a:gd name="connsiteX12" fmla="*/ 396085 w 410287"/>
              <a:gd name="connsiteY12" fmla="*/ 280889 h 426067"/>
              <a:gd name="connsiteX13" fmla="*/ 410288 w 410287"/>
              <a:gd name="connsiteY13" fmla="*/ 209878 h 426067"/>
              <a:gd name="connsiteX14" fmla="*/ 410288 w 410287"/>
              <a:gd name="connsiteY14" fmla="*/ 202777 h 426067"/>
              <a:gd name="connsiteX15" fmla="*/ 205144 w 410287"/>
              <a:gd name="connsiteY15" fmla="*/ 0 h 426067"/>
              <a:gd name="connsiteX16" fmla="*/ 362947 w 410287"/>
              <a:gd name="connsiteY16" fmla="*/ 209089 h 426067"/>
              <a:gd name="connsiteX17" fmla="*/ 351901 w 410287"/>
              <a:gd name="connsiteY17" fmla="*/ 264320 h 426067"/>
              <a:gd name="connsiteX18" fmla="*/ 325074 w 410287"/>
              <a:gd name="connsiteY18" fmla="*/ 307716 h 426067"/>
              <a:gd name="connsiteX19" fmla="*/ 279311 w 410287"/>
              <a:gd name="connsiteY19" fmla="*/ 378727 h 426067"/>
              <a:gd name="connsiteX20" fmla="*/ 205144 w 410287"/>
              <a:gd name="connsiteY20" fmla="*/ 378727 h 426067"/>
              <a:gd name="connsiteX21" fmla="*/ 131765 w 410287"/>
              <a:gd name="connsiteY21" fmla="*/ 378727 h 426067"/>
              <a:gd name="connsiteX22" fmla="*/ 86003 w 410287"/>
              <a:gd name="connsiteY22" fmla="*/ 307716 h 426067"/>
              <a:gd name="connsiteX23" fmla="*/ 59176 w 410287"/>
              <a:gd name="connsiteY23" fmla="*/ 264320 h 426067"/>
              <a:gd name="connsiteX24" fmla="*/ 48130 w 410287"/>
              <a:gd name="connsiteY24" fmla="*/ 209089 h 426067"/>
              <a:gd name="connsiteX25" fmla="*/ 48130 w 410287"/>
              <a:gd name="connsiteY25" fmla="*/ 202777 h 426067"/>
              <a:gd name="connsiteX26" fmla="*/ 205933 w 410287"/>
              <a:gd name="connsiteY26" fmla="*/ 46552 h 426067"/>
              <a:gd name="connsiteX27" fmla="*/ 205933 w 410287"/>
              <a:gd name="connsiteY27" fmla="*/ 46552 h 426067"/>
              <a:gd name="connsiteX28" fmla="*/ 205933 w 410287"/>
              <a:gd name="connsiteY28" fmla="*/ 46552 h 426067"/>
              <a:gd name="connsiteX29" fmla="*/ 205933 w 410287"/>
              <a:gd name="connsiteY29" fmla="*/ 46552 h 426067"/>
              <a:gd name="connsiteX30" fmla="*/ 205933 w 410287"/>
              <a:gd name="connsiteY30" fmla="*/ 46552 h 426067"/>
              <a:gd name="connsiteX31" fmla="*/ 205933 w 410287"/>
              <a:gd name="connsiteY31" fmla="*/ 46552 h 426067"/>
              <a:gd name="connsiteX32" fmla="*/ 205933 w 410287"/>
              <a:gd name="connsiteY32" fmla="*/ 46552 h 426067"/>
              <a:gd name="connsiteX33" fmla="*/ 363736 w 410287"/>
              <a:gd name="connsiteY33" fmla="*/ 202777 h 426067"/>
              <a:gd name="connsiteX34" fmla="*/ 363736 w 410287"/>
              <a:gd name="connsiteY34" fmla="*/ 209089 h 42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10287" h="426067">
                <a:moveTo>
                  <a:pt x="205144" y="0"/>
                </a:moveTo>
                <a:cubicBezTo>
                  <a:pt x="205144" y="0"/>
                  <a:pt x="205144" y="0"/>
                  <a:pt x="205144" y="0"/>
                </a:cubicBezTo>
                <a:cubicBezTo>
                  <a:pt x="205144" y="0"/>
                  <a:pt x="205144" y="0"/>
                  <a:pt x="205144" y="0"/>
                </a:cubicBezTo>
                <a:cubicBezTo>
                  <a:pt x="93104" y="789"/>
                  <a:pt x="2367" y="90737"/>
                  <a:pt x="0" y="202777"/>
                </a:cubicBezTo>
                <a:lnTo>
                  <a:pt x="0" y="209878"/>
                </a:lnTo>
                <a:cubicBezTo>
                  <a:pt x="789" y="234337"/>
                  <a:pt x="5523" y="258008"/>
                  <a:pt x="14202" y="280889"/>
                </a:cubicBezTo>
                <a:cubicBezTo>
                  <a:pt x="22881" y="302193"/>
                  <a:pt x="34717" y="321918"/>
                  <a:pt x="49708" y="339276"/>
                </a:cubicBezTo>
                <a:cubicBezTo>
                  <a:pt x="68644" y="359791"/>
                  <a:pt x="89159" y="400030"/>
                  <a:pt x="97838" y="417389"/>
                </a:cubicBezTo>
                <a:cubicBezTo>
                  <a:pt x="100205" y="422912"/>
                  <a:pt x="105728" y="426068"/>
                  <a:pt x="112040" y="426068"/>
                </a:cubicBezTo>
                <a:lnTo>
                  <a:pt x="298248" y="426068"/>
                </a:lnTo>
                <a:cubicBezTo>
                  <a:pt x="304560" y="426068"/>
                  <a:pt x="310083" y="422912"/>
                  <a:pt x="312450" y="417389"/>
                </a:cubicBezTo>
                <a:cubicBezTo>
                  <a:pt x="321129" y="400030"/>
                  <a:pt x="341643" y="359791"/>
                  <a:pt x="360580" y="339276"/>
                </a:cubicBezTo>
                <a:cubicBezTo>
                  <a:pt x="375571" y="321918"/>
                  <a:pt x="388195" y="302193"/>
                  <a:pt x="396085" y="280889"/>
                </a:cubicBezTo>
                <a:cubicBezTo>
                  <a:pt x="404765" y="258008"/>
                  <a:pt x="409499" y="234337"/>
                  <a:pt x="410288" y="209878"/>
                </a:cubicBezTo>
                <a:lnTo>
                  <a:pt x="410288" y="202777"/>
                </a:lnTo>
                <a:cubicBezTo>
                  <a:pt x="407921" y="90737"/>
                  <a:pt x="317184" y="789"/>
                  <a:pt x="205144" y="0"/>
                </a:cubicBezTo>
                <a:close/>
                <a:moveTo>
                  <a:pt x="362947" y="209089"/>
                </a:moveTo>
                <a:cubicBezTo>
                  <a:pt x="362158" y="228025"/>
                  <a:pt x="358213" y="246962"/>
                  <a:pt x="351901" y="264320"/>
                </a:cubicBezTo>
                <a:cubicBezTo>
                  <a:pt x="345588" y="280100"/>
                  <a:pt x="336909" y="295091"/>
                  <a:pt x="325074" y="307716"/>
                </a:cubicBezTo>
                <a:cubicBezTo>
                  <a:pt x="306927" y="329808"/>
                  <a:pt x="291146" y="353479"/>
                  <a:pt x="279311" y="378727"/>
                </a:cubicBezTo>
                <a:lnTo>
                  <a:pt x="205144" y="378727"/>
                </a:lnTo>
                <a:lnTo>
                  <a:pt x="131765" y="378727"/>
                </a:lnTo>
                <a:cubicBezTo>
                  <a:pt x="119141" y="353479"/>
                  <a:pt x="103361" y="329808"/>
                  <a:pt x="86003" y="307716"/>
                </a:cubicBezTo>
                <a:cubicBezTo>
                  <a:pt x="74956" y="295091"/>
                  <a:pt x="65488" y="280100"/>
                  <a:pt x="59176" y="264320"/>
                </a:cubicBezTo>
                <a:cubicBezTo>
                  <a:pt x="52075" y="246962"/>
                  <a:pt x="48919" y="228025"/>
                  <a:pt x="48130" y="209089"/>
                </a:cubicBezTo>
                <a:lnTo>
                  <a:pt x="48130" y="202777"/>
                </a:lnTo>
                <a:cubicBezTo>
                  <a:pt x="49708" y="116774"/>
                  <a:pt x="119930" y="47341"/>
                  <a:pt x="205933" y="46552"/>
                </a:cubicBezTo>
                <a:lnTo>
                  <a:pt x="205933" y="46552"/>
                </a:lnTo>
                <a:lnTo>
                  <a:pt x="205933" y="46552"/>
                </a:lnTo>
                <a:cubicBezTo>
                  <a:pt x="205933" y="46552"/>
                  <a:pt x="205933" y="46552"/>
                  <a:pt x="205933" y="46552"/>
                </a:cubicBezTo>
                <a:cubicBezTo>
                  <a:pt x="205933" y="46552"/>
                  <a:pt x="205933" y="46552"/>
                  <a:pt x="205933" y="46552"/>
                </a:cubicBezTo>
                <a:lnTo>
                  <a:pt x="205933" y="46552"/>
                </a:lnTo>
                <a:lnTo>
                  <a:pt x="205933" y="46552"/>
                </a:lnTo>
                <a:cubicBezTo>
                  <a:pt x="291935" y="47341"/>
                  <a:pt x="362158" y="115985"/>
                  <a:pt x="363736" y="202777"/>
                </a:cubicBezTo>
                <a:lnTo>
                  <a:pt x="363736" y="209089"/>
                </a:ln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75" name="Text Placeholder 68">
            <a:extLst>
              <a:ext uri="{FF2B5EF4-FFF2-40B4-BE49-F238E27FC236}">
                <a16:creationId xmlns:a16="http://schemas.microsoft.com/office/drawing/2014/main" id="{6B4E4406-A05A-400D-AE14-F3A92B1285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7181" y="2561238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6" name="Text Placeholder 68">
            <a:extLst>
              <a:ext uri="{FF2B5EF4-FFF2-40B4-BE49-F238E27FC236}">
                <a16:creationId xmlns:a16="http://schemas.microsoft.com/office/drawing/2014/main" id="{B7D1D59B-776D-46BE-841C-52B625F82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3920" y="3861843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7" name="Text Placeholder 68">
            <a:extLst>
              <a:ext uri="{FF2B5EF4-FFF2-40B4-BE49-F238E27FC236}">
                <a16:creationId xmlns:a16="http://schemas.microsoft.com/office/drawing/2014/main" id="{883F46BF-E5B3-4393-ADF9-715F165EC0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55338" y="2929955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B3A6DECD-0407-49EB-A7E1-D9F528F3E6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1792288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78">
            <a:extLst>
              <a:ext uri="{FF2B5EF4-FFF2-40B4-BE49-F238E27FC236}">
                <a16:creationId xmlns:a16="http://schemas.microsoft.com/office/drawing/2014/main" id="{C0097662-179B-4A65-9286-7E8519D01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37" y="3344157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1" name="Text Placeholder 78">
            <a:extLst>
              <a:ext uri="{FF2B5EF4-FFF2-40B4-BE49-F238E27FC236}">
                <a16:creationId xmlns:a16="http://schemas.microsoft.com/office/drawing/2014/main" id="{3AF3942E-DAB4-41DF-8460-E6C64D31EF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0428" y="1761744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78">
            <a:extLst>
              <a:ext uri="{FF2B5EF4-FFF2-40B4-BE49-F238E27FC236}">
                <a16:creationId xmlns:a16="http://schemas.microsoft.com/office/drawing/2014/main" id="{D108548D-60ED-422D-A010-370936BA2F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20405" y="3913031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52427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8DD18-3C9C-44B7-91C5-7C6D6C884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37E45-41BE-498F-A564-9EB91F04D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0DBCFE-939F-49E0-90EF-7F51C5F69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1BF66-0660-445B-A7A8-B140EB1F5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0A0D73D-8E0F-4F3E-BF29-A6075D7E8F5A}"/>
              </a:ext>
            </a:extLst>
          </p:cNvPr>
          <p:cNvGrpSpPr/>
          <p:nvPr userDrawn="1"/>
        </p:nvGrpSpPr>
        <p:grpSpPr>
          <a:xfrm>
            <a:off x="3340279" y="1679509"/>
            <a:ext cx="2675974" cy="2588858"/>
            <a:chOff x="3781976" y="1282836"/>
            <a:chExt cx="4628048" cy="448456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F48F400-1F96-423C-A091-0555C6C0B0A2}"/>
                </a:ext>
              </a:extLst>
            </p:cNvPr>
            <p:cNvGrpSpPr/>
            <p:nvPr userDrawn="1"/>
          </p:nvGrpSpPr>
          <p:grpSpPr>
            <a:xfrm>
              <a:off x="4548080" y="1282836"/>
              <a:ext cx="3083797" cy="2176632"/>
              <a:chOff x="4548080" y="1282836"/>
              <a:chExt cx="3083797" cy="2176632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AB3F00A-FF0E-4624-B30B-4F069361E30A}"/>
                  </a:ext>
                </a:extLst>
              </p:cNvPr>
              <p:cNvSpPr/>
              <p:nvPr/>
            </p:nvSpPr>
            <p:spPr>
              <a:xfrm>
                <a:off x="4548123" y="1282848"/>
                <a:ext cx="3083754" cy="2176598"/>
              </a:xfrm>
              <a:custGeom>
                <a:avLst/>
                <a:gdLst>
                  <a:gd name="connsiteX0" fmla="*/ 1669607 w 3083754"/>
                  <a:gd name="connsiteY0" fmla="*/ 1159 h 2176598"/>
                  <a:gd name="connsiteX1" fmla="*/ 2727852 w 3083754"/>
                  <a:gd name="connsiteY1" fmla="*/ 322605 h 2176598"/>
                  <a:gd name="connsiteX2" fmla="*/ 2876598 w 3083754"/>
                  <a:gd name="connsiteY2" fmla="*/ 424187 h 2176598"/>
                  <a:gd name="connsiteX3" fmla="*/ 2881520 w 3083754"/>
                  <a:gd name="connsiteY3" fmla="*/ 423790 h 2176598"/>
                  <a:gd name="connsiteX4" fmla="*/ 2964439 w 3083754"/>
                  <a:gd name="connsiteY4" fmla="*/ 488981 h 2176598"/>
                  <a:gd name="connsiteX5" fmla="*/ 3082175 w 3083754"/>
                  <a:gd name="connsiteY5" fmla="*/ 768543 h 2176598"/>
                  <a:gd name="connsiteX6" fmla="*/ 3000657 w 3083754"/>
                  <a:gd name="connsiteY6" fmla="*/ 938222 h 2176598"/>
                  <a:gd name="connsiteX7" fmla="*/ 2513109 w 3083754"/>
                  <a:gd name="connsiteY7" fmla="*/ 985026 h 2176598"/>
                  <a:gd name="connsiteX8" fmla="*/ 1972270 w 3083754"/>
                  <a:gd name="connsiteY8" fmla="*/ 1004410 h 2176598"/>
                  <a:gd name="connsiteX9" fmla="*/ 2231272 w 3083754"/>
                  <a:gd name="connsiteY9" fmla="*/ 665920 h 2176598"/>
                  <a:gd name="connsiteX10" fmla="*/ 2343753 w 3083754"/>
                  <a:gd name="connsiteY10" fmla="*/ 583291 h 2176598"/>
                  <a:gd name="connsiteX11" fmla="*/ 2341803 w 3083754"/>
                  <a:gd name="connsiteY11" fmla="*/ 584345 h 2176598"/>
                  <a:gd name="connsiteX12" fmla="*/ 1969432 w 3083754"/>
                  <a:gd name="connsiteY12" fmla="*/ 1006105 h 2176598"/>
                  <a:gd name="connsiteX13" fmla="*/ 1914728 w 3083754"/>
                  <a:gd name="connsiteY13" fmla="*/ 1150984 h 2176598"/>
                  <a:gd name="connsiteX14" fmla="*/ 813445 w 3083754"/>
                  <a:gd name="connsiteY14" fmla="*/ 2172549 h 2176598"/>
                  <a:gd name="connsiteX15" fmla="*/ 29444 w 3083754"/>
                  <a:gd name="connsiteY15" fmla="*/ 1486461 h 2176598"/>
                  <a:gd name="connsiteX16" fmla="*/ 1158 w 3083754"/>
                  <a:gd name="connsiteY16" fmla="*/ 1183760 h 2176598"/>
                  <a:gd name="connsiteX17" fmla="*/ 624383 w 3083754"/>
                  <a:gd name="connsiteY17" fmla="*/ 233173 h 2176598"/>
                  <a:gd name="connsiteX18" fmla="*/ 1474962 w 3083754"/>
                  <a:gd name="connsiteY18" fmla="*/ 3537 h 2176598"/>
                  <a:gd name="connsiteX19" fmla="*/ 1669607 w 3083754"/>
                  <a:gd name="connsiteY19" fmla="*/ 1159 h 2176598"/>
                  <a:gd name="connsiteX0" fmla="*/ 1669607 w 3083754"/>
                  <a:gd name="connsiteY0" fmla="*/ 1159 h 2176598"/>
                  <a:gd name="connsiteX1" fmla="*/ 2727852 w 3083754"/>
                  <a:gd name="connsiteY1" fmla="*/ 322605 h 2176598"/>
                  <a:gd name="connsiteX2" fmla="*/ 2876598 w 3083754"/>
                  <a:gd name="connsiteY2" fmla="*/ 424187 h 2176598"/>
                  <a:gd name="connsiteX3" fmla="*/ 2881520 w 3083754"/>
                  <a:gd name="connsiteY3" fmla="*/ 423790 h 2176598"/>
                  <a:gd name="connsiteX4" fmla="*/ 2964439 w 3083754"/>
                  <a:gd name="connsiteY4" fmla="*/ 488981 h 2176598"/>
                  <a:gd name="connsiteX5" fmla="*/ 3082175 w 3083754"/>
                  <a:gd name="connsiteY5" fmla="*/ 768543 h 2176598"/>
                  <a:gd name="connsiteX6" fmla="*/ 3000657 w 3083754"/>
                  <a:gd name="connsiteY6" fmla="*/ 938222 h 2176598"/>
                  <a:gd name="connsiteX7" fmla="*/ 2513109 w 3083754"/>
                  <a:gd name="connsiteY7" fmla="*/ 985026 h 2176598"/>
                  <a:gd name="connsiteX8" fmla="*/ 1972270 w 3083754"/>
                  <a:gd name="connsiteY8" fmla="*/ 1004410 h 2176598"/>
                  <a:gd name="connsiteX9" fmla="*/ 2231272 w 3083754"/>
                  <a:gd name="connsiteY9" fmla="*/ 665920 h 2176598"/>
                  <a:gd name="connsiteX10" fmla="*/ 2343753 w 3083754"/>
                  <a:gd name="connsiteY10" fmla="*/ 583291 h 2176598"/>
                  <a:gd name="connsiteX11" fmla="*/ 1969432 w 3083754"/>
                  <a:gd name="connsiteY11" fmla="*/ 1006105 h 2176598"/>
                  <a:gd name="connsiteX12" fmla="*/ 1914728 w 3083754"/>
                  <a:gd name="connsiteY12" fmla="*/ 1150984 h 2176598"/>
                  <a:gd name="connsiteX13" fmla="*/ 813445 w 3083754"/>
                  <a:gd name="connsiteY13" fmla="*/ 2172549 h 2176598"/>
                  <a:gd name="connsiteX14" fmla="*/ 29444 w 3083754"/>
                  <a:gd name="connsiteY14" fmla="*/ 1486461 h 2176598"/>
                  <a:gd name="connsiteX15" fmla="*/ 1158 w 3083754"/>
                  <a:gd name="connsiteY15" fmla="*/ 1183760 h 2176598"/>
                  <a:gd name="connsiteX16" fmla="*/ 624383 w 3083754"/>
                  <a:gd name="connsiteY16" fmla="*/ 233173 h 2176598"/>
                  <a:gd name="connsiteX17" fmla="*/ 1474962 w 3083754"/>
                  <a:gd name="connsiteY17" fmla="*/ 3537 h 2176598"/>
                  <a:gd name="connsiteX18" fmla="*/ 1669607 w 3083754"/>
                  <a:gd name="connsiteY18" fmla="*/ 1159 h 2176598"/>
                  <a:gd name="connsiteX0" fmla="*/ 1669607 w 3083754"/>
                  <a:gd name="connsiteY0" fmla="*/ 1159 h 2176598"/>
                  <a:gd name="connsiteX1" fmla="*/ 2727852 w 3083754"/>
                  <a:gd name="connsiteY1" fmla="*/ 322605 h 2176598"/>
                  <a:gd name="connsiteX2" fmla="*/ 2876598 w 3083754"/>
                  <a:gd name="connsiteY2" fmla="*/ 424187 h 2176598"/>
                  <a:gd name="connsiteX3" fmla="*/ 2881520 w 3083754"/>
                  <a:gd name="connsiteY3" fmla="*/ 423790 h 2176598"/>
                  <a:gd name="connsiteX4" fmla="*/ 2964439 w 3083754"/>
                  <a:gd name="connsiteY4" fmla="*/ 488981 h 2176598"/>
                  <a:gd name="connsiteX5" fmla="*/ 3082175 w 3083754"/>
                  <a:gd name="connsiteY5" fmla="*/ 768543 h 2176598"/>
                  <a:gd name="connsiteX6" fmla="*/ 3000657 w 3083754"/>
                  <a:gd name="connsiteY6" fmla="*/ 938222 h 2176598"/>
                  <a:gd name="connsiteX7" fmla="*/ 2513109 w 3083754"/>
                  <a:gd name="connsiteY7" fmla="*/ 985026 h 2176598"/>
                  <a:gd name="connsiteX8" fmla="*/ 1972270 w 3083754"/>
                  <a:gd name="connsiteY8" fmla="*/ 1004410 h 2176598"/>
                  <a:gd name="connsiteX9" fmla="*/ 2231272 w 3083754"/>
                  <a:gd name="connsiteY9" fmla="*/ 665920 h 2176598"/>
                  <a:gd name="connsiteX10" fmla="*/ 1969432 w 3083754"/>
                  <a:gd name="connsiteY10" fmla="*/ 1006105 h 2176598"/>
                  <a:gd name="connsiteX11" fmla="*/ 1914728 w 3083754"/>
                  <a:gd name="connsiteY11" fmla="*/ 1150984 h 2176598"/>
                  <a:gd name="connsiteX12" fmla="*/ 813445 w 3083754"/>
                  <a:gd name="connsiteY12" fmla="*/ 2172549 h 2176598"/>
                  <a:gd name="connsiteX13" fmla="*/ 29444 w 3083754"/>
                  <a:gd name="connsiteY13" fmla="*/ 1486461 h 2176598"/>
                  <a:gd name="connsiteX14" fmla="*/ 1158 w 3083754"/>
                  <a:gd name="connsiteY14" fmla="*/ 1183760 h 2176598"/>
                  <a:gd name="connsiteX15" fmla="*/ 624383 w 3083754"/>
                  <a:gd name="connsiteY15" fmla="*/ 233173 h 2176598"/>
                  <a:gd name="connsiteX16" fmla="*/ 1474962 w 3083754"/>
                  <a:gd name="connsiteY16" fmla="*/ 3537 h 2176598"/>
                  <a:gd name="connsiteX17" fmla="*/ 1669607 w 3083754"/>
                  <a:gd name="connsiteY17" fmla="*/ 1159 h 2176598"/>
                  <a:gd name="connsiteX0" fmla="*/ 1669607 w 3083754"/>
                  <a:gd name="connsiteY0" fmla="*/ 1159 h 2176598"/>
                  <a:gd name="connsiteX1" fmla="*/ 2727852 w 3083754"/>
                  <a:gd name="connsiteY1" fmla="*/ 322605 h 2176598"/>
                  <a:gd name="connsiteX2" fmla="*/ 2876598 w 3083754"/>
                  <a:gd name="connsiteY2" fmla="*/ 424187 h 2176598"/>
                  <a:gd name="connsiteX3" fmla="*/ 2881520 w 3083754"/>
                  <a:gd name="connsiteY3" fmla="*/ 423790 h 2176598"/>
                  <a:gd name="connsiteX4" fmla="*/ 2964439 w 3083754"/>
                  <a:gd name="connsiteY4" fmla="*/ 488981 h 2176598"/>
                  <a:gd name="connsiteX5" fmla="*/ 3082175 w 3083754"/>
                  <a:gd name="connsiteY5" fmla="*/ 768543 h 2176598"/>
                  <a:gd name="connsiteX6" fmla="*/ 3000657 w 3083754"/>
                  <a:gd name="connsiteY6" fmla="*/ 938222 h 2176598"/>
                  <a:gd name="connsiteX7" fmla="*/ 2513109 w 3083754"/>
                  <a:gd name="connsiteY7" fmla="*/ 985026 h 2176598"/>
                  <a:gd name="connsiteX8" fmla="*/ 1972270 w 3083754"/>
                  <a:gd name="connsiteY8" fmla="*/ 1004410 h 2176598"/>
                  <a:gd name="connsiteX9" fmla="*/ 1969432 w 3083754"/>
                  <a:gd name="connsiteY9" fmla="*/ 1006105 h 2176598"/>
                  <a:gd name="connsiteX10" fmla="*/ 1914728 w 3083754"/>
                  <a:gd name="connsiteY10" fmla="*/ 1150984 h 2176598"/>
                  <a:gd name="connsiteX11" fmla="*/ 813445 w 3083754"/>
                  <a:gd name="connsiteY11" fmla="*/ 2172549 h 2176598"/>
                  <a:gd name="connsiteX12" fmla="*/ 29444 w 3083754"/>
                  <a:gd name="connsiteY12" fmla="*/ 1486461 h 2176598"/>
                  <a:gd name="connsiteX13" fmla="*/ 1158 w 3083754"/>
                  <a:gd name="connsiteY13" fmla="*/ 1183760 h 2176598"/>
                  <a:gd name="connsiteX14" fmla="*/ 624383 w 3083754"/>
                  <a:gd name="connsiteY14" fmla="*/ 233173 h 2176598"/>
                  <a:gd name="connsiteX15" fmla="*/ 1474962 w 3083754"/>
                  <a:gd name="connsiteY15" fmla="*/ 3537 h 2176598"/>
                  <a:gd name="connsiteX16" fmla="*/ 1669607 w 3083754"/>
                  <a:gd name="connsiteY16" fmla="*/ 1159 h 217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83754" h="2176598">
                    <a:moveTo>
                      <a:pt x="1669607" y="1159"/>
                    </a:moveTo>
                    <a:cubicBezTo>
                      <a:pt x="2055256" y="13801"/>
                      <a:pt x="2417479" y="129419"/>
                      <a:pt x="2727852" y="322605"/>
                    </a:cubicBezTo>
                    <a:lnTo>
                      <a:pt x="2876598" y="424187"/>
                    </a:lnTo>
                    <a:lnTo>
                      <a:pt x="2881520" y="423790"/>
                    </a:lnTo>
                    <a:cubicBezTo>
                      <a:pt x="2909696" y="444817"/>
                      <a:pt x="2937404" y="466664"/>
                      <a:pt x="2964439" y="488981"/>
                    </a:cubicBezTo>
                    <a:cubicBezTo>
                      <a:pt x="3046942" y="557134"/>
                      <a:pt x="3093071" y="662091"/>
                      <a:pt x="3082175" y="768543"/>
                    </a:cubicBezTo>
                    <a:cubicBezTo>
                      <a:pt x="3075792" y="831946"/>
                      <a:pt x="3050211" y="892093"/>
                      <a:pt x="3000657" y="938222"/>
                    </a:cubicBezTo>
                    <a:cubicBezTo>
                      <a:pt x="2872855" y="1057226"/>
                      <a:pt x="2669242" y="992182"/>
                      <a:pt x="2513109" y="985026"/>
                    </a:cubicBezTo>
                    <a:cubicBezTo>
                      <a:pt x="2332846" y="976551"/>
                      <a:pt x="2151080" y="978340"/>
                      <a:pt x="1972270" y="1004410"/>
                    </a:cubicBezTo>
                    <a:cubicBezTo>
                      <a:pt x="1881657" y="1007923"/>
                      <a:pt x="1979022" y="981676"/>
                      <a:pt x="1969432" y="1006105"/>
                    </a:cubicBezTo>
                    <a:cubicBezTo>
                      <a:pt x="1959842" y="1030534"/>
                      <a:pt x="1929405" y="1100464"/>
                      <a:pt x="1914728" y="1150984"/>
                    </a:cubicBezTo>
                    <a:cubicBezTo>
                      <a:pt x="1755687" y="1699396"/>
                      <a:pt x="1484035" y="2228288"/>
                      <a:pt x="813445" y="2172549"/>
                    </a:cubicBezTo>
                    <a:cubicBezTo>
                      <a:pt x="423579" y="2140087"/>
                      <a:pt x="118838" y="1863481"/>
                      <a:pt x="29444" y="1486461"/>
                    </a:cubicBezTo>
                    <a:cubicBezTo>
                      <a:pt x="5294" y="1384899"/>
                      <a:pt x="-3379" y="1283755"/>
                      <a:pt x="1158" y="1183760"/>
                    </a:cubicBezTo>
                    <a:cubicBezTo>
                      <a:pt x="19704" y="778557"/>
                      <a:pt x="262936" y="417507"/>
                      <a:pt x="624383" y="233173"/>
                    </a:cubicBezTo>
                    <a:cubicBezTo>
                      <a:pt x="881091" y="102176"/>
                      <a:pt x="1168754" y="21073"/>
                      <a:pt x="1474962" y="3537"/>
                    </a:cubicBezTo>
                    <a:cubicBezTo>
                      <a:pt x="1540407" y="-195"/>
                      <a:pt x="1605332" y="-948"/>
                      <a:pt x="1669607" y="115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" name="Shape">
                <a:extLst>
                  <a:ext uri="{FF2B5EF4-FFF2-40B4-BE49-F238E27FC236}">
                    <a16:creationId xmlns:a16="http://schemas.microsoft.com/office/drawing/2014/main" id="{0889E65D-77D6-453B-8C31-F96FBEA89585}"/>
                  </a:ext>
                </a:extLst>
              </p:cNvPr>
              <p:cNvSpPr/>
              <p:nvPr/>
            </p:nvSpPr>
            <p:spPr>
              <a:xfrm>
                <a:off x="6520393" y="1706638"/>
                <a:ext cx="1111461" cy="585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19961" extrusionOk="0">
                    <a:moveTo>
                      <a:pt x="0" y="19799"/>
                    </a:moveTo>
                    <a:cubicBezTo>
                      <a:pt x="3446" y="18910"/>
                      <a:pt x="6949" y="18849"/>
                      <a:pt x="10423" y="19138"/>
                    </a:cubicBezTo>
                    <a:cubicBezTo>
                      <a:pt x="13432" y="19382"/>
                      <a:pt x="17356" y="21600"/>
                      <a:pt x="19819" y="17542"/>
                    </a:cubicBezTo>
                    <a:cubicBezTo>
                      <a:pt x="20774" y="15969"/>
                      <a:pt x="21267" y="13918"/>
                      <a:pt x="21390" y="11756"/>
                    </a:cubicBezTo>
                    <a:cubicBezTo>
                      <a:pt x="21600" y="8126"/>
                      <a:pt x="20711" y="4547"/>
                      <a:pt x="19121" y="2223"/>
                    </a:cubicBezTo>
                    <a:cubicBezTo>
                      <a:pt x="18600" y="1462"/>
                      <a:pt x="18066" y="717"/>
                      <a:pt x="17523" y="0"/>
                    </a:cubicBezTo>
                    <a:cubicBezTo>
                      <a:pt x="10106" y="133"/>
                      <a:pt x="3192" y="7709"/>
                      <a:pt x="0" y="19799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" name="Shape">
                <a:extLst>
                  <a:ext uri="{FF2B5EF4-FFF2-40B4-BE49-F238E27FC236}">
                    <a16:creationId xmlns:a16="http://schemas.microsoft.com/office/drawing/2014/main" id="{05747217-FE53-4516-BDAF-B0ABB97C1F02}"/>
                  </a:ext>
                </a:extLst>
              </p:cNvPr>
              <p:cNvSpPr/>
              <p:nvPr/>
            </p:nvSpPr>
            <p:spPr>
              <a:xfrm>
                <a:off x="4548080" y="1282836"/>
                <a:ext cx="2878628" cy="2176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5" h="20853" extrusionOk="0">
                    <a:moveTo>
                      <a:pt x="11055" y="34"/>
                    </a:moveTo>
                    <a:cubicBezTo>
                      <a:pt x="8760" y="202"/>
                      <a:pt x="6604" y="979"/>
                      <a:pt x="4680" y="2234"/>
                    </a:cubicBezTo>
                    <a:cubicBezTo>
                      <a:pt x="1971" y="4000"/>
                      <a:pt x="148" y="7459"/>
                      <a:pt x="9" y="11341"/>
                    </a:cubicBezTo>
                    <a:cubicBezTo>
                      <a:pt x="-25" y="12299"/>
                      <a:pt x="40" y="13268"/>
                      <a:pt x="221" y="14241"/>
                    </a:cubicBezTo>
                    <a:cubicBezTo>
                      <a:pt x="891" y="17853"/>
                      <a:pt x="3175" y="20503"/>
                      <a:pt x="6097" y="20814"/>
                    </a:cubicBezTo>
                    <a:cubicBezTo>
                      <a:pt x="11123" y="21348"/>
                      <a:pt x="13159" y="16281"/>
                      <a:pt x="14351" y="11027"/>
                    </a:cubicBezTo>
                    <a:cubicBezTo>
                      <a:pt x="14461" y="10543"/>
                      <a:pt x="14599" y="10081"/>
                      <a:pt x="14761" y="9639"/>
                    </a:cubicBezTo>
                    <a:cubicBezTo>
                      <a:pt x="16002" y="6243"/>
                      <a:pt x="18691" y="4114"/>
                      <a:pt x="21575" y="4077"/>
                    </a:cubicBezTo>
                    <a:cubicBezTo>
                      <a:pt x="18654" y="1288"/>
                      <a:pt x="14979" y="-252"/>
                      <a:pt x="11055" y="3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11ACA10-493B-49A4-834B-1B7D43B6FDCD}"/>
                </a:ext>
              </a:extLst>
            </p:cNvPr>
            <p:cNvGrpSpPr/>
            <p:nvPr userDrawn="1"/>
          </p:nvGrpSpPr>
          <p:grpSpPr>
            <a:xfrm>
              <a:off x="6406262" y="2603142"/>
              <a:ext cx="2003762" cy="3159633"/>
              <a:chOff x="6406262" y="2603142"/>
              <a:chExt cx="2003762" cy="3159633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209C30F-A989-4445-B5A4-BE558A7048D9}"/>
                  </a:ext>
                </a:extLst>
              </p:cNvPr>
              <p:cNvSpPr/>
              <p:nvPr/>
            </p:nvSpPr>
            <p:spPr>
              <a:xfrm>
                <a:off x="6406262" y="2603195"/>
                <a:ext cx="2003724" cy="3159572"/>
              </a:xfrm>
              <a:custGeom>
                <a:avLst/>
                <a:gdLst>
                  <a:gd name="connsiteX0" fmla="*/ 844276 w 2003724"/>
                  <a:gd name="connsiteY0" fmla="*/ 1442 h 3159572"/>
                  <a:gd name="connsiteX1" fmla="*/ 987388 w 2003724"/>
                  <a:gd name="connsiteY1" fmla="*/ 4362 h 3159572"/>
                  <a:gd name="connsiteX2" fmla="*/ 1282860 w 2003724"/>
                  <a:gd name="connsiteY2" fmla="*/ 75280 h 3159572"/>
                  <a:gd name="connsiteX3" fmla="*/ 1981796 w 2003724"/>
                  <a:gd name="connsiteY3" fmla="*/ 971586 h 3159572"/>
                  <a:gd name="connsiteX4" fmla="*/ 1924990 w 2003724"/>
                  <a:gd name="connsiteY4" fmla="*/ 1850945 h 3159572"/>
                  <a:gd name="connsiteX5" fmla="*/ 1219080 w 2003724"/>
                  <a:gd name="connsiteY5" fmla="*/ 2933987 h 3159572"/>
                  <a:gd name="connsiteX6" fmla="*/ 1090021 w 2003724"/>
                  <a:gd name="connsiteY6" fmla="*/ 3030771 h 3159572"/>
                  <a:gd name="connsiteX7" fmla="*/ 1084492 w 2003724"/>
                  <a:gd name="connsiteY7" fmla="*/ 3052644 h 3159572"/>
                  <a:gd name="connsiteX8" fmla="*/ 995989 w 2003724"/>
                  <a:gd name="connsiteY8" fmla="*/ 3110179 h 3159572"/>
                  <a:gd name="connsiteX9" fmla="*/ 693462 w 2003724"/>
                  <a:gd name="connsiteY9" fmla="*/ 3131490 h 3159572"/>
                  <a:gd name="connsiteX10" fmla="*/ 559146 w 2003724"/>
                  <a:gd name="connsiteY10" fmla="*/ 2999663 h 3159572"/>
                  <a:gd name="connsiteX11" fmla="*/ 672083 w 2003724"/>
                  <a:gd name="connsiteY11" fmla="*/ 2523058 h 3159572"/>
                  <a:gd name="connsiteX12" fmla="*/ 799123 w 2003724"/>
                  <a:gd name="connsiteY12" fmla="*/ 2137165 h 3159572"/>
                  <a:gd name="connsiteX13" fmla="*/ 827513 w 2003724"/>
                  <a:gd name="connsiteY13" fmla="*/ 2007588 h 3159572"/>
                  <a:gd name="connsiteX14" fmla="*/ 816767 w 2003724"/>
                  <a:gd name="connsiteY14" fmla="*/ 1995629 h 3159572"/>
                  <a:gd name="connsiteX15" fmla="*/ 697025 w 2003724"/>
                  <a:gd name="connsiteY15" fmla="*/ 1897227 h 3159572"/>
                  <a:gd name="connsiteX16" fmla="*/ 85137 w 2003724"/>
                  <a:gd name="connsiteY16" fmla="*/ 525284 h 3159572"/>
                  <a:gd name="connsiteX17" fmla="*/ 844276 w 2003724"/>
                  <a:gd name="connsiteY17" fmla="*/ 1442 h 315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03724" h="3159572">
                    <a:moveTo>
                      <a:pt x="844276" y="1442"/>
                    </a:moveTo>
                    <a:cubicBezTo>
                      <a:pt x="891345" y="-1172"/>
                      <a:pt x="939165" y="-249"/>
                      <a:pt x="987388" y="4362"/>
                    </a:cubicBezTo>
                    <a:cubicBezTo>
                      <a:pt x="1091192" y="14330"/>
                      <a:pt x="1189784" y="38682"/>
                      <a:pt x="1282860" y="75280"/>
                    </a:cubicBezTo>
                    <a:cubicBezTo>
                      <a:pt x="1660373" y="223383"/>
                      <a:pt x="1923764" y="570142"/>
                      <a:pt x="1981796" y="971586"/>
                    </a:cubicBezTo>
                    <a:cubicBezTo>
                      <a:pt x="2023072" y="1256968"/>
                      <a:pt x="2007134" y="1555309"/>
                      <a:pt x="1924990" y="1850945"/>
                    </a:cubicBezTo>
                    <a:cubicBezTo>
                      <a:pt x="1801979" y="2293045"/>
                      <a:pt x="1549040" y="2663949"/>
                      <a:pt x="1219080" y="2933987"/>
                    </a:cubicBezTo>
                    <a:lnTo>
                      <a:pt x="1090021" y="3030771"/>
                    </a:lnTo>
                    <a:lnTo>
                      <a:pt x="1084492" y="3052644"/>
                    </a:lnTo>
                    <a:cubicBezTo>
                      <a:pt x="1055478" y="3072491"/>
                      <a:pt x="1025966" y="3091742"/>
                      <a:pt x="995989" y="3110179"/>
                    </a:cubicBezTo>
                    <a:cubicBezTo>
                      <a:pt x="904862" y="3166413"/>
                      <a:pt x="790597" y="3176174"/>
                      <a:pt x="693462" y="3131490"/>
                    </a:cubicBezTo>
                    <a:cubicBezTo>
                      <a:pt x="635600" y="3104919"/>
                      <a:pt x="586833" y="3061428"/>
                      <a:pt x="559146" y="2999663"/>
                    </a:cubicBezTo>
                    <a:cubicBezTo>
                      <a:pt x="487739" y="2840235"/>
                      <a:pt x="614884" y="2668442"/>
                      <a:pt x="672083" y="2523058"/>
                    </a:cubicBezTo>
                    <a:cubicBezTo>
                      <a:pt x="721605" y="2397142"/>
                      <a:pt x="766086" y="2268541"/>
                      <a:pt x="799123" y="2137165"/>
                    </a:cubicBezTo>
                    <a:lnTo>
                      <a:pt x="827513" y="2007588"/>
                    </a:lnTo>
                    <a:lnTo>
                      <a:pt x="816767" y="1995629"/>
                    </a:lnTo>
                    <a:cubicBezTo>
                      <a:pt x="779884" y="1960313"/>
                      <a:pt x="740140" y="1927417"/>
                      <a:pt x="697025" y="1897227"/>
                    </a:cubicBezTo>
                    <a:cubicBezTo>
                      <a:pt x="229297" y="1569835"/>
                      <a:pt x="-183772" y="1142046"/>
                      <a:pt x="85137" y="525284"/>
                    </a:cubicBezTo>
                    <a:cubicBezTo>
                      <a:pt x="222094" y="211403"/>
                      <a:pt x="514793" y="19744"/>
                      <a:pt x="844276" y="144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" name="Shape">
                <a:extLst>
                  <a:ext uri="{FF2B5EF4-FFF2-40B4-BE49-F238E27FC236}">
                    <a16:creationId xmlns:a16="http://schemas.microsoft.com/office/drawing/2014/main" id="{D14281AF-6C92-48A3-9C7C-EDB28ED578D9}"/>
                  </a:ext>
                </a:extLst>
              </p:cNvPr>
              <p:cNvSpPr/>
              <p:nvPr/>
            </p:nvSpPr>
            <p:spPr>
              <a:xfrm>
                <a:off x="6944195" y="4608055"/>
                <a:ext cx="597683" cy="1154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04" h="21294" extrusionOk="0">
                    <a:moveTo>
                      <a:pt x="8741" y="0"/>
                    </a:moveTo>
                    <a:cubicBezTo>
                      <a:pt x="7749" y="3276"/>
                      <a:pt x="6030" y="6460"/>
                      <a:pt x="4041" y="9556"/>
                    </a:cubicBezTo>
                    <a:cubicBezTo>
                      <a:pt x="2318" y="12237"/>
                      <a:pt x="-1512" y="15405"/>
                      <a:pt x="639" y="18345"/>
                    </a:cubicBezTo>
                    <a:cubicBezTo>
                      <a:pt x="1473" y="19484"/>
                      <a:pt x="2942" y="20286"/>
                      <a:pt x="4685" y="20776"/>
                    </a:cubicBezTo>
                    <a:cubicBezTo>
                      <a:pt x="7611" y="21600"/>
                      <a:pt x="11053" y="21420"/>
                      <a:pt x="13798" y="20383"/>
                    </a:cubicBezTo>
                    <a:cubicBezTo>
                      <a:pt x="14701" y="20043"/>
                      <a:pt x="15590" y="19688"/>
                      <a:pt x="16464" y="19322"/>
                    </a:cubicBezTo>
                    <a:cubicBezTo>
                      <a:pt x="20088" y="12582"/>
                      <a:pt x="17240" y="4999"/>
                      <a:pt x="8741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" name="Shape">
                <a:extLst>
                  <a:ext uri="{FF2B5EF4-FFF2-40B4-BE49-F238E27FC236}">
                    <a16:creationId xmlns:a16="http://schemas.microsoft.com/office/drawing/2014/main" id="{8F7BE3FD-C314-4270-BC22-8E32D5104DEB}"/>
                  </a:ext>
                </a:extLst>
              </p:cNvPr>
              <p:cNvSpPr/>
              <p:nvPr/>
            </p:nvSpPr>
            <p:spPr>
              <a:xfrm>
                <a:off x="6406292" y="2603142"/>
                <a:ext cx="2003732" cy="3043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2" h="21372" extrusionOk="0">
                    <a:moveTo>
                      <a:pt x="18841" y="12998"/>
                    </a:moveTo>
                    <a:cubicBezTo>
                      <a:pt x="19645" y="10922"/>
                      <a:pt x="19801" y="8827"/>
                      <a:pt x="19397" y="6823"/>
                    </a:cubicBezTo>
                    <a:cubicBezTo>
                      <a:pt x="18829" y="4004"/>
                      <a:pt x="16251" y="1569"/>
                      <a:pt x="12556" y="529"/>
                    </a:cubicBezTo>
                    <a:cubicBezTo>
                      <a:pt x="11645" y="272"/>
                      <a:pt x="10680" y="101"/>
                      <a:pt x="9664" y="31"/>
                    </a:cubicBezTo>
                    <a:cubicBezTo>
                      <a:pt x="5888" y="-228"/>
                      <a:pt x="2365" y="1170"/>
                      <a:pt x="833" y="3689"/>
                    </a:cubicBezTo>
                    <a:cubicBezTo>
                      <a:pt x="-1799" y="8020"/>
                      <a:pt x="2244" y="11024"/>
                      <a:pt x="6822" y="13323"/>
                    </a:cubicBezTo>
                    <a:cubicBezTo>
                      <a:pt x="7244" y="13535"/>
                      <a:pt x="7633" y="13766"/>
                      <a:pt x="7994" y="14014"/>
                    </a:cubicBezTo>
                    <a:cubicBezTo>
                      <a:pt x="10755" y="15918"/>
                      <a:pt x="11680" y="18806"/>
                      <a:pt x="10503" y="21372"/>
                    </a:cubicBezTo>
                    <a:cubicBezTo>
                      <a:pt x="14428" y="19441"/>
                      <a:pt x="17465" y="16546"/>
                      <a:pt x="18841" y="129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25F46B0-807B-4932-B497-21EFF0820FB9}"/>
                </a:ext>
              </a:extLst>
            </p:cNvPr>
            <p:cNvGrpSpPr/>
            <p:nvPr userDrawn="1"/>
          </p:nvGrpSpPr>
          <p:grpSpPr>
            <a:xfrm>
              <a:off x="3781976" y="3320337"/>
              <a:ext cx="2770112" cy="2447066"/>
              <a:chOff x="3781976" y="3320337"/>
              <a:chExt cx="2770112" cy="2447066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2EE73D9-D65A-41CF-801A-BA1CBDBFDE90}"/>
                  </a:ext>
                </a:extLst>
              </p:cNvPr>
              <p:cNvSpPr/>
              <p:nvPr/>
            </p:nvSpPr>
            <p:spPr>
              <a:xfrm>
                <a:off x="3781976" y="3320337"/>
                <a:ext cx="2770104" cy="2447055"/>
              </a:xfrm>
              <a:custGeom>
                <a:avLst/>
                <a:gdLst>
                  <a:gd name="connsiteX0" fmla="*/ 87778 w 2770104"/>
                  <a:gd name="connsiteY0" fmla="*/ 507056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291363 w 2770104"/>
                  <a:gd name="connsiteY3" fmla="*/ 37 h 2447055"/>
                  <a:gd name="connsiteX4" fmla="*/ 340657 w 2770104"/>
                  <a:gd name="connsiteY4" fmla="*/ 4063 h 2447055"/>
                  <a:gd name="connsiteX5" fmla="*/ 670095 w 2770104"/>
                  <a:gd name="connsiteY5" fmla="*/ 366415 h 2447055"/>
                  <a:gd name="connsiteX6" fmla="*/ 1009630 w 2770104"/>
                  <a:gd name="connsiteY6" fmla="*/ 787740 h 2447055"/>
                  <a:gd name="connsiteX7" fmla="*/ 202505 w 2770104"/>
                  <a:gd name="connsiteY7" fmla="*/ 607183 h 2447055"/>
                  <a:gd name="connsiteX8" fmla="*/ 105917 w 2770104"/>
                  <a:gd name="connsiteY8" fmla="*/ 524520 h 2447055"/>
                  <a:gd name="connsiteX9" fmla="*/ 202393 w 2770104"/>
                  <a:gd name="connsiteY9" fmla="*/ 607159 h 2447055"/>
                  <a:gd name="connsiteX10" fmla="*/ 1009517 w 2770104"/>
                  <a:gd name="connsiteY10" fmla="*/ 787785 h 2447055"/>
                  <a:gd name="connsiteX11" fmla="*/ 1158284 w 2770104"/>
                  <a:gd name="connsiteY11" fmla="*/ 744734 h 2447055"/>
                  <a:gd name="connsiteX12" fmla="*/ 2636089 w 2770104"/>
                  <a:gd name="connsiteY12" fmla="*/ 1014899 h 2447055"/>
                  <a:gd name="connsiteX13" fmla="*/ 2556308 w 2770104"/>
                  <a:gd name="connsiteY13" fmla="*/ 2053675 h 2447055"/>
                  <a:gd name="connsiteX14" fmla="*/ 2330786 w 2770104"/>
                  <a:gd name="connsiteY14" fmla="*/ 2257367 h 2447055"/>
                  <a:gd name="connsiteX15" fmla="*/ 1196200 w 2770104"/>
                  <a:gd name="connsiteY15" fmla="*/ 2327824 h 2447055"/>
                  <a:gd name="connsiteX16" fmla="*/ 502652 w 2770104"/>
                  <a:gd name="connsiteY16" fmla="*/ 1784092 h 2447055"/>
                  <a:gd name="connsiteX17" fmla="*/ 7792 w 2770104"/>
                  <a:gd name="connsiteY17" fmla="*/ 589849 h 2447055"/>
                  <a:gd name="connsiteX18" fmla="*/ 7 w 2770104"/>
                  <a:gd name="connsiteY18" fmla="*/ 407643 h 2447055"/>
                  <a:gd name="connsiteX19" fmla="*/ 0 w 2770104"/>
                  <a:gd name="connsiteY19" fmla="*/ 407635 h 2447055"/>
                  <a:gd name="connsiteX20" fmla="*/ 2 w 2770104"/>
                  <a:gd name="connsiteY20" fmla="*/ 407541 h 2447055"/>
                  <a:gd name="connsiteX21" fmla="*/ 1 w 2770104"/>
                  <a:gd name="connsiteY21" fmla="*/ 407513 h 2447055"/>
                  <a:gd name="connsiteX22" fmla="*/ 3 w 2770104"/>
                  <a:gd name="connsiteY22" fmla="*/ 407515 h 2447055"/>
                  <a:gd name="connsiteX23" fmla="*/ 2431 w 2770104"/>
                  <a:gd name="connsiteY23" fmla="*/ 302010 h 2447055"/>
                  <a:gd name="connsiteX24" fmla="*/ 155838 w 2770104"/>
                  <a:gd name="connsiteY24" fmla="*/ 40379 h 2447055"/>
                  <a:gd name="connsiteX25" fmla="*/ 291363 w 2770104"/>
                  <a:gd name="connsiteY25" fmla="*/ 37 h 2447055"/>
                  <a:gd name="connsiteX0" fmla="*/ 87778 w 2770104"/>
                  <a:gd name="connsiteY0" fmla="*/ 507056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87778 w 2770104"/>
                  <a:gd name="connsiteY3" fmla="*/ 507056 h 2447055"/>
                  <a:gd name="connsiteX4" fmla="*/ 291363 w 2770104"/>
                  <a:gd name="connsiteY4" fmla="*/ 37 h 2447055"/>
                  <a:gd name="connsiteX5" fmla="*/ 340657 w 2770104"/>
                  <a:gd name="connsiteY5" fmla="*/ 4063 h 2447055"/>
                  <a:gd name="connsiteX6" fmla="*/ 670095 w 2770104"/>
                  <a:gd name="connsiteY6" fmla="*/ 366415 h 2447055"/>
                  <a:gd name="connsiteX7" fmla="*/ 1009630 w 2770104"/>
                  <a:gd name="connsiteY7" fmla="*/ 787740 h 2447055"/>
                  <a:gd name="connsiteX8" fmla="*/ 202505 w 2770104"/>
                  <a:gd name="connsiteY8" fmla="*/ 607183 h 2447055"/>
                  <a:gd name="connsiteX9" fmla="*/ 105917 w 2770104"/>
                  <a:gd name="connsiteY9" fmla="*/ 524520 h 2447055"/>
                  <a:gd name="connsiteX10" fmla="*/ 1009517 w 2770104"/>
                  <a:gd name="connsiteY10" fmla="*/ 787785 h 2447055"/>
                  <a:gd name="connsiteX11" fmla="*/ 1158284 w 2770104"/>
                  <a:gd name="connsiteY11" fmla="*/ 744734 h 2447055"/>
                  <a:gd name="connsiteX12" fmla="*/ 2636089 w 2770104"/>
                  <a:gd name="connsiteY12" fmla="*/ 1014899 h 2447055"/>
                  <a:gd name="connsiteX13" fmla="*/ 2556308 w 2770104"/>
                  <a:gd name="connsiteY13" fmla="*/ 2053675 h 2447055"/>
                  <a:gd name="connsiteX14" fmla="*/ 2330786 w 2770104"/>
                  <a:gd name="connsiteY14" fmla="*/ 2257367 h 2447055"/>
                  <a:gd name="connsiteX15" fmla="*/ 1196200 w 2770104"/>
                  <a:gd name="connsiteY15" fmla="*/ 2327824 h 2447055"/>
                  <a:gd name="connsiteX16" fmla="*/ 502652 w 2770104"/>
                  <a:gd name="connsiteY16" fmla="*/ 1784092 h 2447055"/>
                  <a:gd name="connsiteX17" fmla="*/ 7792 w 2770104"/>
                  <a:gd name="connsiteY17" fmla="*/ 589849 h 2447055"/>
                  <a:gd name="connsiteX18" fmla="*/ 7 w 2770104"/>
                  <a:gd name="connsiteY18" fmla="*/ 407643 h 2447055"/>
                  <a:gd name="connsiteX19" fmla="*/ 0 w 2770104"/>
                  <a:gd name="connsiteY19" fmla="*/ 407635 h 2447055"/>
                  <a:gd name="connsiteX20" fmla="*/ 2 w 2770104"/>
                  <a:gd name="connsiteY20" fmla="*/ 407541 h 2447055"/>
                  <a:gd name="connsiteX21" fmla="*/ 1 w 2770104"/>
                  <a:gd name="connsiteY21" fmla="*/ 407513 h 2447055"/>
                  <a:gd name="connsiteX22" fmla="*/ 3 w 2770104"/>
                  <a:gd name="connsiteY22" fmla="*/ 407515 h 2447055"/>
                  <a:gd name="connsiteX23" fmla="*/ 2431 w 2770104"/>
                  <a:gd name="connsiteY23" fmla="*/ 302010 h 2447055"/>
                  <a:gd name="connsiteX24" fmla="*/ 155838 w 2770104"/>
                  <a:gd name="connsiteY24" fmla="*/ 40379 h 2447055"/>
                  <a:gd name="connsiteX25" fmla="*/ 291363 w 2770104"/>
                  <a:gd name="connsiteY25" fmla="*/ 37 h 2447055"/>
                  <a:gd name="connsiteX0" fmla="*/ 87778 w 2770104"/>
                  <a:gd name="connsiteY0" fmla="*/ 507056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87778 w 2770104"/>
                  <a:gd name="connsiteY3" fmla="*/ 507056 h 2447055"/>
                  <a:gd name="connsiteX4" fmla="*/ 291363 w 2770104"/>
                  <a:gd name="connsiteY4" fmla="*/ 37 h 2447055"/>
                  <a:gd name="connsiteX5" fmla="*/ 340657 w 2770104"/>
                  <a:gd name="connsiteY5" fmla="*/ 4063 h 2447055"/>
                  <a:gd name="connsiteX6" fmla="*/ 670095 w 2770104"/>
                  <a:gd name="connsiteY6" fmla="*/ 366415 h 2447055"/>
                  <a:gd name="connsiteX7" fmla="*/ 1009630 w 2770104"/>
                  <a:gd name="connsiteY7" fmla="*/ 787740 h 2447055"/>
                  <a:gd name="connsiteX8" fmla="*/ 105917 w 2770104"/>
                  <a:gd name="connsiteY8" fmla="*/ 524520 h 2447055"/>
                  <a:gd name="connsiteX9" fmla="*/ 1009517 w 2770104"/>
                  <a:gd name="connsiteY9" fmla="*/ 787785 h 2447055"/>
                  <a:gd name="connsiteX10" fmla="*/ 1158284 w 2770104"/>
                  <a:gd name="connsiteY10" fmla="*/ 744734 h 2447055"/>
                  <a:gd name="connsiteX11" fmla="*/ 2636089 w 2770104"/>
                  <a:gd name="connsiteY11" fmla="*/ 1014899 h 2447055"/>
                  <a:gd name="connsiteX12" fmla="*/ 2556308 w 2770104"/>
                  <a:gd name="connsiteY12" fmla="*/ 2053675 h 2447055"/>
                  <a:gd name="connsiteX13" fmla="*/ 2330786 w 2770104"/>
                  <a:gd name="connsiteY13" fmla="*/ 2257367 h 2447055"/>
                  <a:gd name="connsiteX14" fmla="*/ 1196200 w 2770104"/>
                  <a:gd name="connsiteY14" fmla="*/ 2327824 h 2447055"/>
                  <a:gd name="connsiteX15" fmla="*/ 502652 w 2770104"/>
                  <a:gd name="connsiteY15" fmla="*/ 1784092 h 2447055"/>
                  <a:gd name="connsiteX16" fmla="*/ 7792 w 2770104"/>
                  <a:gd name="connsiteY16" fmla="*/ 589849 h 2447055"/>
                  <a:gd name="connsiteX17" fmla="*/ 7 w 2770104"/>
                  <a:gd name="connsiteY17" fmla="*/ 407643 h 2447055"/>
                  <a:gd name="connsiteX18" fmla="*/ 0 w 2770104"/>
                  <a:gd name="connsiteY18" fmla="*/ 407635 h 2447055"/>
                  <a:gd name="connsiteX19" fmla="*/ 2 w 2770104"/>
                  <a:gd name="connsiteY19" fmla="*/ 407541 h 2447055"/>
                  <a:gd name="connsiteX20" fmla="*/ 1 w 2770104"/>
                  <a:gd name="connsiteY20" fmla="*/ 407513 h 2447055"/>
                  <a:gd name="connsiteX21" fmla="*/ 3 w 2770104"/>
                  <a:gd name="connsiteY21" fmla="*/ 407515 h 2447055"/>
                  <a:gd name="connsiteX22" fmla="*/ 2431 w 2770104"/>
                  <a:gd name="connsiteY22" fmla="*/ 302010 h 2447055"/>
                  <a:gd name="connsiteX23" fmla="*/ 155838 w 2770104"/>
                  <a:gd name="connsiteY23" fmla="*/ 40379 h 2447055"/>
                  <a:gd name="connsiteX24" fmla="*/ 291363 w 2770104"/>
                  <a:gd name="connsiteY24" fmla="*/ 37 h 2447055"/>
                  <a:gd name="connsiteX0" fmla="*/ 87778 w 2770104"/>
                  <a:gd name="connsiteY0" fmla="*/ 507056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87778 w 2770104"/>
                  <a:gd name="connsiteY3" fmla="*/ 507056 h 2447055"/>
                  <a:gd name="connsiteX4" fmla="*/ 291363 w 2770104"/>
                  <a:gd name="connsiteY4" fmla="*/ 37 h 2447055"/>
                  <a:gd name="connsiteX5" fmla="*/ 340657 w 2770104"/>
                  <a:gd name="connsiteY5" fmla="*/ 4063 h 2447055"/>
                  <a:gd name="connsiteX6" fmla="*/ 670095 w 2770104"/>
                  <a:gd name="connsiteY6" fmla="*/ 366415 h 2447055"/>
                  <a:gd name="connsiteX7" fmla="*/ 1009630 w 2770104"/>
                  <a:gd name="connsiteY7" fmla="*/ 787740 h 2447055"/>
                  <a:gd name="connsiteX8" fmla="*/ 1009517 w 2770104"/>
                  <a:gd name="connsiteY8" fmla="*/ 787785 h 2447055"/>
                  <a:gd name="connsiteX9" fmla="*/ 1158284 w 2770104"/>
                  <a:gd name="connsiteY9" fmla="*/ 744734 h 2447055"/>
                  <a:gd name="connsiteX10" fmla="*/ 2636089 w 2770104"/>
                  <a:gd name="connsiteY10" fmla="*/ 1014899 h 2447055"/>
                  <a:gd name="connsiteX11" fmla="*/ 2556308 w 2770104"/>
                  <a:gd name="connsiteY11" fmla="*/ 2053675 h 2447055"/>
                  <a:gd name="connsiteX12" fmla="*/ 2330786 w 2770104"/>
                  <a:gd name="connsiteY12" fmla="*/ 2257367 h 2447055"/>
                  <a:gd name="connsiteX13" fmla="*/ 1196200 w 2770104"/>
                  <a:gd name="connsiteY13" fmla="*/ 2327824 h 2447055"/>
                  <a:gd name="connsiteX14" fmla="*/ 502652 w 2770104"/>
                  <a:gd name="connsiteY14" fmla="*/ 1784092 h 2447055"/>
                  <a:gd name="connsiteX15" fmla="*/ 7792 w 2770104"/>
                  <a:gd name="connsiteY15" fmla="*/ 589849 h 2447055"/>
                  <a:gd name="connsiteX16" fmla="*/ 7 w 2770104"/>
                  <a:gd name="connsiteY16" fmla="*/ 407643 h 2447055"/>
                  <a:gd name="connsiteX17" fmla="*/ 0 w 2770104"/>
                  <a:gd name="connsiteY17" fmla="*/ 407635 h 2447055"/>
                  <a:gd name="connsiteX18" fmla="*/ 2 w 2770104"/>
                  <a:gd name="connsiteY18" fmla="*/ 407541 h 2447055"/>
                  <a:gd name="connsiteX19" fmla="*/ 1 w 2770104"/>
                  <a:gd name="connsiteY19" fmla="*/ 407513 h 2447055"/>
                  <a:gd name="connsiteX20" fmla="*/ 3 w 2770104"/>
                  <a:gd name="connsiteY20" fmla="*/ 407515 h 2447055"/>
                  <a:gd name="connsiteX21" fmla="*/ 2431 w 2770104"/>
                  <a:gd name="connsiteY21" fmla="*/ 302010 h 2447055"/>
                  <a:gd name="connsiteX22" fmla="*/ 155838 w 2770104"/>
                  <a:gd name="connsiteY22" fmla="*/ 40379 h 2447055"/>
                  <a:gd name="connsiteX23" fmla="*/ 291363 w 2770104"/>
                  <a:gd name="connsiteY23" fmla="*/ 37 h 2447055"/>
                  <a:gd name="connsiteX0" fmla="*/ 94756 w 2770104"/>
                  <a:gd name="connsiteY0" fmla="*/ 514959 h 2447055"/>
                  <a:gd name="connsiteX1" fmla="*/ 94720 w 2770104"/>
                  <a:gd name="connsiteY1" fmla="*/ 514928 h 2447055"/>
                  <a:gd name="connsiteX2" fmla="*/ 94756 w 2770104"/>
                  <a:gd name="connsiteY2" fmla="*/ 514959 h 2447055"/>
                  <a:gd name="connsiteX3" fmla="*/ 291363 w 2770104"/>
                  <a:gd name="connsiteY3" fmla="*/ 37 h 2447055"/>
                  <a:gd name="connsiteX4" fmla="*/ 340657 w 2770104"/>
                  <a:gd name="connsiteY4" fmla="*/ 4063 h 2447055"/>
                  <a:gd name="connsiteX5" fmla="*/ 670095 w 2770104"/>
                  <a:gd name="connsiteY5" fmla="*/ 366415 h 2447055"/>
                  <a:gd name="connsiteX6" fmla="*/ 1009630 w 2770104"/>
                  <a:gd name="connsiteY6" fmla="*/ 787740 h 2447055"/>
                  <a:gd name="connsiteX7" fmla="*/ 1009517 w 2770104"/>
                  <a:gd name="connsiteY7" fmla="*/ 787785 h 2447055"/>
                  <a:gd name="connsiteX8" fmla="*/ 1158284 w 2770104"/>
                  <a:gd name="connsiteY8" fmla="*/ 744734 h 2447055"/>
                  <a:gd name="connsiteX9" fmla="*/ 2636089 w 2770104"/>
                  <a:gd name="connsiteY9" fmla="*/ 1014899 h 2447055"/>
                  <a:gd name="connsiteX10" fmla="*/ 2556308 w 2770104"/>
                  <a:gd name="connsiteY10" fmla="*/ 2053675 h 2447055"/>
                  <a:gd name="connsiteX11" fmla="*/ 2330786 w 2770104"/>
                  <a:gd name="connsiteY11" fmla="*/ 2257367 h 2447055"/>
                  <a:gd name="connsiteX12" fmla="*/ 1196200 w 2770104"/>
                  <a:gd name="connsiteY12" fmla="*/ 2327824 h 2447055"/>
                  <a:gd name="connsiteX13" fmla="*/ 502652 w 2770104"/>
                  <a:gd name="connsiteY13" fmla="*/ 1784092 h 2447055"/>
                  <a:gd name="connsiteX14" fmla="*/ 7792 w 2770104"/>
                  <a:gd name="connsiteY14" fmla="*/ 589849 h 2447055"/>
                  <a:gd name="connsiteX15" fmla="*/ 7 w 2770104"/>
                  <a:gd name="connsiteY15" fmla="*/ 407643 h 2447055"/>
                  <a:gd name="connsiteX16" fmla="*/ 0 w 2770104"/>
                  <a:gd name="connsiteY16" fmla="*/ 407635 h 2447055"/>
                  <a:gd name="connsiteX17" fmla="*/ 2 w 2770104"/>
                  <a:gd name="connsiteY17" fmla="*/ 407541 h 2447055"/>
                  <a:gd name="connsiteX18" fmla="*/ 1 w 2770104"/>
                  <a:gd name="connsiteY18" fmla="*/ 407513 h 2447055"/>
                  <a:gd name="connsiteX19" fmla="*/ 3 w 2770104"/>
                  <a:gd name="connsiteY19" fmla="*/ 407515 h 2447055"/>
                  <a:gd name="connsiteX20" fmla="*/ 2431 w 2770104"/>
                  <a:gd name="connsiteY20" fmla="*/ 302010 h 2447055"/>
                  <a:gd name="connsiteX21" fmla="*/ 155838 w 2770104"/>
                  <a:gd name="connsiteY21" fmla="*/ 40379 h 2447055"/>
                  <a:gd name="connsiteX22" fmla="*/ 291363 w 2770104"/>
                  <a:gd name="connsiteY22" fmla="*/ 37 h 2447055"/>
                  <a:gd name="connsiteX0" fmla="*/ 291363 w 2770104"/>
                  <a:gd name="connsiteY0" fmla="*/ 37 h 2447055"/>
                  <a:gd name="connsiteX1" fmla="*/ 340657 w 2770104"/>
                  <a:gd name="connsiteY1" fmla="*/ 4063 h 2447055"/>
                  <a:gd name="connsiteX2" fmla="*/ 670095 w 2770104"/>
                  <a:gd name="connsiteY2" fmla="*/ 366415 h 2447055"/>
                  <a:gd name="connsiteX3" fmla="*/ 1009630 w 2770104"/>
                  <a:gd name="connsiteY3" fmla="*/ 787740 h 2447055"/>
                  <a:gd name="connsiteX4" fmla="*/ 1009517 w 2770104"/>
                  <a:gd name="connsiteY4" fmla="*/ 787785 h 2447055"/>
                  <a:gd name="connsiteX5" fmla="*/ 1158284 w 2770104"/>
                  <a:gd name="connsiteY5" fmla="*/ 744734 h 2447055"/>
                  <a:gd name="connsiteX6" fmla="*/ 2636089 w 2770104"/>
                  <a:gd name="connsiteY6" fmla="*/ 1014899 h 2447055"/>
                  <a:gd name="connsiteX7" fmla="*/ 2556308 w 2770104"/>
                  <a:gd name="connsiteY7" fmla="*/ 2053675 h 2447055"/>
                  <a:gd name="connsiteX8" fmla="*/ 2330786 w 2770104"/>
                  <a:gd name="connsiteY8" fmla="*/ 2257367 h 2447055"/>
                  <a:gd name="connsiteX9" fmla="*/ 1196200 w 2770104"/>
                  <a:gd name="connsiteY9" fmla="*/ 2327824 h 2447055"/>
                  <a:gd name="connsiteX10" fmla="*/ 502652 w 2770104"/>
                  <a:gd name="connsiteY10" fmla="*/ 1784092 h 2447055"/>
                  <a:gd name="connsiteX11" fmla="*/ 7792 w 2770104"/>
                  <a:gd name="connsiteY11" fmla="*/ 589849 h 2447055"/>
                  <a:gd name="connsiteX12" fmla="*/ 7 w 2770104"/>
                  <a:gd name="connsiteY12" fmla="*/ 407643 h 2447055"/>
                  <a:gd name="connsiteX13" fmla="*/ 0 w 2770104"/>
                  <a:gd name="connsiteY13" fmla="*/ 407635 h 2447055"/>
                  <a:gd name="connsiteX14" fmla="*/ 2 w 2770104"/>
                  <a:gd name="connsiteY14" fmla="*/ 407541 h 2447055"/>
                  <a:gd name="connsiteX15" fmla="*/ 1 w 2770104"/>
                  <a:gd name="connsiteY15" fmla="*/ 407513 h 2447055"/>
                  <a:gd name="connsiteX16" fmla="*/ 3 w 2770104"/>
                  <a:gd name="connsiteY16" fmla="*/ 407515 h 2447055"/>
                  <a:gd name="connsiteX17" fmla="*/ 2431 w 2770104"/>
                  <a:gd name="connsiteY17" fmla="*/ 302010 h 2447055"/>
                  <a:gd name="connsiteX18" fmla="*/ 155838 w 2770104"/>
                  <a:gd name="connsiteY18" fmla="*/ 40379 h 2447055"/>
                  <a:gd name="connsiteX19" fmla="*/ 291363 w 2770104"/>
                  <a:gd name="connsiteY19" fmla="*/ 37 h 244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70104" h="2447055">
                    <a:moveTo>
                      <a:pt x="291363" y="37"/>
                    </a:moveTo>
                    <a:cubicBezTo>
                      <a:pt x="307534" y="-243"/>
                      <a:pt x="323993" y="1044"/>
                      <a:pt x="340657" y="4063"/>
                    </a:cubicBezTo>
                    <a:cubicBezTo>
                      <a:pt x="512481" y="35191"/>
                      <a:pt x="582407" y="237119"/>
                      <a:pt x="670095" y="366415"/>
                    </a:cubicBezTo>
                    <a:cubicBezTo>
                      <a:pt x="771479" y="515692"/>
                      <a:pt x="881697" y="660147"/>
                      <a:pt x="1009630" y="787740"/>
                    </a:cubicBezTo>
                    <a:cubicBezTo>
                      <a:pt x="1066200" y="857968"/>
                      <a:pt x="984741" y="794953"/>
                      <a:pt x="1009517" y="787785"/>
                    </a:cubicBezTo>
                    <a:cubicBezTo>
                      <a:pt x="1034293" y="780617"/>
                      <a:pt x="1109046" y="763198"/>
                      <a:pt x="1158284" y="744734"/>
                    </a:cubicBezTo>
                    <a:cubicBezTo>
                      <a:pt x="1692796" y="543665"/>
                      <a:pt x="2279046" y="444539"/>
                      <a:pt x="2636089" y="1014899"/>
                    </a:cubicBezTo>
                    <a:cubicBezTo>
                      <a:pt x="2843706" y="1346580"/>
                      <a:pt x="2804737" y="1756201"/>
                      <a:pt x="2556308" y="2053675"/>
                    </a:cubicBezTo>
                    <a:cubicBezTo>
                      <a:pt x="2489560" y="2133655"/>
                      <a:pt x="2413332" y="2201294"/>
                      <a:pt x="2330786" y="2257367"/>
                    </a:cubicBezTo>
                    <a:cubicBezTo>
                      <a:pt x="1995071" y="2485259"/>
                      <a:pt x="1560353" y="2506639"/>
                      <a:pt x="1196200" y="2327824"/>
                    </a:cubicBezTo>
                    <a:cubicBezTo>
                      <a:pt x="937371" y="2200710"/>
                      <a:pt x="700264" y="2018981"/>
                      <a:pt x="502652" y="1784092"/>
                    </a:cubicBezTo>
                    <a:cubicBezTo>
                      <a:pt x="207289" y="1432902"/>
                      <a:pt x="44070" y="1014747"/>
                      <a:pt x="7792" y="589849"/>
                    </a:cubicBezTo>
                    <a:lnTo>
                      <a:pt x="7" y="407643"/>
                    </a:lnTo>
                    <a:cubicBezTo>
                      <a:pt x="5" y="407640"/>
                      <a:pt x="2" y="407638"/>
                      <a:pt x="0" y="407635"/>
                    </a:cubicBezTo>
                    <a:cubicBezTo>
                      <a:pt x="1" y="407604"/>
                      <a:pt x="1" y="407572"/>
                      <a:pt x="2" y="407541"/>
                    </a:cubicBezTo>
                    <a:cubicBezTo>
                      <a:pt x="2" y="407532"/>
                      <a:pt x="1" y="407522"/>
                      <a:pt x="1" y="407513"/>
                    </a:cubicBezTo>
                    <a:lnTo>
                      <a:pt x="3" y="407515"/>
                    </a:lnTo>
                    <a:cubicBezTo>
                      <a:pt x="812" y="372347"/>
                      <a:pt x="1622" y="337178"/>
                      <a:pt x="2431" y="302010"/>
                    </a:cubicBezTo>
                    <a:cubicBezTo>
                      <a:pt x="7666" y="195250"/>
                      <a:pt x="64037" y="95340"/>
                      <a:pt x="155838" y="40379"/>
                    </a:cubicBezTo>
                    <a:cubicBezTo>
                      <a:pt x="196925" y="15817"/>
                      <a:pt x="242849" y="876"/>
                      <a:pt x="291363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" name="Shape">
                <a:extLst>
                  <a:ext uri="{FF2B5EF4-FFF2-40B4-BE49-F238E27FC236}">
                    <a16:creationId xmlns:a16="http://schemas.microsoft.com/office/drawing/2014/main" id="{4128978C-6119-4E64-A130-45DD52B2C997}"/>
                  </a:ext>
                </a:extLst>
              </p:cNvPr>
              <p:cNvSpPr/>
              <p:nvPr/>
            </p:nvSpPr>
            <p:spPr>
              <a:xfrm>
                <a:off x="3781976" y="3320347"/>
                <a:ext cx="1009630" cy="808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49" extrusionOk="0">
                    <a:moveTo>
                      <a:pt x="21600" y="19435"/>
                    </a:moveTo>
                    <a:cubicBezTo>
                      <a:pt x="18863" y="16287"/>
                      <a:pt x="16505" y="12723"/>
                      <a:pt x="14336" y="9040"/>
                    </a:cubicBezTo>
                    <a:cubicBezTo>
                      <a:pt x="12460" y="5850"/>
                      <a:pt x="10964" y="868"/>
                      <a:pt x="7288" y="100"/>
                    </a:cubicBezTo>
                    <a:cubicBezTo>
                      <a:pt x="5862" y="-198"/>
                      <a:pt x="4506" y="188"/>
                      <a:pt x="3334" y="996"/>
                    </a:cubicBezTo>
                    <a:cubicBezTo>
                      <a:pt x="1370" y="2352"/>
                      <a:pt x="164" y="4817"/>
                      <a:pt x="52" y="7451"/>
                    </a:cubicBezTo>
                    <a:cubicBezTo>
                      <a:pt x="17" y="8320"/>
                      <a:pt x="0" y="9188"/>
                      <a:pt x="0" y="10057"/>
                    </a:cubicBezTo>
                    <a:cubicBezTo>
                      <a:pt x="5001" y="17598"/>
                      <a:pt x="13405" y="21402"/>
                      <a:pt x="21600" y="19435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" name="Shape">
                <a:extLst>
                  <a:ext uri="{FF2B5EF4-FFF2-40B4-BE49-F238E27FC236}">
                    <a16:creationId xmlns:a16="http://schemas.microsoft.com/office/drawing/2014/main" id="{90DE0FEF-CC0C-4278-9F82-F25043326757}"/>
                  </a:ext>
                </a:extLst>
              </p:cNvPr>
              <p:cNvSpPr/>
              <p:nvPr/>
            </p:nvSpPr>
            <p:spPr>
              <a:xfrm>
                <a:off x="3781977" y="3727850"/>
                <a:ext cx="2770111" cy="203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1" h="20987" extrusionOk="0">
                    <a:moveTo>
                      <a:pt x="3818" y="14165"/>
                    </a:moveTo>
                    <a:cubicBezTo>
                      <a:pt x="5319" y="16582"/>
                      <a:pt x="7120" y="18452"/>
                      <a:pt x="9086" y="19760"/>
                    </a:cubicBezTo>
                    <a:cubicBezTo>
                      <a:pt x="11852" y="21600"/>
                      <a:pt x="15154" y="21380"/>
                      <a:pt x="17704" y="19035"/>
                    </a:cubicBezTo>
                    <a:cubicBezTo>
                      <a:pt x="18331" y="18458"/>
                      <a:pt x="18910" y="17762"/>
                      <a:pt x="19417" y="16939"/>
                    </a:cubicBezTo>
                    <a:cubicBezTo>
                      <a:pt x="21304" y="13878"/>
                      <a:pt x="21600" y="9663"/>
                      <a:pt x="20023" y="6250"/>
                    </a:cubicBezTo>
                    <a:cubicBezTo>
                      <a:pt x="17311" y="381"/>
                      <a:pt x="12858" y="1401"/>
                      <a:pt x="8798" y="3470"/>
                    </a:cubicBezTo>
                    <a:cubicBezTo>
                      <a:pt x="8424" y="3660"/>
                      <a:pt x="8046" y="3807"/>
                      <a:pt x="7668" y="3913"/>
                    </a:cubicBezTo>
                    <a:cubicBezTo>
                      <a:pt x="4758" y="4733"/>
                      <a:pt x="1774" y="3147"/>
                      <a:pt x="0" y="0"/>
                    </a:cubicBezTo>
                    <a:cubicBezTo>
                      <a:pt x="1" y="5005"/>
                      <a:pt x="1254" y="10035"/>
                      <a:pt x="3818" y="1416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0" name="Graphic 41" descr="Coins">
              <a:extLst>
                <a:ext uri="{FF2B5EF4-FFF2-40B4-BE49-F238E27FC236}">
                  <a16:creationId xmlns:a16="http://schemas.microsoft.com/office/drawing/2014/main" id="{2AF80F04-D462-4AFA-88B6-3BBE1D9FAFED}"/>
                </a:ext>
              </a:extLst>
            </p:cNvPr>
            <p:cNvSpPr/>
            <p:nvPr userDrawn="1"/>
          </p:nvSpPr>
          <p:spPr>
            <a:xfrm>
              <a:off x="5363925" y="4381894"/>
              <a:ext cx="834450" cy="715243"/>
            </a:xfrm>
            <a:custGeom>
              <a:avLst/>
              <a:gdLst>
                <a:gd name="connsiteX0" fmla="*/ 775840 w 834449"/>
                <a:gd name="connsiteY0" fmla="*/ 596036 h 715242"/>
                <a:gd name="connsiteX1" fmla="*/ 736104 w 834449"/>
                <a:gd name="connsiteY1" fmla="*/ 629811 h 715242"/>
                <a:gd name="connsiteX2" fmla="*/ 736104 w 834449"/>
                <a:gd name="connsiteY2" fmla="*/ 594049 h 715242"/>
                <a:gd name="connsiteX3" fmla="*/ 775840 w 834449"/>
                <a:gd name="connsiteY3" fmla="*/ 578155 h 715242"/>
                <a:gd name="connsiteX4" fmla="*/ 775840 w 834449"/>
                <a:gd name="connsiteY4" fmla="*/ 596036 h 715242"/>
                <a:gd name="connsiteX5" fmla="*/ 696368 w 834449"/>
                <a:gd name="connsiteY5" fmla="*/ 530472 h 715242"/>
                <a:gd name="connsiteX6" fmla="*/ 696368 w 834449"/>
                <a:gd name="connsiteY6" fmla="*/ 494710 h 715242"/>
                <a:gd name="connsiteX7" fmla="*/ 736104 w 834449"/>
                <a:gd name="connsiteY7" fmla="*/ 478815 h 715242"/>
                <a:gd name="connsiteX8" fmla="*/ 736104 w 834449"/>
                <a:gd name="connsiteY8" fmla="*/ 496696 h 715242"/>
                <a:gd name="connsiteX9" fmla="*/ 696368 w 834449"/>
                <a:gd name="connsiteY9" fmla="*/ 530472 h 715242"/>
                <a:gd name="connsiteX10" fmla="*/ 696368 w 834449"/>
                <a:gd name="connsiteY10" fmla="*/ 641732 h 715242"/>
                <a:gd name="connsiteX11" fmla="*/ 656633 w 834449"/>
                <a:gd name="connsiteY11" fmla="*/ 648686 h 715242"/>
                <a:gd name="connsiteX12" fmla="*/ 656633 w 834449"/>
                <a:gd name="connsiteY12" fmla="*/ 609943 h 715242"/>
                <a:gd name="connsiteX13" fmla="*/ 696368 w 834449"/>
                <a:gd name="connsiteY13" fmla="*/ 603983 h 715242"/>
                <a:gd name="connsiteX14" fmla="*/ 696368 w 834449"/>
                <a:gd name="connsiteY14" fmla="*/ 641732 h 715242"/>
                <a:gd name="connsiteX15" fmla="*/ 616897 w 834449"/>
                <a:gd name="connsiteY15" fmla="*/ 510604 h 715242"/>
                <a:gd name="connsiteX16" fmla="*/ 656633 w 834449"/>
                <a:gd name="connsiteY16" fmla="*/ 504644 h 715242"/>
                <a:gd name="connsiteX17" fmla="*/ 656633 w 834449"/>
                <a:gd name="connsiteY17" fmla="*/ 542392 h 715242"/>
                <a:gd name="connsiteX18" fmla="*/ 616897 w 834449"/>
                <a:gd name="connsiteY18" fmla="*/ 549346 h 715242"/>
                <a:gd name="connsiteX19" fmla="*/ 616897 w 834449"/>
                <a:gd name="connsiteY19" fmla="*/ 510604 h 715242"/>
                <a:gd name="connsiteX20" fmla="*/ 616897 w 834449"/>
                <a:gd name="connsiteY20" fmla="*/ 653652 h 715242"/>
                <a:gd name="connsiteX21" fmla="*/ 577161 w 834449"/>
                <a:gd name="connsiteY21" fmla="*/ 655639 h 715242"/>
                <a:gd name="connsiteX22" fmla="*/ 577161 w 834449"/>
                <a:gd name="connsiteY22" fmla="*/ 615904 h 715242"/>
                <a:gd name="connsiteX23" fmla="*/ 616897 w 834449"/>
                <a:gd name="connsiteY23" fmla="*/ 613917 h 715242"/>
                <a:gd name="connsiteX24" fmla="*/ 616897 w 834449"/>
                <a:gd name="connsiteY24" fmla="*/ 653652 h 715242"/>
                <a:gd name="connsiteX25" fmla="*/ 537425 w 834449"/>
                <a:gd name="connsiteY25" fmla="*/ 556300 h 715242"/>
                <a:gd name="connsiteX26" fmla="*/ 537425 w 834449"/>
                <a:gd name="connsiteY26" fmla="*/ 516564 h 715242"/>
                <a:gd name="connsiteX27" fmla="*/ 577161 w 834449"/>
                <a:gd name="connsiteY27" fmla="*/ 514577 h 715242"/>
                <a:gd name="connsiteX28" fmla="*/ 577161 w 834449"/>
                <a:gd name="connsiteY28" fmla="*/ 554313 h 715242"/>
                <a:gd name="connsiteX29" fmla="*/ 537425 w 834449"/>
                <a:gd name="connsiteY29" fmla="*/ 556300 h 715242"/>
                <a:gd name="connsiteX30" fmla="*/ 537425 w 834449"/>
                <a:gd name="connsiteY30" fmla="*/ 655639 h 715242"/>
                <a:gd name="connsiteX31" fmla="*/ 497690 w 834449"/>
                <a:gd name="connsiteY31" fmla="*/ 653652 h 715242"/>
                <a:gd name="connsiteX32" fmla="*/ 497690 w 834449"/>
                <a:gd name="connsiteY32" fmla="*/ 615904 h 715242"/>
                <a:gd name="connsiteX33" fmla="*/ 517558 w 834449"/>
                <a:gd name="connsiteY33" fmla="*/ 615904 h 715242"/>
                <a:gd name="connsiteX34" fmla="*/ 537425 w 834449"/>
                <a:gd name="connsiteY34" fmla="*/ 615904 h 715242"/>
                <a:gd name="connsiteX35" fmla="*/ 537425 w 834449"/>
                <a:gd name="connsiteY35" fmla="*/ 655639 h 715242"/>
                <a:gd name="connsiteX36" fmla="*/ 457954 w 834449"/>
                <a:gd name="connsiteY36" fmla="*/ 514577 h 715242"/>
                <a:gd name="connsiteX37" fmla="*/ 497690 w 834449"/>
                <a:gd name="connsiteY37" fmla="*/ 516564 h 715242"/>
                <a:gd name="connsiteX38" fmla="*/ 497690 w 834449"/>
                <a:gd name="connsiteY38" fmla="*/ 556300 h 715242"/>
                <a:gd name="connsiteX39" fmla="*/ 457954 w 834449"/>
                <a:gd name="connsiteY39" fmla="*/ 554313 h 715242"/>
                <a:gd name="connsiteX40" fmla="*/ 457954 w 834449"/>
                <a:gd name="connsiteY40" fmla="*/ 514577 h 715242"/>
                <a:gd name="connsiteX41" fmla="*/ 457954 w 834449"/>
                <a:gd name="connsiteY41" fmla="*/ 648686 h 715242"/>
                <a:gd name="connsiteX42" fmla="*/ 418218 w 834449"/>
                <a:gd name="connsiteY42" fmla="*/ 641732 h 715242"/>
                <a:gd name="connsiteX43" fmla="*/ 418218 w 834449"/>
                <a:gd name="connsiteY43" fmla="*/ 609943 h 715242"/>
                <a:gd name="connsiteX44" fmla="*/ 457954 w 834449"/>
                <a:gd name="connsiteY44" fmla="*/ 613917 h 715242"/>
                <a:gd name="connsiteX45" fmla="*/ 457954 w 834449"/>
                <a:gd name="connsiteY45" fmla="*/ 648686 h 715242"/>
                <a:gd name="connsiteX46" fmla="*/ 378483 w 834449"/>
                <a:gd name="connsiteY46" fmla="*/ 542392 h 715242"/>
                <a:gd name="connsiteX47" fmla="*/ 378483 w 834449"/>
                <a:gd name="connsiteY47" fmla="*/ 503650 h 715242"/>
                <a:gd name="connsiteX48" fmla="*/ 418218 w 834449"/>
                <a:gd name="connsiteY48" fmla="*/ 509610 h 715242"/>
                <a:gd name="connsiteX49" fmla="*/ 418218 w 834449"/>
                <a:gd name="connsiteY49" fmla="*/ 549346 h 715242"/>
                <a:gd name="connsiteX50" fmla="*/ 378483 w 834449"/>
                <a:gd name="connsiteY50" fmla="*/ 542392 h 715242"/>
                <a:gd name="connsiteX51" fmla="*/ 378483 w 834449"/>
                <a:gd name="connsiteY51" fmla="*/ 629811 h 715242"/>
                <a:gd name="connsiteX52" fmla="*/ 338747 w 834449"/>
                <a:gd name="connsiteY52" fmla="*/ 596036 h 715242"/>
                <a:gd name="connsiteX53" fmla="*/ 338747 w 834449"/>
                <a:gd name="connsiteY53" fmla="*/ 594049 h 715242"/>
                <a:gd name="connsiteX54" fmla="*/ 339740 w 834449"/>
                <a:gd name="connsiteY54" fmla="*/ 594049 h 715242"/>
                <a:gd name="connsiteX55" fmla="*/ 347687 w 834449"/>
                <a:gd name="connsiteY55" fmla="*/ 596036 h 715242"/>
                <a:gd name="connsiteX56" fmla="*/ 378483 w 834449"/>
                <a:gd name="connsiteY56" fmla="*/ 602989 h 715242"/>
                <a:gd name="connsiteX57" fmla="*/ 378483 w 834449"/>
                <a:gd name="connsiteY57" fmla="*/ 629811 h 715242"/>
                <a:gd name="connsiteX58" fmla="*/ 219540 w 834449"/>
                <a:gd name="connsiteY58" fmla="*/ 494710 h 715242"/>
                <a:gd name="connsiteX59" fmla="*/ 239408 w 834449"/>
                <a:gd name="connsiteY59" fmla="*/ 495703 h 715242"/>
                <a:gd name="connsiteX60" fmla="*/ 239408 w 834449"/>
                <a:gd name="connsiteY60" fmla="*/ 496696 h 715242"/>
                <a:gd name="connsiteX61" fmla="*/ 249342 w 834449"/>
                <a:gd name="connsiteY61" fmla="*/ 535439 h 715242"/>
                <a:gd name="connsiteX62" fmla="*/ 219540 w 834449"/>
                <a:gd name="connsiteY62" fmla="*/ 533452 h 715242"/>
                <a:gd name="connsiteX63" fmla="*/ 219540 w 834449"/>
                <a:gd name="connsiteY63" fmla="*/ 494710 h 715242"/>
                <a:gd name="connsiteX64" fmla="*/ 179804 w 834449"/>
                <a:gd name="connsiteY64" fmla="*/ 375502 h 715242"/>
                <a:gd name="connsiteX65" fmla="*/ 219540 w 834449"/>
                <a:gd name="connsiteY65" fmla="*/ 381463 h 715242"/>
                <a:gd name="connsiteX66" fmla="*/ 219540 w 834449"/>
                <a:gd name="connsiteY66" fmla="*/ 421199 h 715242"/>
                <a:gd name="connsiteX67" fmla="*/ 179804 w 834449"/>
                <a:gd name="connsiteY67" fmla="*/ 414245 h 715242"/>
                <a:gd name="connsiteX68" fmla="*/ 179804 w 834449"/>
                <a:gd name="connsiteY68" fmla="*/ 375502 h 715242"/>
                <a:gd name="connsiteX69" fmla="*/ 179804 w 834449"/>
                <a:gd name="connsiteY69" fmla="*/ 529478 h 715242"/>
                <a:gd name="connsiteX70" fmla="*/ 140068 w 834449"/>
                <a:gd name="connsiteY70" fmla="*/ 522525 h 715242"/>
                <a:gd name="connsiteX71" fmla="*/ 140068 w 834449"/>
                <a:gd name="connsiteY71" fmla="*/ 483782 h 715242"/>
                <a:gd name="connsiteX72" fmla="*/ 179804 w 834449"/>
                <a:gd name="connsiteY72" fmla="*/ 489743 h 715242"/>
                <a:gd name="connsiteX73" fmla="*/ 179804 w 834449"/>
                <a:gd name="connsiteY73" fmla="*/ 529478 h 715242"/>
                <a:gd name="connsiteX74" fmla="*/ 100333 w 834449"/>
                <a:gd name="connsiteY74" fmla="*/ 367555 h 715242"/>
                <a:gd name="connsiteX75" fmla="*/ 100333 w 834449"/>
                <a:gd name="connsiteY75" fmla="*/ 349674 h 715242"/>
                <a:gd name="connsiteX76" fmla="*/ 140068 w 834449"/>
                <a:gd name="connsiteY76" fmla="*/ 364575 h 715242"/>
                <a:gd name="connsiteX77" fmla="*/ 140068 w 834449"/>
                <a:gd name="connsiteY77" fmla="*/ 401331 h 715242"/>
                <a:gd name="connsiteX78" fmla="*/ 100333 w 834449"/>
                <a:gd name="connsiteY78" fmla="*/ 367555 h 715242"/>
                <a:gd name="connsiteX79" fmla="*/ 100333 w 834449"/>
                <a:gd name="connsiteY79" fmla="*/ 510604 h 715242"/>
                <a:gd name="connsiteX80" fmla="*/ 60597 w 834449"/>
                <a:gd name="connsiteY80" fmla="*/ 476829 h 715242"/>
                <a:gd name="connsiteX81" fmla="*/ 60597 w 834449"/>
                <a:gd name="connsiteY81" fmla="*/ 458947 h 715242"/>
                <a:gd name="connsiteX82" fmla="*/ 100333 w 834449"/>
                <a:gd name="connsiteY82" fmla="*/ 473848 h 715242"/>
                <a:gd name="connsiteX83" fmla="*/ 100333 w 834449"/>
                <a:gd name="connsiteY83" fmla="*/ 510604 h 715242"/>
                <a:gd name="connsiteX84" fmla="*/ 60597 w 834449"/>
                <a:gd name="connsiteY84" fmla="*/ 200665 h 715242"/>
                <a:gd name="connsiteX85" fmla="*/ 100333 w 834449"/>
                <a:gd name="connsiteY85" fmla="*/ 215566 h 715242"/>
                <a:gd name="connsiteX86" fmla="*/ 100333 w 834449"/>
                <a:gd name="connsiteY86" fmla="*/ 252322 h 715242"/>
                <a:gd name="connsiteX87" fmla="*/ 60597 w 834449"/>
                <a:gd name="connsiteY87" fmla="*/ 218546 h 715242"/>
                <a:gd name="connsiteX88" fmla="*/ 60597 w 834449"/>
                <a:gd name="connsiteY88" fmla="*/ 200665 h 715242"/>
                <a:gd name="connsiteX89" fmla="*/ 179804 w 834449"/>
                <a:gd name="connsiteY89" fmla="*/ 232454 h 715242"/>
                <a:gd name="connsiteX90" fmla="*/ 179804 w 834449"/>
                <a:gd name="connsiteY90" fmla="*/ 272190 h 715242"/>
                <a:gd name="connsiteX91" fmla="*/ 140068 w 834449"/>
                <a:gd name="connsiteY91" fmla="*/ 265236 h 715242"/>
                <a:gd name="connsiteX92" fmla="*/ 140068 w 834449"/>
                <a:gd name="connsiteY92" fmla="*/ 226494 h 715242"/>
                <a:gd name="connsiteX93" fmla="*/ 179804 w 834449"/>
                <a:gd name="connsiteY93" fmla="*/ 232454 h 715242"/>
                <a:gd name="connsiteX94" fmla="*/ 279143 w 834449"/>
                <a:gd name="connsiteY94" fmla="*/ 59604 h 715242"/>
                <a:gd name="connsiteX95" fmla="*/ 497690 w 834449"/>
                <a:gd name="connsiteY95" fmla="*/ 119207 h 715242"/>
                <a:gd name="connsiteX96" fmla="*/ 279143 w 834449"/>
                <a:gd name="connsiteY96" fmla="*/ 178811 h 715242"/>
                <a:gd name="connsiteX97" fmla="*/ 60597 w 834449"/>
                <a:gd name="connsiteY97" fmla="*/ 119207 h 715242"/>
                <a:gd name="connsiteX98" fmla="*/ 279143 w 834449"/>
                <a:gd name="connsiteY98" fmla="*/ 59604 h 715242"/>
                <a:gd name="connsiteX99" fmla="*/ 338747 w 834449"/>
                <a:gd name="connsiteY99" fmla="*/ 530472 h 715242"/>
                <a:gd name="connsiteX100" fmla="*/ 299011 w 834449"/>
                <a:gd name="connsiteY100" fmla="*/ 496696 h 715242"/>
                <a:gd name="connsiteX101" fmla="*/ 299011 w 834449"/>
                <a:gd name="connsiteY101" fmla="*/ 478815 h 715242"/>
                <a:gd name="connsiteX102" fmla="*/ 338747 w 834449"/>
                <a:gd name="connsiteY102" fmla="*/ 493716 h 715242"/>
                <a:gd name="connsiteX103" fmla="*/ 338747 w 834449"/>
                <a:gd name="connsiteY103" fmla="*/ 530472 h 715242"/>
                <a:gd name="connsiteX104" fmla="*/ 457954 w 834449"/>
                <a:gd name="connsiteY104" fmla="*/ 252322 h 715242"/>
                <a:gd name="connsiteX105" fmla="*/ 457954 w 834449"/>
                <a:gd name="connsiteY105" fmla="*/ 216560 h 715242"/>
                <a:gd name="connsiteX106" fmla="*/ 497690 w 834449"/>
                <a:gd name="connsiteY106" fmla="*/ 200665 h 715242"/>
                <a:gd name="connsiteX107" fmla="*/ 497690 w 834449"/>
                <a:gd name="connsiteY107" fmla="*/ 218546 h 715242"/>
                <a:gd name="connsiteX108" fmla="*/ 457954 w 834449"/>
                <a:gd name="connsiteY108" fmla="*/ 252322 h 715242"/>
                <a:gd name="connsiteX109" fmla="*/ 378483 w 834449"/>
                <a:gd name="connsiteY109" fmla="*/ 271196 h 715242"/>
                <a:gd name="connsiteX110" fmla="*/ 378483 w 834449"/>
                <a:gd name="connsiteY110" fmla="*/ 232454 h 715242"/>
                <a:gd name="connsiteX111" fmla="*/ 418218 w 834449"/>
                <a:gd name="connsiteY111" fmla="*/ 226494 h 715242"/>
                <a:gd name="connsiteX112" fmla="*/ 418218 w 834449"/>
                <a:gd name="connsiteY112" fmla="*/ 264242 h 715242"/>
                <a:gd name="connsiteX113" fmla="*/ 378483 w 834449"/>
                <a:gd name="connsiteY113" fmla="*/ 271196 h 715242"/>
                <a:gd name="connsiteX114" fmla="*/ 299011 w 834449"/>
                <a:gd name="connsiteY114" fmla="*/ 278150 h 715242"/>
                <a:gd name="connsiteX115" fmla="*/ 299011 w 834449"/>
                <a:gd name="connsiteY115" fmla="*/ 238414 h 715242"/>
                <a:gd name="connsiteX116" fmla="*/ 338747 w 834449"/>
                <a:gd name="connsiteY116" fmla="*/ 236427 h 715242"/>
                <a:gd name="connsiteX117" fmla="*/ 338747 w 834449"/>
                <a:gd name="connsiteY117" fmla="*/ 276163 h 715242"/>
                <a:gd name="connsiteX118" fmla="*/ 299011 w 834449"/>
                <a:gd name="connsiteY118" fmla="*/ 278150 h 715242"/>
                <a:gd name="connsiteX119" fmla="*/ 219540 w 834449"/>
                <a:gd name="connsiteY119" fmla="*/ 276163 h 715242"/>
                <a:gd name="connsiteX120" fmla="*/ 219540 w 834449"/>
                <a:gd name="connsiteY120" fmla="*/ 236427 h 715242"/>
                <a:gd name="connsiteX121" fmla="*/ 259276 w 834449"/>
                <a:gd name="connsiteY121" fmla="*/ 238414 h 715242"/>
                <a:gd name="connsiteX122" fmla="*/ 259276 w 834449"/>
                <a:gd name="connsiteY122" fmla="*/ 278150 h 715242"/>
                <a:gd name="connsiteX123" fmla="*/ 219540 w 834449"/>
                <a:gd name="connsiteY123" fmla="*/ 276163 h 715242"/>
                <a:gd name="connsiteX124" fmla="*/ 736104 w 834449"/>
                <a:gd name="connsiteY124" fmla="*/ 397357 h 715242"/>
                <a:gd name="connsiteX125" fmla="*/ 517558 w 834449"/>
                <a:gd name="connsiteY125" fmla="*/ 456961 h 715242"/>
                <a:gd name="connsiteX126" fmla="*/ 299011 w 834449"/>
                <a:gd name="connsiteY126" fmla="*/ 397357 h 715242"/>
                <a:gd name="connsiteX127" fmla="*/ 517558 w 834449"/>
                <a:gd name="connsiteY127" fmla="*/ 337754 h 715242"/>
                <a:gd name="connsiteX128" fmla="*/ 736104 w 834449"/>
                <a:gd name="connsiteY128" fmla="*/ 397357 h 715242"/>
                <a:gd name="connsiteX129" fmla="*/ 795708 w 834449"/>
                <a:gd name="connsiteY129" fmla="*/ 427159 h 715242"/>
                <a:gd name="connsiteX130" fmla="*/ 795708 w 834449"/>
                <a:gd name="connsiteY130" fmla="*/ 397357 h 715242"/>
                <a:gd name="connsiteX131" fmla="*/ 687428 w 834449"/>
                <a:gd name="connsiteY131" fmla="*/ 298018 h 715242"/>
                <a:gd name="connsiteX132" fmla="*/ 595042 w 834449"/>
                <a:gd name="connsiteY132" fmla="*/ 282124 h 715242"/>
                <a:gd name="connsiteX133" fmla="*/ 596036 w 834449"/>
                <a:gd name="connsiteY133" fmla="*/ 268216 h 715242"/>
                <a:gd name="connsiteX134" fmla="*/ 556300 w 834449"/>
                <a:gd name="connsiteY134" fmla="*/ 198679 h 715242"/>
                <a:gd name="connsiteX135" fmla="*/ 556300 w 834449"/>
                <a:gd name="connsiteY135" fmla="*/ 119207 h 715242"/>
                <a:gd name="connsiteX136" fmla="*/ 448020 w 834449"/>
                <a:gd name="connsiteY136" fmla="*/ 19868 h 715242"/>
                <a:gd name="connsiteX137" fmla="*/ 278150 w 834449"/>
                <a:gd name="connsiteY137" fmla="*/ 0 h 715242"/>
                <a:gd name="connsiteX138" fmla="*/ 0 w 834449"/>
                <a:gd name="connsiteY138" fmla="*/ 119207 h 715242"/>
                <a:gd name="connsiteX139" fmla="*/ 0 w 834449"/>
                <a:gd name="connsiteY139" fmla="*/ 218546 h 715242"/>
                <a:gd name="connsiteX140" fmla="*/ 39736 w 834449"/>
                <a:gd name="connsiteY140" fmla="*/ 288084 h 715242"/>
                <a:gd name="connsiteX141" fmla="*/ 39736 w 834449"/>
                <a:gd name="connsiteY141" fmla="*/ 306958 h 715242"/>
                <a:gd name="connsiteX142" fmla="*/ 0 w 834449"/>
                <a:gd name="connsiteY142" fmla="*/ 377489 h 715242"/>
                <a:gd name="connsiteX143" fmla="*/ 0 w 834449"/>
                <a:gd name="connsiteY143" fmla="*/ 476829 h 715242"/>
                <a:gd name="connsiteX144" fmla="*/ 108280 w 834449"/>
                <a:gd name="connsiteY144" fmla="*/ 576168 h 715242"/>
                <a:gd name="connsiteX145" fmla="*/ 278150 w 834449"/>
                <a:gd name="connsiteY145" fmla="*/ 596036 h 715242"/>
                <a:gd name="connsiteX146" fmla="*/ 386430 w 834449"/>
                <a:gd name="connsiteY146" fmla="*/ 695375 h 715242"/>
                <a:gd name="connsiteX147" fmla="*/ 556300 w 834449"/>
                <a:gd name="connsiteY147" fmla="*/ 715243 h 715242"/>
                <a:gd name="connsiteX148" fmla="*/ 834450 w 834449"/>
                <a:gd name="connsiteY148" fmla="*/ 596036 h 715242"/>
                <a:gd name="connsiteX149" fmla="*/ 834450 w 834449"/>
                <a:gd name="connsiteY149" fmla="*/ 496696 h 715242"/>
                <a:gd name="connsiteX150" fmla="*/ 795708 w 834449"/>
                <a:gd name="connsiteY150" fmla="*/ 427159 h 71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834449" h="715242">
                  <a:moveTo>
                    <a:pt x="775840" y="596036"/>
                  </a:moveTo>
                  <a:cubicBezTo>
                    <a:pt x="775840" y="608950"/>
                    <a:pt x="760939" y="620870"/>
                    <a:pt x="736104" y="629811"/>
                  </a:cubicBezTo>
                  <a:lnTo>
                    <a:pt x="736104" y="594049"/>
                  </a:lnTo>
                  <a:cubicBezTo>
                    <a:pt x="750012" y="590075"/>
                    <a:pt x="763919" y="584115"/>
                    <a:pt x="775840" y="578155"/>
                  </a:cubicBezTo>
                  <a:lnTo>
                    <a:pt x="775840" y="596036"/>
                  </a:lnTo>
                  <a:close/>
                  <a:moveTo>
                    <a:pt x="696368" y="530472"/>
                  </a:moveTo>
                  <a:lnTo>
                    <a:pt x="696368" y="494710"/>
                  </a:lnTo>
                  <a:cubicBezTo>
                    <a:pt x="710276" y="490736"/>
                    <a:pt x="724183" y="484776"/>
                    <a:pt x="736104" y="478815"/>
                  </a:cubicBezTo>
                  <a:lnTo>
                    <a:pt x="736104" y="496696"/>
                  </a:lnTo>
                  <a:cubicBezTo>
                    <a:pt x="736104" y="509610"/>
                    <a:pt x="721203" y="521531"/>
                    <a:pt x="696368" y="530472"/>
                  </a:cubicBezTo>
                  <a:close/>
                  <a:moveTo>
                    <a:pt x="696368" y="641732"/>
                  </a:moveTo>
                  <a:cubicBezTo>
                    <a:pt x="684448" y="644712"/>
                    <a:pt x="670540" y="646699"/>
                    <a:pt x="656633" y="648686"/>
                  </a:cubicBezTo>
                  <a:lnTo>
                    <a:pt x="656633" y="609943"/>
                  </a:lnTo>
                  <a:cubicBezTo>
                    <a:pt x="669547" y="607956"/>
                    <a:pt x="683454" y="605970"/>
                    <a:pt x="696368" y="603983"/>
                  </a:cubicBezTo>
                  <a:lnTo>
                    <a:pt x="696368" y="641732"/>
                  </a:lnTo>
                  <a:close/>
                  <a:moveTo>
                    <a:pt x="616897" y="510604"/>
                  </a:moveTo>
                  <a:cubicBezTo>
                    <a:pt x="629811" y="508617"/>
                    <a:pt x="643718" y="506630"/>
                    <a:pt x="656633" y="504644"/>
                  </a:cubicBezTo>
                  <a:lnTo>
                    <a:pt x="656633" y="542392"/>
                  </a:lnTo>
                  <a:cubicBezTo>
                    <a:pt x="644712" y="545373"/>
                    <a:pt x="630804" y="547359"/>
                    <a:pt x="616897" y="549346"/>
                  </a:cubicBezTo>
                  <a:lnTo>
                    <a:pt x="616897" y="510604"/>
                  </a:lnTo>
                  <a:close/>
                  <a:moveTo>
                    <a:pt x="616897" y="653652"/>
                  </a:moveTo>
                  <a:cubicBezTo>
                    <a:pt x="603983" y="654646"/>
                    <a:pt x="591069" y="655639"/>
                    <a:pt x="577161" y="655639"/>
                  </a:cubicBezTo>
                  <a:lnTo>
                    <a:pt x="577161" y="615904"/>
                  </a:lnTo>
                  <a:cubicBezTo>
                    <a:pt x="589082" y="615904"/>
                    <a:pt x="602989" y="614910"/>
                    <a:pt x="616897" y="613917"/>
                  </a:cubicBezTo>
                  <a:lnTo>
                    <a:pt x="616897" y="653652"/>
                  </a:lnTo>
                  <a:close/>
                  <a:moveTo>
                    <a:pt x="537425" y="556300"/>
                  </a:moveTo>
                  <a:lnTo>
                    <a:pt x="537425" y="516564"/>
                  </a:lnTo>
                  <a:cubicBezTo>
                    <a:pt x="549346" y="516564"/>
                    <a:pt x="563254" y="515571"/>
                    <a:pt x="577161" y="514577"/>
                  </a:cubicBezTo>
                  <a:lnTo>
                    <a:pt x="577161" y="554313"/>
                  </a:lnTo>
                  <a:cubicBezTo>
                    <a:pt x="564247" y="555307"/>
                    <a:pt x="551333" y="555307"/>
                    <a:pt x="537425" y="556300"/>
                  </a:cubicBezTo>
                  <a:close/>
                  <a:moveTo>
                    <a:pt x="537425" y="655639"/>
                  </a:moveTo>
                  <a:cubicBezTo>
                    <a:pt x="523518" y="655639"/>
                    <a:pt x="510604" y="654646"/>
                    <a:pt x="497690" y="653652"/>
                  </a:cubicBezTo>
                  <a:lnTo>
                    <a:pt x="497690" y="615904"/>
                  </a:lnTo>
                  <a:cubicBezTo>
                    <a:pt x="504644" y="615904"/>
                    <a:pt x="510604" y="615904"/>
                    <a:pt x="517558" y="615904"/>
                  </a:cubicBezTo>
                  <a:cubicBezTo>
                    <a:pt x="523518" y="615904"/>
                    <a:pt x="530472" y="615904"/>
                    <a:pt x="537425" y="615904"/>
                  </a:cubicBezTo>
                  <a:lnTo>
                    <a:pt x="537425" y="655639"/>
                  </a:lnTo>
                  <a:close/>
                  <a:moveTo>
                    <a:pt x="457954" y="514577"/>
                  </a:moveTo>
                  <a:cubicBezTo>
                    <a:pt x="470868" y="515571"/>
                    <a:pt x="483782" y="516564"/>
                    <a:pt x="497690" y="516564"/>
                  </a:cubicBezTo>
                  <a:lnTo>
                    <a:pt x="497690" y="556300"/>
                  </a:lnTo>
                  <a:cubicBezTo>
                    <a:pt x="483782" y="556300"/>
                    <a:pt x="470868" y="555307"/>
                    <a:pt x="457954" y="554313"/>
                  </a:cubicBezTo>
                  <a:lnTo>
                    <a:pt x="457954" y="514577"/>
                  </a:lnTo>
                  <a:close/>
                  <a:moveTo>
                    <a:pt x="457954" y="648686"/>
                  </a:moveTo>
                  <a:cubicBezTo>
                    <a:pt x="444047" y="646699"/>
                    <a:pt x="430139" y="644712"/>
                    <a:pt x="418218" y="641732"/>
                  </a:cubicBezTo>
                  <a:lnTo>
                    <a:pt x="418218" y="609943"/>
                  </a:lnTo>
                  <a:cubicBezTo>
                    <a:pt x="431132" y="611930"/>
                    <a:pt x="444047" y="612923"/>
                    <a:pt x="457954" y="613917"/>
                  </a:cubicBezTo>
                  <a:lnTo>
                    <a:pt x="457954" y="648686"/>
                  </a:lnTo>
                  <a:close/>
                  <a:moveTo>
                    <a:pt x="378483" y="542392"/>
                  </a:moveTo>
                  <a:lnTo>
                    <a:pt x="378483" y="503650"/>
                  </a:lnTo>
                  <a:cubicBezTo>
                    <a:pt x="391397" y="505637"/>
                    <a:pt x="404311" y="508617"/>
                    <a:pt x="418218" y="509610"/>
                  </a:cubicBezTo>
                  <a:lnTo>
                    <a:pt x="418218" y="549346"/>
                  </a:lnTo>
                  <a:cubicBezTo>
                    <a:pt x="404311" y="547359"/>
                    <a:pt x="390403" y="545373"/>
                    <a:pt x="378483" y="542392"/>
                  </a:cubicBezTo>
                  <a:close/>
                  <a:moveTo>
                    <a:pt x="378483" y="629811"/>
                  </a:moveTo>
                  <a:cubicBezTo>
                    <a:pt x="353648" y="619877"/>
                    <a:pt x="338747" y="607956"/>
                    <a:pt x="338747" y="596036"/>
                  </a:cubicBezTo>
                  <a:lnTo>
                    <a:pt x="338747" y="594049"/>
                  </a:lnTo>
                  <a:cubicBezTo>
                    <a:pt x="338747" y="594049"/>
                    <a:pt x="338747" y="594049"/>
                    <a:pt x="339740" y="594049"/>
                  </a:cubicBezTo>
                  <a:cubicBezTo>
                    <a:pt x="342721" y="595042"/>
                    <a:pt x="344707" y="596036"/>
                    <a:pt x="347687" y="596036"/>
                  </a:cubicBezTo>
                  <a:cubicBezTo>
                    <a:pt x="357621" y="599016"/>
                    <a:pt x="367555" y="601003"/>
                    <a:pt x="378483" y="602989"/>
                  </a:cubicBezTo>
                  <a:lnTo>
                    <a:pt x="378483" y="629811"/>
                  </a:lnTo>
                  <a:close/>
                  <a:moveTo>
                    <a:pt x="219540" y="494710"/>
                  </a:moveTo>
                  <a:cubicBezTo>
                    <a:pt x="226494" y="494710"/>
                    <a:pt x="232454" y="495703"/>
                    <a:pt x="239408" y="495703"/>
                  </a:cubicBezTo>
                  <a:lnTo>
                    <a:pt x="239408" y="496696"/>
                  </a:lnTo>
                  <a:cubicBezTo>
                    <a:pt x="239408" y="510604"/>
                    <a:pt x="242388" y="524511"/>
                    <a:pt x="249342" y="535439"/>
                  </a:cubicBezTo>
                  <a:cubicBezTo>
                    <a:pt x="239408" y="535439"/>
                    <a:pt x="229474" y="534445"/>
                    <a:pt x="219540" y="533452"/>
                  </a:cubicBezTo>
                  <a:lnTo>
                    <a:pt x="219540" y="494710"/>
                  </a:lnTo>
                  <a:close/>
                  <a:moveTo>
                    <a:pt x="179804" y="375502"/>
                  </a:moveTo>
                  <a:cubicBezTo>
                    <a:pt x="192718" y="377489"/>
                    <a:pt x="205632" y="380469"/>
                    <a:pt x="219540" y="381463"/>
                  </a:cubicBezTo>
                  <a:lnTo>
                    <a:pt x="219540" y="421199"/>
                  </a:lnTo>
                  <a:cubicBezTo>
                    <a:pt x="205632" y="419212"/>
                    <a:pt x="191725" y="417225"/>
                    <a:pt x="179804" y="414245"/>
                  </a:cubicBezTo>
                  <a:lnTo>
                    <a:pt x="179804" y="375502"/>
                  </a:lnTo>
                  <a:close/>
                  <a:moveTo>
                    <a:pt x="179804" y="529478"/>
                  </a:moveTo>
                  <a:cubicBezTo>
                    <a:pt x="165897" y="527492"/>
                    <a:pt x="151989" y="525505"/>
                    <a:pt x="140068" y="522525"/>
                  </a:cubicBezTo>
                  <a:lnTo>
                    <a:pt x="140068" y="483782"/>
                  </a:lnTo>
                  <a:cubicBezTo>
                    <a:pt x="152982" y="485769"/>
                    <a:pt x="165897" y="488749"/>
                    <a:pt x="179804" y="489743"/>
                  </a:cubicBezTo>
                  <a:lnTo>
                    <a:pt x="179804" y="529478"/>
                  </a:lnTo>
                  <a:close/>
                  <a:moveTo>
                    <a:pt x="100333" y="367555"/>
                  </a:moveTo>
                  <a:lnTo>
                    <a:pt x="100333" y="349674"/>
                  </a:lnTo>
                  <a:cubicBezTo>
                    <a:pt x="112253" y="355635"/>
                    <a:pt x="125167" y="360602"/>
                    <a:pt x="140068" y="364575"/>
                  </a:cubicBezTo>
                  <a:lnTo>
                    <a:pt x="140068" y="401331"/>
                  </a:lnTo>
                  <a:cubicBezTo>
                    <a:pt x="115234" y="392390"/>
                    <a:pt x="100333" y="380469"/>
                    <a:pt x="100333" y="367555"/>
                  </a:cubicBezTo>
                  <a:close/>
                  <a:moveTo>
                    <a:pt x="100333" y="510604"/>
                  </a:moveTo>
                  <a:cubicBezTo>
                    <a:pt x="75498" y="500670"/>
                    <a:pt x="60597" y="488749"/>
                    <a:pt x="60597" y="476829"/>
                  </a:cubicBezTo>
                  <a:lnTo>
                    <a:pt x="60597" y="458947"/>
                  </a:lnTo>
                  <a:cubicBezTo>
                    <a:pt x="72518" y="464908"/>
                    <a:pt x="85432" y="469875"/>
                    <a:pt x="100333" y="473848"/>
                  </a:cubicBezTo>
                  <a:lnTo>
                    <a:pt x="100333" y="510604"/>
                  </a:lnTo>
                  <a:close/>
                  <a:moveTo>
                    <a:pt x="60597" y="200665"/>
                  </a:moveTo>
                  <a:cubicBezTo>
                    <a:pt x="72518" y="206626"/>
                    <a:pt x="85432" y="211593"/>
                    <a:pt x="100333" y="215566"/>
                  </a:cubicBezTo>
                  <a:lnTo>
                    <a:pt x="100333" y="252322"/>
                  </a:lnTo>
                  <a:cubicBezTo>
                    <a:pt x="75498" y="242388"/>
                    <a:pt x="60597" y="230467"/>
                    <a:pt x="60597" y="218546"/>
                  </a:cubicBezTo>
                  <a:lnTo>
                    <a:pt x="60597" y="200665"/>
                  </a:lnTo>
                  <a:close/>
                  <a:moveTo>
                    <a:pt x="179804" y="232454"/>
                  </a:moveTo>
                  <a:lnTo>
                    <a:pt x="179804" y="272190"/>
                  </a:lnTo>
                  <a:cubicBezTo>
                    <a:pt x="165897" y="270203"/>
                    <a:pt x="151989" y="268216"/>
                    <a:pt x="140068" y="265236"/>
                  </a:cubicBezTo>
                  <a:lnTo>
                    <a:pt x="140068" y="226494"/>
                  </a:lnTo>
                  <a:cubicBezTo>
                    <a:pt x="152982" y="228480"/>
                    <a:pt x="165897" y="230467"/>
                    <a:pt x="179804" y="232454"/>
                  </a:cubicBezTo>
                  <a:close/>
                  <a:moveTo>
                    <a:pt x="279143" y="59604"/>
                  </a:moveTo>
                  <a:cubicBezTo>
                    <a:pt x="400337" y="59604"/>
                    <a:pt x="497690" y="86425"/>
                    <a:pt x="497690" y="119207"/>
                  </a:cubicBezTo>
                  <a:cubicBezTo>
                    <a:pt x="497690" y="151989"/>
                    <a:pt x="400337" y="178811"/>
                    <a:pt x="279143" y="178811"/>
                  </a:cubicBezTo>
                  <a:cubicBezTo>
                    <a:pt x="157949" y="178811"/>
                    <a:pt x="60597" y="151989"/>
                    <a:pt x="60597" y="119207"/>
                  </a:cubicBezTo>
                  <a:cubicBezTo>
                    <a:pt x="60597" y="86425"/>
                    <a:pt x="157949" y="59604"/>
                    <a:pt x="279143" y="59604"/>
                  </a:cubicBezTo>
                  <a:close/>
                  <a:moveTo>
                    <a:pt x="338747" y="530472"/>
                  </a:moveTo>
                  <a:cubicBezTo>
                    <a:pt x="313912" y="520538"/>
                    <a:pt x="299011" y="508617"/>
                    <a:pt x="299011" y="496696"/>
                  </a:cubicBezTo>
                  <a:lnTo>
                    <a:pt x="299011" y="478815"/>
                  </a:lnTo>
                  <a:cubicBezTo>
                    <a:pt x="310932" y="484776"/>
                    <a:pt x="323846" y="489743"/>
                    <a:pt x="338747" y="493716"/>
                  </a:cubicBezTo>
                  <a:lnTo>
                    <a:pt x="338747" y="530472"/>
                  </a:lnTo>
                  <a:close/>
                  <a:moveTo>
                    <a:pt x="457954" y="252322"/>
                  </a:moveTo>
                  <a:lnTo>
                    <a:pt x="457954" y="216560"/>
                  </a:lnTo>
                  <a:cubicBezTo>
                    <a:pt x="471862" y="212586"/>
                    <a:pt x="485769" y="206626"/>
                    <a:pt x="497690" y="200665"/>
                  </a:cubicBezTo>
                  <a:lnTo>
                    <a:pt x="497690" y="218546"/>
                  </a:lnTo>
                  <a:cubicBezTo>
                    <a:pt x="497690" y="231461"/>
                    <a:pt x="482789" y="243381"/>
                    <a:pt x="457954" y="252322"/>
                  </a:cubicBezTo>
                  <a:close/>
                  <a:moveTo>
                    <a:pt x="378483" y="271196"/>
                  </a:moveTo>
                  <a:lnTo>
                    <a:pt x="378483" y="232454"/>
                  </a:lnTo>
                  <a:cubicBezTo>
                    <a:pt x="391397" y="230467"/>
                    <a:pt x="405304" y="228480"/>
                    <a:pt x="418218" y="226494"/>
                  </a:cubicBezTo>
                  <a:lnTo>
                    <a:pt x="418218" y="264242"/>
                  </a:lnTo>
                  <a:cubicBezTo>
                    <a:pt x="406298" y="267223"/>
                    <a:pt x="392390" y="269209"/>
                    <a:pt x="378483" y="271196"/>
                  </a:cubicBezTo>
                  <a:close/>
                  <a:moveTo>
                    <a:pt x="299011" y="278150"/>
                  </a:moveTo>
                  <a:lnTo>
                    <a:pt x="299011" y="238414"/>
                  </a:lnTo>
                  <a:cubicBezTo>
                    <a:pt x="310932" y="238414"/>
                    <a:pt x="324839" y="237421"/>
                    <a:pt x="338747" y="236427"/>
                  </a:cubicBezTo>
                  <a:lnTo>
                    <a:pt x="338747" y="276163"/>
                  </a:lnTo>
                  <a:cubicBezTo>
                    <a:pt x="325833" y="277157"/>
                    <a:pt x="312919" y="277157"/>
                    <a:pt x="299011" y="278150"/>
                  </a:cubicBezTo>
                  <a:close/>
                  <a:moveTo>
                    <a:pt x="219540" y="276163"/>
                  </a:moveTo>
                  <a:lnTo>
                    <a:pt x="219540" y="236427"/>
                  </a:lnTo>
                  <a:cubicBezTo>
                    <a:pt x="232454" y="237421"/>
                    <a:pt x="245368" y="238414"/>
                    <a:pt x="259276" y="238414"/>
                  </a:cubicBezTo>
                  <a:lnTo>
                    <a:pt x="259276" y="278150"/>
                  </a:lnTo>
                  <a:cubicBezTo>
                    <a:pt x="245368" y="277157"/>
                    <a:pt x="232454" y="277157"/>
                    <a:pt x="219540" y="276163"/>
                  </a:cubicBezTo>
                  <a:close/>
                  <a:moveTo>
                    <a:pt x="736104" y="397357"/>
                  </a:moveTo>
                  <a:cubicBezTo>
                    <a:pt x="736104" y="430139"/>
                    <a:pt x="638752" y="456961"/>
                    <a:pt x="517558" y="456961"/>
                  </a:cubicBezTo>
                  <a:cubicBezTo>
                    <a:pt x="396364" y="456961"/>
                    <a:pt x="299011" y="430139"/>
                    <a:pt x="299011" y="397357"/>
                  </a:cubicBezTo>
                  <a:cubicBezTo>
                    <a:pt x="299011" y="364575"/>
                    <a:pt x="396364" y="337754"/>
                    <a:pt x="517558" y="337754"/>
                  </a:cubicBezTo>
                  <a:cubicBezTo>
                    <a:pt x="638752" y="337754"/>
                    <a:pt x="736104" y="364575"/>
                    <a:pt x="736104" y="397357"/>
                  </a:cubicBezTo>
                  <a:close/>
                  <a:moveTo>
                    <a:pt x="795708" y="427159"/>
                  </a:moveTo>
                  <a:lnTo>
                    <a:pt x="795708" y="397357"/>
                  </a:lnTo>
                  <a:cubicBezTo>
                    <a:pt x="795708" y="350668"/>
                    <a:pt x="758952" y="316892"/>
                    <a:pt x="687428" y="298018"/>
                  </a:cubicBezTo>
                  <a:cubicBezTo>
                    <a:pt x="660606" y="291064"/>
                    <a:pt x="629811" y="285104"/>
                    <a:pt x="595042" y="282124"/>
                  </a:cubicBezTo>
                  <a:cubicBezTo>
                    <a:pt x="596036" y="278150"/>
                    <a:pt x="596036" y="273183"/>
                    <a:pt x="596036" y="268216"/>
                  </a:cubicBezTo>
                  <a:cubicBezTo>
                    <a:pt x="596036" y="240401"/>
                    <a:pt x="583122" y="216560"/>
                    <a:pt x="556300" y="198679"/>
                  </a:cubicBezTo>
                  <a:lnTo>
                    <a:pt x="556300" y="119207"/>
                  </a:lnTo>
                  <a:cubicBezTo>
                    <a:pt x="556300" y="72518"/>
                    <a:pt x="519544" y="38742"/>
                    <a:pt x="448020" y="19868"/>
                  </a:cubicBezTo>
                  <a:cubicBezTo>
                    <a:pt x="401331" y="6954"/>
                    <a:pt x="341727" y="0"/>
                    <a:pt x="278150" y="0"/>
                  </a:cubicBezTo>
                  <a:cubicBezTo>
                    <a:pt x="194705" y="0"/>
                    <a:pt x="0" y="11921"/>
                    <a:pt x="0" y="119207"/>
                  </a:cubicBezTo>
                  <a:lnTo>
                    <a:pt x="0" y="218546"/>
                  </a:lnTo>
                  <a:cubicBezTo>
                    <a:pt x="0" y="246361"/>
                    <a:pt x="12914" y="270203"/>
                    <a:pt x="39736" y="288084"/>
                  </a:cubicBezTo>
                  <a:lnTo>
                    <a:pt x="39736" y="306958"/>
                  </a:lnTo>
                  <a:cubicBezTo>
                    <a:pt x="15894" y="323846"/>
                    <a:pt x="0" y="346694"/>
                    <a:pt x="0" y="377489"/>
                  </a:cubicBezTo>
                  <a:lnTo>
                    <a:pt x="0" y="476829"/>
                  </a:lnTo>
                  <a:cubicBezTo>
                    <a:pt x="0" y="523518"/>
                    <a:pt x="36756" y="557293"/>
                    <a:pt x="108280" y="576168"/>
                  </a:cubicBezTo>
                  <a:cubicBezTo>
                    <a:pt x="154969" y="589082"/>
                    <a:pt x="214573" y="596036"/>
                    <a:pt x="278150" y="596036"/>
                  </a:cubicBezTo>
                  <a:cubicBezTo>
                    <a:pt x="278150" y="642725"/>
                    <a:pt x="314905" y="676500"/>
                    <a:pt x="386430" y="695375"/>
                  </a:cubicBezTo>
                  <a:cubicBezTo>
                    <a:pt x="433119" y="708289"/>
                    <a:pt x="492723" y="715243"/>
                    <a:pt x="556300" y="715243"/>
                  </a:cubicBezTo>
                  <a:cubicBezTo>
                    <a:pt x="639745" y="715243"/>
                    <a:pt x="834450" y="703322"/>
                    <a:pt x="834450" y="596036"/>
                  </a:cubicBezTo>
                  <a:lnTo>
                    <a:pt x="834450" y="496696"/>
                  </a:lnTo>
                  <a:cubicBezTo>
                    <a:pt x="835443" y="468881"/>
                    <a:pt x="822529" y="445040"/>
                    <a:pt x="795708" y="427159"/>
                  </a:cubicBezTo>
                  <a:close/>
                </a:path>
              </a:pathLst>
            </a:custGeom>
            <a:solidFill>
              <a:schemeClr val="bg1"/>
            </a:solidFill>
            <a:ln w="992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D91194E-7396-4056-8CD9-F2A8624A13E8}"/>
                </a:ext>
              </a:extLst>
            </p:cNvPr>
            <p:cNvSpPr/>
            <p:nvPr userDrawn="1"/>
          </p:nvSpPr>
          <p:spPr>
            <a:xfrm>
              <a:off x="5029946" y="2460242"/>
              <a:ext cx="784781" cy="784780"/>
            </a:xfrm>
            <a:custGeom>
              <a:avLst/>
              <a:gdLst>
                <a:gd name="connsiteX0" fmla="*/ 377490 w 784781"/>
                <a:gd name="connsiteY0" fmla="*/ 168877 h 784780"/>
                <a:gd name="connsiteX1" fmla="*/ 489744 w 784781"/>
                <a:gd name="connsiteY1" fmla="*/ 196692 h 784780"/>
                <a:gd name="connsiteX2" fmla="*/ 445041 w 784781"/>
                <a:gd name="connsiteY2" fmla="*/ 241395 h 784780"/>
                <a:gd name="connsiteX3" fmla="*/ 377490 w 784781"/>
                <a:gd name="connsiteY3" fmla="*/ 228481 h 784780"/>
                <a:gd name="connsiteX4" fmla="*/ 198679 w 784781"/>
                <a:gd name="connsiteY4" fmla="*/ 407292 h 784780"/>
                <a:gd name="connsiteX5" fmla="*/ 377490 w 784781"/>
                <a:gd name="connsiteY5" fmla="*/ 586103 h 784780"/>
                <a:gd name="connsiteX6" fmla="*/ 556301 w 784781"/>
                <a:gd name="connsiteY6" fmla="*/ 407292 h 784780"/>
                <a:gd name="connsiteX7" fmla="*/ 543387 w 784781"/>
                <a:gd name="connsiteY7" fmla="*/ 339741 h 784780"/>
                <a:gd name="connsiteX8" fmla="*/ 588089 w 784781"/>
                <a:gd name="connsiteY8" fmla="*/ 295038 h 784780"/>
                <a:gd name="connsiteX9" fmla="*/ 615905 w 784781"/>
                <a:gd name="connsiteY9" fmla="*/ 407292 h 784780"/>
                <a:gd name="connsiteX10" fmla="*/ 377490 w 784781"/>
                <a:gd name="connsiteY10" fmla="*/ 645707 h 784780"/>
                <a:gd name="connsiteX11" fmla="*/ 139075 w 784781"/>
                <a:gd name="connsiteY11" fmla="*/ 407292 h 784780"/>
                <a:gd name="connsiteX12" fmla="*/ 377490 w 784781"/>
                <a:gd name="connsiteY12" fmla="*/ 168877 h 784780"/>
                <a:gd name="connsiteX13" fmla="*/ 377489 w 784781"/>
                <a:gd name="connsiteY13" fmla="*/ 29802 h 784780"/>
                <a:gd name="connsiteX14" fmla="*/ 555307 w 784781"/>
                <a:gd name="connsiteY14" fmla="*/ 73511 h 784780"/>
                <a:gd name="connsiteX15" fmla="*/ 548353 w 784781"/>
                <a:gd name="connsiteY15" fmla="*/ 80465 h 784780"/>
                <a:gd name="connsiteX16" fmla="*/ 534445 w 784781"/>
                <a:gd name="connsiteY16" fmla="*/ 94373 h 784780"/>
                <a:gd name="connsiteX17" fmla="*/ 537425 w 784781"/>
                <a:gd name="connsiteY17" fmla="*/ 114240 h 784780"/>
                <a:gd name="connsiteX18" fmla="*/ 539412 w 784781"/>
                <a:gd name="connsiteY18" fmla="*/ 134108 h 784780"/>
                <a:gd name="connsiteX19" fmla="*/ 377489 w 784781"/>
                <a:gd name="connsiteY19" fmla="*/ 89406 h 784780"/>
                <a:gd name="connsiteX20" fmla="*/ 59604 w 784781"/>
                <a:gd name="connsiteY20" fmla="*/ 407291 h 784780"/>
                <a:gd name="connsiteX21" fmla="*/ 377489 w 784781"/>
                <a:gd name="connsiteY21" fmla="*/ 725177 h 784780"/>
                <a:gd name="connsiteX22" fmla="*/ 695375 w 784781"/>
                <a:gd name="connsiteY22" fmla="*/ 407291 h 784780"/>
                <a:gd name="connsiteX23" fmla="*/ 650672 w 784781"/>
                <a:gd name="connsiteY23" fmla="*/ 245368 h 784780"/>
                <a:gd name="connsiteX24" fmla="*/ 671533 w 784781"/>
                <a:gd name="connsiteY24" fmla="*/ 248348 h 784780"/>
                <a:gd name="connsiteX25" fmla="*/ 690408 w 784781"/>
                <a:gd name="connsiteY25" fmla="*/ 250335 h 784780"/>
                <a:gd name="connsiteX26" fmla="*/ 703322 w 784781"/>
                <a:gd name="connsiteY26" fmla="*/ 236428 h 784780"/>
                <a:gd name="connsiteX27" fmla="*/ 710276 w 784781"/>
                <a:gd name="connsiteY27" fmla="*/ 230467 h 784780"/>
                <a:gd name="connsiteX28" fmla="*/ 754978 w 784781"/>
                <a:gd name="connsiteY28" fmla="*/ 407291 h 784780"/>
                <a:gd name="connsiteX29" fmla="*/ 377489 w 784781"/>
                <a:gd name="connsiteY29" fmla="*/ 784780 h 784780"/>
                <a:gd name="connsiteX30" fmla="*/ 0 w 784781"/>
                <a:gd name="connsiteY30" fmla="*/ 407291 h 784780"/>
                <a:gd name="connsiteX31" fmla="*/ 377489 w 784781"/>
                <a:gd name="connsiteY31" fmla="*/ 29802 h 784780"/>
                <a:gd name="connsiteX32" fmla="*/ 685441 w 784781"/>
                <a:gd name="connsiteY32" fmla="*/ 0 h 784780"/>
                <a:gd name="connsiteX33" fmla="*/ 695375 w 784781"/>
                <a:gd name="connsiteY33" fmla="*/ 89405 h 784780"/>
                <a:gd name="connsiteX34" fmla="*/ 784781 w 784781"/>
                <a:gd name="connsiteY34" fmla="*/ 99339 h 784780"/>
                <a:gd name="connsiteX35" fmla="*/ 675507 w 784781"/>
                <a:gd name="connsiteY35" fmla="*/ 208612 h 784780"/>
                <a:gd name="connsiteX36" fmla="*/ 623851 w 784781"/>
                <a:gd name="connsiteY36" fmla="*/ 202652 h 784780"/>
                <a:gd name="connsiteX37" fmla="*/ 464908 w 784781"/>
                <a:gd name="connsiteY37" fmla="*/ 361595 h 784780"/>
                <a:gd name="connsiteX38" fmla="*/ 475836 w 784781"/>
                <a:gd name="connsiteY38" fmla="*/ 407291 h 784780"/>
                <a:gd name="connsiteX39" fmla="*/ 376496 w 784781"/>
                <a:gd name="connsiteY39" fmla="*/ 506630 h 784780"/>
                <a:gd name="connsiteX40" fmla="*/ 277157 w 784781"/>
                <a:gd name="connsiteY40" fmla="*/ 407291 h 784780"/>
                <a:gd name="connsiteX41" fmla="*/ 376496 w 784781"/>
                <a:gd name="connsiteY41" fmla="*/ 307952 h 784780"/>
                <a:gd name="connsiteX42" fmla="*/ 423186 w 784781"/>
                <a:gd name="connsiteY42" fmla="*/ 319872 h 784780"/>
                <a:gd name="connsiteX43" fmla="*/ 582129 w 784781"/>
                <a:gd name="connsiteY43" fmla="*/ 160930 h 784780"/>
                <a:gd name="connsiteX44" fmla="*/ 576168 w 784781"/>
                <a:gd name="connsiteY44" fmla="*/ 109273 h 78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84781" h="784780">
                  <a:moveTo>
                    <a:pt x="377490" y="168877"/>
                  </a:moveTo>
                  <a:cubicBezTo>
                    <a:pt x="418219" y="168877"/>
                    <a:pt x="455968" y="178811"/>
                    <a:pt x="489744" y="196692"/>
                  </a:cubicBezTo>
                  <a:lnTo>
                    <a:pt x="445041" y="241395"/>
                  </a:lnTo>
                  <a:cubicBezTo>
                    <a:pt x="424180" y="233448"/>
                    <a:pt x="401332" y="228481"/>
                    <a:pt x="377490" y="228481"/>
                  </a:cubicBezTo>
                  <a:cubicBezTo>
                    <a:pt x="279144" y="228481"/>
                    <a:pt x="198679" y="308945"/>
                    <a:pt x="198679" y="407292"/>
                  </a:cubicBezTo>
                  <a:cubicBezTo>
                    <a:pt x="198679" y="505638"/>
                    <a:pt x="279144" y="586103"/>
                    <a:pt x="377490" y="586103"/>
                  </a:cubicBezTo>
                  <a:cubicBezTo>
                    <a:pt x="475836" y="586103"/>
                    <a:pt x="556301" y="505638"/>
                    <a:pt x="556301" y="407292"/>
                  </a:cubicBezTo>
                  <a:cubicBezTo>
                    <a:pt x="556301" y="383451"/>
                    <a:pt x="552327" y="360603"/>
                    <a:pt x="543387" y="339741"/>
                  </a:cubicBezTo>
                  <a:lnTo>
                    <a:pt x="588089" y="295038"/>
                  </a:lnTo>
                  <a:cubicBezTo>
                    <a:pt x="605971" y="328813"/>
                    <a:pt x="615905" y="366563"/>
                    <a:pt x="615905" y="407292"/>
                  </a:cubicBezTo>
                  <a:cubicBezTo>
                    <a:pt x="615905" y="538420"/>
                    <a:pt x="508618" y="645707"/>
                    <a:pt x="377490" y="645707"/>
                  </a:cubicBezTo>
                  <a:cubicBezTo>
                    <a:pt x="246361" y="645707"/>
                    <a:pt x="139075" y="538420"/>
                    <a:pt x="139075" y="407292"/>
                  </a:cubicBezTo>
                  <a:cubicBezTo>
                    <a:pt x="139075" y="276163"/>
                    <a:pt x="246361" y="168877"/>
                    <a:pt x="377490" y="168877"/>
                  </a:cubicBezTo>
                  <a:close/>
                  <a:moveTo>
                    <a:pt x="377489" y="29802"/>
                  </a:moveTo>
                  <a:cubicBezTo>
                    <a:pt x="442060" y="29802"/>
                    <a:pt x="501663" y="45696"/>
                    <a:pt x="555307" y="73511"/>
                  </a:cubicBezTo>
                  <a:lnTo>
                    <a:pt x="548353" y="80465"/>
                  </a:lnTo>
                  <a:lnTo>
                    <a:pt x="534445" y="94373"/>
                  </a:lnTo>
                  <a:lnTo>
                    <a:pt x="537425" y="114240"/>
                  </a:lnTo>
                  <a:lnTo>
                    <a:pt x="539412" y="134108"/>
                  </a:lnTo>
                  <a:cubicBezTo>
                    <a:pt x="491729" y="105300"/>
                    <a:pt x="436099" y="89406"/>
                    <a:pt x="377489" y="89406"/>
                  </a:cubicBezTo>
                  <a:cubicBezTo>
                    <a:pt x="202652" y="89406"/>
                    <a:pt x="59604" y="232454"/>
                    <a:pt x="59604" y="407291"/>
                  </a:cubicBezTo>
                  <a:cubicBezTo>
                    <a:pt x="59604" y="582128"/>
                    <a:pt x="202652" y="725177"/>
                    <a:pt x="377489" y="725177"/>
                  </a:cubicBezTo>
                  <a:cubicBezTo>
                    <a:pt x="552326" y="725177"/>
                    <a:pt x="695375" y="582128"/>
                    <a:pt x="695375" y="407291"/>
                  </a:cubicBezTo>
                  <a:cubicBezTo>
                    <a:pt x="695375" y="347688"/>
                    <a:pt x="678487" y="293051"/>
                    <a:pt x="650672" y="245368"/>
                  </a:cubicBezTo>
                  <a:lnTo>
                    <a:pt x="671533" y="248348"/>
                  </a:lnTo>
                  <a:lnTo>
                    <a:pt x="690408" y="250335"/>
                  </a:lnTo>
                  <a:lnTo>
                    <a:pt x="703322" y="236428"/>
                  </a:lnTo>
                  <a:lnTo>
                    <a:pt x="710276" y="230467"/>
                  </a:lnTo>
                  <a:cubicBezTo>
                    <a:pt x="739084" y="283117"/>
                    <a:pt x="754978" y="342721"/>
                    <a:pt x="754978" y="407291"/>
                  </a:cubicBezTo>
                  <a:cubicBezTo>
                    <a:pt x="754978" y="615904"/>
                    <a:pt x="586102" y="784780"/>
                    <a:pt x="377489" y="784780"/>
                  </a:cubicBezTo>
                  <a:cubicBezTo>
                    <a:pt x="168877" y="784780"/>
                    <a:pt x="0" y="615904"/>
                    <a:pt x="0" y="407291"/>
                  </a:cubicBezTo>
                  <a:cubicBezTo>
                    <a:pt x="0" y="198679"/>
                    <a:pt x="168877" y="29802"/>
                    <a:pt x="377489" y="29802"/>
                  </a:cubicBezTo>
                  <a:close/>
                  <a:moveTo>
                    <a:pt x="685441" y="0"/>
                  </a:moveTo>
                  <a:lnTo>
                    <a:pt x="695375" y="89405"/>
                  </a:lnTo>
                  <a:lnTo>
                    <a:pt x="784781" y="99339"/>
                  </a:lnTo>
                  <a:lnTo>
                    <a:pt x="675507" y="208612"/>
                  </a:lnTo>
                  <a:lnTo>
                    <a:pt x="623851" y="202652"/>
                  </a:lnTo>
                  <a:lnTo>
                    <a:pt x="464908" y="361595"/>
                  </a:lnTo>
                  <a:cubicBezTo>
                    <a:pt x="471862" y="375502"/>
                    <a:pt x="475836" y="390403"/>
                    <a:pt x="475836" y="407291"/>
                  </a:cubicBezTo>
                  <a:cubicBezTo>
                    <a:pt x="475836" y="461928"/>
                    <a:pt x="431133" y="506630"/>
                    <a:pt x="376496" y="506630"/>
                  </a:cubicBezTo>
                  <a:cubicBezTo>
                    <a:pt x="321860" y="506630"/>
                    <a:pt x="277157" y="461928"/>
                    <a:pt x="277157" y="407291"/>
                  </a:cubicBezTo>
                  <a:cubicBezTo>
                    <a:pt x="277157" y="352654"/>
                    <a:pt x="321860" y="307952"/>
                    <a:pt x="376496" y="307952"/>
                  </a:cubicBezTo>
                  <a:cubicBezTo>
                    <a:pt x="393384" y="307952"/>
                    <a:pt x="409278" y="312919"/>
                    <a:pt x="423186" y="319872"/>
                  </a:cubicBezTo>
                  <a:lnTo>
                    <a:pt x="582129" y="160930"/>
                  </a:lnTo>
                  <a:lnTo>
                    <a:pt x="576168" y="109273"/>
                  </a:lnTo>
                  <a:close/>
                </a:path>
              </a:pathLst>
            </a:custGeom>
            <a:solidFill>
              <a:schemeClr val="bg1"/>
            </a:solidFill>
            <a:ln w="992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2AF06F3-3FFD-47F0-8203-5D473257CAD6}"/>
                </a:ext>
              </a:extLst>
            </p:cNvPr>
            <p:cNvSpPr/>
            <p:nvPr userDrawn="1"/>
          </p:nvSpPr>
          <p:spPr>
            <a:xfrm>
              <a:off x="7197397" y="2843370"/>
              <a:ext cx="516564" cy="834451"/>
            </a:xfrm>
            <a:custGeom>
              <a:avLst/>
              <a:gdLst>
                <a:gd name="connsiteX0" fmla="*/ 193712 w 516564"/>
                <a:gd name="connsiteY0" fmla="*/ 774846 h 834451"/>
                <a:gd name="connsiteX1" fmla="*/ 322853 w 516564"/>
                <a:gd name="connsiteY1" fmla="*/ 774846 h 834451"/>
                <a:gd name="connsiteX2" fmla="*/ 258283 w 516564"/>
                <a:gd name="connsiteY2" fmla="*/ 834451 h 834451"/>
                <a:gd name="connsiteX3" fmla="*/ 193712 w 516564"/>
                <a:gd name="connsiteY3" fmla="*/ 774846 h 834451"/>
                <a:gd name="connsiteX4" fmla="*/ 158943 w 516564"/>
                <a:gd name="connsiteY4" fmla="*/ 675507 h 834451"/>
                <a:gd name="connsiteX5" fmla="*/ 357621 w 516564"/>
                <a:gd name="connsiteY5" fmla="*/ 675507 h 834451"/>
                <a:gd name="connsiteX6" fmla="*/ 387423 w 516564"/>
                <a:gd name="connsiteY6" fmla="*/ 705310 h 834451"/>
                <a:gd name="connsiteX7" fmla="*/ 357621 w 516564"/>
                <a:gd name="connsiteY7" fmla="*/ 735112 h 834451"/>
                <a:gd name="connsiteX8" fmla="*/ 158943 w 516564"/>
                <a:gd name="connsiteY8" fmla="*/ 735112 h 834451"/>
                <a:gd name="connsiteX9" fmla="*/ 129141 w 516564"/>
                <a:gd name="connsiteY9" fmla="*/ 705310 h 834451"/>
                <a:gd name="connsiteX10" fmla="*/ 158943 w 516564"/>
                <a:gd name="connsiteY10" fmla="*/ 675507 h 834451"/>
                <a:gd name="connsiteX11" fmla="*/ 158943 w 516564"/>
                <a:gd name="connsiteY11" fmla="*/ 576167 h 834451"/>
                <a:gd name="connsiteX12" fmla="*/ 357621 w 516564"/>
                <a:gd name="connsiteY12" fmla="*/ 576167 h 834451"/>
                <a:gd name="connsiteX13" fmla="*/ 387423 w 516564"/>
                <a:gd name="connsiteY13" fmla="*/ 605970 h 834451"/>
                <a:gd name="connsiteX14" fmla="*/ 357621 w 516564"/>
                <a:gd name="connsiteY14" fmla="*/ 635772 h 834451"/>
                <a:gd name="connsiteX15" fmla="*/ 158943 w 516564"/>
                <a:gd name="connsiteY15" fmla="*/ 635772 h 834451"/>
                <a:gd name="connsiteX16" fmla="*/ 129141 w 516564"/>
                <a:gd name="connsiteY16" fmla="*/ 605970 h 834451"/>
                <a:gd name="connsiteX17" fmla="*/ 158943 w 516564"/>
                <a:gd name="connsiteY17" fmla="*/ 576167 h 834451"/>
                <a:gd name="connsiteX18" fmla="*/ 259275 w 516564"/>
                <a:gd name="connsiteY18" fmla="*/ 58610 h 834451"/>
                <a:gd name="connsiteX19" fmla="*/ 60597 w 516564"/>
                <a:gd name="connsiteY19" fmla="*/ 255302 h 834451"/>
                <a:gd name="connsiteX20" fmla="*/ 60597 w 516564"/>
                <a:gd name="connsiteY20" fmla="*/ 263249 h 834451"/>
                <a:gd name="connsiteX21" fmla="*/ 74504 w 516564"/>
                <a:gd name="connsiteY21" fmla="*/ 332787 h 834451"/>
                <a:gd name="connsiteX22" fmla="*/ 108280 w 516564"/>
                <a:gd name="connsiteY22" fmla="*/ 387423 h 834451"/>
                <a:gd name="connsiteX23" fmla="*/ 165897 w 516564"/>
                <a:gd name="connsiteY23" fmla="*/ 476829 h 834451"/>
                <a:gd name="connsiteX24" fmla="*/ 258282 w 516564"/>
                <a:gd name="connsiteY24" fmla="*/ 476829 h 834451"/>
                <a:gd name="connsiteX25" fmla="*/ 351661 w 516564"/>
                <a:gd name="connsiteY25" fmla="*/ 476829 h 834451"/>
                <a:gd name="connsiteX26" fmla="*/ 409278 w 516564"/>
                <a:gd name="connsiteY26" fmla="*/ 387423 h 834451"/>
                <a:gd name="connsiteX27" fmla="*/ 443053 w 516564"/>
                <a:gd name="connsiteY27" fmla="*/ 332787 h 834451"/>
                <a:gd name="connsiteX28" fmla="*/ 456961 w 516564"/>
                <a:gd name="connsiteY28" fmla="*/ 263249 h 834451"/>
                <a:gd name="connsiteX29" fmla="*/ 457954 w 516564"/>
                <a:gd name="connsiteY29" fmla="*/ 263249 h 834451"/>
                <a:gd name="connsiteX30" fmla="*/ 457954 w 516564"/>
                <a:gd name="connsiteY30" fmla="*/ 255302 h 834451"/>
                <a:gd name="connsiteX31" fmla="*/ 259275 w 516564"/>
                <a:gd name="connsiteY31" fmla="*/ 58610 h 834451"/>
                <a:gd name="connsiteX32" fmla="*/ 258282 w 516564"/>
                <a:gd name="connsiteY32" fmla="*/ 0 h 834451"/>
                <a:gd name="connsiteX33" fmla="*/ 516564 w 516564"/>
                <a:gd name="connsiteY33" fmla="*/ 255302 h 834451"/>
                <a:gd name="connsiteX34" fmla="*/ 516564 w 516564"/>
                <a:gd name="connsiteY34" fmla="*/ 264242 h 834451"/>
                <a:gd name="connsiteX35" fmla="*/ 498683 w 516564"/>
                <a:gd name="connsiteY35" fmla="*/ 353648 h 834451"/>
                <a:gd name="connsiteX36" fmla="*/ 453980 w 516564"/>
                <a:gd name="connsiteY36" fmla="*/ 427159 h 834451"/>
                <a:gd name="connsiteX37" fmla="*/ 393384 w 516564"/>
                <a:gd name="connsiteY37" fmla="*/ 525505 h 834451"/>
                <a:gd name="connsiteX38" fmla="*/ 375502 w 516564"/>
                <a:gd name="connsiteY38" fmla="*/ 536432 h 834451"/>
                <a:gd name="connsiteX39" fmla="*/ 141062 w 516564"/>
                <a:gd name="connsiteY39" fmla="*/ 536432 h 834451"/>
                <a:gd name="connsiteX40" fmla="*/ 123181 w 516564"/>
                <a:gd name="connsiteY40" fmla="*/ 525505 h 834451"/>
                <a:gd name="connsiteX41" fmla="*/ 62584 w 516564"/>
                <a:gd name="connsiteY41" fmla="*/ 427159 h 834451"/>
                <a:gd name="connsiteX42" fmla="*/ 17881 w 516564"/>
                <a:gd name="connsiteY42" fmla="*/ 353648 h 834451"/>
                <a:gd name="connsiteX43" fmla="*/ 0 w 516564"/>
                <a:gd name="connsiteY43" fmla="*/ 264242 h 834451"/>
                <a:gd name="connsiteX44" fmla="*/ 0 w 516564"/>
                <a:gd name="connsiteY44" fmla="*/ 255302 h 834451"/>
                <a:gd name="connsiteX45" fmla="*/ 258282 w 516564"/>
                <a:gd name="connsiteY45" fmla="*/ 0 h 834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564" h="834451">
                  <a:moveTo>
                    <a:pt x="193712" y="774846"/>
                  </a:moveTo>
                  <a:lnTo>
                    <a:pt x="322853" y="774846"/>
                  </a:lnTo>
                  <a:cubicBezTo>
                    <a:pt x="319873" y="808622"/>
                    <a:pt x="292058" y="834451"/>
                    <a:pt x="258283" y="834451"/>
                  </a:cubicBezTo>
                  <a:cubicBezTo>
                    <a:pt x="224507" y="834451"/>
                    <a:pt x="196692" y="808622"/>
                    <a:pt x="193712" y="774846"/>
                  </a:cubicBezTo>
                  <a:close/>
                  <a:moveTo>
                    <a:pt x="158943" y="675507"/>
                  </a:moveTo>
                  <a:lnTo>
                    <a:pt x="357621" y="675507"/>
                  </a:lnTo>
                  <a:cubicBezTo>
                    <a:pt x="374509" y="675507"/>
                    <a:pt x="387423" y="688421"/>
                    <a:pt x="387423" y="705310"/>
                  </a:cubicBezTo>
                  <a:cubicBezTo>
                    <a:pt x="387423" y="722197"/>
                    <a:pt x="374509" y="735112"/>
                    <a:pt x="357621" y="735112"/>
                  </a:cubicBezTo>
                  <a:lnTo>
                    <a:pt x="158943" y="735112"/>
                  </a:lnTo>
                  <a:cubicBezTo>
                    <a:pt x="142055" y="735112"/>
                    <a:pt x="129141" y="722197"/>
                    <a:pt x="129141" y="705310"/>
                  </a:cubicBezTo>
                  <a:cubicBezTo>
                    <a:pt x="129141" y="688421"/>
                    <a:pt x="142055" y="675507"/>
                    <a:pt x="158943" y="675507"/>
                  </a:cubicBezTo>
                  <a:close/>
                  <a:moveTo>
                    <a:pt x="158943" y="576167"/>
                  </a:moveTo>
                  <a:lnTo>
                    <a:pt x="357621" y="576167"/>
                  </a:lnTo>
                  <a:cubicBezTo>
                    <a:pt x="374509" y="576167"/>
                    <a:pt x="387423" y="589081"/>
                    <a:pt x="387423" y="605970"/>
                  </a:cubicBezTo>
                  <a:cubicBezTo>
                    <a:pt x="387423" y="622857"/>
                    <a:pt x="374509" y="635772"/>
                    <a:pt x="357621" y="635772"/>
                  </a:cubicBezTo>
                  <a:lnTo>
                    <a:pt x="158943" y="635772"/>
                  </a:lnTo>
                  <a:cubicBezTo>
                    <a:pt x="142055" y="635772"/>
                    <a:pt x="129141" y="622857"/>
                    <a:pt x="129141" y="605970"/>
                  </a:cubicBezTo>
                  <a:cubicBezTo>
                    <a:pt x="129141" y="589081"/>
                    <a:pt x="142055" y="576167"/>
                    <a:pt x="158943" y="576167"/>
                  </a:cubicBezTo>
                  <a:close/>
                  <a:moveTo>
                    <a:pt x="259275" y="58610"/>
                  </a:moveTo>
                  <a:cubicBezTo>
                    <a:pt x="150996" y="59604"/>
                    <a:pt x="62584" y="147022"/>
                    <a:pt x="60597" y="255302"/>
                  </a:cubicBezTo>
                  <a:lnTo>
                    <a:pt x="60597" y="263249"/>
                  </a:lnTo>
                  <a:cubicBezTo>
                    <a:pt x="61590" y="287091"/>
                    <a:pt x="65564" y="310932"/>
                    <a:pt x="74504" y="332787"/>
                  </a:cubicBezTo>
                  <a:cubicBezTo>
                    <a:pt x="82452" y="352654"/>
                    <a:pt x="94372" y="371529"/>
                    <a:pt x="108280" y="387423"/>
                  </a:cubicBezTo>
                  <a:cubicBezTo>
                    <a:pt x="130134" y="415238"/>
                    <a:pt x="150002" y="445040"/>
                    <a:pt x="165897" y="476829"/>
                  </a:cubicBezTo>
                  <a:lnTo>
                    <a:pt x="258282" y="476829"/>
                  </a:lnTo>
                  <a:lnTo>
                    <a:pt x="351661" y="476829"/>
                  </a:lnTo>
                  <a:cubicBezTo>
                    <a:pt x="366562" y="445040"/>
                    <a:pt x="386430" y="415238"/>
                    <a:pt x="409278" y="387423"/>
                  </a:cubicBezTo>
                  <a:cubicBezTo>
                    <a:pt x="424179" y="371529"/>
                    <a:pt x="435106" y="352654"/>
                    <a:pt x="443053" y="332787"/>
                  </a:cubicBezTo>
                  <a:cubicBezTo>
                    <a:pt x="451000" y="310932"/>
                    <a:pt x="455967" y="287091"/>
                    <a:pt x="456961" y="263249"/>
                  </a:cubicBezTo>
                  <a:lnTo>
                    <a:pt x="457954" y="263249"/>
                  </a:lnTo>
                  <a:lnTo>
                    <a:pt x="457954" y="255302"/>
                  </a:lnTo>
                  <a:cubicBezTo>
                    <a:pt x="455967" y="146029"/>
                    <a:pt x="367555" y="59604"/>
                    <a:pt x="259275" y="58610"/>
                  </a:cubicBezTo>
                  <a:close/>
                  <a:moveTo>
                    <a:pt x="258282" y="0"/>
                  </a:moveTo>
                  <a:cubicBezTo>
                    <a:pt x="399344" y="993"/>
                    <a:pt x="513584" y="114240"/>
                    <a:pt x="516564" y="255302"/>
                  </a:cubicBezTo>
                  <a:lnTo>
                    <a:pt x="516564" y="264242"/>
                  </a:lnTo>
                  <a:cubicBezTo>
                    <a:pt x="515571" y="295038"/>
                    <a:pt x="509611" y="324839"/>
                    <a:pt x="498683" y="353648"/>
                  </a:cubicBezTo>
                  <a:cubicBezTo>
                    <a:pt x="488749" y="380469"/>
                    <a:pt x="472855" y="405304"/>
                    <a:pt x="453980" y="427159"/>
                  </a:cubicBezTo>
                  <a:cubicBezTo>
                    <a:pt x="430139" y="452987"/>
                    <a:pt x="404311" y="503650"/>
                    <a:pt x="393384" y="525505"/>
                  </a:cubicBezTo>
                  <a:cubicBezTo>
                    <a:pt x="390403" y="532459"/>
                    <a:pt x="383450" y="536432"/>
                    <a:pt x="375502" y="536432"/>
                  </a:cubicBezTo>
                  <a:lnTo>
                    <a:pt x="141062" y="536432"/>
                  </a:lnTo>
                  <a:cubicBezTo>
                    <a:pt x="133115" y="536432"/>
                    <a:pt x="126161" y="532459"/>
                    <a:pt x="123181" y="525505"/>
                  </a:cubicBezTo>
                  <a:cubicBezTo>
                    <a:pt x="112253" y="503650"/>
                    <a:pt x="86425" y="452987"/>
                    <a:pt x="62584" y="427159"/>
                  </a:cubicBezTo>
                  <a:cubicBezTo>
                    <a:pt x="43709" y="405304"/>
                    <a:pt x="28808" y="380469"/>
                    <a:pt x="17881" y="353648"/>
                  </a:cubicBezTo>
                  <a:cubicBezTo>
                    <a:pt x="6954" y="324839"/>
                    <a:pt x="993" y="295038"/>
                    <a:pt x="0" y="264242"/>
                  </a:cubicBezTo>
                  <a:lnTo>
                    <a:pt x="0" y="255302"/>
                  </a:lnTo>
                  <a:cubicBezTo>
                    <a:pt x="2980" y="114240"/>
                    <a:pt x="117220" y="993"/>
                    <a:pt x="258282" y="0"/>
                  </a:cubicBezTo>
                  <a:close/>
                </a:path>
              </a:pathLst>
            </a:custGeom>
            <a:solidFill>
              <a:schemeClr val="bg1"/>
            </a:solidFill>
            <a:ln w="992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44" name="Text Placeholder 68">
            <a:extLst>
              <a:ext uri="{FF2B5EF4-FFF2-40B4-BE49-F238E27FC236}">
                <a16:creationId xmlns:a16="http://schemas.microsoft.com/office/drawing/2014/main" id="{F3DFB78F-C218-47B8-B61F-28AC7646A3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2361" y="2973938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5" name="Text Placeholder 68">
            <a:extLst>
              <a:ext uri="{FF2B5EF4-FFF2-40B4-BE49-F238E27FC236}">
                <a16:creationId xmlns:a16="http://schemas.microsoft.com/office/drawing/2014/main" id="{C2CCB4C8-9094-4B22-B4F3-36DF6DB37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2101" y="1798188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68">
            <a:extLst>
              <a:ext uri="{FF2B5EF4-FFF2-40B4-BE49-F238E27FC236}">
                <a16:creationId xmlns:a16="http://schemas.microsoft.com/office/drawing/2014/main" id="{2C8778CB-93E0-4AA7-A95B-86D397051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8492" y="3343341"/>
            <a:ext cx="1012689" cy="32861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7" name="Text Placeholder 78">
            <a:extLst>
              <a:ext uri="{FF2B5EF4-FFF2-40B4-BE49-F238E27FC236}">
                <a16:creationId xmlns:a16="http://schemas.microsoft.com/office/drawing/2014/main" id="{DFA58B00-AE18-41FF-A33F-25A7577FC1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7350" y="1598281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78">
            <a:extLst>
              <a:ext uri="{FF2B5EF4-FFF2-40B4-BE49-F238E27FC236}">
                <a16:creationId xmlns:a16="http://schemas.microsoft.com/office/drawing/2014/main" id="{6EA7B4EE-DEDB-400C-AA15-C89351118D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6714" y="3362067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9" name="Text Placeholder 78">
            <a:extLst>
              <a:ext uri="{FF2B5EF4-FFF2-40B4-BE49-F238E27FC236}">
                <a16:creationId xmlns:a16="http://schemas.microsoft.com/office/drawing/2014/main" id="{87000DF1-EE26-403A-87AD-E9A26390CC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5582" y="2812243"/>
            <a:ext cx="1949450" cy="973137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53152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 các chủ đề trong sá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485E8-9F0D-41EA-9706-9C6938BAD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984E9-6E9E-4622-A7BF-B871D4BC9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916E3E-5A35-4178-B6F9-F0AD95F1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763C1-DEAB-4BF4-8EF6-0E9AEE2D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49CD0F-0A45-42A3-A0E0-5ACF781E9311}"/>
              </a:ext>
            </a:extLst>
          </p:cNvPr>
          <p:cNvGrpSpPr/>
          <p:nvPr userDrawn="1"/>
        </p:nvGrpSpPr>
        <p:grpSpPr>
          <a:xfrm>
            <a:off x="3239221" y="1841087"/>
            <a:ext cx="2412632" cy="2389642"/>
            <a:chOff x="12941300" y="9016999"/>
            <a:chExt cx="4992242" cy="5004289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0C4A637C-CE57-483E-AA6A-0FB2696EE93C}"/>
                </a:ext>
              </a:extLst>
            </p:cNvPr>
            <p:cNvSpPr/>
            <p:nvPr/>
          </p:nvSpPr>
          <p:spPr>
            <a:xfrm>
              <a:off x="15214599" y="9016999"/>
              <a:ext cx="2357123" cy="2035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56" y="5417"/>
                  </a:moveTo>
                  <a:cubicBezTo>
                    <a:pt x="8961" y="4528"/>
                    <a:pt x="7530" y="3261"/>
                    <a:pt x="6482" y="1617"/>
                  </a:cubicBezTo>
                  <a:cubicBezTo>
                    <a:pt x="5831" y="593"/>
                    <a:pt x="5086" y="0"/>
                    <a:pt x="4294" y="0"/>
                  </a:cubicBezTo>
                  <a:cubicBezTo>
                    <a:pt x="3724" y="54"/>
                    <a:pt x="3224" y="391"/>
                    <a:pt x="2840" y="835"/>
                  </a:cubicBezTo>
                  <a:cubicBezTo>
                    <a:pt x="2444" y="1280"/>
                    <a:pt x="2141" y="1819"/>
                    <a:pt x="1874" y="2385"/>
                  </a:cubicBezTo>
                  <a:cubicBezTo>
                    <a:pt x="1781" y="2587"/>
                    <a:pt x="1688" y="2803"/>
                    <a:pt x="1606" y="3005"/>
                  </a:cubicBezTo>
                  <a:cubicBezTo>
                    <a:pt x="1455" y="3382"/>
                    <a:pt x="1327" y="3759"/>
                    <a:pt x="1210" y="4137"/>
                  </a:cubicBezTo>
                  <a:cubicBezTo>
                    <a:pt x="1024" y="4743"/>
                    <a:pt x="861" y="5363"/>
                    <a:pt x="733" y="5983"/>
                  </a:cubicBezTo>
                  <a:cubicBezTo>
                    <a:pt x="477" y="7236"/>
                    <a:pt x="279" y="8516"/>
                    <a:pt x="175" y="9796"/>
                  </a:cubicBezTo>
                  <a:cubicBezTo>
                    <a:pt x="58" y="11076"/>
                    <a:pt x="0" y="12370"/>
                    <a:pt x="0" y="13663"/>
                  </a:cubicBezTo>
                  <a:cubicBezTo>
                    <a:pt x="0" y="14687"/>
                    <a:pt x="35" y="15712"/>
                    <a:pt x="105" y="16736"/>
                  </a:cubicBezTo>
                  <a:cubicBezTo>
                    <a:pt x="524" y="16668"/>
                    <a:pt x="966" y="16628"/>
                    <a:pt x="1397" y="16628"/>
                  </a:cubicBezTo>
                  <a:cubicBezTo>
                    <a:pt x="4166" y="16628"/>
                    <a:pt x="6657" y="18016"/>
                    <a:pt x="8379" y="20212"/>
                  </a:cubicBezTo>
                  <a:cubicBezTo>
                    <a:pt x="8717" y="20643"/>
                    <a:pt x="9019" y="21115"/>
                    <a:pt x="9299" y="21600"/>
                  </a:cubicBezTo>
                  <a:cubicBezTo>
                    <a:pt x="10265" y="21182"/>
                    <a:pt x="11266" y="20832"/>
                    <a:pt x="12266" y="20535"/>
                  </a:cubicBezTo>
                  <a:cubicBezTo>
                    <a:pt x="14489" y="19916"/>
                    <a:pt x="16770" y="19552"/>
                    <a:pt x="19063" y="19673"/>
                  </a:cubicBezTo>
                  <a:cubicBezTo>
                    <a:pt x="19913" y="19714"/>
                    <a:pt x="20762" y="19835"/>
                    <a:pt x="21600" y="20064"/>
                  </a:cubicBezTo>
                  <a:cubicBezTo>
                    <a:pt x="19808" y="13623"/>
                    <a:pt x="15769" y="8327"/>
                    <a:pt x="10556" y="5417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b="1" dirty="0"/>
                <a:t>01</a:t>
              </a: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8509438D-5999-484E-AFE5-A32CF1780E77}"/>
                </a:ext>
              </a:extLst>
            </p:cNvPr>
            <p:cNvSpPr/>
            <p:nvPr/>
          </p:nvSpPr>
          <p:spPr>
            <a:xfrm>
              <a:off x="16154400" y="10922000"/>
              <a:ext cx="1779142" cy="2551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extrusionOk="0">
                  <a:moveTo>
                    <a:pt x="21205" y="2054"/>
                  </a:moveTo>
                  <a:cubicBezTo>
                    <a:pt x="20977" y="1548"/>
                    <a:pt x="20446" y="1172"/>
                    <a:pt x="19823" y="903"/>
                  </a:cubicBezTo>
                  <a:cubicBezTo>
                    <a:pt x="19215" y="634"/>
                    <a:pt x="18516" y="462"/>
                    <a:pt x="17833" y="333"/>
                  </a:cubicBezTo>
                  <a:cubicBezTo>
                    <a:pt x="17559" y="280"/>
                    <a:pt x="17286" y="247"/>
                    <a:pt x="17013" y="204"/>
                  </a:cubicBezTo>
                  <a:cubicBezTo>
                    <a:pt x="16572" y="151"/>
                    <a:pt x="16132" y="108"/>
                    <a:pt x="15691" y="75"/>
                  </a:cubicBezTo>
                  <a:cubicBezTo>
                    <a:pt x="14962" y="22"/>
                    <a:pt x="14248" y="0"/>
                    <a:pt x="13519" y="0"/>
                  </a:cubicBezTo>
                  <a:cubicBezTo>
                    <a:pt x="12061" y="11"/>
                    <a:pt x="10618" y="75"/>
                    <a:pt x="9175" y="226"/>
                  </a:cubicBezTo>
                  <a:cubicBezTo>
                    <a:pt x="7732" y="366"/>
                    <a:pt x="6304" y="559"/>
                    <a:pt x="4891" y="817"/>
                  </a:cubicBezTo>
                  <a:cubicBezTo>
                    <a:pt x="3661" y="1032"/>
                    <a:pt x="2446" y="1279"/>
                    <a:pt x="1261" y="1580"/>
                  </a:cubicBezTo>
                  <a:cubicBezTo>
                    <a:pt x="2233" y="2817"/>
                    <a:pt x="2780" y="4247"/>
                    <a:pt x="2780" y="5763"/>
                  </a:cubicBezTo>
                  <a:cubicBezTo>
                    <a:pt x="2780" y="7118"/>
                    <a:pt x="2339" y="8408"/>
                    <a:pt x="1549" y="9547"/>
                  </a:cubicBezTo>
                  <a:cubicBezTo>
                    <a:pt x="1124" y="10160"/>
                    <a:pt x="608" y="10741"/>
                    <a:pt x="0" y="11257"/>
                  </a:cubicBezTo>
                  <a:cubicBezTo>
                    <a:pt x="1033" y="12160"/>
                    <a:pt x="1959" y="13128"/>
                    <a:pt x="2795" y="14117"/>
                  </a:cubicBezTo>
                  <a:cubicBezTo>
                    <a:pt x="4299" y="15934"/>
                    <a:pt x="5544" y="17880"/>
                    <a:pt x="6289" y="19933"/>
                  </a:cubicBezTo>
                  <a:cubicBezTo>
                    <a:pt x="6486" y="20482"/>
                    <a:pt x="6638" y="21041"/>
                    <a:pt x="6744" y="21600"/>
                  </a:cubicBezTo>
                  <a:cubicBezTo>
                    <a:pt x="13671" y="18041"/>
                    <a:pt x="18167" y="12268"/>
                    <a:pt x="18167" y="5741"/>
                  </a:cubicBezTo>
                  <a:cubicBezTo>
                    <a:pt x="18167" y="5688"/>
                    <a:pt x="18167" y="5645"/>
                    <a:pt x="18167" y="5591"/>
                  </a:cubicBezTo>
                  <a:cubicBezTo>
                    <a:pt x="20400" y="4440"/>
                    <a:pt x="21600" y="3161"/>
                    <a:pt x="21205" y="2054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02</a:t>
              </a:r>
              <a:endParaRPr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F4BEAE8-A4A5-413C-8D06-08C8E686BA67}"/>
                </a:ext>
              </a:extLst>
            </p:cNvPr>
            <p:cNvSpPr/>
            <p:nvPr/>
          </p:nvSpPr>
          <p:spPr>
            <a:xfrm>
              <a:off x="13995399" y="12318999"/>
              <a:ext cx="2702128" cy="170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430" extrusionOk="0">
                  <a:moveTo>
                    <a:pt x="21580" y="16883"/>
                  </a:moveTo>
                  <a:cubicBezTo>
                    <a:pt x="21559" y="16228"/>
                    <a:pt x="21509" y="15588"/>
                    <a:pt x="21438" y="14949"/>
                  </a:cubicBezTo>
                  <a:cubicBezTo>
                    <a:pt x="21428" y="14853"/>
                    <a:pt x="21417" y="14741"/>
                    <a:pt x="21397" y="14645"/>
                  </a:cubicBezTo>
                  <a:cubicBezTo>
                    <a:pt x="21306" y="13894"/>
                    <a:pt x="21184" y="13158"/>
                    <a:pt x="21042" y="12423"/>
                  </a:cubicBezTo>
                  <a:cubicBezTo>
                    <a:pt x="20758" y="10968"/>
                    <a:pt x="20413" y="9529"/>
                    <a:pt x="19997" y="8138"/>
                  </a:cubicBezTo>
                  <a:cubicBezTo>
                    <a:pt x="19591" y="6747"/>
                    <a:pt x="19145" y="5388"/>
                    <a:pt x="18648" y="4061"/>
                  </a:cubicBezTo>
                  <a:cubicBezTo>
                    <a:pt x="18120" y="2654"/>
                    <a:pt x="17552" y="1295"/>
                    <a:pt x="16923" y="0"/>
                  </a:cubicBezTo>
                  <a:cubicBezTo>
                    <a:pt x="16923" y="0"/>
                    <a:pt x="16923" y="0"/>
                    <a:pt x="16923" y="0"/>
                  </a:cubicBezTo>
                  <a:cubicBezTo>
                    <a:pt x="15431" y="2494"/>
                    <a:pt x="13311" y="4061"/>
                    <a:pt x="10957" y="4061"/>
                  </a:cubicBezTo>
                  <a:cubicBezTo>
                    <a:pt x="10633" y="4061"/>
                    <a:pt x="10318" y="4029"/>
                    <a:pt x="10004" y="3965"/>
                  </a:cubicBezTo>
                  <a:cubicBezTo>
                    <a:pt x="9192" y="3821"/>
                    <a:pt x="8411" y="3485"/>
                    <a:pt x="7690" y="2990"/>
                  </a:cubicBezTo>
                  <a:cubicBezTo>
                    <a:pt x="7163" y="4317"/>
                    <a:pt x="6564" y="5580"/>
                    <a:pt x="5945" y="6779"/>
                  </a:cubicBezTo>
                  <a:cubicBezTo>
                    <a:pt x="4667" y="9177"/>
                    <a:pt x="3226" y="11400"/>
                    <a:pt x="1562" y="13158"/>
                  </a:cubicBezTo>
                  <a:cubicBezTo>
                    <a:pt x="1065" y="13686"/>
                    <a:pt x="548" y="14166"/>
                    <a:pt x="0" y="14581"/>
                  </a:cubicBezTo>
                  <a:cubicBezTo>
                    <a:pt x="3064" y="18147"/>
                    <a:pt x="6858" y="20257"/>
                    <a:pt x="10957" y="20257"/>
                  </a:cubicBezTo>
                  <a:cubicBezTo>
                    <a:pt x="11840" y="20257"/>
                    <a:pt x="12702" y="20161"/>
                    <a:pt x="13544" y="19969"/>
                  </a:cubicBezTo>
                  <a:cubicBezTo>
                    <a:pt x="15198" y="19601"/>
                    <a:pt x="16892" y="19937"/>
                    <a:pt x="18435" y="20960"/>
                  </a:cubicBezTo>
                  <a:cubicBezTo>
                    <a:pt x="19307" y="21536"/>
                    <a:pt x="20078" y="21600"/>
                    <a:pt x="20667" y="21056"/>
                  </a:cubicBezTo>
                  <a:cubicBezTo>
                    <a:pt x="20667" y="21056"/>
                    <a:pt x="20667" y="21056"/>
                    <a:pt x="20667" y="21056"/>
                  </a:cubicBezTo>
                  <a:cubicBezTo>
                    <a:pt x="21072" y="20609"/>
                    <a:pt x="21316" y="19905"/>
                    <a:pt x="21438" y="19186"/>
                  </a:cubicBezTo>
                  <a:cubicBezTo>
                    <a:pt x="21580" y="18418"/>
                    <a:pt x="21600" y="17651"/>
                    <a:pt x="21580" y="16883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274320" anchor="b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03</a:t>
              </a:r>
              <a:endParaRPr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FEAC0A8E-143A-40A7-A5CA-60AD6FEDC252}"/>
                </a:ext>
              </a:extLst>
            </p:cNvPr>
            <p:cNvSpPr/>
            <p:nvPr/>
          </p:nvSpPr>
          <p:spPr>
            <a:xfrm>
              <a:off x="13042899" y="10909299"/>
              <a:ext cx="1838962" cy="2628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8" extrusionOk="0">
                  <a:moveTo>
                    <a:pt x="15230" y="6971"/>
                  </a:moveTo>
                  <a:cubicBezTo>
                    <a:pt x="15141" y="6575"/>
                    <a:pt x="15096" y="6158"/>
                    <a:pt x="15096" y="5741"/>
                  </a:cubicBezTo>
                  <a:cubicBezTo>
                    <a:pt x="15096" y="5564"/>
                    <a:pt x="15111" y="5397"/>
                    <a:pt x="15126" y="5231"/>
                  </a:cubicBezTo>
                  <a:cubicBezTo>
                    <a:pt x="13500" y="4939"/>
                    <a:pt x="11919" y="4553"/>
                    <a:pt x="10382" y="4105"/>
                  </a:cubicBezTo>
                  <a:cubicBezTo>
                    <a:pt x="7697" y="3303"/>
                    <a:pt x="5102" y="2292"/>
                    <a:pt x="2834" y="990"/>
                  </a:cubicBezTo>
                  <a:cubicBezTo>
                    <a:pt x="2297" y="677"/>
                    <a:pt x="1760" y="344"/>
                    <a:pt x="1268" y="0"/>
                  </a:cubicBezTo>
                  <a:cubicBezTo>
                    <a:pt x="448" y="1813"/>
                    <a:pt x="0" y="3741"/>
                    <a:pt x="0" y="5741"/>
                  </a:cubicBezTo>
                  <a:cubicBezTo>
                    <a:pt x="0" y="8732"/>
                    <a:pt x="999" y="11566"/>
                    <a:pt x="2760" y="14077"/>
                  </a:cubicBezTo>
                  <a:cubicBezTo>
                    <a:pt x="3819" y="15588"/>
                    <a:pt x="4341" y="17265"/>
                    <a:pt x="4177" y="18943"/>
                  </a:cubicBezTo>
                  <a:cubicBezTo>
                    <a:pt x="4072" y="19964"/>
                    <a:pt x="4401" y="20766"/>
                    <a:pt x="5191" y="21225"/>
                  </a:cubicBezTo>
                  <a:cubicBezTo>
                    <a:pt x="5191" y="21225"/>
                    <a:pt x="5191" y="21225"/>
                    <a:pt x="5191" y="21225"/>
                  </a:cubicBezTo>
                  <a:cubicBezTo>
                    <a:pt x="5191" y="21225"/>
                    <a:pt x="5191" y="21225"/>
                    <a:pt x="5191" y="21225"/>
                  </a:cubicBezTo>
                  <a:cubicBezTo>
                    <a:pt x="5788" y="21517"/>
                    <a:pt x="6534" y="21600"/>
                    <a:pt x="7220" y="21558"/>
                  </a:cubicBezTo>
                  <a:cubicBezTo>
                    <a:pt x="7981" y="21517"/>
                    <a:pt x="8712" y="21350"/>
                    <a:pt x="9413" y="21152"/>
                  </a:cubicBezTo>
                  <a:cubicBezTo>
                    <a:pt x="9815" y="21037"/>
                    <a:pt x="10203" y="20902"/>
                    <a:pt x="10576" y="20756"/>
                  </a:cubicBezTo>
                  <a:cubicBezTo>
                    <a:pt x="10770" y="20683"/>
                    <a:pt x="10979" y="20600"/>
                    <a:pt x="11173" y="20527"/>
                  </a:cubicBezTo>
                  <a:cubicBezTo>
                    <a:pt x="11785" y="20266"/>
                    <a:pt x="12381" y="19995"/>
                    <a:pt x="12948" y="19693"/>
                  </a:cubicBezTo>
                  <a:cubicBezTo>
                    <a:pt x="14097" y="19099"/>
                    <a:pt x="15186" y="18443"/>
                    <a:pt x="16200" y="17745"/>
                  </a:cubicBezTo>
                  <a:cubicBezTo>
                    <a:pt x="17229" y="17047"/>
                    <a:pt x="18199" y="16307"/>
                    <a:pt x="19109" y="15536"/>
                  </a:cubicBezTo>
                  <a:cubicBezTo>
                    <a:pt x="20004" y="14796"/>
                    <a:pt x="20824" y="14014"/>
                    <a:pt x="21600" y="13212"/>
                  </a:cubicBezTo>
                  <a:cubicBezTo>
                    <a:pt x="18229" y="11993"/>
                    <a:pt x="15797" y="9690"/>
                    <a:pt x="15230" y="6971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4572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04</a:t>
              </a:r>
              <a:endParaRPr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4B82B1B3-7EBC-4B10-9CDE-5845DFA67923}"/>
                </a:ext>
              </a:extLst>
            </p:cNvPr>
            <p:cNvSpPr/>
            <p:nvPr/>
          </p:nvSpPr>
          <p:spPr>
            <a:xfrm>
              <a:off x="12941300" y="9296399"/>
              <a:ext cx="2390061" cy="2180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extrusionOk="0">
                  <a:moveTo>
                    <a:pt x="21519" y="0"/>
                  </a:moveTo>
                  <a:cubicBezTo>
                    <a:pt x="16053" y="63"/>
                    <a:pt x="11091" y="2453"/>
                    <a:pt x="7409" y="6303"/>
                  </a:cubicBezTo>
                  <a:cubicBezTo>
                    <a:pt x="5991" y="7787"/>
                    <a:pt x="4276" y="8907"/>
                    <a:pt x="2366" y="9347"/>
                  </a:cubicBezTo>
                  <a:cubicBezTo>
                    <a:pt x="1223" y="9611"/>
                    <a:pt x="422" y="10152"/>
                    <a:pt x="102" y="10982"/>
                  </a:cubicBezTo>
                  <a:cubicBezTo>
                    <a:pt x="102" y="10982"/>
                    <a:pt x="102" y="10982"/>
                    <a:pt x="102" y="10982"/>
                  </a:cubicBezTo>
                  <a:cubicBezTo>
                    <a:pt x="-81" y="11574"/>
                    <a:pt x="-1" y="12190"/>
                    <a:pt x="205" y="12744"/>
                  </a:cubicBezTo>
                  <a:cubicBezTo>
                    <a:pt x="399" y="13297"/>
                    <a:pt x="708" y="13800"/>
                    <a:pt x="1040" y="14266"/>
                  </a:cubicBezTo>
                  <a:cubicBezTo>
                    <a:pt x="1348" y="14694"/>
                    <a:pt x="1691" y="15084"/>
                    <a:pt x="2057" y="15461"/>
                  </a:cubicBezTo>
                  <a:cubicBezTo>
                    <a:pt x="2092" y="15499"/>
                    <a:pt x="2126" y="15536"/>
                    <a:pt x="2160" y="15574"/>
                  </a:cubicBezTo>
                  <a:cubicBezTo>
                    <a:pt x="2560" y="15977"/>
                    <a:pt x="2983" y="16367"/>
                    <a:pt x="3429" y="16719"/>
                  </a:cubicBezTo>
                  <a:cubicBezTo>
                    <a:pt x="4310" y="17436"/>
                    <a:pt x="5236" y="18090"/>
                    <a:pt x="6197" y="18669"/>
                  </a:cubicBezTo>
                  <a:cubicBezTo>
                    <a:pt x="7157" y="19260"/>
                    <a:pt x="8140" y="19776"/>
                    <a:pt x="9158" y="20254"/>
                  </a:cubicBezTo>
                  <a:cubicBezTo>
                    <a:pt x="10164" y="20732"/>
                    <a:pt x="11205" y="21147"/>
                    <a:pt x="12246" y="21487"/>
                  </a:cubicBezTo>
                  <a:cubicBezTo>
                    <a:pt x="12360" y="21525"/>
                    <a:pt x="12474" y="21562"/>
                    <a:pt x="12589" y="21600"/>
                  </a:cubicBezTo>
                  <a:cubicBezTo>
                    <a:pt x="12977" y="18367"/>
                    <a:pt x="14738" y="15612"/>
                    <a:pt x="17208" y="14077"/>
                  </a:cubicBezTo>
                  <a:cubicBezTo>
                    <a:pt x="18009" y="13574"/>
                    <a:pt x="18889" y="13197"/>
                    <a:pt x="19827" y="12983"/>
                  </a:cubicBezTo>
                  <a:cubicBezTo>
                    <a:pt x="19735" y="11989"/>
                    <a:pt x="19689" y="10982"/>
                    <a:pt x="19689" y="9989"/>
                  </a:cubicBezTo>
                  <a:cubicBezTo>
                    <a:pt x="19701" y="7523"/>
                    <a:pt x="19941" y="5032"/>
                    <a:pt x="20581" y="2654"/>
                  </a:cubicBezTo>
                  <a:cubicBezTo>
                    <a:pt x="20821" y="1736"/>
                    <a:pt x="21119" y="843"/>
                    <a:pt x="21519" y="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fr-CA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05</a:t>
              </a:r>
              <a:endParaRPr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48EDF406-1D21-46E3-A4F1-E186BC86C48D}"/>
              </a:ext>
            </a:extLst>
          </p:cNvPr>
          <p:cNvSpPr/>
          <p:nvPr userDrawn="1"/>
        </p:nvSpPr>
        <p:spPr>
          <a:xfrm>
            <a:off x="3730961" y="2402516"/>
            <a:ext cx="1370605" cy="1354276"/>
          </a:xfrm>
          <a:prstGeom prst="donut">
            <a:avLst>
              <a:gd name="adj" fmla="val 9402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6" name="Graphic 97" descr="Stopwatch">
            <a:extLst>
              <a:ext uri="{FF2B5EF4-FFF2-40B4-BE49-F238E27FC236}">
                <a16:creationId xmlns:a16="http://schemas.microsoft.com/office/drawing/2014/main" id="{B51B6A27-FF30-4B31-965A-6ECDA05B59AD}"/>
              </a:ext>
            </a:extLst>
          </p:cNvPr>
          <p:cNvGrpSpPr/>
          <p:nvPr userDrawn="1"/>
        </p:nvGrpSpPr>
        <p:grpSpPr>
          <a:xfrm>
            <a:off x="3505772" y="3666694"/>
            <a:ext cx="241425" cy="238549"/>
            <a:chOff x="4537942" y="4524065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19E5EA9-A2A9-425E-8AAD-E507069EF6BF}"/>
                </a:ext>
              </a:extLst>
            </p:cNvPr>
            <p:cNvSpPr/>
            <p:nvPr/>
          </p:nvSpPr>
          <p:spPr>
            <a:xfrm>
              <a:off x="4729735" y="4653317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16D50F3-293F-46EC-9FCC-CD5C9FDA84BC}"/>
                </a:ext>
              </a:extLst>
            </p:cNvPr>
            <p:cNvSpPr/>
            <p:nvPr/>
          </p:nvSpPr>
          <p:spPr>
            <a:xfrm>
              <a:off x="4729735" y="4820094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6C17EDC-DF11-4F08-947E-D789228FB582}"/>
                </a:ext>
              </a:extLst>
            </p:cNvPr>
            <p:cNvSpPr/>
            <p:nvPr/>
          </p:nvSpPr>
          <p:spPr>
            <a:xfrm>
              <a:off x="4813124" y="4732536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4CE2221-4094-4059-ADFC-6DAB611572FB}"/>
                </a:ext>
              </a:extLst>
            </p:cNvPr>
            <p:cNvSpPr/>
            <p:nvPr/>
          </p:nvSpPr>
          <p:spPr>
            <a:xfrm>
              <a:off x="4646347" y="4732536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2D6F119-488C-4D68-B018-9968E743717F}"/>
                </a:ext>
              </a:extLst>
            </p:cNvPr>
            <p:cNvSpPr/>
            <p:nvPr/>
          </p:nvSpPr>
          <p:spPr>
            <a:xfrm>
              <a:off x="4729735" y="4682503"/>
              <a:ext cx="55453" cy="105486"/>
            </a:xfrm>
            <a:custGeom>
              <a:avLst/>
              <a:gdLst>
                <a:gd name="connsiteX0" fmla="*/ 16678 w 55453"/>
                <a:gd name="connsiteY0" fmla="*/ 0 h 105486"/>
                <a:gd name="connsiteX1" fmla="*/ 0 w 55453"/>
                <a:gd name="connsiteY1" fmla="*/ 0 h 105486"/>
                <a:gd name="connsiteX2" fmla="*/ 0 w 55453"/>
                <a:gd name="connsiteY2" fmla="*/ 58372 h 105486"/>
                <a:gd name="connsiteX3" fmla="*/ 2502 w 55453"/>
                <a:gd name="connsiteY3" fmla="*/ 64209 h 105486"/>
                <a:gd name="connsiteX4" fmla="*/ 43779 w 55453"/>
                <a:gd name="connsiteY4" fmla="*/ 105487 h 105486"/>
                <a:gd name="connsiteX5" fmla="*/ 55453 w 55453"/>
                <a:gd name="connsiteY5" fmla="*/ 93812 h 105486"/>
                <a:gd name="connsiteX6" fmla="*/ 16678 w 55453"/>
                <a:gd name="connsiteY6" fmla="*/ 55036 h 105486"/>
                <a:gd name="connsiteX7" fmla="*/ 16678 w 55453"/>
                <a:gd name="connsiteY7" fmla="*/ 0 h 10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453" h="105486">
                  <a:moveTo>
                    <a:pt x="16678" y="0"/>
                  </a:moveTo>
                  <a:lnTo>
                    <a:pt x="0" y="0"/>
                  </a:lnTo>
                  <a:lnTo>
                    <a:pt x="0" y="58372"/>
                  </a:lnTo>
                  <a:cubicBezTo>
                    <a:pt x="0" y="60457"/>
                    <a:pt x="834" y="62541"/>
                    <a:pt x="2502" y="64209"/>
                  </a:cubicBezTo>
                  <a:lnTo>
                    <a:pt x="43779" y="105487"/>
                  </a:lnTo>
                  <a:lnTo>
                    <a:pt x="55453" y="93812"/>
                  </a:lnTo>
                  <a:lnTo>
                    <a:pt x="16678" y="55036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FFD1DD1-3DB4-4076-9FA5-064D9F3356C3}"/>
                </a:ext>
              </a:extLst>
            </p:cNvPr>
            <p:cNvSpPr/>
            <p:nvPr/>
          </p:nvSpPr>
          <p:spPr>
            <a:xfrm>
              <a:off x="4596441" y="4561589"/>
              <a:ext cx="283769" cy="324987"/>
            </a:xfrm>
            <a:custGeom>
              <a:avLst/>
              <a:gdLst>
                <a:gd name="connsiteX0" fmla="*/ 141633 w 283769"/>
                <a:gd name="connsiteY0" fmla="*/ 300199 h 324987"/>
                <a:gd name="connsiteX1" fmla="*/ 24889 w 283769"/>
                <a:gd name="connsiteY1" fmla="*/ 183455 h 324987"/>
                <a:gd name="connsiteX2" fmla="*/ 141633 w 283769"/>
                <a:gd name="connsiteY2" fmla="*/ 66711 h 324987"/>
                <a:gd name="connsiteX3" fmla="*/ 258377 w 283769"/>
                <a:gd name="connsiteY3" fmla="*/ 183455 h 324987"/>
                <a:gd name="connsiteX4" fmla="*/ 141633 w 283769"/>
                <a:gd name="connsiteY4" fmla="*/ 300199 h 324987"/>
                <a:gd name="connsiteX5" fmla="*/ 141633 w 283769"/>
                <a:gd name="connsiteY5" fmla="*/ 300199 h 324987"/>
                <a:gd name="connsiteX6" fmla="*/ 240448 w 283769"/>
                <a:gd name="connsiteY6" fmla="*/ 81721 h 324987"/>
                <a:gd name="connsiteX7" fmla="*/ 252957 w 283769"/>
                <a:gd name="connsiteY7" fmla="*/ 69212 h 324987"/>
                <a:gd name="connsiteX8" fmla="*/ 252540 w 283769"/>
                <a:gd name="connsiteY8" fmla="*/ 51701 h 324987"/>
                <a:gd name="connsiteX9" fmla="*/ 235028 w 283769"/>
                <a:gd name="connsiteY9" fmla="*/ 51284 h 324987"/>
                <a:gd name="connsiteX10" fmla="*/ 220852 w 283769"/>
                <a:gd name="connsiteY10" fmla="*/ 65877 h 324987"/>
                <a:gd name="connsiteX11" fmla="*/ 154141 w 283769"/>
                <a:gd name="connsiteY11" fmla="*/ 42528 h 324987"/>
                <a:gd name="connsiteX12" fmla="*/ 154141 w 283769"/>
                <a:gd name="connsiteY12" fmla="*/ 25017 h 324987"/>
                <a:gd name="connsiteX13" fmla="*/ 191666 w 283769"/>
                <a:gd name="connsiteY13" fmla="*/ 25017 h 324987"/>
                <a:gd name="connsiteX14" fmla="*/ 191666 w 283769"/>
                <a:gd name="connsiteY14" fmla="*/ 0 h 324987"/>
                <a:gd name="connsiteX15" fmla="*/ 91600 w 283769"/>
                <a:gd name="connsiteY15" fmla="*/ 0 h 324987"/>
                <a:gd name="connsiteX16" fmla="*/ 91600 w 283769"/>
                <a:gd name="connsiteY16" fmla="*/ 25017 h 324987"/>
                <a:gd name="connsiteX17" fmla="*/ 129125 w 283769"/>
                <a:gd name="connsiteY17" fmla="*/ 25017 h 324987"/>
                <a:gd name="connsiteX18" fmla="*/ 129125 w 283769"/>
                <a:gd name="connsiteY18" fmla="*/ 42111 h 324987"/>
                <a:gd name="connsiteX19" fmla="*/ 1123 w 283769"/>
                <a:gd name="connsiteY19" fmla="*/ 165526 h 324987"/>
                <a:gd name="connsiteX20" fmla="*/ 94519 w 283769"/>
                <a:gd name="connsiteY20" fmla="*/ 316876 h 324987"/>
                <a:gd name="connsiteX21" fmla="*/ 262546 w 283769"/>
                <a:gd name="connsiteY21" fmla="*/ 258088 h 324987"/>
                <a:gd name="connsiteX22" fmla="*/ 240448 w 283769"/>
                <a:gd name="connsiteY22" fmla="*/ 81721 h 324987"/>
                <a:gd name="connsiteX23" fmla="*/ 240448 w 283769"/>
                <a:gd name="connsiteY23" fmla="*/ 81721 h 32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3769" h="324987">
                  <a:moveTo>
                    <a:pt x="141633" y="300199"/>
                  </a:moveTo>
                  <a:cubicBezTo>
                    <a:pt x="77007" y="300199"/>
                    <a:pt x="24889" y="248081"/>
                    <a:pt x="24889" y="183455"/>
                  </a:cubicBezTo>
                  <a:cubicBezTo>
                    <a:pt x="24889" y="118829"/>
                    <a:pt x="77007" y="66711"/>
                    <a:pt x="141633" y="66711"/>
                  </a:cubicBezTo>
                  <a:cubicBezTo>
                    <a:pt x="206259" y="66711"/>
                    <a:pt x="258377" y="118829"/>
                    <a:pt x="258377" y="183455"/>
                  </a:cubicBezTo>
                  <a:cubicBezTo>
                    <a:pt x="258377" y="248081"/>
                    <a:pt x="206259" y="300199"/>
                    <a:pt x="141633" y="300199"/>
                  </a:cubicBezTo>
                  <a:lnTo>
                    <a:pt x="141633" y="300199"/>
                  </a:lnTo>
                  <a:close/>
                  <a:moveTo>
                    <a:pt x="240448" y="81721"/>
                  </a:moveTo>
                  <a:lnTo>
                    <a:pt x="252957" y="69212"/>
                  </a:lnTo>
                  <a:cubicBezTo>
                    <a:pt x="257543" y="64209"/>
                    <a:pt x="257543" y="56704"/>
                    <a:pt x="252540" y="51701"/>
                  </a:cubicBezTo>
                  <a:cubicBezTo>
                    <a:pt x="247953" y="47115"/>
                    <a:pt x="240032" y="46698"/>
                    <a:pt x="235028" y="51284"/>
                  </a:cubicBezTo>
                  <a:lnTo>
                    <a:pt x="220852" y="65877"/>
                  </a:lnTo>
                  <a:cubicBezTo>
                    <a:pt x="200839" y="52535"/>
                    <a:pt x="177907" y="44196"/>
                    <a:pt x="154141" y="42528"/>
                  </a:cubicBezTo>
                  <a:lnTo>
                    <a:pt x="154141" y="25017"/>
                  </a:lnTo>
                  <a:lnTo>
                    <a:pt x="191666" y="25017"/>
                  </a:lnTo>
                  <a:lnTo>
                    <a:pt x="191666" y="0"/>
                  </a:lnTo>
                  <a:lnTo>
                    <a:pt x="91600" y="0"/>
                  </a:lnTo>
                  <a:lnTo>
                    <a:pt x="91600" y="25017"/>
                  </a:lnTo>
                  <a:lnTo>
                    <a:pt x="129125" y="25017"/>
                  </a:lnTo>
                  <a:lnTo>
                    <a:pt x="129125" y="42111"/>
                  </a:lnTo>
                  <a:cubicBezTo>
                    <a:pt x="62831" y="47948"/>
                    <a:pt x="9462" y="99232"/>
                    <a:pt x="1123" y="165526"/>
                  </a:cubicBezTo>
                  <a:cubicBezTo>
                    <a:pt x="-7215" y="231820"/>
                    <a:pt x="31560" y="294778"/>
                    <a:pt x="94519" y="316876"/>
                  </a:cubicBezTo>
                  <a:cubicBezTo>
                    <a:pt x="157477" y="338974"/>
                    <a:pt x="227106" y="314792"/>
                    <a:pt x="262546" y="258088"/>
                  </a:cubicBezTo>
                  <a:cubicBezTo>
                    <a:pt x="297987" y="201383"/>
                    <a:pt x="287980" y="128001"/>
                    <a:pt x="240448" y="81721"/>
                  </a:cubicBezTo>
                  <a:lnTo>
                    <a:pt x="240448" y="81721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Graphic 98" descr="Bullseye">
            <a:extLst>
              <a:ext uri="{FF2B5EF4-FFF2-40B4-BE49-F238E27FC236}">
                <a16:creationId xmlns:a16="http://schemas.microsoft.com/office/drawing/2014/main" id="{F068F499-73CF-4A89-9D16-1C46EBF73EA9}"/>
              </a:ext>
            </a:extLst>
          </p:cNvPr>
          <p:cNvGrpSpPr/>
          <p:nvPr userDrawn="1"/>
        </p:nvGrpSpPr>
        <p:grpSpPr>
          <a:xfrm>
            <a:off x="4783477" y="3917198"/>
            <a:ext cx="241425" cy="238549"/>
            <a:chOff x="6656279" y="4944390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0BCAA9-1C89-4353-A5E3-6E265B01D85F}"/>
                </a:ext>
              </a:extLst>
            </p:cNvPr>
            <p:cNvSpPr/>
            <p:nvPr/>
          </p:nvSpPr>
          <p:spPr>
            <a:xfrm>
              <a:off x="6808046" y="4979830"/>
              <a:ext cx="213057" cy="212640"/>
            </a:xfrm>
            <a:custGeom>
              <a:avLst/>
              <a:gdLst>
                <a:gd name="connsiteX0" fmla="*/ 175533 w 213057"/>
                <a:gd name="connsiteY0" fmla="*/ 37525 h 212640"/>
                <a:gd name="connsiteX1" fmla="*/ 171363 w 213057"/>
                <a:gd name="connsiteY1" fmla="*/ 0 h 212640"/>
                <a:gd name="connsiteX2" fmla="*/ 125500 w 213057"/>
                <a:gd name="connsiteY2" fmla="*/ 45864 h 212640"/>
                <a:gd name="connsiteX3" fmla="*/ 128001 w 213057"/>
                <a:gd name="connsiteY3" fmla="*/ 67545 h 212640"/>
                <a:gd name="connsiteX4" fmla="*/ 61291 w 213057"/>
                <a:gd name="connsiteY4" fmla="*/ 134256 h 212640"/>
                <a:gd name="connsiteX5" fmla="*/ 41694 w 213057"/>
                <a:gd name="connsiteY5" fmla="*/ 129252 h 212640"/>
                <a:gd name="connsiteX6" fmla="*/ 0 w 213057"/>
                <a:gd name="connsiteY6" fmla="*/ 170947 h 212640"/>
                <a:gd name="connsiteX7" fmla="*/ 41694 w 213057"/>
                <a:gd name="connsiteY7" fmla="*/ 212641 h 212640"/>
                <a:gd name="connsiteX8" fmla="*/ 83389 w 213057"/>
                <a:gd name="connsiteY8" fmla="*/ 170947 h 212640"/>
                <a:gd name="connsiteX9" fmla="*/ 78802 w 213057"/>
                <a:gd name="connsiteY9" fmla="*/ 151767 h 212640"/>
                <a:gd name="connsiteX10" fmla="*/ 145513 w 213057"/>
                <a:gd name="connsiteY10" fmla="*/ 85056 h 212640"/>
                <a:gd name="connsiteX11" fmla="*/ 167194 w 213057"/>
                <a:gd name="connsiteY11" fmla="*/ 87558 h 212640"/>
                <a:gd name="connsiteX12" fmla="*/ 213058 w 213057"/>
                <a:gd name="connsiteY12" fmla="*/ 41694 h 212640"/>
                <a:gd name="connsiteX13" fmla="*/ 175533 w 213057"/>
                <a:gd name="connsiteY13" fmla="*/ 37525 h 21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3057" h="212640">
                  <a:moveTo>
                    <a:pt x="175533" y="37525"/>
                  </a:moveTo>
                  <a:lnTo>
                    <a:pt x="171363" y="0"/>
                  </a:lnTo>
                  <a:lnTo>
                    <a:pt x="125500" y="45864"/>
                  </a:lnTo>
                  <a:lnTo>
                    <a:pt x="128001" y="67545"/>
                  </a:lnTo>
                  <a:lnTo>
                    <a:pt x="61291" y="134256"/>
                  </a:lnTo>
                  <a:cubicBezTo>
                    <a:pt x="55453" y="131337"/>
                    <a:pt x="48782" y="129252"/>
                    <a:pt x="41694" y="129252"/>
                  </a:cubicBezTo>
                  <a:cubicBezTo>
                    <a:pt x="18762" y="129252"/>
                    <a:pt x="0" y="148015"/>
                    <a:pt x="0" y="170947"/>
                  </a:cubicBezTo>
                  <a:cubicBezTo>
                    <a:pt x="0" y="193878"/>
                    <a:pt x="18762" y="212641"/>
                    <a:pt x="41694" y="212641"/>
                  </a:cubicBezTo>
                  <a:cubicBezTo>
                    <a:pt x="64626" y="212641"/>
                    <a:pt x="83389" y="193878"/>
                    <a:pt x="83389" y="170947"/>
                  </a:cubicBezTo>
                  <a:cubicBezTo>
                    <a:pt x="83389" y="163858"/>
                    <a:pt x="81721" y="157604"/>
                    <a:pt x="78802" y="151767"/>
                  </a:cubicBezTo>
                  <a:lnTo>
                    <a:pt x="145513" y="85056"/>
                  </a:lnTo>
                  <a:lnTo>
                    <a:pt x="167194" y="87558"/>
                  </a:lnTo>
                  <a:lnTo>
                    <a:pt x="213058" y="41694"/>
                  </a:lnTo>
                  <a:lnTo>
                    <a:pt x="175533" y="37525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A840F4E-4694-4C8A-8FC2-2DD686B8CEBE}"/>
                </a:ext>
              </a:extLst>
            </p:cNvPr>
            <p:cNvSpPr/>
            <p:nvPr/>
          </p:nvSpPr>
          <p:spPr>
            <a:xfrm>
              <a:off x="6691719" y="4992338"/>
              <a:ext cx="316876" cy="316876"/>
            </a:xfrm>
            <a:custGeom>
              <a:avLst/>
              <a:gdLst>
                <a:gd name="connsiteX0" fmla="*/ 295195 w 316876"/>
                <a:gd name="connsiteY0" fmla="*/ 86724 h 316876"/>
                <a:gd name="connsiteX1" fmla="*/ 289775 w 316876"/>
                <a:gd name="connsiteY1" fmla="*/ 92561 h 316876"/>
                <a:gd name="connsiteX2" fmla="*/ 281853 w 316876"/>
                <a:gd name="connsiteY2" fmla="*/ 91727 h 316876"/>
                <a:gd name="connsiteX3" fmla="*/ 273097 w 316876"/>
                <a:gd name="connsiteY3" fmla="*/ 90477 h 316876"/>
                <a:gd name="connsiteX4" fmla="*/ 291860 w 316876"/>
                <a:gd name="connsiteY4" fmla="*/ 158438 h 316876"/>
                <a:gd name="connsiteX5" fmla="*/ 158438 w 316876"/>
                <a:gd name="connsiteY5" fmla="*/ 291860 h 316876"/>
                <a:gd name="connsiteX6" fmla="*/ 25017 w 316876"/>
                <a:gd name="connsiteY6" fmla="*/ 158438 h 316876"/>
                <a:gd name="connsiteX7" fmla="*/ 158438 w 316876"/>
                <a:gd name="connsiteY7" fmla="*/ 25017 h 316876"/>
                <a:gd name="connsiteX8" fmla="*/ 226400 w 316876"/>
                <a:gd name="connsiteY8" fmla="*/ 43779 h 316876"/>
                <a:gd name="connsiteX9" fmla="*/ 225566 w 316876"/>
                <a:gd name="connsiteY9" fmla="*/ 35440 h 316876"/>
                <a:gd name="connsiteX10" fmla="*/ 224315 w 316876"/>
                <a:gd name="connsiteY10" fmla="*/ 27101 h 316876"/>
                <a:gd name="connsiteX11" fmla="*/ 230152 w 316876"/>
                <a:gd name="connsiteY11" fmla="*/ 21264 h 316876"/>
                <a:gd name="connsiteX12" fmla="*/ 233071 w 316876"/>
                <a:gd name="connsiteY12" fmla="*/ 18345 h 316876"/>
                <a:gd name="connsiteX13" fmla="*/ 158438 w 316876"/>
                <a:gd name="connsiteY13" fmla="*/ 0 h 316876"/>
                <a:gd name="connsiteX14" fmla="*/ 0 w 316876"/>
                <a:gd name="connsiteY14" fmla="*/ 158438 h 316876"/>
                <a:gd name="connsiteX15" fmla="*/ 158438 w 316876"/>
                <a:gd name="connsiteY15" fmla="*/ 316876 h 316876"/>
                <a:gd name="connsiteX16" fmla="*/ 316876 w 316876"/>
                <a:gd name="connsiteY16" fmla="*/ 158438 h 316876"/>
                <a:gd name="connsiteX17" fmla="*/ 298114 w 316876"/>
                <a:gd name="connsiteY17" fmla="*/ 84222 h 316876"/>
                <a:gd name="connsiteX18" fmla="*/ 295195 w 316876"/>
                <a:gd name="connsiteY18" fmla="*/ 86724 h 31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876" h="316876">
                  <a:moveTo>
                    <a:pt x="295195" y="86724"/>
                  </a:moveTo>
                  <a:lnTo>
                    <a:pt x="289775" y="92561"/>
                  </a:lnTo>
                  <a:lnTo>
                    <a:pt x="281853" y="91727"/>
                  </a:lnTo>
                  <a:lnTo>
                    <a:pt x="273097" y="90477"/>
                  </a:lnTo>
                  <a:cubicBezTo>
                    <a:pt x="284772" y="110490"/>
                    <a:pt x="291860" y="133422"/>
                    <a:pt x="291860" y="158438"/>
                  </a:cubicBezTo>
                  <a:cubicBezTo>
                    <a:pt x="291860" y="231820"/>
                    <a:pt x="231820" y="291860"/>
                    <a:pt x="158438" y="291860"/>
                  </a:cubicBezTo>
                  <a:cubicBezTo>
                    <a:pt x="85056" y="291860"/>
                    <a:pt x="25017" y="231820"/>
                    <a:pt x="25017" y="158438"/>
                  </a:cubicBezTo>
                  <a:cubicBezTo>
                    <a:pt x="25017" y="85056"/>
                    <a:pt x="85056" y="25017"/>
                    <a:pt x="158438" y="25017"/>
                  </a:cubicBezTo>
                  <a:cubicBezTo>
                    <a:pt x="183038" y="25017"/>
                    <a:pt x="206387" y="31688"/>
                    <a:pt x="226400" y="43779"/>
                  </a:cubicBezTo>
                  <a:lnTo>
                    <a:pt x="225566" y="35440"/>
                  </a:lnTo>
                  <a:lnTo>
                    <a:pt x="224315" y="27101"/>
                  </a:lnTo>
                  <a:lnTo>
                    <a:pt x="230152" y="21264"/>
                  </a:lnTo>
                  <a:lnTo>
                    <a:pt x="233071" y="18345"/>
                  </a:lnTo>
                  <a:cubicBezTo>
                    <a:pt x="210556" y="6671"/>
                    <a:pt x="185540" y="0"/>
                    <a:pt x="158438" y="0"/>
                  </a:cubicBezTo>
                  <a:cubicBezTo>
                    <a:pt x="70880" y="0"/>
                    <a:pt x="0" y="70880"/>
                    <a:pt x="0" y="158438"/>
                  </a:cubicBezTo>
                  <a:cubicBezTo>
                    <a:pt x="0" y="245996"/>
                    <a:pt x="70880" y="316876"/>
                    <a:pt x="158438" y="316876"/>
                  </a:cubicBezTo>
                  <a:cubicBezTo>
                    <a:pt x="245996" y="316876"/>
                    <a:pt x="316876" y="245996"/>
                    <a:pt x="316876" y="158438"/>
                  </a:cubicBezTo>
                  <a:cubicBezTo>
                    <a:pt x="316876" y="131337"/>
                    <a:pt x="310205" y="106320"/>
                    <a:pt x="298114" y="84222"/>
                  </a:cubicBezTo>
                  <a:lnTo>
                    <a:pt x="295195" y="86724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3A722FD-06C7-414E-8E56-F454153A2090}"/>
                </a:ext>
              </a:extLst>
            </p:cNvPr>
            <p:cNvSpPr/>
            <p:nvPr/>
          </p:nvSpPr>
          <p:spPr>
            <a:xfrm>
              <a:off x="6750091" y="5050710"/>
              <a:ext cx="200132" cy="200132"/>
            </a:xfrm>
            <a:custGeom>
              <a:avLst/>
              <a:gdLst>
                <a:gd name="connsiteX0" fmla="*/ 169696 w 200132"/>
                <a:gd name="connsiteY0" fmla="*/ 71714 h 200132"/>
                <a:gd name="connsiteX1" fmla="*/ 175116 w 200132"/>
                <a:gd name="connsiteY1" fmla="*/ 100066 h 200132"/>
                <a:gd name="connsiteX2" fmla="*/ 100066 w 200132"/>
                <a:gd name="connsiteY2" fmla="*/ 175116 h 200132"/>
                <a:gd name="connsiteX3" fmla="*/ 25017 w 200132"/>
                <a:gd name="connsiteY3" fmla="*/ 100066 h 200132"/>
                <a:gd name="connsiteX4" fmla="*/ 100066 w 200132"/>
                <a:gd name="connsiteY4" fmla="*/ 25017 h 200132"/>
                <a:gd name="connsiteX5" fmla="*/ 128418 w 200132"/>
                <a:gd name="connsiteY5" fmla="*/ 30437 h 200132"/>
                <a:gd name="connsiteX6" fmla="*/ 147181 w 200132"/>
                <a:gd name="connsiteY6" fmla="*/ 11674 h 200132"/>
                <a:gd name="connsiteX7" fmla="*/ 100066 w 200132"/>
                <a:gd name="connsiteY7" fmla="*/ 0 h 200132"/>
                <a:gd name="connsiteX8" fmla="*/ 0 w 200132"/>
                <a:gd name="connsiteY8" fmla="*/ 100066 h 200132"/>
                <a:gd name="connsiteX9" fmla="*/ 100066 w 200132"/>
                <a:gd name="connsiteY9" fmla="*/ 200133 h 200132"/>
                <a:gd name="connsiteX10" fmla="*/ 200133 w 200132"/>
                <a:gd name="connsiteY10" fmla="*/ 100066 h 200132"/>
                <a:gd name="connsiteX11" fmla="*/ 188458 w 200132"/>
                <a:gd name="connsiteY11" fmla="*/ 52952 h 200132"/>
                <a:gd name="connsiteX12" fmla="*/ 169696 w 200132"/>
                <a:gd name="connsiteY12" fmla="*/ 71714 h 20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132" h="200132">
                  <a:moveTo>
                    <a:pt x="169696" y="71714"/>
                  </a:moveTo>
                  <a:cubicBezTo>
                    <a:pt x="173448" y="80470"/>
                    <a:pt x="175116" y="90060"/>
                    <a:pt x="175116" y="100066"/>
                  </a:cubicBezTo>
                  <a:cubicBezTo>
                    <a:pt x="175116" y="141344"/>
                    <a:pt x="141344" y="175116"/>
                    <a:pt x="100066" y="175116"/>
                  </a:cubicBezTo>
                  <a:cubicBezTo>
                    <a:pt x="58789" y="175116"/>
                    <a:pt x="25017" y="141344"/>
                    <a:pt x="25017" y="100066"/>
                  </a:cubicBezTo>
                  <a:cubicBezTo>
                    <a:pt x="25017" y="58789"/>
                    <a:pt x="58789" y="25017"/>
                    <a:pt x="100066" y="25017"/>
                  </a:cubicBezTo>
                  <a:cubicBezTo>
                    <a:pt x="110073" y="25017"/>
                    <a:pt x="119663" y="27101"/>
                    <a:pt x="128418" y="30437"/>
                  </a:cubicBezTo>
                  <a:lnTo>
                    <a:pt x="147181" y="11674"/>
                  </a:lnTo>
                  <a:cubicBezTo>
                    <a:pt x="133005" y="4169"/>
                    <a:pt x="117161" y="0"/>
                    <a:pt x="100066" y="0"/>
                  </a:cubicBezTo>
                  <a:cubicBezTo>
                    <a:pt x="45030" y="0"/>
                    <a:pt x="0" y="45030"/>
                    <a:pt x="0" y="100066"/>
                  </a:cubicBezTo>
                  <a:cubicBezTo>
                    <a:pt x="0" y="155103"/>
                    <a:pt x="45030" y="200133"/>
                    <a:pt x="100066" y="200133"/>
                  </a:cubicBezTo>
                  <a:cubicBezTo>
                    <a:pt x="155103" y="200133"/>
                    <a:pt x="200133" y="155103"/>
                    <a:pt x="200133" y="100066"/>
                  </a:cubicBezTo>
                  <a:cubicBezTo>
                    <a:pt x="200133" y="82972"/>
                    <a:pt x="195963" y="67128"/>
                    <a:pt x="188458" y="52952"/>
                  </a:cubicBezTo>
                  <a:lnTo>
                    <a:pt x="169696" y="71714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Graphic 99" descr="Single gear">
            <a:extLst>
              <a:ext uri="{FF2B5EF4-FFF2-40B4-BE49-F238E27FC236}">
                <a16:creationId xmlns:a16="http://schemas.microsoft.com/office/drawing/2014/main" id="{2D46CCDB-4632-41F6-9E10-52B3EB5F9F93}"/>
              </a:ext>
            </a:extLst>
          </p:cNvPr>
          <p:cNvSpPr/>
          <p:nvPr userDrawn="1"/>
        </p:nvSpPr>
        <p:spPr>
          <a:xfrm>
            <a:off x="5400047" y="2851035"/>
            <a:ext cx="171261" cy="168972"/>
          </a:xfrm>
          <a:custGeom>
            <a:avLst/>
            <a:gdLst>
              <a:gd name="connsiteX0" fmla="*/ 141761 w 283937"/>
              <a:gd name="connsiteY0" fmla="*/ 191794 h 283521"/>
              <a:gd name="connsiteX1" fmla="*/ 91727 w 283937"/>
              <a:gd name="connsiteY1" fmla="*/ 141761 h 283521"/>
              <a:gd name="connsiteX2" fmla="*/ 141761 w 283937"/>
              <a:gd name="connsiteY2" fmla="*/ 91727 h 283521"/>
              <a:gd name="connsiteX3" fmla="*/ 191794 w 283937"/>
              <a:gd name="connsiteY3" fmla="*/ 141761 h 283521"/>
              <a:gd name="connsiteX4" fmla="*/ 141761 w 283937"/>
              <a:gd name="connsiteY4" fmla="*/ 191794 h 283521"/>
              <a:gd name="connsiteX5" fmla="*/ 254335 w 283937"/>
              <a:gd name="connsiteY5" fmla="*/ 110490 h 283521"/>
              <a:gd name="connsiteX6" fmla="*/ 243495 w 283937"/>
              <a:gd name="connsiteY6" fmla="*/ 84639 h 283521"/>
              <a:gd name="connsiteX7" fmla="*/ 253918 w 283937"/>
              <a:gd name="connsiteY7" fmla="*/ 53369 h 283521"/>
              <a:gd name="connsiteX8" fmla="*/ 230152 w 283937"/>
              <a:gd name="connsiteY8" fmla="*/ 29603 h 283521"/>
              <a:gd name="connsiteX9" fmla="*/ 198882 w 283937"/>
              <a:gd name="connsiteY9" fmla="*/ 40027 h 283521"/>
              <a:gd name="connsiteX10" fmla="*/ 172614 w 283937"/>
              <a:gd name="connsiteY10" fmla="*/ 29186 h 283521"/>
              <a:gd name="connsiteX11" fmla="*/ 158438 w 283937"/>
              <a:gd name="connsiteY11" fmla="*/ 0 h 283521"/>
              <a:gd name="connsiteX12" fmla="*/ 125083 w 283937"/>
              <a:gd name="connsiteY12" fmla="*/ 0 h 283521"/>
              <a:gd name="connsiteX13" fmla="*/ 110490 w 283937"/>
              <a:gd name="connsiteY13" fmla="*/ 29186 h 283521"/>
              <a:gd name="connsiteX14" fmla="*/ 84639 w 283937"/>
              <a:gd name="connsiteY14" fmla="*/ 40027 h 283521"/>
              <a:gd name="connsiteX15" fmla="*/ 53369 w 283937"/>
              <a:gd name="connsiteY15" fmla="*/ 29603 h 283521"/>
              <a:gd name="connsiteX16" fmla="*/ 29603 w 283937"/>
              <a:gd name="connsiteY16" fmla="*/ 53369 h 283521"/>
              <a:gd name="connsiteX17" fmla="*/ 40027 w 283937"/>
              <a:gd name="connsiteY17" fmla="*/ 84639 h 283521"/>
              <a:gd name="connsiteX18" fmla="*/ 29186 w 283937"/>
              <a:gd name="connsiteY18" fmla="*/ 110907 h 283521"/>
              <a:gd name="connsiteX19" fmla="*/ 0 w 283937"/>
              <a:gd name="connsiteY19" fmla="*/ 125083 h 283521"/>
              <a:gd name="connsiteX20" fmla="*/ 0 w 283937"/>
              <a:gd name="connsiteY20" fmla="*/ 158438 h 283521"/>
              <a:gd name="connsiteX21" fmla="*/ 29186 w 283937"/>
              <a:gd name="connsiteY21" fmla="*/ 173031 h 283521"/>
              <a:gd name="connsiteX22" fmla="*/ 40027 w 283937"/>
              <a:gd name="connsiteY22" fmla="*/ 198882 h 283521"/>
              <a:gd name="connsiteX23" fmla="*/ 29603 w 283937"/>
              <a:gd name="connsiteY23" fmla="*/ 230152 h 283521"/>
              <a:gd name="connsiteX24" fmla="*/ 53369 w 283937"/>
              <a:gd name="connsiteY24" fmla="*/ 253918 h 283521"/>
              <a:gd name="connsiteX25" fmla="*/ 84639 w 283937"/>
              <a:gd name="connsiteY25" fmla="*/ 243495 h 283521"/>
              <a:gd name="connsiteX26" fmla="*/ 110907 w 283937"/>
              <a:gd name="connsiteY26" fmla="*/ 254335 h 283521"/>
              <a:gd name="connsiteX27" fmla="*/ 125500 w 283937"/>
              <a:gd name="connsiteY27" fmla="*/ 283521 h 283521"/>
              <a:gd name="connsiteX28" fmla="*/ 158855 w 283937"/>
              <a:gd name="connsiteY28" fmla="*/ 283521 h 283521"/>
              <a:gd name="connsiteX29" fmla="*/ 173448 w 283937"/>
              <a:gd name="connsiteY29" fmla="*/ 254335 h 283521"/>
              <a:gd name="connsiteX30" fmla="*/ 199299 w 283937"/>
              <a:gd name="connsiteY30" fmla="*/ 243495 h 283521"/>
              <a:gd name="connsiteX31" fmla="*/ 230569 w 283937"/>
              <a:gd name="connsiteY31" fmla="*/ 253918 h 283521"/>
              <a:gd name="connsiteX32" fmla="*/ 254335 w 283937"/>
              <a:gd name="connsiteY32" fmla="*/ 230152 h 283521"/>
              <a:gd name="connsiteX33" fmla="*/ 243911 w 283937"/>
              <a:gd name="connsiteY33" fmla="*/ 198882 h 283521"/>
              <a:gd name="connsiteX34" fmla="*/ 254752 w 283937"/>
              <a:gd name="connsiteY34" fmla="*/ 172614 h 283521"/>
              <a:gd name="connsiteX35" fmla="*/ 283938 w 283937"/>
              <a:gd name="connsiteY35" fmla="*/ 158021 h 283521"/>
              <a:gd name="connsiteX36" fmla="*/ 283938 w 283937"/>
              <a:gd name="connsiteY36" fmla="*/ 124666 h 283521"/>
              <a:gd name="connsiteX37" fmla="*/ 254335 w 283937"/>
              <a:gd name="connsiteY37" fmla="*/ 110490 h 283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3937" h="283521">
                <a:moveTo>
                  <a:pt x="141761" y="191794"/>
                </a:moveTo>
                <a:cubicBezTo>
                  <a:pt x="114242" y="191794"/>
                  <a:pt x="91727" y="169279"/>
                  <a:pt x="91727" y="141761"/>
                </a:cubicBezTo>
                <a:cubicBezTo>
                  <a:pt x="91727" y="114242"/>
                  <a:pt x="114242" y="91727"/>
                  <a:pt x="141761" y="91727"/>
                </a:cubicBezTo>
                <a:cubicBezTo>
                  <a:pt x="169279" y="91727"/>
                  <a:pt x="191794" y="114242"/>
                  <a:pt x="191794" y="141761"/>
                </a:cubicBezTo>
                <a:cubicBezTo>
                  <a:pt x="191794" y="169279"/>
                  <a:pt x="169279" y="191794"/>
                  <a:pt x="141761" y="191794"/>
                </a:cubicBezTo>
                <a:close/>
                <a:moveTo>
                  <a:pt x="254335" y="110490"/>
                </a:moveTo>
                <a:cubicBezTo>
                  <a:pt x="251833" y="101317"/>
                  <a:pt x="248081" y="92561"/>
                  <a:pt x="243495" y="84639"/>
                </a:cubicBezTo>
                <a:lnTo>
                  <a:pt x="253918" y="53369"/>
                </a:lnTo>
                <a:lnTo>
                  <a:pt x="230152" y="29603"/>
                </a:lnTo>
                <a:lnTo>
                  <a:pt x="198882" y="40027"/>
                </a:lnTo>
                <a:cubicBezTo>
                  <a:pt x="190543" y="35440"/>
                  <a:pt x="181787" y="31688"/>
                  <a:pt x="172614" y="29186"/>
                </a:cubicBezTo>
                <a:lnTo>
                  <a:pt x="158438" y="0"/>
                </a:lnTo>
                <a:lnTo>
                  <a:pt x="125083" y="0"/>
                </a:lnTo>
                <a:lnTo>
                  <a:pt x="110490" y="29186"/>
                </a:lnTo>
                <a:cubicBezTo>
                  <a:pt x="101317" y="31688"/>
                  <a:pt x="92561" y="35440"/>
                  <a:pt x="84639" y="40027"/>
                </a:cubicBezTo>
                <a:lnTo>
                  <a:pt x="53369" y="29603"/>
                </a:lnTo>
                <a:lnTo>
                  <a:pt x="29603" y="53369"/>
                </a:lnTo>
                <a:lnTo>
                  <a:pt x="40027" y="84639"/>
                </a:lnTo>
                <a:cubicBezTo>
                  <a:pt x="35440" y="92978"/>
                  <a:pt x="31688" y="101734"/>
                  <a:pt x="29186" y="110907"/>
                </a:cubicBezTo>
                <a:lnTo>
                  <a:pt x="0" y="125083"/>
                </a:lnTo>
                <a:lnTo>
                  <a:pt x="0" y="158438"/>
                </a:lnTo>
                <a:lnTo>
                  <a:pt x="29186" y="173031"/>
                </a:lnTo>
                <a:cubicBezTo>
                  <a:pt x="31688" y="182204"/>
                  <a:pt x="35440" y="190960"/>
                  <a:pt x="40027" y="198882"/>
                </a:cubicBezTo>
                <a:lnTo>
                  <a:pt x="29603" y="230152"/>
                </a:lnTo>
                <a:lnTo>
                  <a:pt x="53369" y="253918"/>
                </a:lnTo>
                <a:lnTo>
                  <a:pt x="84639" y="243495"/>
                </a:lnTo>
                <a:cubicBezTo>
                  <a:pt x="92978" y="248081"/>
                  <a:pt x="101734" y="251833"/>
                  <a:pt x="110907" y="254335"/>
                </a:cubicBezTo>
                <a:lnTo>
                  <a:pt x="125500" y="283521"/>
                </a:lnTo>
                <a:lnTo>
                  <a:pt x="158855" y="283521"/>
                </a:lnTo>
                <a:lnTo>
                  <a:pt x="173448" y="254335"/>
                </a:lnTo>
                <a:cubicBezTo>
                  <a:pt x="182621" y="251833"/>
                  <a:pt x="191377" y="248081"/>
                  <a:pt x="199299" y="243495"/>
                </a:cubicBezTo>
                <a:lnTo>
                  <a:pt x="230569" y="253918"/>
                </a:lnTo>
                <a:lnTo>
                  <a:pt x="254335" y="230152"/>
                </a:lnTo>
                <a:lnTo>
                  <a:pt x="243911" y="198882"/>
                </a:lnTo>
                <a:cubicBezTo>
                  <a:pt x="248498" y="190543"/>
                  <a:pt x="252250" y="181787"/>
                  <a:pt x="254752" y="172614"/>
                </a:cubicBezTo>
                <a:lnTo>
                  <a:pt x="283938" y="158021"/>
                </a:lnTo>
                <a:lnTo>
                  <a:pt x="283938" y="124666"/>
                </a:lnTo>
                <a:lnTo>
                  <a:pt x="254335" y="110490"/>
                </a:lnTo>
                <a:close/>
              </a:path>
            </a:pathLst>
          </a:custGeom>
          <a:solidFill>
            <a:schemeClr val="bg1"/>
          </a:solidFill>
          <a:ln w="4167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grpSp>
        <p:nvGrpSpPr>
          <p:cNvPr id="28" name="Graphic 96" descr="Lightbulb">
            <a:extLst>
              <a:ext uri="{FF2B5EF4-FFF2-40B4-BE49-F238E27FC236}">
                <a16:creationId xmlns:a16="http://schemas.microsoft.com/office/drawing/2014/main" id="{30D29DB0-1A6E-4799-BC64-A3BF8B92BCDC}"/>
              </a:ext>
            </a:extLst>
          </p:cNvPr>
          <p:cNvGrpSpPr/>
          <p:nvPr userDrawn="1"/>
        </p:nvGrpSpPr>
        <p:grpSpPr>
          <a:xfrm>
            <a:off x="4429908" y="1924116"/>
            <a:ext cx="241425" cy="238549"/>
            <a:chOff x="6070089" y="1600171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638427E-D74A-4C3B-A76C-FA1124B387F7}"/>
                </a:ext>
              </a:extLst>
            </p:cNvPr>
            <p:cNvSpPr/>
            <p:nvPr/>
          </p:nvSpPr>
          <p:spPr>
            <a:xfrm>
              <a:off x="6216018" y="1867014"/>
              <a:ext cx="108405" cy="25016"/>
            </a:xfrm>
            <a:custGeom>
              <a:avLst/>
              <a:gdLst>
                <a:gd name="connsiteX0" fmla="*/ 12508 w 108405"/>
                <a:gd name="connsiteY0" fmla="*/ 0 h 25016"/>
                <a:gd name="connsiteX1" fmla="*/ 95897 w 108405"/>
                <a:gd name="connsiteY1" fmla="*/ 0 h 25016"/>
                <a:gd name="connsiteX2" fmla="*/ 108405 w 108405"/>
                <a:gd name="connsiteY2" fmla="*/ 12508 h 25016"/>
                <a:gd name="connsiteX3" fmla="*/ 95897 w 108405"/>
                <a:gd name="connsiteY3" fmla="*/ 25017 h 25016"/>
                <a:gd name="connsiteX4" fmla="*/ 12508 w 108405"/>
                <a:gd name="connsiteY4" fmla="*/ 25017 h 25016"/>
                <a:gd name="connsiteX5" fmla="*/ 0 w 108405"/>
                <a:gd name="connsiteY5" fmla="*/ 12508 h 25016"/>
                <a:gd name="connsiteX6" fmla="*/ 12508 w 108405"/>
                <a:gd name="connsiteY6" fmla="*/ 0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05" h="25016">
                  <a:moveTo>
                    <a:pt x="12508" y="0"/>
                  </a:moveTo>
                  <a:lnTo>
                    <a:pt x="95897" y="0"/>
                  </a:lnTo>
                  <a:cubicBezTo>
                    <a:pt x="102985" y="0"/>
                    <a:pt x="108405" y="5420"/>
                    <a:pt x="108405" y="12508"/>
                  </a:cubicBezTo>
                  <a:cubicBezTo>
                    <a:pt x="108405" y="19596"/>
                    <a:pt x="102985" y="25017"/>
                    <a:pt x="95897" y="25017"/>
                  </a:cubicBezTo>
                  <a:lnTo>
                    <a:pt x="12508" y="25017"/>
                  </a:lnTo>
                  <a:cubicBezTo>
                    <a:pt x="5420" y="25017"/>
                    <a:pt x="0" y="19596"/>
                    <a:pt x="0" y="12508"/>
                  </a:cubicBezTo>
                  <a:cubicBezTo>
                    <a:pt x="0" y="5420"/>
                    <a:pt x="5420" y="0"/>
                    <a:pt x="12508" y="0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FB1116A-3D0D-4AA8-B432-E4F27109AA91}"/>
                </a:ext>
              </a:extLst>
            </p:cNvPr>
            <p:cNvSpPr/>
            <p:nvPr/>
          </p:nvSpPr>
          <p:spPr>
            <a:xfrm>
              <a:off x="6216018" y="1908708"/>
              <a:ext cx="108405" cy="25016"/>
            </a:xfrm>
            <a:custGeom>
              <a:avLst/>
              <a:gdLst>
                <a:gd name="connsiteX0" fmla="*/ 12508 w 108405"/>
                <a:gd name="connsiteY0" fmla="*/ 0 h 25016"/>
                <a:gd name="connsiteX1" fmla="*/ 95897 w 108405"/>
                <a:gd name="connsiteY1" fmla="*/ 0 h 25016"/>
                <a:gd name="connsiteX2" fmla="*/ 108405 w 108405"/>
                <a:gd name="connsiteY2" fmla="*/ 12508 h 25016"/>
                <a:gd name="connsiteX3" fmla="*/ 95897 w 108405"/>
                <a:gd name="connsiteY3" fmla="*/ 25017 h 25016"/>
                <a:gd name="connsiteX4" fmla="*/ 12508 w 108405"/>
                <a:gd name="connsiteY4" fmla="*/ 25017 h 25016"/>
                <a:gd name="connsiteX5" fmla="*/ 0 w 108405"/>
                <a:gd name="connsiteY5" fmla="*/ 12508 h 25016"/>
                <a:gd name="connsiteX6" fmla="*/ 12508 w 108405"/>
                <a:gd name="connsiteY6" fmla="*/ 0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05" h="25016">
                  <a:moveTo>
                    <a:pt x="12508" y="0"/>
                  </a:moveTo>
                  <a:lnTo>
                    <a:pt x="95897" y="0"/>
                  </a:lnTo>
                  <a:cubicBezTo>
                    <a:pt x="102985" y="0"/>
                    <a:pt x="108405" y="5420"/>
                    <a:pt x="108405" y="12508"/>
                  </a:cubicBezTo>
                  <a:cubicBezTo>
                    <a:pt x="108405" y="19596"/>
                    <a:pt x="102985" y="25017"/>
                    <a:pt x="95897" y="25017"/>
                  </a:cubicBezTo>
                  <a:lnTo>
                    <a:pt x="12508" y="25017"/>
                  </a:lnTo>
                  <a:cubicBezTo>
                    <a:pt x="5420" y="25017"/>
                    <a:pt x="0" y="19596"/>
                    <a:pt x="0" y="12508"/>
                  </a:cubicBezTo>
                  <a:cubicBezTo>
                    <a:pt x="0" y="5420"/>
                    <a:pt x="5420" y="0"/>
                    <a:pt x="12508" y="0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D81E27C-5622-4885-B5FD-EDDAA81F2083}"/>
                </a:ext>
              </a:extLst>
            </p:cNvPr>
            <p:cNvSpPr/>
            <p:nvPr/>
          </p:nvSpPr>
          <p:spPr>
            <a:xfrm>
              <a:off x="6243120" y="1950402"/>
              <a:ext cx="54202" cy="25016"/>
            </a:xfrm>
            <a:custGeom>
              <a:avLst/>
              <a:gdLst>
                <a:gd name="connsiteX0" fmla="*/ 0 w 54202"/>
                <a:gd name="connsiteY0" fmla="*/ 0 h 25016"/>
                <a:gd name="connsiteX1" fmla="*/ 27101 w 54202"/>
                <a:gd name="connsiteY1" fmla="*/ 25017 h 25016"/>
                <a:gd name="connsiteX2" fmla="*/ 54203 w 54202"/>
                <a:gd name="connsiteY2" fmla="*/ 0 h 25016"/>
                <a:gd name="connsiteX3" fmla="*/ 0 w 54202"/>
                <a:gd name="connsiteY3" fmla="*/ 0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02" h="25016">
                  <a:moveTo>
                    <a:pt x="0" y="0"/>
                  </a:moveTo>
                  <a:cubicBezTo>
                    <a:pt x="1251" y="14176"/>
                    <a:pt x="12925" y="25017"/>
                    <a:pt x="27101" y="25017"/>
                  </a:cubicBezTo>
                  <a:cubicBezTo>
                    <a:pt x="41277" y="25017"/>
                    <a:pt x="52952" y="14176"/>
                    <a:pt x="542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84049-1ACE-4329-8572-FEB07190EF74}"/>
                </a:ext>
              </a:extLst>
            </p:cNvPr>
            <p:cNvSpPr/>
            <p:nvPr/>
          </p:nvSpPr>
          <p:spPr>
            <a:xfrm>
              <a:off x="6161816" y="1625187"/>
              <a:ext cx="216810" cy="225149"/>
            </a:xfrm>
            <a:custGeom>
              <a:avLst/>
              <a:gdLst>
                <a:gd name="connsiteX0" fmla="*/ 108405 w 216810"/>
                <a:gd name="connsiteY0" fmla="*/ 0 h 225149"/>
                <a:gd name="connsiteX1" fmla="*/ 108405 w 216810"/>
                <a:gd name="connsiteY1" fmla="*/ 0 h 225149"/>
                <a:gd name="connsiteX2" fmla="*/ 108405 w 216810"/>
                <a:gd name="connsiteY2" fmla="*/ 0 h 225149"/>
                <a:gd name="connsiteX3" fmla="*/ 0 w 216810"/>
                <a:gd name="connsiteY3" fmla="*/ 107154 h 225149"/>
                <a:gd name="connsiteX4" fmla="*/ 0 w 216810"/>
                <a:gd name="connsiteY4" fmla="*/ 110907 h 225149"/>
                <a:gd name="connsiteX5" fmla="*/ 7505 w 216810"/>
                <a:gd name="connsiteY5" fmla="*/ 148432 h 225149"/>
                <a:gd name="connsiteX6" fmla="*/ 26267 w 216810"/>
                <a:gd name="connsiteY6" fmla="*/ 179285 h 225149"/>
                <a:gd name="connsiteX7" fmla="*/ 51701 w 216810"/>
                <a:gd name="connsiteY7" fmla="*/ 220563 h 225149"/>
                <a:gd name="connsiteX8" fmla="*/ 59206 w 216810"/>
                <a:gd name="connsiteY8" fmla="*/ 225149 h 225149"/>
                <a:gd name="connsiteX9" fmla="*/ 157604 w 216810"/>
                <a:gd name="connsiteY9" fmla="*/ 225149 h 225149"/>
                <a:gd name="connsiteX10" fmla="*/ 165109 w 216810"/>
                <a:gd name="connsiteY10" fmla="*/ 220563 h 225149"/>
                <a:gd name="connsiteX11" fmla="*/ 190543 w 216810"/>
                <a:gd name="connsiteY11" fmla="*/ 179285 h 225149"/>
                <a:gd name="connsiteX12" fmla="*/ 209305 w 216810"/>
                <a:gd name="connsiteY12" fmla="*/ 148432 h 225149"/>
                <a:gd name="connsiteX13" fmla="*/ 216810 w 216810"/>
                <a:gd name="connsiteY13" fmla="*/ 110907 h 225149"/>
                <a:gd name="connsiteX14" fmla="*/ 216810 w 216810"/>
                <a:gd name="connsiteY14" fmla="*/ 107154 h 225149"/>
                <a:gd name="connsiteX15" fmla="*/ 108405 w 216810"/>
                <a:gd name="connsiteY15" fmla="*/ 0 h 225149"/>
                <a:gd name="connsiteX16" fmla="*/ 191794 w 216810"/>
                <a:gd name="connsiteY16" fmla="*/ 110490 h 225149"/>
                <a:gd name="connsiteX17" fmla="*/ 185956 w 216810"/>
                <a:gd name="connsiteY17" fmla="*/ 139676 h 225149"/>
                <a:gd name="connsiteX18" fmla="*/ 171780 w 216810"/>
                <a:gd name="connsiteY18" fmla="*/ 162608 h 225149"/>
                <a:gd name="connsiteX19" fmla="*/ 147598 w 216810"/>
                <a:gd name="connsiteY19" fmla="*/ 200133 h 225149"/>
                <a:gd name="connsiteX20" fmla="*/ 108405 w 216810"/>
                <a:gd name="connsiteY20" fmla="*/ 200133 h 225149"/>
                <a:gd name="connsiteX21" fmla="*/ 69629 w 216810"/>
                <a:gd name="connsiteY21" fmla="*/ 200133 h 225149"/>
                <a:gd name="connsiteX22" fmla="*/ 45447 w 216810"/>
                <a:gd name="connsiteY22" fmla="*/ 162608 h 225149"/>
                <a:gd name="connsiteX23" fmla="*/ 31271 w 216810"/>
                <a:gd name="connsiteY23" fmla="*/ 139676 h 225149"/>
                <a:gd name="connsiteX24" fmla="*/ 25434 w 216810"/>
                <a:gd name="connsiteY24" fmla="*/ 110490 h 225149"/>
                <a:gd name="connsiteX25" fmla="*/ 25434 w 216810"/>
                <a:gd name="connsiteY25" fmla="*/ 107154 h 225149"/>
                <a:gd name="connsiteX26" fmla="*/ 108822 w 216810"/>
                <a:gd name="connsiteY26" fmla="*/ 24600 h 225149"/>
                <a:gd name="connsiteX27" fmla="*/ 108822 w 216810"/>
                <a:gd name="connsiteY27" fmla="*/ 24600 h 225149"/>
                <a:gd name="connsiteX28" fmla="*/ 108822 w 216810"/>
                <a:gd name="connsiteY28" fmla="*/ 24600 h 225149"/>
                <a:gd name="connsiteX29" fmla="*/ 108822 w 216810"/>
                <a:gd name="connsiteY29" fmla="*/ 24600 h 225149"/>
                <a:gd name="connsiteX30" fmla="*/ 108822 w 216810"/>
                <a:gd name="connsiteY30" fmla="*/ 24600 h 225149"/>
                <a:gd name="connsiteX31" fmla="*/ 108822 w 216810"/>
                <a:gd name="connsiteY31" fmla="*/ 24600 h 225149"/>
                <a:gd name="connsiteX32" fmla="*/ 108822 w 216810"/>
                <a:gd name="connsiteY32" fmla="*/ 24600 h 225149"/>
                <a:gd name="connsiteX33" fmla="*/ 192211 w 216810"/>
                <a:gd name="connsiteY33" fmla="*/ 107154 h 225149"/>
                <a:gd name="connsiteX34" fmla="*/ 192211 w 216810"/>
                <a:gd name="connsiteY34" fmla="*/ 110490 h 22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6810" h="225149">
                  <a:moveTo>
                    <a:pt x="108405" y="0"/>
                  </a:moveTo>
                  <a:cubicBezTo>
                    <a:pt x="108405" y="0"/>
                    <a:pt x="108405" y="0"/>
                    <a:pt x="108405" y="0"/>
                  </a:cubicBezTo>
                  <a:cubicBezTo>
                    <a:pt x="108405" y="0"/>
                    <a:pt x="108405" y="0"/>
                    <a:pt x="108405" y="0"/>
                  </a:cubicBezTo>
                  <a:cubicBezTo>
                    <a:pt x="49199" y="417"/>
                    <a:pt x="1251" y="47948"/>
                    <a:pt x="0" y="107154"/>
                  </a:cubicBezTo>
                  <a:lnTo>
                    <a:pt x="0" y="110907"/>
                  </a:lnTo>
                  <a:cubicBezTo>
                    <a:pt x="417" y="123832"/>
                    <a:pt x="2919" y="136340"/>
                    <a:pt x="7505" y="148432"/>
                  </a:cubicBezTo>
                  <a:cubicBezTo>
                    <a:pt x="12091" y="159689"/>
                    <a:pt x="18345" y="170113"/>
                    <a:pt x="26267" y="179285"/>
                  </a:cubicBezTo>
                  <a:cubicBezTo>
                    <a:pt x="36274" y="190126"/>
                    <a:pt x="47115" y="211390"/>
                    <a:pt x="51701" y="220563"/>
                  </a:cubicBezTo>
                  <a:cubicBezTo>
                    <a:pt x="52952" y="223481"/>
                    <a:pt x="55870" y="225149"/>
                    <a:pt x="59206" y="225149"/>
                  </a:cubicBezTo>
                  <a:lnTo>
                    <a:pt x="157604" y="225149"/>
                  </a:lnTo>
                  <a:cubicBezTo>
                    <a:pt x="160940" y="225149"/>
                    <a:pt x="163858" y="223481"/>
                    <a:pt x="165109" y="220563"/>
                  </a:cubicBezTo>
                  <a:cubicBezTo>
                    <a:pt x="169696" y="211390"/>
                    <a:pt x="180536" y="190126"/>
                    <a:pt x="190543" y="179285"/>
                  </a:cubicBezTo>
                  <a:cubicBezTo>
                    <a:pt x="198465" y="170113"/>
                    <a:pt x="205136" y="159689"/>
                    <a:pt x="209305" y="148432"/>
                  </a:cubicBezTo>
                  <a:cubicBezTo>
                    <a:pt x="213892" y="136340"/>
                    <a:pt x="216393" y="123832"/>
                    <a:pt x="216810" y="110907"/>
                  </a:cubicBezTo>
                  <a:lnTo>
                    <a:pt x="216810" y="107154"/>
                  </a:lnTo>
                  <a:cubicBezTo>
                    <a:pt x="215559" y="47948"/>
                    <a:pt x="167611" y="417"/>
                    <a:pt x="108405" y="0"/>
                  </a:cubicBezTo>
                  <a:close/>
                  <a:moveTo>
                    <a:pt x="191794" y="110490"/>
                  </a:moveTo>
                  <a:cubicBezTo>
                    <a:pt x="191377" y="120496"/>
                    <a:pt x="189292" y="130503"/>
                    <a:pt x="185956" y="139676"/>
                  </a:cubicBezTo>
                  <a:cubicBezTo>
                    <a:pt x="182621" y="148015"/>
                    <a:pt x="178035" y="155937"/>
                    <a:pt x="171780" y="162608"/>
                  </a:cubicBezTo>
                  <a:cubicBezTo>
                    <a:pt x="162191" y="174282"/>
                    <a:pt x="153852" y="186790"/>
                    <a:pt x="147598" y="200133"/>
                  </a:cubicBezTo>
                  <a:lnTo>
                    <a:pt x="108405" y="200133"/>
                  </a:lnTo>
                  <a:lnTo>
                    <a:pt x="69629" y="200133"/>
                  </a:lnTo>
                  <a:cubicBezTo>
                    <a:pt x="62958" y="186790"/>
                    <a:pt x="54619" y="174282"/>
                    <a:pt x="45447" y="162608"/>
                  </a:cubicBezTo>
                  <a:cubicBezTo>
                    <a:pt x="39610" y="155937"/>
                    <a:pt x="34606" y="148015"/>
                    <a:pt x="31271" y="139676"/>
                  </a:cubicBezTo>
                  <a:cubicBezTo>
                    <a:pt x="27518" y="130503"/>
                    <a:pt x="25850" y="120496"/>
                    <a:pt x="25434" y="110490"/>
                  </a:cubicBezTo>
                  <a:lnTo>
                    <a:pt x="25434" y="107154"/>
                  </a:lnTo>
                  <a:cubicBezTo>
                    <a:pt x="26267" y="61708"/>
                    <a:pt x="63375" y="25017"/>
                    <a:pt x="108822" y="24600"/>
                  </a:cubicBezTo>
                  <a:lnTo>
                    <a:pt x="108822" y="24600"/>
                  </a:lnTo>
                  <a:lnTo>
                    <a:pt x="108822" y="24600"/>
                  </a:lnTo>
                  <a:cubicBezTo>
                    <a:pt x="108822" y="24600"/>
                    <a:pt x="108822" y="24600"/>
                    <a:pt x="108822" y="24600"/>
                  </a:cubicBezTo>
                  <a:cubicBezTo>
                    <a:pt x="108822" y="24600"/>
                    <a:pt x="108822" y="24600"/>
                    <a:pt x="108822" y="24600"/>
                  </a:cubicBezTo>
                  <a:lnTo>
                    <a:pt x="108822" y="24600"/>
                  </a:lnTo>
                  <a:lnTo>
                    <a:pt x="108822" y="24600"/>
                  </a:lnTo>
                  <a:cubicBezTo>
                    <a:pt x="154269" y="25017"/>
                    <a:pt x="191377" y="61291"/>
                    <a:pt x="192211" y="107154"/>
                  </a:cubicBezTo>
                  <a:lnTo>
                    <a:pt x="192211" y="11049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aphic 100" descr="Research">
            <a:extLst>
              <a:ext uri="{FF2B5EF4-FFF2-40B4-BE49-F238E27FC236}">
                <a16:creationId xmlns:a16="http://schemas.microsoft.com/office/drawing/2014/main" id="{E09FA294-4A26-423E-A5F7-DAAEDBC25209}"/>
              </a:ext>
            </a:extLst>
          </p:cNvPr>
          <p:cNvGrpSpPr/>
          <p:nvPr userDrawn="1"/>
        </p:nvGrpSpPr>
        <p:grpSpPr>
          <a:xfrm>
            <a:off x="3332752" y="2490612"/>
            <a:ext cx="241425" cy="238549"/>
            <a:chOff x="4251088" y="2550701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F663B34-3404-478E-9F92-0EF01BB6A1BA}"/>
                </a:ext>
              </a:extLst>
            </p:cNvPr>
            <p:cNvSpPr/>
            <p:nvPr/>
          </p:nvSpPr>
          <p:spPr>
            <a:xfrm>
              <a:off x="4283607" y="2585304"/>
              <a:ext cx="329908" cy="330325"/>
            </a:xfrm>
            <a:custGeom>
              <a:avLst/>
              <a:gdLst>
                <a:gd name="connsiteX0" fmla="*/ 269764 w 329908"/>
                <a:gd name="connsiteY0" fmla="*/ 228487 h 330325"/>
                <a:gd name="connsiteX1" fmla="*/ 243914 w 329908"/>
                <a:gd name="connsiteY1" fmla="*/ 220565 h 330325"/>
                <a:gd name="connsiteX2" fmla="*/ 225151 w 329908"/>
                <a:gd name="connsiteY2" fmla="*/ 202220 h 330325"/>
                <a:gd name="connsiteX3" fmla="*/ 251002 w 329908"/>
                <a:gd name="connsiteY3" fmla="*/ 126336 h 330325"/>
                <a:gd name="connsiteX4" fmla="*/ 125919 w 329908"/>
                <a:gd name="connsiteY4" fmla="*/ 2 h 330325"/>
                <a:gd name="connsiteX5" fmla="*/ 2 w 329908"/>
                <a:gd name="connsiteY5" fmla="*/ 125085 h 330325"/>
                <a:gd name="connsiteX6" fmla="*/ 125085 w 329908"/>
                <a:gd name="connsiteY6" fmla="*/ 251002 h 330325"/>
                <a:gd name="connsiteX7" fmla="*/ 201803 w 329908"/>
                <a:gd name="connsiteY7" fmla="*/ 225151 h 330325"/>
                <a:gd name="connsiteX8" fmla="*/ 220148 w 329908"/>
                <a:gd name="connsiteY8" fmla="*/ 243497 h 330325"/>
                <a:gd name="connsiteX9" fmla="*/ 228070 w 329908"/>
                <a:gd name="connsiteY9" fmla="*/ 269764 h 330325"/>
                <a:gd name="connsiteX10" fmla="*/ 280188 w 329908"/>
                <a:gd name="connsiteY10" fmla="*/ 321882 h 330325"/>
                <a:gd name="connsiteX11" fmla="*/ 321465 w 329908"/>
                <a:gd name="connsiteY11" fmla="*/ 321882 h 330325"/>
                <a:gd name="connsiteX12" fmla="*/ 321465 w 329908"/>
                <a:gd name="connsiteY12" fmla="*/ 280605 h 330325"/>
                <a:gd name="connsiteX13" fmla="*/ 269764 w 329908"/>
                <a:gd name="connsiteY13" fmla="*/ 228487 h 330325"/>
                <a:gd name="connsiteX14" fmla="*/ 125919 w 329908"/>
                <a:gd name="connsiteY14" fmla="*/ 225985 h 330325"/>
                <a:gd name="connsiteX15" fmla="*/ 25853 w 329908"/>
                <a:gd name="connsiteY15" fmla="*/ 125919 h 330325"/>
                <a:gd name="connsiteX16" fmla="*/ 125919 w 329908"/>
                <a:gd name="connsiteY16" fmla="*/ 25853 h 330325"/>
                <a:gd name="connsiteX17" fmla="*/ 225985 w 329908"/>
                <a:gd name="connsiteY17" fmla="*/ 125919 h 330325"/>
                <a:gd name="connsiteX18" fmla="*/ 125919 w 329908"/>
                <a:gd name="connsiteY18" fmla="*/ 225985 h 33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9908" h="330325">
                  <a:moveTo>
                    <a:pt x="269764" y="228487"/>
                  </a:moveTo>
                  <a:cubicBezTo>
                    <a:pt x="263093" y="221816"/>
                    <a:pt x="253087" y="218480"/>
                    <a:pt x="243914" y="220565"/>
                  </a:cubicBezTo>
                  <a:lnTo>
                    <a:pt x="225151" y="202220"/>
                  </a:lnTo>
                  <a:cubicBezTo>
                    <a:pt x="241829" y="180538"/>
                    <a:pt x="251002" y="153854"/>
                    <a:pt x="251002" y="126336"/>
                  </a:cubicBezTo>
                  <a:cubicBezTo>
                    <a:pt x="251419" y="56707"/>
                    <a:pt x="195131" y="419"/>
                    <a:pt x="125919" y="2"/>
                  </a:cubicBezTo>
                  <a:cubicBezTo>
                    <a:pt x="56707" y="-415"/>
                    <a:pt x="419" y="55873"/>
                    <a:pt x="2" y="125085"/>
                  </a:cubicBezTo>
                  <a:cubicBezTo>
                    <a:pt x="-415" y="194298"/>
                    <a:pt x="55873" y="250585"/>
                    <a:pt x="125085" y="251002"/>
                  </a:cubicBezTo>
                  <a:cubicBezTo>
                    <a:pt x="152603" y="251002"/>
                    <a:pt x="179705" y="241829"/>
                    <a:pt x="201803" y="225151"/>
                  </a:cubicBezTo>
                  <a:lnTo>
                    <a:pt x="220148" y="243497"/>
                  </a:lnTo>
                  <a:cubicBezTo>
                    <a:pt x="218480" y="253087"/>
                    <a:pt x="221399" y="262676"/>
                    <a:pt x="228070" y="269764"/>
                  </a:cubicBezTo>
                  <a:lnTo>
                    <a:pt x="280188" y="321882"/>
                  </a:lnTo>
                  <a:cubicBezTo>
                    <a:pt x="291445" y="333140"/>
                    <a:pt x="310208" y="333140"/>
                    <a:pt x="321465" y="321882"/>
                  </a:cubicBezTo>
                  <a:cubicBezTo>
                    <a:pt x="332723" y="310625"/>
                    <a:pt x="332723" y="291862"/>
                    <a:pt x="321465" y="280605"/>
                  </a:cubicBezTo>
                  <a:lnTo>
                    <a:pt x="269764" y="228487"/>
                  </a:lnTo>
                  <a:close/>
                  <a:moveTo>
                    <a:pt x="125919" y="225985"/>
                  </a:moveTo>
                  <a:cubicBezTo>
                    <a:pt x="70466" y="225985"/>
                    <a:pt x="25853" y="181372"/>
                    <a:pt x="25853" y="125919"/>
                  </a:cubicBezTo>
                  <a:cubicBezTo>
                    <a:pt x="25853" y="70466"/>
                    <a:pt x="70466" y="25853"/>
                    <a:pt x="125919" y="25853"/>
                  </a:cubicBezTo>
                  <a:cubicBezTo>
                    <a:pt x="181372" y="25853"/>
                    <a:pt x="225985" y="70466"/>
                    <a:pt x="225985" y="125919"/>
                  </a:cubicBezTo>
                  <a:cubicBezTo>
                    <a:pt x="225985" y="180955"/>
                    <a:pt x="180955" y="225985"/>
                    <a:pt x="125919" y="225985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0E3FCEF-53F0-4B96-B658-49FA1B9ACB68}"/>
                </a:ext>
              </a:extLst>
            </p:cNvPr>
            <p:cNvSpPr/>
            <p:nvPr/>
          </p:nvSpPr>
          <p:spPr>
            <a:xfrm>
              <a:off x="4319883" y="2647271"/>
              <a:ext cx="179702" cy="131913"/>
            </a:xfrm>
            <a:custGeom>
              <a:avLst/>
              <a:gdLst>
                <a:gd name="connsiteX0" fmla="*/ 179285 w 179702"/>
                <a:gd name="connsiteY0" fmla="*/ 57698 h 131913"/>
                <a:gd name="connsiteX1" fmla="*/ 155520 w 179702"/>
                <a:gd name="connsiteY1" fmla="*/ 57698 h 131913"/>
                <a:gd name="connsiteX2" fmla="*/ 150099 w 179702"/>
                <a:gd name="connsiteY2" fmla="*/ 61033 h 131913"/>
                <a:gd name="connsiteX3" fmla="*/ 134256 w 179702"/>
                <a:gd name="connsiteY3" fmla="*/ 78128 h 131913"/>
                <a:gd name="connsiteX4" fmla="*/ 120913 w 179702"/>
                <a:gd name="connsiteY4" fmla="*/ 31847 h 131913"/>
                <a:gd name="connsiteX5" fmla="*/ 111741 w 179702"/>
                <a:gd name="connsiteY5" fmla="*/ 26844 h 131913"/>
                <a:gd name="connsiteX6" fmla="*/ 106737 w 179702"/>
                <a:gd name="connsiteY6" fmla="*/ 31430 h 131913"/>
                <a:gd name="connsiteX7" fmla="*/ 81721 w 179702"/>
                <a:gd name="connsiteY7" fmla="*/ 97724 h 131913"/>
                <a:gd name="connsiteX8" fmla="*/ 64626 w 179702"/>
                <a:gd name="connsiteY8" fmla="*/ 5997 h 131913"/>
                <a:gd name="connsiteX9" fmla="*/ 56287 w 179702"/>
                <a:gd name="connsiteY9" fmla="*/ 160 h 131913"/>
                <a:gd name="connsiteX10" fmla="*/ 50450 w 179702"/>
                <a:gd name="connsiteY10" fmla="*/ 5163 h 131913"/>
                <a:gd name="connsiteX11" fmla="*/ 32522 w 179702"/>
                <a:gd name="connsiteY11" fmla="*/ 57698 h 131913"/>
                <a:gd name="connsiteX12" fmla="*/ 0 w 179702"/>
                <a:gd name="connsiteY12" fmla="*/ 57698 h 131913"/>
                <a:gd name="connsiteX13" fmla="*/ 0 w 179702"/>
                <a:gd name="connsiteY13" fmla="*/ 74376 h 131913"/>
                <a:gd name="connsiteX14" fmla="*/ 37942 w 179702"/>
                <a:gd name="connsiteY14" fmla="*/ 74376 h 131913"/>
                <a:gd name="connsiteX15" fmla="*/ 45030 w 179702"/>
                <a:gd name="connsiteY15" fmla="*/ 68121 h 131913"/>
                <a:gd name="connsiteX16" fmla="*/ 55453 w 179702"/>
                <a:gd name="connsiteY16" fmla="*/ 36434 h 131913"/>
                <a:gd name="connsiteX17" fmla="*/ 72131 w 179702"/>
                <a:gd name="connsiteY17" fmla="*/ 126076 h 131913"/>
                <a:gd name="connsiteX18" fmla="*/ 78802 w 179702"/>
                <a:gd name="connsiteY18" fmla="*/ 131914 h 131913"/>
                <a:gd name="connsiteX19" fmla="*/ 79636 w 179702"/>
                <a:gd name="connsiteY19" fmla="*/ 131914 h 131913"/>
                <a:gd name="connsiteX20" fmla="*/ 86724 w 179702"/>
                <a:gd name="connsiteY20" fmla="*/ 127327 h 131913"/>
                <a:gd name="connsiteX21" fmla="*/ 113408 w 179702"/>
                <a:gd name="connsiteY21" fmla="*/ 57281 h 131913"/>
                <a:gd name="connsiteX22" fmla="*/ 124249 w 179702"/>
                <a:gd name="connsiteY22" fmla="*/ 94806 h 131913"/>
                <a:gd name="connsiteX23" fmla="*/ 133422 w 179702"/>
                <a:gd name="connsiteY23" fmla="*/ 99809 h 131913"/>
                <a:gd name="connsiteX24" fmla="*/ 136757 w 179702"/>
                <a:gd name="connsiteY24" fmla="*/ 97724 h 131913"/>
                <a:gd name="connsiteX25" fmla="*/ 159272 w 179702"/>
                <a:gd name="connsiteY25" fmla="*/ 74376 h 131913"/>
                <a:gd name="connsiteX26" fmla="*/ 179702 w 179702"/>
                <a:gd name="connsiteY26" fmla="*/ 74376 h 131913"/>
                <a:gd name="connsiteX27" fmla="*/ 179702 w 179702"/>
                <a:gd name="connsiteY27" fmla="*/ 57698 h 1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9702" h="131913">
                  <a:moveTo>
                    <a:pt x="179285" y="57698"/>
                  </a:moveTo>
                  <a:lnTo>
                    <a:pt x="155520" y="57698"/>
                  </a:lnTo>
                  <a:cubicBezTo>
                    <a:pt x="153435" y="58115"/>
                    <a:pt x="151350" y="59366"/>
                    <a:pt x="150099" y="61033"/>
                  </a:cubicBezTo>
                  <a:lnTo>
                    <a:pt x="134256" y="78128"/>
                  </a:lnTo>
                  <a:lnTo>
                    <a:pt x="120913" y="31847"/>
                  </a:lnTo>
                  <a:cubicBezTo>
                    <a:pt x="119663" y="28095"/>
                    <a:pt x="115493" y="25593"/>
                    <a:pt x="111741" y="26844"/>
                  </a:cubicBezTo>
                  <a:cubicBezTo>
                    <a:pt x="109656" y="27678"/>
                    <a:pt x="107571" y="28929"/>
                    <a:pt x="106737" y="31430"/>
                  </a:cubicBezTo>
                  <a:lnTo>
                    <a:pt x="81721" y="97724"/>
                  </a:lnTo>
                  <a:lnTo>
                    <a:pt x="64626" y="5997"/>
                  </a:lnTo>
                  <a:cubicBezTo>
                    <a:pt x="63792" y="1828"/>
                    <a:pt x="60040" y="-674"/>
                    <a:pt x="56287" y="160"/>
                  </a:cubicBezTo>
                  <a:cubicBezTo>
                    <a:pt x="53786" y="577"/>
                    <a:pt x="51701" y="2661"/>
                    <a:pt x="50450" y="5163"/>
                  </a:cubicBezTo>
                  <a:lnTo>
                    <a:pt x="32522" y="57698"/>
                  </a:lnTo>
                  <a:lnTo>
                    <a:pt x="0" y="57698"/>
                  </a:lnTo>
                  <a:lnTo>
                    <a:pt x="0" y="74376"/>
                  </a:lnTo>
                  <a:lnTo>
                    <a:pt x="37942" y="74376"/>
                  </a:lnTo>
                  <a:cubicBezTo>
                    <a:pt x="41277" y="73959"/>
                    <a:pt x="44196" y="71457"/>
                    <a:pt x="45030" y="68121"/>
                  </a:cubicBezTo>
                  <a:lnTo>
                    <a:pt x="55453" y="36434"/>
                  </a:lnTo>
                  <a:lnTo>
                    <a:pt x="72131" y="126076"/>
                  </a:lnTo>
                  <a:cubicBezTo>
                    <a:pt x="72548" y="129412"/>
                    <a:pt x="75467" y="131914"/>
                    <a:pt x="78802" y="131914"/>
                  </a:cubicBezTo>
                  <a:lnTo>
                    <a:pt x="79636" y="131914"/>
                  </a:lnTo>
                  <a:cubicBezTo>
                    <a:pt x="82555" y="131914"/>
                    <a:pt x="85473" y="130246"/>
                    <a:pt x="86724" y="127327"/>
                  </a:cubicBezTo>
                  <a:lnTo>
                    <a:pt x="113408" y="57281"/>
                  </a:lnTo>
                  <a:lnTo>
                    <a:pt x="124249" y="94806"/>
                  </a:lnTo>
                  <a:cubicBezTo>
                    <a:pt x="125500" y="98558"/>
                    <a:pt x="129252" y="101060"/>
                    <a:pt x="133422" y="99809"/>
                  </a:cubicBezTo>
                  <a:cubicBezTo>
                    <a:pt x="134672" y="99392"/>
                    <a:pt x="135923" y="98558"/>
                    <a:pt x="136757" y="97724"/>
                  </a:cubicBezTo>
                  <a:lnTo>
                    <a:pt x="159272" y="74376"/>
                  </a:lnTo>
                  <a:lnTo>
                    <a:pt x="179702" y="74376"/>
                  </a:lnTo>
                  <a:lnTo>
                    <a:pt x="179702" y="57698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D0F0569A-F881-4DA4-8AC8-5318AB315A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6284" y="2780296"/>
            <a:ext cx="531355" cy="652493"/>
          </a:xfrm>
          <a:prstGeom prst="rect">
            <a:avLst/>
          </a:prstGeo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23E8F5EA-ED5D-419C-9C64-473EFE294D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4365" y="1710692"/>
            <a:ext cx="1443595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A5A5A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664BB7FE-61EE-4874-9507-7FF70D824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23848" y="3185955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0AD4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F938ECD-882B-4101-ABF9-160DE42F70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15249" y="4140345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C00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53E5412E-063F-481A-A02C-EB6571B86E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44206" y="3298902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ED7D3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A78AA90-7E8E-4E62-B5D2-08F999456F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06732" y="1719196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27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D193E-FE38-43C8-B815-2A5C967E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EF6FAB-F726-4BFB-A768-9AF318713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D3E37-7D23-4F58-BA1C-0A4A67AC1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7C959D-977E-4B04-90D9-F5275A28A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3E0A1D6-F3EA-4FDE-BB8C-2B73B0BF57C4}"/>
              </a:ext>
            </a:extLst>
          </p:cNvPr>
          <p:cNvGrpSpPr/>
          <p:nvPr userDrawn="1"/>
        </p:nvGrpSpPr>
        <p:grpSpPr>
          <a:xfrm>
            <a:off x="3202084" y="1435259"/>
            <a:ext cx="2739835" cy="2684941"/>
            <a:chOff x="4170251" y="1464582"/>
            <a:chExt cx="3851497" cy="392883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F45B59C-B32D-453E-AD57-F55865D15149}"/>
                </a:ext>
              </a:extLst>
            </p:cNvPr>
            <p:cNvGrpSpPr/>
            <p:nvPr userDrawn="1"/>
          </p:nvGrpSpPr>
          <p:grpSpPr>
            <a:xfrm>
              <a:off x="4170251" y="1464582"/>
              <a:ext cx="3851497" cy="3928837"/>
              <a:chOff x="2133599" y="9016998"/>
              <a:chExt cx="4806951" cy="4903472"/>
            </a:xfrm>
          </p:grpSpPr>
          <p:sp>
            <p:nvSpPr>
              <p:cNvPr id="26" name="Shape">
                <a:extLst>
                  <a:ext uri="{FF2B5EF4-FFF2-40B4-BE49-F238E27FC236}">
                    <a16:creationId xmlns:a16="http://schemas.microsoft.com/office/drawing/2014/main" id="{4D1B78CD-4C73-46AF-B88E-033F3EA4EACA}"/>
                  </a:ext>
                </a:extLst>
              </p:cNvPr>
              <p:cNvSpPr/>
              <p:nvPr/>
            </p:nvSpPr>
            <p:spPr>
              <a:xfrm>
                <a:off x="4483100" y="9016998"/>
                <a:ext cx="2457450" cy="377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890" y="2880"/>
                    </a:moveTo>
                    <a:cubicBezTo>
                      <a:pt x="8406" y="2429"/>
                      <a:pt x="7178" y="1709"/>
                      <a:pt x="6195" y="851"/>
                    </a:cubicBezTo>
                    <a:cubicBezTo>
                      <a:pt x="5570" y="313"/>
                      <a:pt x="4867" y="0"/>
                      <a:pt x="4119" y="0"/>
                    </a:cubicBezTo>
                    <a:cubicBezTo>
                      <a:pt x="3572" y="29"/>
                      <a:pt x="3092" y="211"/>
                      <a:pt x="2724" y="451"/>
                    </a:cubicBezTo>
                    <a:cubicBezTo>
                      <a:pt x="2344" y="691"/>
                      <a:pt x="2054" y="982"/>
                      <a:pt x="1797" y="1287"/>
                    </a:cubicBezTo>
                    <a:cubicBezTo>
                      <a:pt x="1708" y="1396"/>
                      <a:pt x="1619" y="1513"/>
                      <a:pt x="1540" y="1629"/>
                    </a:cubicBezTo>
                    <a:cubicBezTo>
                      <a:pt x="1395" y="1833"/>
                      <a:pt x="1273" y="2036"/>
                      <a:pt x="1161" y="2240"/>
                    </a:cubicBezTo>
                    <a:cubicBezTo>
                      <a:pt x="982" y="2567"/>
                      <a:pt x="826" y="2902"/>
                      <a:pt x="703" y="3236"/>
                    </a:cubicBezTo>
                    <a:cubicBezTo>
                      <a:pt x="458" y="3913"/>
                      <a:pt x="268" y="4604"/>
                      <a:pt x="167" y="5295"/>
                    </a:cubicBezTo>
                    <a:cubicBezTo>
                      <a:pt x="56" y="5985"/>
                      <a:pt x="0" y="6684"/>
                      <a:pt x="0" y="7382"/>
                    </a:cubicBezTo>
                    <a:cubicBezTo>
                      <a:pt x="0" y="7935"/>
                      <a:pt x="33" y="8487"/>
                      <a:pt x="100" y="9033"/>
                    </a:cubicBezTo>
                    <a:cubicBezTo>
                      <a:pt x="480" y="9004"/>
                      <a:pt x="860" y="8982"/>
                      <a:pt x="1261" y="8982"/>
                    </a:cubicBezTo>
                    <a:cubicBezTo>
                      <a:pt x="3952" y="8982"/>
                      <a:pt x="6374" y="9753"/>
                      <a:pt x="8026" y="10967"/>
                    </a:cubicBezTo>
                    <a:cubicBezTo>
                      <a:pt x="9433" y="12007"/>
                      <a:pt x="10292" y="13367"/>
                      <a:pt x="10292" y="14858"/>
                    </a:cubicBezTo>
                    <a:cubicBezTo>
                      <a:pt x="10292" y="15433"/>
                      <a:pt x="10169" y="15978"/>
                      <a:pt x="9935" y="16502"/>
                    </a:cubicBezTo>
                    <a:cubicBezTo>
                      <a:pt x="11018" y="16873"/>
                      <a:pt x="12067" y="17295"/>
                      <a:pt x="13060" y="17760"/>
                    </a:cubicBezTo>
                    <a:cubicBezTo>
                      <a:pt x="14824" y="18604"/>
                      <a:pt x="16476" y="19564"/>
                      <a:pt x="17827" y="20705"/>
                    </a:cubicBezTo>
                    <a:cubicBezTo>
                      <a:pt x="18162" y="20989"/>
                      <a:pt x="18486" y="21287"/>
                      <a:pt x="18776" y="21600"/>
                    </a:cubicBezTo>
                    <a:cubicBezTo>
                      <a:pt x="20573" y="19622"/>
                      <a:pt x="21600" y="17324"/>
                      <a:pt x="21600" y="14858"/>
                    </a:cubicBezTo>
                    <a:cubicBezTo>
                      <a:pt x="21578" y="9571"/>
                      <a:pt x="16800" y="4996"/>
                      <a:pt x="9890" y="288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>
                <a:miter lim="400000"/>
              </a:ln>
            </p:spPr>
            <p:txBody>
              <a:bodyPr lIns="914400" tIns="38100" rIns="38100" bIns="38100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fr-CA" b="1" dirty="0"/>
                  <a:t>A  </a:t>
                </a:r>
                <a:endParaRPr b="1" dirty="0"/>
              </a:p>
            </p:txBody>
          </p:sp>
          <p:sp>
            <p:nvSpPr>
              <p:cNvPr id="27" name="Shape">
                <a:extLst>
                  <a:ext uri="{FF2B5EF4-FFF2-40B4-BE49-F238E27FC236}">
                    <a16:creationId xmlns:a16="http://schemas.microsoft.com/office/drawing/2014/main" id="{74FFCB5D-306B-4FE0-8BF5-B40D7DE9ED33}"/>
                  </a:ext>
                </a:extLst>
              </p:cNvPr>
              <p:cNvSpPr/>
              <p:nvPr/>
            </p:nvSpPr>
            <p:spPr>
              <a:xfrm>
                <a:off x="2641600" y="11963399"/>
                <a:ext cx="4078648" cy="1957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0" h="21600" extrusionOk="0">
                    <a:moveTo>
                      <a:pt x="21546" y="12952"/>
                    </a:moveTo>
                    <a:cubicBezTo>
                      <a:pt x="21499" y="12293"/>
                      <a:pt x="21385" y="11662"/>
                      <a:pt x="21244" y="11073"/>
                    </a:cubicBezTo>
                    <a:cubicBezTo>
                      <a:pt x="21123" y="10555"/>
                      <a:pt x="20989" y="10064"/>
                      <a:pt x="20834" y="9588"/>
                    </a:cubicBezTo>
                    <a:cubicBezTo>
                      <a:pt x="20807" y="9503"/>
                      <a:pt x="20781" y="9433"/>
                      <a:pt x="20760" y="9349"/>
                    </a:cubicBezTo>
                    <a:cubicBezTo>
                      <a:pt x="20579" y="8803"/>
                      <a:pt x="20384" y="8270"/>
                      <a:pt x="20176" y="7751"/>
                    </a:cubicBezTo>
                    <a:cubicBezTo>
                      <a:pt x="19760" y="6728"/>
                      <a:pt x="19310" y="5775"/>
                      <a:pt x="18826" y="4878"/>
                    </a:cubicBezTo>
                    <a:cubicBezTo>
                      <a:pt x="18349" y="3981"/>
                      <a:pt x="17846" y="3140"/>
                      <a:pt x="17322" y="2355"/>
                    </a:cubicBezTo>
                    <a:cubicBezTo>
                      <a:pt x="16757" y="1500"/>
                      <a:pt x="16166" y="715"/>
                      <a:pt x="15562" y="0"/>
                    </a:cubicBezTo>
                    <a:cubicBezTo>
                      <a:pt x="15562" y="0"/>
                      <a:pt x="15562" y="0"/>
                      <a:pt x="15562" y="0"/>
                    </a:cubicBezTo>
                    <a:cubicBezTo>
                      <a:pt x="14971" y="3322"/>
                      <a:pt x="13654" y="5915"/>
                      <a:pt x="12016" y="6938"/>
                    </a:cubicBezTo>
                    <a:cubicBezTo>
                      <a:pt x="11525" y="7247"/>
                      <a:pt x="11008" y="7401"/>
                      <a:pt x="10471" y="7401"/>
                    </a:cubicBezTo>
                    <a:cubicBezTo>
                      <a:pt x="9007" y="7401"/>
                      <a:pt x="7677" y="6181"/>
                      <a:pt x="6696" y="4219"/>
                    </a:cubicBezTo>
                    <a:cubicBezTo>
                      <a:pt x="6092" y="5074"/>
                      <a:pt x="5454" y="5831"/>
                      <a:pt x="4796" y="6504"/>
                    </a:cubicBezTo>
                    <a:cubicBezTo>
                      <a:pt x="3607" y="7695"/>
                      <a:pt x="2351" y="8620"/>
                      <a:pt x="1041" y="9083"/>
                    </a:cubicBezTo>
                    <a:cubicBezTo>
                      <a:pt x="699" y="9195"/>
                      <a:pt x="349" y="9279"/>
                      <a:pt x="0" y="9307"/>
                    </a:cubicBezTo>
                    <a:cubicBezTo>
                      <a:pt x="2149" y="16680"/>
                      <a:pt x="6031" y="21600"/>
                      <a:pt x="10464" y="21600"/>
                    </a:cubicBezTo>
                    <a:cubicBezTo>
                      <a:pt x="12775" y="21600"/>
                      <a:pt x="14937" y="20254"/>
                      <a:pt x="16784" y="17942"/>
                    </a:cubicBezTo>
                    <a:cubicBezTo>
                      <a:pt x="17738" y="16736"/>
                      <a:pt x="18819" y="16021"/>
                      <a:pt x="19934" y="16049"/>
                    </a:cubicBezTo>
                    <a:cubicBezTo>
                      <a:pt x="20606" y="16063"/>
                      <a:pt x="21123" y="15699"/>
                      <a:pt x="21405" y="14886"/>
                    </a:cubicBezTo>
                    <a:cubicBezTo>
                      <a:pt x="21405" y="14886"/>
                      <a:pt x="21405" y="14886"/>
                      <a:pt x="21405" y="14886"/>
                    </a:cubicBezTo>
                    <a:cubicBezTo>
                      <a:pt x="21405" y="14886"/>
                      <a:pt x="21405" y="14886"/>
                      <a:pt x="21405" y="14886"/>
                    </a:cubicBezTo>
                    <a:cubicBezTo>
                      <a:pt x="21566" y="14297"/>
                      <a:pt x="21600" y="13610"/>
                      <a:pt x="21546" y="1295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38100" tIns="324000" rIns="38100" bIns="182880" anchor="b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fr-CA" b="1" dirty="0">
                    <a:solidFill>
                      <a:schemeClr val="bg1"/>
                    </a:solidFill>
                  </a:rPr>
                  <a:t>B</a:t>
                </a:r>
                <a:endParaRPr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Shape">
                <a:extLst>
                  <a:ext uri="{FF2B5EF4-FFF2-40B4-BE49-F238E27FC236}">
                    <a16:creationId xmlns:a16="http://schemas.microsoft.com/office/drawing/2014/main" id="{0E780FC5-0E35-4A79-B2B8-DAACB4422077}"/>
                  </a:ext>
                </a:extLst>
              </p:cNvPr>
              <p:cNvSpPr/>
              <p:nvPr/>
            </p:nvSpPr>
            <p:spPr>
              <a:xfrm>
                <a:off x="2133599" y="9296401"/>
                <a:ext cx="2475747" cy="3471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591" extrusionOk="0">
                    <a:moveTo>
                      <a:pt x="21450" y="0"/>
                    </a:moveTo>
                    <a:cubicBezTo>
                      <a:pt x="10446" y="55"/>
                      <a:pt x="1545" y="6476"/>
                      <a:pt x="1545" y="14389"/>
                    </a:cubicBezTo>
                    <a:cubicBezTo>
                      <a:pt x="1545" y="14753"/>
                      <a:pt x="1567" y="15116"/>
                      <a:pt x="1600" y="15471"/>
                    </a:cubicBezTo>
                    <a:cubicBezTo>
                      <a:pt x="1721" y="16672"/>
                      <a:pt x="1302" y="17857"/>
                      <a:pt x="499" y="18915"/>
                    </a:cubicBezTo>
                    <a:cubicBezTo>
                      <a:pt x="-18" y="19594"/>
                      <a:pt x="-150" y="20218"/>
                      <a:pt x="180" y="20715"/>
                    </a:cubicBezTo>
                    <a:cubicBezTo>
                      <a:pt x="455" y="21047"/>
                      <a:pt x="906" y="21268"/>
                      <a:pt x="1402" y="21395"/>
                    </a:cubicBezTo>
                    <a:cubicBezTo>
                      <a:pt x="1886" y="21521"/>
                      <a:pt x="2392" y="21568"/>
                      <a:pt x="2909" y="21584"/>
                    </a:cubicBezTo>
                    <a:cubicBezTo>
                      <a:pt x="3360" y="21600"/>
                      <a:pt x="3811" y="21584"/>
                      <a:pt x="4262" y="21561"/>
                    </a:cubicBezTo>
                    <a:cubicBezTo>
                      <a:pt x="4339" y="21553"/>
                      <a:pt x="4427" y="21553"/>
                      <a:pt x="4505" y="21545"/>
                    </a:cubicBezTo>
                    <a:cubicBezTo>
                      <a:pt x="5022" y="21505"/>
                      <a:pt x="5550" y="21442"/>
                      <a:pt x="6056" y="21363"/>
                    </a:cubicBezTo>
                    <a:cubicBezTo>
                      <a:pt x="7079" y="21197"/>
                      <a:pt x="8103" y="20992"/>
                      <a:pt x="9093" y="20731"/>
                    </a:cubicBezTo>
                    <a:cubicBezTo>
                      <a:pt x="10083" y="20479"/>
                      <a:pt x="11063" y="20178"/>
                      <a:pt x="12009" y="19847"/>
                    </a:cubicBezTo>
                    <a:cubicBezTo>
                      <a:pt x="13032" y="19499"/>
                      <a:pt x="14012" y="19104"/>
                      <a:pt x="14969" y="18670"/>
                    </a:cubicBezTo>
                    <a:cubicBezTo>
                      <a:pt x="14969" y="18670"/>
                      <a:pt x="14969" y="18670"/>
                      <a:pt x="14969" y="18670"/>
                    </a:cubicBezTo>
                    <a:cubicBezTo>
                      <a:pt x="13549" y="17541"/>
                      <a:pt x="12691" y="16040"/>
                      <a:pt x="12691" y="14397"/>
                    </a:cubicBezTo>
                    <a:cubicBezTo>
                      <a:pt x="12691" y="13971"/>
                      <a:pt x="12746" y="13552"/>
                      <a:pt x="12867" y="13142"/>
                    </a:cubicBezTo>
                    <a:cubicBezTo>
                      <a:pt x="13560" y="10622"/>
                      <a:pt x="16322" y="8640"/>
                      <a:pt x="19821" y="8135"/>
                    </a:cubicBezTo>
                    <a:cubicBezTo>
                      <a:pt x="19733" y="7511"/>
                      <a:pt x="19689" y="6887"/>
                      <a:pt x="19689" y="6263"/>
                    </a:cubicBezTo>
                    <a:cubicBezTo>
                      <a:pt x="19700" y="4715"/>
                      <a:pt x="19932" y="3151"/>
                      <a:pt x="20548" y="1658"/>
                    </a:cubicBezTo>
                    <a:cubicBezTo>
                      <a:pt x="20779" y="1090"/>
                      <a:pt x="21065" y="529"/>
                      <a:pt x="21450" y="0"/>
                    </a:cubicBezTo>
                    <a:close/>
                  </a:path>
                </a:pathLst>
              </a:custGeom>
              <a:solidFill>
                <a:srgbClr val="70AD47"/>
              </a:solidFill>
              <a:ln w="12700">
                <a:miter lim="400000"/>
              </a:ln>
            </p:spPr>
            <p:txBody>
              <a:bodyPr lIns="38100" tIns="38100" rIns="731520" bIns="38100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fr-CA" b="1" dirty="0">
                    <a:solidFill>
                      <a:schemeClr val="bg1"/>
                    </a:solidFill>
                  </a:rPr>
                  <a:t>  C</a:t>
                </a:r>
                <a:endParaRPr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Circle: Hollow 28">
              <a:extLst>
                <a:ext uri="{FF2B5EF4-FFF2-40B4-BE49-F238E27FC236}">
                  <a16:creationId xmlns:a16="http://schemas.microsoft.com/office/drawing/2014/main" id="{AF0E2E4E-0C72-4657-BE67-7AB998B2C3DE}"/>
                </a:ext>
              </a:extLst>
            </p:cNvPr>
            <p:cNvSpPr/>
            <p:nvPr userDrawn="1"/>
          </p:nvSpPr>
          <p:spPr>
            <a:xfrm>
              <a:off x="5037497" y="2402887"/>
              <a:ext cx="2272357" cy="2272359"/>
            </a:xfrm>
            <a:prstGeom prst="donut">
              <a:avLst>
                <a:gd name="adj" fmla="val 9402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Graphic 18" descr="Trophy">
              <a:extLst>
                <a:ext uri="{FF2B5EF4-FFF2-40B4-BE49-F238E27FC236}">
                  <a16:creationId xmlns:a16="http://schemas.microsoft.com/office/drawing/2014/main" id="{1719827A-89FE-4029-9C7C-7A11E66AF154}"/>
                </a:ext>
              </a:extLst>
            </p:cNvPr>
            <p:cNvSpPr/>
            <p:nvPr userDrawn="1"/>
          </p:nvSpPr>
          <p:spPr>
            <a:xfrm>
              <a:off x="5720142" y="3027220"/>
              <a:ext cx="907067" cy="1022395"/>
            </a:xfrm>
            <a:custGeom>
              <a:avLst/>
              <a:gdLst>
                <a:gd name="connsiteX0" fmla="*/ 776190 w 907067"/>
                <a:gd name="connsiteY0" fmla="*/ 492408 h 1022394"/>
                <a:gd name="connsiteX1" fmla="*/ 594777 w 907067"/>
                <a:gd name="connsiteY1" fmla="*/ 579227 h 1022394"/>
                <a:gd name="connsiteX2" fmla="*/ 672526 w 907067"/>
                <a:gd name="connsiteY2" fmla="*/ 500183 h 1022394"/>
                <a:gd name="connsiteX3" fmla="*/ 702329 w 907067"/>
                <a:gd name="connsiteY3" fmla="*/ 461309 h 1022394"/>
                <a:gd name="connsiteX4" fmla="*/ 737316 w 907067"/>
                <a:gd name="connsiteY4" fmla="*/ 338207 h 1022394"/>
                <a:gd name="connsiteX5" fmla="*/ 737316 w 907067"/>
                <a:gd name="connsiteY5" fmla="*/ 169751 h 1022394"/>
                <a:gd name="connsiteX6" fmla="*/ 828023 w 907067"/>
                <a:gd name="connsiteY6" fmla="*/ 169751 h 1022394"/>
                <a:gd name="connsiteX7" fmla="*/ 828023 w 907067"/>
                <a:gd name="connsiteY7" fmla="*/ 366714 h 1022394"/>
                <a:gd name="connsiteX8" fmla="*/ 776190 w 907067"/>
                <a:gd name="connsiteY8" fmla="*/ 492408 h 1022394"/>
                <a:gd name="connsiteX9" fmla="*/ 132173 w 907067"/>
                <a:gd name="connsiteY9" fmla="*/ 492408 h 1022394"/>
                <a:gd name="connsiteX10" fmla="*/ 77749 w 907067"/>
                <a:gd name="connsiteY10" fmla="*/ 366714 h 1022394"/>
                <a:gd name="connsiteX11" fmla="*/ 77749 w 907067"/>
                <a:gd name="connsiteY11" fmla="*/ 168455 h 1022394"/>
                <a:gd name="connsiteX12" fmla="*/ 168455 w 907067"/>
                <a:gd name="connsiteY12" fmla="*/ 168455 h 1022394"/>
                <a:gd name="connsiteX13" fmla="*/ 168455 w 907067"/>
                <a:gd name="connsiteY13" fmla="*/ 336911 h 1022394"/>
                <a:gd name="connsiteX14" fmla="*/ 203442 w 907067"/>
                <a:gd name="connsiteY14" fmla="*/ 460013 h 1022394"/>
                <a:gd name="connsiteX15" fmla="*/ 233246 w 907067"/>
                <a:gd name="connsiteY15" fmla="*/ 498887 h 1022394"/>
                <a:gd name="connsiteX16" fmla="*/ 310995 w 907067"/>
                <a:gd name="connsiteY16" fmla="*/ 577931 h 1022394"/>
                <a:gd name="connsiteX17" fmla="*/ 132173 w 907067"/>
                <a:gd name="connsiteY17" fmla="*/ 492408 h 1022394"/>
                <a:gd name="connsiteX18" fmla="*/ 907067 w 907067"/>
                <a:gd name="connsiteY18" fmla="*/ 362827 h 1022394"/>
                <a:gd name="connsiteX19" fmla="*/ 907067 w 907067"/>
                <a:gd name="connsiteY19" fmla="*/ 90707 h 1022394"/>
                <a:gd name="connsiteX20" fmla="*/ 738612 w 907067"/>
                <a:gd name="connsiteY20" fmla="*/ 90707 h 1022394"/>
                <a:gd name="connsiteX21" fmla="*/ 738612 w 907067"/>
                <a:gd name="connsiteY21" fmla="*/ 0 h 1022394"/>
                <a:gd name="connsiteX22" fmla="*/ 453534 w 907067"/>
                <a:gd name="connsiteY22" fmla="*/ 0 h 1022394"/>
                <a:gd name="connsiteX23" fmla="*/ 168455 w 907067"/>
                <a:gd name="connsiteY23" fmla="*/ 0 h 1022394"/>
                <a:gd name="connsiteX24" fmla="*/ 168455 w 907067"/>
                <a:gd name="connsiteY24" fmla="*/ 90707 h 1022394"/>
                <a:gd name="connsiteX25" fmla="*/ 0 w 907067"/>
                <a:gd name="connsiteY25" fmla="*/ 90707 h 1022394"/>
                <a:gd name="connsiteX26" fmla="*/ 0 w 907067"/>
                <a:gd name="connsiteY26" fmla="*/ 361531 h 1022394"/>
                <a:gd name="connsiteX27" fmla="*/ 73861 w 907067"/>
                <a:gd name="connsiteY27" fmla="*/ 542945 h 1022394"/>
                <a:gd name="connsiteX28" fmla="*/ 383560 w 907067"/>
                <a:gd name="connsiteY28" fmla="*/ 659568 h 1022394"/>
                <a:gd name="connsiteX29" fmla="*/ 401701 w 907067"/>
                <a:gd name="connsiteY29" fmla="*/ 724358 h 1022394"/>
                <a:gd name="connsiteX30" fmla="*/ 401701 w 907067"/>
                <a:gd name="connsiteY30" fmla="*/ 892813 h 1022394"/>
                <a:gd name="connsiteX31" fmla="*/ 336911 w 907067"/>
                <a:gd name="connsiteY31" fmla="*/ 892813 h 1022394"/>
                <a:gd name="connsiteX32" fmla="*/ 285078 w 907067"/>
                <a:gd name="connsiteY32" fmla="*/ 944646 h 1022394"/>
                <a:gd name="connsiteX33" fmla="*/ 220288 w 907067"/>
                <a:gd name="connsiteY33" fmla="*/ 944646 h 1022394"/>
                <a:gd name="connsiteX34" fmla="*/ 168455 w 907067"/>
                <a:gd name="connsiteY34" fmla="*/ 996478 h 1022394"/>
                <a:gd name="connsiteX35" fmla="*/ 168455 w 907067"/>
                <a:gd name="connsiteY35" fmla="*/ 1022394 h 1022394"/>
                <a:gd name="connsiteX36" fmla="*/ 738612 w 907067"/>
                <a:gd name="connsiteY36" fmla="*/ 1022394 h 1022394"/>
                <a:gd name="connsiteX37" fmla="*/ 738612 w 907067"/>
                <a:gd name="connsiteY37" fmla="*/ 996478 h 1022394"/>
                <a:gd name="connsiteX38" fmla="*/ 686780 w 907067"/>
                <a:gd name="connsiteY38" fmla="*/ 944646 h 1022394"/>
                <a:gd name="connsiteX39" fmla="*/ 621989 w 907067"/>
                <a:gd name="connsiteY39" fmla="*/ 944646 h 1022394"/>
                <a:gd name="connsiteX40" fmla="*/ 570157 w 907067"/>
                <a:gd name="connsiteY40" fmla="*/ 892813 h 1022394"/>
                <a:gd name="connsiteX41" fmla="*/ 505366 w 907067"/>
                <a:gd name="connsiteY41" fmla="*/ 892813 h 1022394"/>
                <a:gd name="connsiteX42" fmla="*/ 505366 w 907067"/>
                <a:gd name="connsiteY42" fmla="*/ 725654 h 1022394"/>
                <a:gd name="connsiteX43" fmla="*/ 523507 w 907067"/>
                <a:gd name="connsiteY43" fmla="*/ 660863 h 1022394"/>
                <a:gd name="connsiteX44" fmla="*/ 833206 w 907067"/>
                <a:gd name="connsiteY44" fmla="*/ 544240 h 1022394"/>
                <a:gd name="connsiteX45" fmla="*/ 907067 w 907067"/>
                <a:gd name="connsiteY45" fmla="*/ 362827 h 102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07067" h="1022394">
                  <a:moveTo>
                    <a:pt x="776190" y="492408"/>
                  </a:moveTo>
                  <a:cubicBezTo>
                    <a:pt x="730837" y="539057"/>
                    <a:pt x="688075" y="568861"/>
                    <a:pt x="594777" y="579227"/>
                  </a:cubicBezTo>
                  <a:cubicBezTo>
                    <a:pt x="619397" y="554607"/>
                    <a:pt x="647905" y="529987"/>
                    <a:pt x="672526" y="500183"/>
                  </a:cubicBezTo>
                  <a:cubicBezTo>
                    <a:pt x="682892" y="488521"/>
                    <a:pt x="702329" y="462604"/>
                    <a:pt x="702329" y="461309"/>
                  </a:cubicBezTo>
                  <a:cubicBezTo>
                    <a:pt x="724358" y="425026"/>
                    <a:pt x="737316" y="383560"/>
                    <a:pt x="737316" y="338207"/>
                  </a:cubicBezTo>
                  <a:lnTo>
                    <a:pt x="737316" y="169751"/>
                  </a:lnTo>
                  <a:lnTo>
                    <a:pt x="828023" y="169751"/>
                  </a:lnTo>
                  <a:lnTo>
                    <a:pt x="828023" y="366714"/>
                  </a:lnTo>
                  <a:cubicBezTo>
                    <a:pt x="829319" y="369306"/>
                    <a:pt x="831910" y="434097"/>
                    <a:pt x="776190" y="492408"/>
                  </a:cubicBezTo>
                  <a:close/>
                  <a:moveTo>
                    <a:pt x="132173" y="492408"/>
                  </a:moveTo>
                  <a:cubicBezTo>
                    <a:pt x="75157" y="434097"/>
                    <a:pt x="77749" y="369306"/>
                    <a:pt x="77749" y="366714"/>
                  </a:cubicBezTo>
                  <a:lnTo>
                    <a:pt x="77749" y="168455"/>
                  </a:lnTo>
                  <a:lnTo>
                    <a:pt x="168455" y="168455"/>
                  </a:lnTo>
                  <a:lnTo>
                    <a:pt x="168455" y="336911"/>
                  </a:lnTo>
                  <a:cubicBezTo>
                    <a:pt x="168455" y="382264"/>
                    <a:pt x="181413" y="423730"/>
                    <a:pt x="203442" y="460013"/>
                  </a:cubicBezTo>
                  <a:cubicBezTo>
                    <a:pt x="203442" y="461309"/>
                    <a:pt x="222879" y="488521"/>
                    <a:pt x="233246" y="498887"/>
                  </a:cubicBezTo>
                  <a:cubicBezTo>
                    <a:pt x="259162" y="528691"/>
                    <a:pt x="286374" y="553311"/>
                    <a:pt x="310995" y="577931"/>
                  </a:cubicBezTo>
                  <a:cubicBezTo>
                    <a:pt x="220288" y="567565"/>
                    <a:pt x="176230" y="537761"/>
                    <a:pt x="132173" y="492408"/>
                  </a:cubicBezTo>
                  <a:close/>
                  <a:moveTo>
                    <a:pt x="907067" y="362827"/>
                  </a:moveTo>
                  <a:lnTo>
                    <a:pt x="907067" y="90707"/>
                  </a:lnTo>
                  <a:lnTo>
                    <a:pt x="738612" y="90707"/>
                  </a:lnTo>
                  <a:lnTo>
                    <a:pt x="738612" y="0"/>
                  </a:lnTo>
                  <a:lnTo>
                    <a:pt x="453534" y="0"/>
                  </a:lnTo>
                  <a:lnTo>
                    <a:pt x="168455" y="0"/>
                  </a:lnTo>
                  <a:lnTo>
                    <a:pt x="168455" y="90707"/>
                  </a:lnTo>
                  <a:lnTo>
                    <a:pt x="0" y="90707"/>
                  </a:lnTo>
                  <a:lnTo>
                    <a:pt x="0" y="361531"/>
                  </a:lnTo>
                  <a:cubicBezTo>
                    <a:pt x="0" y="374489"/>
                    <a:pt x="0" y="463900"/>
                    <a:pt x="73861" y="542945"/>
                  </a:cubicBezTo>
                  <a:cubicBezTo>
                    <a:pt x="145131" y="618102"/>
                    <a:pt x="231950" y="656976"/>
                    <a:pt x="383560" y="659568"/>
                  </a:cubicBezTo>
                  <a:cubicBezTo>
                    <a:pt x="395222" y="679005"/>
                    <a:pt x="401701" y="701033"/>
                    <a:pt x="401701" y="724358"/>
                  </a:cubicBezTo>
                  <a:lnTo>
                    <a:pt x="401701" y="892813"/>
                  </a:lnTo>
                  <a:lnTo>
                    <a:pt x="336911" y="892813"/>
                  </a:lnTo>
                  <a:cubicBezTo>
                    <a:pt x="308403" y="892813"/>
                    <a:pt x="285078" y="916138"/>
                    <a:pt x="285078" y="944646"/>
                  </a:cubicBezTo>
                  <a:lnTo>
                    <a:pt x="220288" y="944646"/>
                  </a:lnTo>
                  <a:cubicBezTo>
                    <a:pt x="191780" y="944646"/>
                    <a:pt x="168455" y="967970"/>
                    <a:pt x="168455" y="996478"/>
                  </a:cubicBezTo>
                  <a:lnTo>
                    <a:pt x="168455" y="1022394"/>
                  </a:lnTo>
                  <a:lnTo>
                    <a:pt x="738612" y="1022394"/>
                  </a:lnTo>
                  <a:lnTo>
                    <a:pt x="738612" y="996478"/>
                  </a:lnTo>
                  <a:cubicBezTo>
                    <a:pt x="738612" y="967970"/>
                    <a:pt x="715287" y="944646"/>
                    <a:pt x="686780" y="944646"/>
                  </a:cubicBezTo>
                  <a:lnTo>
                    <a:pt x="621989" y="944646"/>
                  </a:lnTo>
                  <a:cubicBezTo>
                    <a:pt x="621989" y="916138"/>
                    <a:pt x="598664" y="892813"/>
                    <a:pt x="570157" y="892813"/>
                  </a:cubicBezTo>
                  <a:lnTo>
                    <a:pt x="505366" y="892813"/>
                  </a:lnTo>
                  <a:lnTo>
                    <a:pt x="505366" y="725654"/>
                  </a:lnTo>
                  <a:cubicBezTo>
                    <a:pt x="505366" y="702329"/>
                    <a:pt x="511845" y="680301"/>
                    <a:pt x="523507" y="660863"/>
                  </a:cubicBezTo>
                  <a:cubicBezTo>
                    <a:pt x="675117" y="658272"/>
                    <a:pt x="761937" y="618102"/>
                    <a:pt x="833206" y="544240"/>
                  </a:cubicBezTo>
                  <a:cubicBezTo>
                    <a:pt x="907067" y="466492"/>
                    <a:pt x="907067" y="375785"/>
                    <a:pt x="907067" y="36282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1" name="Graphic 6" descr="Lightbulb">
              <a:extLst>
                <a:ext uri="{FF2B5EF4-FFF2-40B4-BE49-F238E27FC236}">
                  <a16:creationId xmlns:a16="http://schemas.microsoft.com/office/drawing/2014/main" id="{CE50A2F7-FB0F-413B-BB0B-FD7DD2C639BA}"/>
                </a:ext>
              </a:extLst>
            </p:cNvPr>
            <p:cNvGrpSpPr/>
            <p:nvPr userDrawn="1"/>
          </p:nvGrpSpPr>
          <p:grpSpPr>
            <a:xfrm>
              <a:off x="6232672" y="1623567"/>
              <a:ext cx="400265" cy="400266"/>
              <a:chOff x="6232673" y="1623567"/>
              <a:chExt cx="400265" cy="40026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D34A307-1C7A-45F2-91CC-36C54F0892B4}"/>
                  </a:ext>
                </a:extLst>
              </p:cNvPr>
              <p:cNvSpPr/>
              <p:nvPr/>
            </p:nvSpPr>
            <p:spPr>
              <a:xfrm>
                <a:off x="6378602" y="1890410"/>
                <a:ext cx="108405" cy="25016"/>
              </a:xfrm>
              <a:custGeom>
                <a:avLst/>
                <a:gdLst>
                  <a:gd name="connsiteX0" fmla="*/ 12508 w 108405"/>
                  <a:gd name="connsiteY0" fmla="*/ 0 h 25016"/>
                  <a:gd name="connsiteX1" fmla="*/ 95897 w 108405"/>
                  <a:gd name="connsiteY1" fmla="*/ 0 h 25016"/>
                  <a:gd name="connsiteX2" fmla="*/ 108405 w 108405"/>
                  <a:gd name="connsiteY2" fmla="*/ 12508 h 25016"/>
                  <a:gd name="connsiteX3" fmla="*/ 95897 w 108405"/>
                  <a:gd name="connsiteY3" fmla="*/ 25017 h 25016"/>
                  <a:gd name="connsiteX4" fmla="*/ 12508 w 108405"/>
                  <a:gd name="connsiteY4" fmla="*/ 25017 h 25016"/>
                  <a:gd name="connsiteX5" fmla="*/ 0 w 108405"/>
                  <a:gd name="connsiteY5" fmla="*/ 12508 h 25016"/>
                  <a:gd name="connsiteX6" fmla="*/ 12508 w 108405"/>
                  <a:gd name="connsiteY6" fmla="*/ 0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05" h="25016">
                    <a:moveTo>
                      <a:pt x="12508" y="0"/>
                    </a:moveTo>
                    <a:lnTo>
                      <a:pt x="95897" y="0"/>
                    </a:lnTo>
                    <a:cubicBezTo>
                      <a:pt x="102985" y="0"/>
                      <a:pt x="108405" y="5420"/>
                      <a:pt x="108405" y="12508"/>
                    </a:cubicBezTo>
                    <a:cubicBezTo>
                      <a:pt x="108405" y="19596"/>
                      <a:pt x="102985" y="25017"/>
                      <a:pt x="95897" y="25017"/>
                    </a:cubicBezTo>
                    <a:lnTo>
                      <a:pt x="12508" y="25017"/>
                    </a:lnTo>
                    <a:cubicBezTo>
                      <a:pt x="5420" y="25017"/>
                      <a:pt x="0" y="19596"/>
                      <a:pt x="0" y="12508"/>
                    </a:cubicBezTo>
                    <a:cubicBezTo>
                      <a:pt x="0" y="5420"/>
                      <a:pt x="5420" y="0"/>
                      <a:pt x="1250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511974A-F21F-4ED7-B88C-1E3BF2D50270}"/>
                  </a:ext>
                </a:extLst>
              </p:cNvPr>
              <p:cNvSpPr/>
              <p:nvPr/>
            </p:nvSpPr>
            <p:spPr>
              <a:xfrm>
                <a:off x="6378602" y="1932104"/>
                <a:ext cx="108405" cy="25016"/>
              </a:xfrm>
              <a:custGeom>
                <a:avLst/>
                <a:gdLst>
                  <a:gd name="connsiteX0" fmla="*/ 12508 w 108405"/>
                  <a:gd name="connsiteY0" fmla="*/ 0 h 25016"/>
                  <a:gd name="connsiteX1" fmla="*/ 95897 w 108405"/>
                  <a:gd name="connsiteY1" fmla="*/ 0 h 25016"/>
                  <a:gd name="connsiteX2" fmla="*/ 108405 w 108405"/>
                  <a:gd name="connsiteY2" fmla="*/ 12508 h 25016"/>
                  <a:gd name="connsiteX3" fmla="*/ 95897 w 108405"/>
                  <a:gd name="connsiteY3" fmla="*/ 25017 h 25016"/>
                  <a:gd name="connsiteX4" fmla="*/ 12508 w 108405"/>
                  <a:gd name="connsiteY4" fmla="*/ 25017 h 25016"/>
                  <a:gd name="connsiteX5" fmla="*/ 0 w 108405"/>
                  <a:gd name="connsiteY5" fmla="*/ 12508 h 25016"/>
                  <a:gd name="connsiteX6" fmla="*/ 12508 w 108405"/>
                  <a:gd name="connsiteY6" fmla="*/ 0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05" h="25016">
                    <a:moveTo>
                      <a:pt x="12508" y="0"/>
                    </a:moveTo>
                    <a:lnTo>
                      <a:pt x="95897" y="0"/>
                    </a:lnTo>
                    <a:cubicBezTo>
                      <a:pt x="102985" y="0"/>
                      <a:pt x="108405" y="5420"/>
                      <a:pt x="108405" y="12508"/>
                    </a:cubicBezTo>
                    <a:cubicBezTo>
                      <a:pt x="108405" y="19596"/>
                      <a:pt x="102985" y="25017"/>
                      <a:pt x="95897" y="25017"/>
                    </a:cubicBezTo>
                    <a:lnTo>
                      <a:pt x="12508" y="25017"/>
                    </a:lnTo>
                    <a:cubicBezTo>
                      <a:pt x="5420" y="25017"/>
                      <a:pt x="0" y="19596"/>
                      <a:pt x="0" y="12508"/>
                    </a:cubicBezTo>
                    <a:cubicBezTo>
                      <a:pt x="0" y="5420"/>
                      <a:pt x="5420" y="0"/>
                      <a:pt x="1250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2ED36C8-E911-4C2F-B548-5DF0C4CA8F05}"/>
                  </a:ext>
                </a:extLst>
              </p:cNvPr>
              <p:cNvSpPr/>
              <p:nvPr/>
            </p:nvSpPr>
            <p:spPr>
              <a:xfrm>
                <a:off x="6405704" y="1973798"/>
                <a:ext cx="54202" cy="25016"/>
              </a:xfrm>
              <a:custGeom>
                <a:avLst/>
                <a:gdLst>
                  <a:gd name="connsiteX0" fmla="*/ 0 w 54202"/>
                  <a:gd name="connsiteY0" fmla="*/ 0 h 25016"/>
                  <a:gd name="connsiteX1" fmla="*/ 27101 w 54202"/>
                  <a:gd name="connsiteY1" fmla="*/ 25017 h 25016"/>
                  <a:gd name="connsiteX2" fmla="*/ 54203 w 54202"/>
                  <a:gd name="connsiteY2" fmla="*/ 0 h 25016"/>
                  <a:gd name="connsiteX3" fmla="*/ 0 w 54202"/>
                  <a:gd name="connsiteY3" fmla="*/ 0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02" h="25016">
                    <a:moveTo>
                      <a:pt x="0" y="0"/>
                    </a:moveTo>
                    <a:cubicBezTo>
                      <a:pt x="1251" y="14176"/>
                      <a:pt x="12925" y="25017"/>
                      <a:pt x="27101" y="25017"/>
                    </a:cubicBezTo>
                    <a:cubicBezTo>
                      <a:pt x="41277" y="25017"/>
                      <a:pt x="52952" y="14176"/>
                      <a:pt x="5420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2EAB7F2-D8FC-48BA-9094-053F1F6E32C6}"/>
                  </a:ext>
                </a:extLst>
              </p:cNvPr>
              <p:cNvSpPr/>
              <p:nvPr/>
            </p:nvSpPr>
            <p:spPr>
              <a:xfrm>
                <a:off x="6324400" y="1648583"/>
                <a:ext cx="216810" cy="225149"/>
              </a:xfrm>
              <a:custGeom>
                <a:avLst/>
                <a:gdLst>
                  <a:gd name="connsiteX0" fmla="*/ 108405 w 216810"/>
                  <a:gd name="connsiteY0" fmla="*/ 0 h 225149"/>
                  <a:gd name="connsiteX1" fmla="*/ 108405 w 216810"/>
                  <a:gd name="connsiteY1" fmla="*/ 0 h 225149"/>
                  <a:gd name="connsiteX2" fmla="*/ 108405 w 216810"/>
                  <a:gd name="connsiteY2" fmla="*/ 0 h 225149"/>
                  <a:gd name="connsiteX3" fmla="*/ 0 w 216810"/>
                  <a:gd name="connsiteY3" fmla="*/ 107154 h 225149"/>
                  <a:gd name="connsiteX4" fmla="*/ 0 w 216810"/>
                  <a:gd name="connsiteY4" fmla="*/ 110907 h 225149"/>
                  <a:gd name="connsiteX5" fmla="*/ 7505 w 216810"/>
                  <a:gd name="connsiteY5" fmla="*/ 148432 h 225149"/>
                  <a:gd name="connsiteX6" fmla="*/ 26267 w 216810"/>
                  <a:gd name="connsiteY6" fmla="*/ 179285 h 225149"/>
                  <a:gd name="connsiteX7" fmla="*/ 51701 w 216810"/>
                  <a:gd name="connsiteY7" fmla="*/ 220563 h 225149"/>
                  <a:gd name="connsiteX8" fmla="*/ 59206 w 216810"/>
                  <a:gd name="connsiteY8" fmla="*/ 225149 h 225149"/>
                  <a:gd name="connsiteX9" fmla="*/ 157604 w 216810"/>
                  <a:gd name="connsiteY9" fmla="*/ 225149 h 225149"/>
                  <a:gd name="connsiteX10" fmla="*/ 165109 w 216810"/>
                  <a:gd name="connsiteY10" fmla="*/ 220563 h 225149"/>
                  <a:gd name="connsiteX11" fmla="*/ 190543 w 216810"/>
                  <a:gd name="connsiteY11" fmla="*/ 179285 h 225149"/>
                  <a:gd name="connsiteX12" fmla="*/ 209305 w 216810"/>
                  <a:gd name="connsiteY12" fmla="*/ 148432 h 225149"/>
                  <a:gd name="connsiteX13" fmla="*/ 216810 w 216810"/>
                  <a:gd name="connsiteY13" fmla="*/ 110907 h 225149"/>
                  <a:gd name="connsiteX14" fmla="*/ 216810 w 216810"/>
                  <a:gd name="connsiteY14" fmla="*/ 107154 h 225149"/>
                  <a:gd name="connsiteX15" fmla="*/ 108405 w 216810"/>
                  <a:gd name="connsiteY15" fmla="*/ 0 h 225149"/>
                  <a:gd name="connsiteX16" fmla="*/ 191794 w 216810"/>
                  <a:gd name="connsiteY16" fmla="*/ 110490 h 225149"/>
                  <a:gd name="connsiteX17" fmla="*/ 185956 w 216810"/>
                  <a:gd name="connsiteY17" fmla="*/ 139676 h 225149"/>
                  <a:gd name="connsiteX18" fmla="*/ 171780 w 216810"/>
                  <a:gd name="connsiteY18" fmla="*/ 162608 h 225149"/>
                  <a:gd name="connsiteX19" fmla="*/ 147598 w 216810"/>
                  <a:gd name="connsiteY19" fmla="*/ 200133 h 225149"/>
                  <a:gd name="connsiteX20" fmla="*/ 108405 w 216810"/>
                  <a:gd name="connsiteY20" fmla="*/ 200133 h 225149"/>
                  <a:gd name="connsiteX21" fmla="*/ 69629 w 216810"/>
                  <a:gd name="connsiteY21" fmla="*/ 200133 h 225149"/>
                  <a:gd name="connsiteX22" fmla="*/ 45447 w 216810"/>
                  <a:gd name="connsiteY22" fmla="*/ 162608 h 225149"/>
                  <a:gd name="connsiteX23" fmla="*/ 31271 w 216810"/>
                  <a:gd name="connsiteY23" fmla="*/ 139676 h 225149"/>
                  <a:gd name="connsiteX24" fmla="*/ 25434 w 216810"/>
                  <a:gd name="connsiteY24" fmla="*/ 110490 h 225149"/>
                  <a:gd name="connsiteX25" fmla="*/ 25434 w 216810"/>
                  <a:gd name="connsiteY25" fmla="*/ 107154 h 225149"/>
                  <a:gd name="connsiteX26" fmla="*/ 108822 w 216810"/>
                  <a:gd name="connsiteY26" fmla="*/ 24600 h 225149"/>
                  <a:gd name="connsiteX27" fmla="*/ 108822 w 216810"/>
                  <a:gd name="connsiteY27" fmla="*/ 24600 h 225149"/>
                  <a:gd name="connsiteX28" fmla="*/ 108822 w 216810"/>
                  <a:gd name="connsiteY28" fmla="*/ 24600 h 225149"/>
                  <a:gd name="connsiteX29" fmla="*/ 108822 w 216810"/>
                  <a:gd name="connsiteY29" fmla="*/ 24600 h 225149"/>
                  <a:gd name="connsiteX30" fmla="*/ 108822 w 216810"/>
                  <a:gd name="connsiteY30" fmla="*/ 24600 h 225149"/>
                  <a:gd name="connsiteX31" fmla="*/ 108822 w 216810"/>
                  <a:gd name="connsiteY31" fmla="*/ 24600 h 225149"/>
                  <a:gd name="connsiteX32" fmla="*/ 108822 w 216810"/>
                  <a:gd name="connsiteY32" fmla="*/ 24600 h 225149"/>
                  <a:gd name="connsiteX33" fmla="*/ 192211 w 216810"/>
                  <a:gd name="connsiteY33" fmla="*/ 107154 h 225149"/>
                  <a:gd name="connsiteX34" fmla="*/ 192211 w 216810"/>
                  <a:gd name="connsiteY34" fmla="*/ 110490 h 22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16810" h="225149">
                    <a:moveTo>
                      <a:pt x="108405" y="0"/>
                    </a:moveTo>
                    <a:cubicBezTo>
                      <a:pt x="108405" y="0"/>
                      <a:pt x="108405" y="0"/>
                      <a:pt x="108405" y="0"/>
                    </a:cubicBezTo>
                    <a:cubicBezTo>
                      <a:pt x="108405" y="0"/>
                      <a:pt x="108405" y="0"/>
                      <a:pt x="108405" y="0"/>
                    </a:cubicBezTo>
                    <a:cubicBezTo>
                      <a:pt x="49199" y="417"/>
                      <a:pt x="1251" y="47948"/>
                      <a:pt x="0" y="107154"/>
                    </a:cubicBezTo>
                    <a:lnTo>
                      <a:pt x="0" y="110907"/>
                    </a:lnTo>
                    <a:cubicBezTo>
                      <a:pt x="417" y="123832"/>
                      <a:pt x="2919" y="136340"/>
                      <a:pt x="7505" y="148432"/>
                    </a:cubicBezTo>
                    <a:cubicBezTo>
                      <a:pt x="12091" y="159689"/>
                      <a:pt x="18345" y="170113"/>
                      <a:pt x="26267" y="179285"/>
                    </a:cubicBezTo>
                    <a:cubicBezTo>
                      <a:pt x="36274" y="190126"/>
                      <a:pt x="47115" y="211390"/>
                      <a:pt x="51701" y="220563"/>
                    </a:cubicBezTo>
                    <a:cubicBezTo>
                      <a:pt x="52952" y="223481"/>
                      <a:pt x="55870" y="225149"/>
                      <a:pt x="59206" y="225149"/>
                    </a:cubicBezTo>
                    <a:lnTo>
                      <a:pt x="157604" y="225149"/>
                    </a:lnTo>
                    <a:cubicBezTo>
                      <a:pt x="160940" y="225149"/>
                      <a:pt x="163858" y="223481"/>
                      <a:pt x="165109" y="220563"/>
                    </a:cubicBezTo>
                    <a:cubicBezTo>
                      <a:pt x="169696" y="211390"/>
                      <a:pt x="180536" y="190126"/>
                      <a:pt x="190543" y="179285"/>
                    </a:cubicBezTo>
                    <a:cubicBezTo>
                      <a:pt x="198465" y="170113"/>
                      <a:pt x="205136" y="159689"/>
                      <a:pt x="209305" y="148432"/>
                    </a:cubicBezTo>
                    <a:cubicBezTo>
                      <a:pt x="213892" y="136340"/>
                      <a:pt x="216393" y="123832"/>
                      <a:pt x="216810" y="110907"/>
                    </a:cubicBezTo>
                    <a:lnTo>
                      <a:pt x="216810" y="107154"/>
                    </a:lnTo>
                    <a:cubicBezTo>
                      <a:pt x="215559" y="47948"/>
                      <a:pt x="167611" y="417"/>
                      <a:pt x="108405" y="0"/>
                    </a:cubicBezTo>
                    <a:close/>
                    <a:moveTo>
                      <a:pt x="191794" y="110490"/>
                    </a:moveTo>
                    <a:cubicBezTo>
                      <a:pt x="191377" y="120496"/>
                      <a:pt x="189292" y="130503"/>
                      <a:pt x="185956" y="139676"/>
                    </a:cubicBezTo>
                    <a:cubicBezTo>
                      <a:pt x="182621" y="148015"/>
                      <a:pt x="178035" y="155937"/>
                      <a:pt x="171780" y="162608"/>
                    </a:cubicBezTo>
                    <a:cubicBezTo>
                      <a:pt x="162191" y="174282"/>
                      <a:pt x="153852" y="186790"/>
                      <a:pt x="147598" y="200133"/>
                    </a:cubicBezTo>
                    <a:lnTo>
                      <a:pt x="108405" y="200133"/>
                    </a:lnTo>
                    <a:lnTo>
                      <a:pt x="69629" y="200133"/>
                    </a:lnTo>
                    <a:cubicBezTo>
                      <a:pt x="62958" y="186790"/>
                      <a:pt x="54619" y="174282"/>
                      <a:pt x="45447" y="162608"/>
                    </a:cubicBezTo>
                    <a:cubicBezTo>
                      <a:pt x="39610" y="155937"/>
                      <a:pt x="34606" y="148015"/>
                      <a:pt x="31271" y="139676"/>
                    </a:cubicBezTo>
                    <a:cubicBezTo>
                      <a:pt x="27518" y="130503"/>
                      <a:pt x="25850" y="120496"/>
                      <a:pt x="25434" y="110490"/>
                    </a:cubicBezTo>
                    <a:lnTo>
                      <a:pt x="25434" y="107154"/>
                    </a:lnTo>
                    <a:cubicBezTo>
                      <a:pt x="26267" y="61708"/>
                      <a:pt x="63375" y="25017"/>
                      <a:pt x="108822" y="24600"/>
                    </a:cubicBezTo>
                    <a:lnTo>
                      <a:pt x="108822" y="24600"/>
                    </a:lnTo>
                    <a:lnTo>
                      <a:pt x="108822" y="24600"/>
                    </a:lnTo>
                    <a:cubicBezTo>
                      <a:pt x="108822" y="24600"/>
                      <a:pt x="108822" y="24600"/>
                      <a:pt x="108822" y="24600"/>
                    </a:cubicBezTo>
                    <a:cubicBezTo>
                      <a:pt x="108822" y="24600"/>
                      <a:pt x="108822" y="24600"/>
                      <a:pt x="108822" y="24600"/>
                    </a:cubicBezTo>
                    <a:lnTo>
                      <a:pt x="108822" y="24600"/>
                    </a:lnTo>
                    <a:lnTo>
                      <a:pt x="108822" y="24600"/>
                    </a:lnTo>
                    <a:cubicBezTo>
                      <a:pt x="154269" y="25017"/>
                      <a:pt x="191377" y="61291"/>
                      <a:pt x="192211" y="107154"/>
                    </a:cubicBezTo>
                    <a:lnTo>
                      <a:pt x="192211" y="110490"/>
                    </a:ln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6" name="Graphic 8" descr="Single gear">
              <a:extLst>
                <a:ext uri="{FF2B5EF4-FFF2-40B4-BE49-F238E27FC236}">
                  <a16:creationId xmlns:a16="http://schemas.microsoft.com/office/drawing/2014/main" id="{DD8CFDD6-DFA1-4875-B0C5-B80F0FA125C3}"/>
                </a:ext>
              </a:extLst>
            </p:cNvPr>
            <p:cNvSpPr/>
            <p:nvPr userDrawn="1"/>
          </p:nvSpPr>
          <p:spPr>
            <a:xfrm>
              <a:off x="4299769" y="4084693"/>
              <a:ext cx="283937" cy="283522"/>
            </a:xfrm>
            <a:custGeom>
              <a:avLst/>
              <a:gdLst>
                <a:gd name="connsiteX0" fmla="*/ 141761 w 283937"/>
                <a:gd name="connsiteY0" fmla="*/ 191794 h 283521"/>
                <a:gd name="connsiteX1" fmla="*/ 91727 w 283937"/>
                <a:gd name="connsiteY1" fmla="*/ 141761 h 283521"/>
                <a:gd name="connsiteX2" fmla="*/ 141761 w 283937"/>
                <a:gd name="connsiteY2" fmla="*/ 91727 h 283521"/>
                <a:gd name="connsiteX3" fmla="*/ 191794 w 283937"/>
                <a:gd name="connsiteY3" fmla="*/ 141761 h 283521"/>
                <a:gd name="connsiteX4" fmla="*/ 141761 w 283937"/>
                <a:gd name="connsiteY4" fmla="*/ 191794 h 283521"/>
                <a:gd name="connsiteX5" fmla="*/ 254335 w 283937"/>
                <a:gd name="connsiteY5" fmla="*/ 110490 h 283521"/>
                <a:gd name="connsiteX6" fmla="*/ 243495 w 283937"/>
                <a:gd name="connsiteY6" fmla="*/ 84639 h 283521"/>
                <a:gd name="connsiteX7" fmla="*/ 253918 w 283937"/>
                <a:gd name="connsiteY7" fmla="*/ 53369 h 283521"/>
                <a:gd name="connsiteX8" fmla="*/ 230152 w 283937"/>
                <a:gd name="connsiteY8" fmla="*/ 29603 h 283521"/>
                <a:gd name="connsiteX9" fmla="*/ 198882 w 283937"/>
                <a:gd name="connsiteY9" fmla="*/ 40027 h 283521"/>
                <a:gd name="connsiteX10" fmla="*/ 172614 w 283937"/>
                <a:gd name="connsiteY10" fmla="*/ 29186 h 283521"/>
                <a:gd name="connsiteX11" fmla="*/ 158438 w 283937"/>
                <a:gd name="connsiteY11" fmla="*/ 0 h 283521"/>
                <a:gd name="connsiteX12" fmla="*/ 125083 w 283937"/>
                <a:gd name="connsiteY12" fmla="*/ 0 h 283521"/>
                <a:gd name="connsiteX13" fmla="*/ 110490 w 283937"/>
                <a:gd name="connsiteY13" fmla="*/ 29186 h 283521"/>
                <a:gd name="connsiteX14" fmla="*/ 84639 w 283937"/>
                <a:gd name="connsiteY14" fmla="*/ 40027 h 283521"/>
                <a:gd name="connsiteX15" fmla="*/ 53369 w 283937"/>
                <a:gd name="connsiteY15" fmla="*/ 29603 h 283521"/>
                <a:gd name="connsiteX16" fmla="*/ 29603 w 283937"/>
                <a:gd name="connsiteY16" fmla="*/ 53369 h 283521"/>
                <a:gd name="connsiteX17" fmla="*/ 40027 w 283937"/>
                <a:gd name="connsiteY17" fmla="*/ 84639 h 283521"/>
                <a:gd name="connsiteX18" fmla="*/ 29186 w 283937"/>
                <a:gd name="connsiteY18" fmla="*/ 110907 h 283521"/>
                <a:gd name="connsiteX19" fmla="*/ 0 w 283937"/>
                <a:gd name="connsiteY19" fmla="*/ 125083 h 283521"/>
                <a:gd name="connsiteX20" fmla="*/ 0 w 283937"/>
                <a:gd name="connsiteY20" fmla="*/ 158438 h 283521"/>
                <a:gd name="connsiteX21" fmla="*/ 29186 w 283937"/>
                <a:gd name="connsiteY21" fmla="*/ 173031 h 283521"/>
                <a:gd name="connsiteX22" fmla="*/ 40027 w 283937"/>
                <a:gd name="connsiteY22" fmla="*/ 198882 h 283521"/>
                <a:gd name="connsiteX23" fmla="*/ 29603 w 283937"/>
                <a:gd name="connsiteY23" fmla="*/ 230152 h 283521"/>
                <a:gd name="connsiteX24" fmla="*/ 53369 w 283937"/>
                <a:gd name="connsiteY24" fmla="*/ 253918 h 283521"/>
                <a:gd name="connsiteX25" fmla="*/ 84639 w 283937"/>
                <a:gd name="connsiteY25" fmla="*/ 243495 h 283521"/>
                <a:gd name="connsiteX26" fmla="*/ 110907 w 283937"/>
                <a:gd name="connsiteY26" fmla="*/ 254335 h 283521"/>
                <a:gd name="connsiteX27" fmla="*/ 125500 w 283937"/>
                <a:gd name="connsiteY27" fmla="*/ 283521 h 283521"/>
                <a:gd name="connsiteX28" fmla="*/ 158855 w 283937"/>
                <a:gd name="connsiteY28" fmla="*/ 283521 h 283521"/>
                <a:gd name="connsiteX29" fmla="*/ 173448 w 283937"/>
                <a:gd name="connsiteY29" fmla="*/ 254335 h 283521"/>
                <a:gd name="connsiteX30" fmla="*/ 199299 w 283937"/>
                <a:gd name="connsiteY30" fmla="*/ 243495 h 283521"/>
                <a:gd name="connsiteX31" fmla="*/ 230569 w 283937"/>
                <a:gd name="connsiteY31" fmla="*/ 253918 h 283521"/>
                <a:gd name="connsiteX32" fmla="*/ 254335 w 283937"/>
                <a:gd name="connsiteY32" fmla="*/ 230152 h 283521"/>
                <a:gd name="connsiteX33" fmla="*/ 243911 w 283937"/>
                <a:gd name="connsiteY33" fmla="*/ 198882 h 283521"/>
                <a:gd name="connsiteX34" fmla="*/ 254752 w 283937"/>
                <a:gd name="connsiteY34" fmla="*/ 172614 h 283521"/>
                <a:gd name="connsiteX35" fmla="*/ 283938 w 283937"/>
                <a:gd name="connsiteY35" fmla="*/ 158021 h 283521"/>
                <a:gd name="connsiteX36" fmla="*/ 283938 w 283937"/>
                <a:gd name="connsiteY36" fmla="*/ 124666 h 283521"/>
                <a:gd name="connsiteX37" fmla="*/ 254335 w 283937"/>
                <a:gd name="connsiteY37" fmla="*/ 110490 h 283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83937" h="283521">
                  <a:moveTo>
                    <a:pt x="141761" y="191794"/>
                  </a:moveTo>
                  <a:cubicBezTo>
                    <a:pt x="114242" y="191794"/>
                    <a:pt x="91727" y="169279"/>
                    <a:pt x="91727" y="141761"/>
                  </a:cubicBezTo>
                  <a:cubicBezTo>
                    <a:pt x="91727" y="114242"/>
                    <a:pt x="114242" y="91727"/>
                    <a:pt x="141761" y="91727"/>
                  </a:cubicBezTo>
                  <a:cubicBezTo>
                    <a:pt x="169279" y="91727"/>
                    <a:pt x="191794" y="114242"/>
                    <a:pt x="191794" y="141761"/>
                  </a:cubicBezTo>
                  <a:cubicBezTo>
                    <a:pt x="191794" y="169279"/>
                    <a:pt x="169279" y="191794"/>
                    <a:pt x="141761" y="191794"/>
                  </a:cubicBezTo>
                  <a:close/>
                  <a:moveTo>
                    <a:pt x="254335" y="110490"/>
                  </a:moveTo>
                  <a:cubicBezTo>
                    <a:pt x="251833" y="101317"/>
                    <a:pt x="248081" y="92561"/>
                    <a:pt x="243495" y="84639"/>
                  </a:cubicBezTo>
                  <a:lnTo>
                    <a:pt x="253918" y="53369"/>
                  </a:lnTo>
                  <a:lnTo>
                    <a:pt x="230152" y="29603"/>
                  </a:lnTo>
                  <a:lnTo>
                    <a:pt x="198882" y="40027"/>
                  </a:lnTo>
                  <a:cubicBezTo>
                    <a:pt x="190543" y="35440"/>
                    <a:pt x="181787" y="31688"/>
                    <a:pt x="172614" y="29186"/>
                  </a:cubicBezTo>
                  <a:lnTo>
                    <a:pt x="158438" y="0"/>
                  </a:lnTo>
                  <a:lnTo>
                    <a:pt x="125083" y="0"/>
                  </a:lnTo>
                  <a:lnTo>
                    <a:pt x="110490" y="29186"/>
                  </a:lnTo>
                  <a:cubicBezTo>
                    <a:pt x="101317" y="31688"/>
                    <a:pt x="92561" y="35440"/>
                    <a:pt x="84639" y="40027"/>
                  </a:cubicBezTo>
                  <a:lnTo>
                    <a:pt x="53369" y="29603"/>
                  </a:lnTo>
                  <a:lnTo>
                    <a:pt x="29603" y="53369"/>
                  </a:lnTo>
                  <a:lnTo>
                    <a:pt x="40027" y="84639"/>
                  </a:lnTo>
                  <a:cubicBezTo>
                    <a:pt x="35440" y="92978"/>
                    <a:pt x="31688" y="101734"/>
                    <a:pt x="29186" y="110907"/>
                  </a:cubicBezTo>
                  <a:lnTo>
                    <a:pt x="0" y="125083"/>
                  </a:lnTo>
                  <a:lnTo>
                    <a:pt x="0" y="158438"/>
                  </a:lnTo>
                  <a:lnTo>
                    <a:pt x="29186" y="173031"/>
                  </a:lnTo>
                  <a:cubicBezTo>
                    <a:pt x="31688" y="182204"/>
                    <a:pt x="35440" y="190960"/>
                    <a:pt x="40027" y="198882"/>
                  </a:cubicBezTo>
                  <a:lnTo>
                    <a:pt x="29603" y="230152"/>
                  </a:lnTo>
                  <a:lnTo>
                    <a:pt x="53369" y="253918"/>
                  </a:lnTo>
                  <a:lnTo>
                    <a:pt x="84639" y="243495"/>
                  </a:lnTo>
                  <a:cubicBezTo>
                    <a:pt x="92978" y="248081"/>
                    <a:pt x="101734" y="251833"/>
                    <a:pt x="110907" y="254335"/>
                  </a:cubicBezTo>
                  <a:lnTo>
                    <a:pt x="125500" y="283521"/>
                  </a:lnTo>
                  <a:lnTo>
                    <a:pt x="158855" y="283521"/>
                  </a:lnTo>
                  <a:lnTo>
                    <a:pt x="173448" y="254335"/>
                  </a:lnTo>
                  <a:cubicBezTo>
                    <a:pt x="182621" y="251833"/>
                    <a:pt x="191377" y="248081"/>
                    <a:pt x="199299" y="243495"/>
                  </a:cubicBezTo>
                  <a:lnTo>
                    <a:pt x="230569" y="253918"/>
                  </a:lnTo>
                  <a:lnTo>
                    <a:pt x="254335" y="230152"/>
                  </a:lnTo>
                  <a:lnTo>
                    <a:pt x="243911" y="198882"/>
                  </a:lnTo>
                  <a:cubicBezTo>
                    <a:pt x="248498" y="190543"/>
                    <a:pt x="252250" y="181787"/>
                    <a:pt x="254752" y="172614"/>
                  </a:cubicBezTo>
                  <a:lnTo>
                    <a:pt x="283938" y="158021"/>
                  </a:lnTo>
                  <a:lnTo>
                    <a:pt x="283938" y="124666"/>
                  </a:lnTo>
                  <a:lnTo>
                    <a:pt x="254335" y="11049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7" name="Graphic 7" descr="Stopwatch">
              <a:extLst>
                <a:ext uri="{FF2B5EF4-FFF2-40B4-BE49-F238E27FC236}">
                  <a16:creationId xmlns:a16="http://schemas.microsoft.com/office/drawing/2014/main" id="{010F6685-5BAA-4776-90D6-72A7C59C5035}"/>
                </a:ext>
              </a:extLst>
            </p:cNvPr>
            <p:cNvGrpSpPr/>
            <p:nvPr userDrawn="1"/>
          </p:nvGrpSpPr>
          <p:grpSpPr>
            <a:xfrm>
              <a:off x="7332376" y="4513260"/>
              <a:ext cx="400265" cy="400266"/>
              <a:chOff x="7332375" y="4513261"/>
              <a:chExt cx="400265" cy="40026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408050F-3E5E-4F6F-9C58-E9F982AA1000}"/>
                  </a:ext>
                </a:extLst>
              </p:cNvPr>
              <p:cNvSpPr/>
              <p:nvPr/>
            </p:nvSpPr>
            <p:spPr>
              <a:xfrm>
                <a:off x="7524168" y="4642513"/>
                <a:ext cx="16677" cy="16677"/>
              </a:xfrm>
              <a:custGeom>
                <a:avLst/>
                <a:gdLst>
                  <a:gd name="connsiteX0" fmla="*/ 16678 w 16677"/>
                  <a:gd name="connsiteY0" fmla="*/ 8339 h 16677"/>
                  <a:gd name="connsiteX1" fmla="*/ 8339 w 16677"/>
                  <a:gd name="connsiteY1" fmla="*/ 16678 h 16677"/>
                  <a:gd name="connsiteX2" fmla="*/ 0 w 16677"/>
                  <a:gd name="connsiteY2" fmla="*/ 8339 h 16677"/>
                  <a:gd name="connsiteX3" fmla="*/ 8339 w 16677"/>
                  <a:gd name="connsiteY3" fmla="*/ 0 h 16677"/>
                  <a:gd name="connsiteX4" fmla="*/ 16678 w 16677"/>
                  <a:gd name="connsiteY4" fmla="*/ 8339 h 1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77" h="16677">
                    <a:moveTo>
                      <a:pt x="16678" y="8339"/>
                    </a:moveTo>
                    <a:cubicBezTo>
                      <a:pt x="16678" y="12944"/>
                      <a:pt x="12944" y="16678"/>
                      <a:pt x="8339" y="16678"/>
                    </a:cubicBezTo>
                    <a:cubicBezTo>
                      <a:pt x="3733" y="16678"/>
                      <a:pt x="0" y="12944"/>
                      <a:pt x="0" y="8339"/>
                    </a:cubicBezTo>
                    <a:cubicBezTo>
                      <a:pt x="0" y="3733"/>
                      <a:pt x="3733" y="0"/>
                      <a:pt x="8339" y="0"/>
                    </a:cubicBezTo>
                    <a:cubicBezTo>
                      <a:pt x="12944" y="0"/>
                      <a:pt x="16678" y="3733"/>
                      <a:pt x="16678" y="8339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2B1E7E0-E812-4B93-B907-5DC1D0B3A219}"/>
                  </a:ext>
                </a:extLst>
              </p:cNvPr>
              <p:cNvSpPr/>
              <p:nvPr/>
            </p:nvSpPr>
            <p:spPr>
              <a:xfrm>
                <a:off x="7524168" y="4809290"/>
                <a:ext cx="16677" cy="16677"/>
              </a:xfrm>
              <a:custGeom>
                <a:avLst/>
                <a:gdLst>
                  <a:gd name="connsiteX0" fmla="*/ 16678 w 16677"/>
                  <a:gd name="connsiteY0" fmla="*/ 8339 h 16677"/>
                  <a:gd name="connsiteX1" fmla="*/ 8339 w 16677"/>
                  <a:gd name="connsiteY1" fmla="*/ 16678 h 16677"/>
                  <a:gd name="connsiteX2" fmla="*/ 0 w 16677"/>
                  <a:gd name="connsiteY2" fmla="*/ 8339 h 16677"/>
                  <a:gd name="connsiteX3" fmla="*/ 8339 w 16677"/>
                  <a:gd name="connsiteY3" fmla="*/ 0 h 16677"/>
                  <a:gd name="connsiteX4" fmla="*/ 16678 w 16677"/>
                  <a:gd name="connsiteY4" fmla="*/ 8339 h 1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77" h="16677">
                    <a:moveTo>
                      <a:pt x="16678" y="8339"/>
                    </a:moveTo>
                    <a:cubicBezTo>
                      <a:pt x="16678" y="12944"/>
                      <a:pt x="12944" y="16678"/>
                      <a:pt x="8339" y="16678"/>
                    </a:cubicBezTo>
                    <a:cubicBezTo>
                      <a:pt x="3733" y="16678"/>
                      <a:pt x="0" y="12944"/>
                      <a:pt x="0" y="8339"/>
                    </a:cubicBezTo>
                    <a:cubicBezTo>
                      <a:pt x="0" y="3733"/>
                      <a:pt x="3733" y="0"/>
                      <a:pt x="8339" y="0"/>
                    </a:cubicBezTo>
                    <a:cubicBezTo>
                      <a:pt x="12944" y="0"/>
                      <a:pt x="16678" y="3733"/>
                      <a:pt x="16678" y="8339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4FECC77-835C-4DDE-A456-88E9D6F7F2A0}"/>
                  </a:ext>
                </a:extLst>
              </p:cNvPr>
              <p:cNvSpPr/>
              <p:nvPr/>
            </p:nvSpPr>
            <p:spPr>
              <a:xfrm>
                <a:off x="7607557" y="4721732"/>
                <a:ext cx="16677" cy="16677"/>
              </a:xfrm>
              <a:custGeom>
                <a:avLst/>
                <a:gdLst>
                  <a:gd name="connsiteX0" fmla="*/ 16678 w 16677"/>
                  <a:gd name="connsiteY0" fmla="*/ 8339 h 16677"/>
                  <a:gd name="connsiteX1" fmla="*/ 8339 w 16677"/>
                  <a:gd name="connsiteY1" fmla="*/ 16678 h 16677"/>
                  <a:gd name="connsiteX2" fmla="*/ 0 w 16677"/>
                  <a:gd name="connsiteY2" fmla="*/ 8339 h 16677"/>
                  <a:gd name="connsiteX3" fmla="*/ 8339 w 16677"/>
                  <a:gd name="connsiteY3" fmla="*/ 0 h 16677"/>
                  <a:gd name="connsiteX4" fmla="*/ 16678 w 16677"/>
                  <a:gd name="connsiteY4" fmla="*/ 8339 h 1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77" h="16677">
                    <a:moveTo>
                      <a:pt x="16678" y="8339"/>
                    </a:moveTo>
                    <a:cubicBezTo>
                      <a:pt x="16678" y="12944"/>
                      <a:pt x="12944" y="16678"/>
                      <a:pt x="8339" y="16678"/>
                    </a:cubicBezTo>
                    <a:cubicBezTo>
                      <a:pt x="3733" y="16678"/>
                      <a:pt x="0" y="12944"/>
                      <a:pt x="0" y="8339"/>
                    </a:cubicBezTo>
                    <a:cubicBezTo>
                      <a:pt x="0" y="3733"/>
                      <a:pt x="3733" y="0"/>
                      <a:pt x="8339" y="0"/>
                    </a:cubicBezTo>
                    <a:cubicBezTo>
                      <a:pt x="12944" y="0"/>
                      <a:pt x="16678" y="3733"/>
                      <a:pt x="16678" y="8339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407B9CC-BB9E-40AC-8995-4C15B6201480}"/>
                  </a:ext>
                </a:extLst>
              </p:cNvPr>
              <p:cNvSpPr/>
              <p:nvPr/>
            </p:nvSpPr>
            <p:spPr>
              <a:xfrm>
                <a:off x="7440780" y="4721732"/>
                <a:ext cx="16677" cy="16677"/>
              </a:xfrm>
              <a:custGeom>
                <a:avLst/>
                <a:gdLst>
                  <a:gd name="connsiteX0" fmla="*/ 16678 w 16677"/>
                  <a:gd name="connsiteY0" fmla="*/ 8339 h 16677"/>
                  <a:gd name="connsiteX1" fmla="*/ 8339 w 16677"/>
                  <a:gd name="connsiteY1" fmla="*/ 16678 h 16677"/>
                  <a:gd name="connsiteX2" fmla="*/ 0 w 16677"/>
                  <a:gd name="connsiteY2" fmla="*/ 8339 h 16677"/>
                  <a:gd name="connsiteX3" fmla="*/ 8339 w 16677"/>
                  <a:gd name="connsiteY3" fmla="*/ 0 h 16677"/>
                  <a:gd name="connsiteX4" fmla="*/ 16678 w 16677"/>
                  <a:gd name="connsiteY4" fmla="*/ 8339 h 1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77" h="16677">
                    <a:moveTo>
                      <a:pt x="16678" y="8339"/>
                    </a:moveTo>
                    <a:cubicBezTo>
                      <a:pt x="16678" y="12944"/>
                      <a:pt x="12944" y="16678"/>
                      <a:pt x="8339" y="16678"/>
                    </a:cubicBezTo>
                    <a:cubicBezTo>
                      <a:pt x="3733" y="16678"/>
                      <a:pt x="0" y="12944"/>
                      <a:pt x="0" y="8339"/>
                    </a:cubicBezTo>
                    <a:cubicBezTo>
                      <a:pt x="0" y="3733"/>
                      <a:pt x="3733" y="0"/>
                      <a:pt x="8339" y="0"/>
                    </a:cubicBezTo>
                    <a:cubicBezTo>
                      <a:pt x="12944" y="0"/>
                      <a:pt x="16678" y="3733"/>
                      <a:pt x="16678" y="8339"/>
                    </a:cubicBez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BB2D0C6-943F-4901-BB22-6A1DB3071789}"/>
                  </a:ext>
                </a:extLst>
              </p:cNvPr>
              <p:cNvSpPr/>
              <p:nvPr/>
            </p:nvSpPr>
            <p:spPr>
              <a:xfrm>
                <a:off x="7524168" y="4671699"/>
                <a:ext cx="55453" cy="105486"/>
              </a:xfrm>
              <a:custGeom>
                <a:avLst/>
                <a:gdLst>
                  <a:gd name="connsiteX0" fmla="*/ 16678 w 55453"/>
                  <a:gd name="connsiteY0" fmla="*/ 0 h 105486"/>
                  <a:gd name="connsiteX1" fmla="*/ 0 w 55453"/>
                  <a:gd name="connsiteY1" fmla="*/ 0 h 105486"/>
                  <a:gd name="connsiteX2" fmla="*/ 0 w 55453"/>
                  <a:gd name="connsiteY2" fmla="*/ 58372 h 105486"/>
                  <a:gd name="connsiteX3" fmla="*/ 2502 w 55453"/>
                  <a:gd name="connsiteY3" fmla="*/ 64209 h 105486"/>
                  <a:gd name="connsiteX4" fmla="*/ 43779 w 55453"/>
                  <a:gd name="connsiteY4" fmla="*/ 105487 h 105486"/>
                  <a:gd name="connsiteX5" fmla="*/ 55453 w 55453"/>
                  <a:gd name="connsiteY5" fmla="*/ 93812 h 105486"/>
                  <a:gd name="connsiteX6" fmla="*/ 16678 w 55453"/>
                  <a:gd name="connsiteY6" fmla="*/ 55036 h 105486"/>
                  <a:gd name="connsiteX7" fmla="*/ 16678 w 55453"/>
                  <a:gd name="connsiteY7" fmla="*/ 0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453" h="105486">
                    <a:moveTo>
                      <a:pt x="16678" y="0"/>
                    </a:moveTo>
                    <a:lnTo>
                      <a:pt x="0" y="0"/>
                    </a:lnTo>
                    <a:lnTo>
                      <a:pt x="0" y="58372"/>
                    </a:lnTo>
                    <a:cubicBezTo>
                      <a:pt x="0" y="60457"/>
                      <a:pt x="834" y="62541"/>
                      <a:pt x="2502" y="64209"/>
                    </a:cubicBezTo>
                    <a:lnTo>
                      <a:pt x="43779" y="105487"/>
                    </a:lnTo>
                    <a:lnTo>
                      <a:pt x="55453" y="93812"/>
                    </a:lnTo>
                    <a:lnTo>
                      <a:pt x="16678" y="55036"/>
                    </a:lnTo>
                    <a:lnTo>
                      <a:pt x="16678" y="0"/>
                    </a:ln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41711A-18CE-4040-9DD0-A48802FCA162}"/>
                  </a:ext>
                </a:extLst>
              </p:cNvPr>
              <p:cNvSpPr/>
              <p:nvPr/>
            </p:nvSpPr>
            <p:spPr>
              <a:xfrm>
                <a:off x="7390874" y="4550785"/>
                <a:ext cx="283769" cy="324987"/>
              </a:xfrm>
              <a:custGeom>
                <a:avLst/>
                <a:gdLst>
                  <a:gd name="connsiteX0" fmla="*/ 141633 w 283769"/>
                  <a:gd name="connsiteY0" fmla="*/ 300199 h 324987"/>
                  <a:gd name="connsiteX1" fmla="*/ 24889 w 283769"/>
                  <a:gd name="connsiteY1" fmla="*/ 183455 h 324987"/>
                  <a:gd name="connsiteX2" fmla="*/ 141633 w 283769"/>
                  <a:gd name="connsiteY2" fmla="*/ 66711 h 324987"/>
                  <a:gd name="connsiteX3" fmla="*/ 258377 w 283769"/>
                  <a:gd name="connsiteY3" fmla="*/ 183455 h 324987"/>
                  <a:gd name="connsiteX4" fmla="*/ 141633 w 283769"/>
                  <a:gd name="connsiteY4" fmla="*/ 300199 h 324987"/>
                  <a:gd name="connsiteX5" fmla="*/ 141633 w 283769"/>
                  <a:gd name="connsiteY5" fmla="*/ 300199 h 324987"/>
                  <a:gd name="connsiteX6" fmla="*/ 240448 w 283769"/>
                  <a:gd name="connsiteY6" fmla="*/ 81721 h 324987"/>
                  <a:gd name="connsiteX7" fmla="*/ 252957 w 283769"/>
                  <a:gd name="connsiteY7" fmla="*/ 69212 h 324987"/>
                  <a:gd name="connsiteX8" fmla="*/ 252540 w 283769"/>
                  <a:gd name="connsiteY8" fmla="*/ 51701 h 324987"/>
                  <a:gd name="connsiteX9" fmla="*/ 235028 w 283769"/>
                  <a:gd name="connsiteY9" fmla="*/ 51284 h 324987"/>
                  <a:gd name="connsiteX10" fmla="*/ 220852 w 283769"/>
                  <a:gd name="connsiteY10" fmla="*/ 65877 h 324987"/>
                  <a:gd name="connsiteX11" fmla="*/ 154141 w 283769"/>
                  <a:gd name="connsiteY11" fmla="*/ 42528 h 324987"/>
                  <a:gd name="connsiteX12" fmla="*/ 154141 w 283769"/>
                  <a:gd name="connsiteY12" fmla="*/ 25017 h 324987"/>
                  <a:gd name="connsiteX13" fmla="*/ 191666 w 283769"/>
                  <a:gd name="connsiteY13" fmla="*/ 25017 h 324987"/>
                  <a:gd name="connsiteX14" fmla="*/ 191666 w 283769"/>
                  <a:gd name="connsiteY14" fmla="*/ 0 h 324987"/>
                  <a:gd name="connsiteX15" fmla="*/ 91600 w 283769"/>
                  <a:gd name="connsiteY15" fmla="*/ 0 h 324987"/>
                  <a:gd name="connsiteX16" fmla="*/ 91600 w 283769"/>
                  <a:gd name="connsiteY16" fmla="*/ 25017 h 324987"/>
                  <a:gd name="connsiteX17" fmla="*/ 129125 w 283769"/>
                  <a:gd name="connsiteY17" fmla="*/ 25017 h 324987"/>
                  <a:gd name="connsiteX18" fmla="*/ 129125 w 283769"/>
                  <a:gd name="connsiteY18" fmla="*/ 42111 h 324987"/>
                  <a:gd name="connsiteX19" fmla="*/ 1123 w 283769"/>
                  <a:gd name="connsiteY19" fmla="*/ 165526 h 324987"/>
                  <a:gd name="connsiteX20" fmla="*/ 94519 w 283769"/>
                  <a:gd name="connsiteY20" fmla="*/ 316876 h 324987"/>
                  <a:gd name="connsiteX21" fmla="*/ 262546 w 283769"/>
                  <a:gd name="connsiteY21" fmla="*/ 258088 h 324987"/>
                  <a:gd name="connsiteX22" fmla="*/ 240448 w 283769"/>
                  <a:gd name="connsiteY22" fmla="*/ 81721 h 324987"/>
                  <a:gd name="connsiteX23" fmla="*/ 240448 w 283769"/>
                  <a:gd name="connsiteY23" fmla="*/ 81721 h 32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3769" h="324987">
                    <a:moveTo>
                      <a:pt x="141633" y="300199"/>
                    </a:moveTo>
                    <a:cubicBezTo>
                      <a:pt x="77007" y="300199"/>
                      <a:pt x="24889" y="248081"/>
                      <a:pt x="24889" y="183455"/>
                    </a:cubicBezTo>
                    <a:cubicBezTo>
                      <a:pt x="24889" y="118829"/>
                      <a:pt x="77007" y="66711"/>
                      <a:pt x="141633" y="66711"/>
                    </a:cubicBezTo>
                    <a:cubicBezTo>
                      <a:pt x="206259" y="66711"/>
                      <a:pt x="258377" y="118829"/>
                      <a:pt x="258377" y="183455"/>
                    </a:cubicBezTo>
                    <a:cubicBezTo>
                      <a:pt x="258377" y="248081"/>
                      <a:pt x="206259" y="300199"/>
                      <a:pt x="141633" y="300199"/>
                    </a:cubicBezTo>
                    <a:lnTo>
                      <a:pt x="141633" y="300199"/>
                    </a:lnTo>
                    <a:close/>
                    <a:moveTo>
                      <a:pt x="240448" y="81721"/>
                    </a:moveTo>
                    <a:lnTo>
                      <a:pt x="252957" y="69212"/>
                    </a:lnTo>
                    <a:cubicBezTo>
                      <a:pt x="257543" y="64209"/>
                      <a:pt x="257543" y="56704"/>
                      <a:pt x="252540" y="51701"/>
                    </a:cubicBezTo>
                    <a:cubicBezTo>
                      <a:pt x="247953" y="47115"/>
                      <a:pt x="240032" y="46698"/>
                      <a:pt x="235028" y="51284"/>
                    </a:cubicBezTo>
                    <a:lnTo>
                      <a:pt x="220852" y="65877"/>
                    </a:lnTo>
                    <a:cubicBezTo>
                      <a:pt x="200839" y="52535"/>
                      <a:pt x="177907" y="44196"/>
                      <a:pt x="154141" y="42528"/>
                    </a:cubicBezTo>
                    <a:lnTo>
                      <a:pt x="154141" y="25017"/>
                    </a:lnTo>
                    <a:lnTo>
                      <a:pt x="191666" y="25017"/>
                    </a:lnTo>
                    <a:lnTo>
                      <a:pt x="191666" y="0"/>
                    </a:lnTo>
                    <a:lnTo>
                      <a:pt x="91600" y="0"/>
                    </a:lnTo>
                    <a:lnTo>
                      <a:pt x="91600" y="25017"/>
                    </a:lnTo>
                    <a:lnTo>
                      <a:pt x="129125" y="25017"/>
                    </a:lnTo>
                    <a:lnTo>
                      <a:pt x="129125" y="42111"/>
                    </a:lnTo>
                    <a:cubicBezTo>
                      <a:pt x="62831" y="47948"/>
                      <a:pt x="9462" y="99232"/>
                      <a:pt x="1123" y="165526"/>
                    </a:cubicBezTo>
                    <a:cubicBezTo>
                      <a:pt x="-7215" y="231820"/>
                      <a:pt x="31560" y="294778"/>
                      <a:pt x="94519" y="316876"/>
                    </a:cubicBezTo>
                    <a:cubicBezTo>
                      <a:pt x="157477" y="338974"/>
                      <a:pt x="227106" y="314792"/>
                      <a:pt x="262546" y="258088"/>
                    </a:cubicBezTo>
                    <a:cubicBezTo>
                      <a:pt x="297987" y="201383"/>
                      <a:pt x="287980" y="128001"/>
                      <a:pt x="240448" y="81721"/>
                    </a:cubicBezTo>
                    <a:lnTo>
                      <a:pt x="240448" y="81721"/>
                    </a:lnTo>
                    <a:close/>
                  </a:path>
                </a:pathLst>
              </a:custGeom>
              <a:solidFill>
                <a:schemeClr val="bg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07F70CD6-46F6-4079-A838-E783E2E15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6650" y="2028451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0AD4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B3ACFEF-10A5-41FE-BB03-91B353DA66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1917" y="2028451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1944BBA9-4B8F-420B-8A89-5E11319038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53233" y="4114504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ED7D3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66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2BA7D-F4AE-4311-BA31-C22E6BB8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E45D65-2A6C-4260-8DAA-9F9193C4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1065EF-0A0A-4C99-87C7-52C4328F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F547D-367A-4090-B941-7E00E606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BFCE8E-8DDD-4C9A-BF2A-3A4CA0348792}"/>
              </a:ext>
            </a:extLst>
          </p:cNvPr>
          <p:cNvGrpSpPr/>
          <p:nvPr userDrawn="1"/>
        </p:nvGrpSpPr>
        <p:grpSpPr>
          <a:xfrm>
            <a:off x="3129473" y="2002734"/>
            <a:ext cx="2530548" cy="2186735"/>
            <a:chOff x="3724235" y="1302007"/>
            <a:chExt cx="4732645" cy="473369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89CD675-D6F5-47E5-8A0E-D438E49E6FD6}"/>
                </a:ext>
              </a:extLst>
            </p:cNvPr>
            <p:cNvGrpSpPr/>
            <p:nvPr userDrawn="1"/>
          </p:nvGrpSpPr>
          <p:grpSpPr>
            <a:xfrm>
              <a:off x="3735119" y="1302007"/>
              <a:ext cx="4721761" cy="4733691"/>
              <a:chOff x="3974367" y="1302008"/>
              <a:chExt cx="4243263" cy="4253984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D18D7D50-0C22-4C32-B217-08D38178B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999" y="1302008"/>
                <a:ext cx="1060816" cy="1063496"/>
              </a:xfrm>
              <a:custGeom>
                <a:avLst/>
                <a:gdLst>
                  <a:gd name="T0" fmla="*/ 0 w 4035"/>
                  <a:gd name="T1" fmla="*/ 0 h 4034"/>
                  <a:gd name="T2" fmla="*/ 4035 w 4035"/>
                  <a:gd name="T3" fmla="*/ 4034 h 4034"/>
                  <a:gd name="T4" fmla="*/ 0 w 4035"/>
                  <a:gd name="T5" fmla="*/ 4034 h 4034"/>
                  <a:gd name="T6" fmla="*/ 0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0" y="0"/>
                    </a:moveTo>
                    <a:cubicBezTo>
                      <a:pt x="2228" y="0"/>
                      <a:pt x="4035" y="1806"/>
                      <a:pt x="4035" y="4034"/>
                    </a:cubicBezTo>
                    <a:lnTo>
                      <a:pt x="0" y="40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01</a:t>
                </a:r>
              </a:p>
            </p:txBody>
          </p:sp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A1BA52E0-7423-4ED7-ABB5-6B2D92494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184" y="2365504"/>
                <a:ext cx="1060816" cy="1063496"/>
              </a:xfrm>
              <a:custGeom>
                <a:avLst/>
                <a:gdLst>
                  <a:gd name="T0" fmla="*/ 4034 w 4034"/>
                  <a:gd name="T1" fmla="*/ 4034 h 4034"/>
                  <a:gd name="T2" fmla="*/ 0 w 4034"/>
                  <a:gd name="T3" fmla="*/ 0 h 4034"/>
                  <a:gd name="T4" fmla="*/ 4034 w 4034"/>
                  <a:gd name="T5" fmla="*/ 0 h 4034"/>
                  <a:gd name="T6" fmla="*/ 4034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4034" y="4034"/>
                    </a:moveTo>
                    <a:cubicBezTo>
                      <a:pt x="1806" y="4034"/>
                      <a:pt x="0" y="2228"/>
                      <a:pt x="0" y="0"/>
                    </a:cubicBezTo>
                    <a:lnTo>
                      <a:pt x="4034" y="0"/>
                    </a:lnTo>
                    <a:lnTo>
                      <a:pt x="4034" y="4034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26EA1CEC-465E-4732-9755-DFB8C7164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184" y="1302008"/>
                <a:ext cx="1060816" cy="1063496"/>
              </a:xfrm>
              <a:custGeom>
                <a:avLst/>
                <a:gdLst>
                  <a:gd name="T0" fmla="*/ 0 w 4034"/>
                  <a:gd name="T1" fmla="*/ 4034 h 4034"/>
                  <a:gd name="T2" fmla="*/ 4034 w 4034"/>
                  <a:gd name="T3" fmla="*/ 0 h 4034"/>
                  <a:gd name="T4" fmla="*/ 4034 w 4034"/>
                  <a:gd name="T5" fmla="*/ 4034 h 4034"/>
                  <a:gd name="T6" fmla="*/ 0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0" y="4034"/>
                    </a:moveTo>
                    <a:cubicBezTo>
                      <a:pt x="0" y="1806"/>
                      <a:pt x="1806" y="0"/>
                      <a:pt x="4034" y="0"/>
                    </a:cubicBezTo>
                    <a:lnTo>
                      <a:pt x="4034" y="4034"/>
                    </a:lnTo>
                    <a:lnTo>
                      <a:pt x="0" y="4034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0B2B2D2-0B74-4022-AFDE-2588A6D56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999" y="3429000"/>
                <a:ext cx="1060816" cy="1063496"/>
              </a:xfrm>
              <a:custGeom>
                <a:avLst/>
                <a:gdLst>
                  <a:gd name="T0" fmla="*/ 0 w 4035"/>
                  <a:gd name="T1" fmla="*/ 0 h 4034"/>
                  <a:gd name="T2" fmla="*/ 4035 w 4035"/>
                  <a:gd name="T3" fmla="*/ 4034 h 4034"/>
                  <a:gd name="T4" fmla="*/ 0 w 4035"/>
                  <a:gd name="T5" fmla="*/ 4034 h 4034"/>
                  <a:gd name="T6" fmla="*/ 0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0" y="0"/>
                    </a:moveTo>
                    <a:cubicBezTo>
                      <a:pt x="2228" y="0"/>
                      <a:pt x="4035" y="1806"/>
                      <a:pt x="4035" y="4034"/>
                    </a:cubicBezTo>
                    <a:lnTo>
                      <a:pt x="0" y="40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F7C7258D-5270-428C-AB44-6C364FDFC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999" y="4492496"/>
                <a:ext cx="1060816" cy="1063496"/>
              </a:xfrm>
              <a:custGeom>
                <a:avLst/>
                <a:gdLst>
                  <a:gd name="T0" fmla="*/ 4035 w 4035"/>
                  <a:gd name="T1" fmla="*/ 0 h 4034"/>
                  <a:gd name="T2" fmla="*/ 0 w 4035"/>
                  <a:gd name="T3" fmla="*/ 4034 h 4034"/>
                  <a:gd name="T4" fmla="*/ 0 w 4035"/>
                  <a:gd name="T5" fmla="*/ 0 h 4034"/>
                  <a:gd name="T6" fmla="*/ 4035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4035" y="0"/>
                    </a:moveTo>
                    <a:cubicBezTo>
                      <a:pt x="4035" y="2228"/>
                      <a:pt x="2228" y="4034"/>
                      <a:pt x="0" y="4034"/>
                    </a:cubicBezTo>
                    <a:lnTo>
                      <a:pt x="0" y="0"/>
                    </a:lnTo>
                    <a:lnTo>
                      <a:pt x="4035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E6DD5933-19D6-4FE7-8ED1-E126DCE91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184" y="4492496"/>
                <a:ext cx="1060816" cy="1063496"/>
              </a:xfrm>
              <a:custGeom>
                <a:avLst/>
                <a:gdLst>
                  <a:gd name="T0" fmla="*/ 4034 w 4034"/>
                  <a:gd name="T1" fmla="*/ 4034 h 4034"/>
                  <a:gd name="T2" fmla="*/ 0 w 4034"/>
                  <a:gd name="T3" fmla="*/ 0 h 4034"/>
                  <a:gd name="T4" fmla="*/ 4034 w 4034"/>
                  <a:gd name="T5" fmla="*/ 0 h 4034"/>
                  <a:gd name="T6" fmla="*/ 4034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4034" y="4034"/>
                    </a:moveTo>
                    <a:cubicBezTo>
                      <a:pt x="1806" y="4034"/>
                      <a:pt x="0" y="2228"/>
                      <a:pt x="0" y="0"/>
                    </a:cubicBezTo>
                    <a:lnTo>
                      <a:pt x="4034" y="0"/>
                    </a:lnTo>
                    <a:lnTo>
                      <a:pt x="4034" y="4034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03</a:t>
                </a:r>
              </a:p>
            </p:txBody>
          </p:sp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48534486-49D7-49E6-9672-3CB5B67A2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6814" y="2365504"/>
                <a:ext cx="1060816" cy="1063496"/>
              </a:xfrm>
              <a:custGeom>
                <a:avLst/>
                <a:gdLst>
                  <a:gd name="T0" fmla="*/ 0 w 4035"/>
                  <a:gd name="T1" fmla="*/ 0 h 4034"/>
                  <a:gd name="T2" fmla="*/ 4035 w 4035"/>
                  <a:gd name="T3" fmla="*/ 4034 h 4034"/>
                  <a:gd name="T4" fmla="*/ 0 w 4035"/>
                  <a:gd name="T5" fmla="*/ 4034 h 4034"/>
                  <a:gd name="T6" fmla="*/ 0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0" y="0"/>
                    </a:moveTo>
                    <a:cubicBezTo>
                      <a:pt x="2228" y="0"/>
                      <a:pt x="4035" y="1806"/>
                      <a:pt x="4035" y="4034"/>
                    </a:cubicBezTo>
                    <a:lnTo>
                      <a:pt x="0" y="40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8D691F7A-5874-4197-B9EC-EAC2FA325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6814" y="3429000"/>
                <a:ext cx="1060816" cy="1063496"/>
              </a:xfrm>
              <a:custGeom>
                <a:avLst/>
                <a:gdLst>
                  <a:gd name="T0" fmla="*/ 4035 w 4035"/>
                  <a:gd name="T1" fmla="*/ 0 h 4034"/>
                  <a:gd name="T2" fmla="*/ 0 w 4035"/>
                  <a:gd name="T3" fmla="*/ 4034 h 4034"/>
                  <a:gd name="T4" fmla="*/ 0 w 4035"/>
                  <a:gd name="T5" fmla="*/ 0 h 4034"/>
                  <a:gd name="T6" fmla="*/ 4035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4035" y="0"/>
                    </a:moveTo>
                    <a:cubicBezTo>
                      <a:pt x="4035" y="2228"/>
                      <a:pt x="2228" y="4034"/>
                      <a:pt x="0" y="4034"/>
                    </a:cubicBezTo>
                    <a:lnTo>
                      <a:pt x="0" y="0"/>
                    </a:lnTo>
                    <a:lnTo>
                      <a:pt x="4035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02</a:t>
                </a: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9E27ADD0-89D9-4413-A1A4-612F7C9CB2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999" y="2365504"/>
                <a:ext cx="1060816" cy="1063496"/>
              </a:xfrm>
              <a:custGeom>
                <a:avLst/>
                <a:gdLst>
                  <a:gd name="T0" fmla="*/ 0 w 4034"/>
                  <a:gd name="T1" fmla="*/ 4034 h 4034"/>
                  <a:gd name="T2" fmla="*/ 4034 w 4034"/>
                  <a:gd name="T3" fmla="*/ 0 h 4034"/>
                  <a:gd name="T4" fmla="*/ 4034 w 4034"/>
                  <a:gd name="T5" fmla="*/ 4034 h 4034"/>
                  <a:gd name="T6" fmla="*/ 0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0" y="4034"/>
                    </a:moveTo>
                    <a:cubicBezTo>
                      <a:pt x="0" y="1806"/>
                      <a:pt x="1806" y="0"/>
                      <a:pt x="4034" y="0"/>
                    </a:cubicBezTo>
                    <a:lnTo>
                      <a:pt x="4034" y="4034"/>
                    </a:lnTo>
                    <a:lnTo>
                      <a:pt x="0" y="4034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9889AFE0-00DE-4C8E-8D87-943D779BE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182" y="3429000"/>
                <a:ext cx="1060816" cy="1063496"/>
              </a:xfrm>
              <a:custGeom>
                <a:avLst/>
                <a:gdLst>
                  <a:gd name="T0" fmla="*/ 4035 w 4035"/>
                  <a:gd name="T1" fmla="*/ 0 h 4034"/>
                  <a:gd name="T2" fmla="*/ 0 w 4035"/>
                  <a:gd name="T3" fmla="*/ 4034 h 4034"/>
                  <a:gd name="T4" fmla="*/ 0 w 4035"/>
                  <a:gd name="T5" fmla="*/ 0 h 4034"/>
                  <a:gd name="T6" fmla="*/ 4035 w 4035"/>
                  <a:gd name="T7" fmla="*/ 0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5" h="4034">
                    <a:moveTo>
                      <a:pt x="4035" y="0"/>
                    </a:moveTo>
                    <a:cubicBezTo>
                      <a:pt x="4035" y="2228"/>
                      <a:pt x="2228" y="4034"/>
                      <a:pt x="0" y="4034"/>
                    </a:cubicBezTo>
                    <a:lnTo>
                      <a:pt x="0" y="0"/>
                    </a:lnTo>
                    <a:lnTo>
                      <a:pt x="4035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905BE907-99E1-403A-9C6A-F25A4FC61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367" y="3429000"/>
                <a:ext cx="1060816" cy="1063496"/>
              </a:xfrm>
              <a:custGeom>
                <a:avLst/>
                <a:gdLst>
                  <a:gd name="T0" fmla="*/ 4034 w 4034"/>
                  <a:gd name="T1" fmla="*/ 4034 h 4034"/>
                  <a:gd name="T2" fmla="*/ 0 w 4034"/>
                  <a:gd name="T3" fmla="*/ 0 h 4034"/>
                  <a:gd name="T4" fmla="*/ 4034 w 4034"/>
                  <a:gd name="T5" fmla="*/ 0 h 4034"/>
                  <a:gd name="T6" fmla="*/ 4034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4034" y="4034"/>
                    </a:moveTo>
                    <a:cubicBezTo>
                      <a:pt x="1806" y="4034"/>
                      <a:pt x="0" y="2228"/>
                      <a:pt x="0" y="0"/>
                    </a:cubicBezTo>
                    <a:lnTo>
                      <a:pt x="4034" y="0"/>
                    </a:lnTo>
                    <a:lnTo>
                      <a:pt x="4034" y="4034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D061CF08-2DF9-4A77-B038-05AA6188B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367" y="2365504"/>
                <a:ext cx="1060816" cy="1063496"/>
              </a:xfrm>
              <a:custGeom>
                <a:avLst/>
                <a:gdLst>
                  <a:gd name="T0" fmla="*/ 0 w 4034"/>
                  <a:gd name="T1" fmla="*/ 4034 h 4034"/>
                  <a:gd name="T2" fmla="*/ 4034 w 4034"/>
                  <a:gd name="T3" fmla="*/ 0 h 4034"/>
                  <a:gd name="T4" fmla="*/ 4034 w 4034"/>
                  <a:gd name="T5" fmla="*/ 4034 h 4034"/>
                  <a:gd name="T6" fmla="*/ 0 w 4034"/>
                  <a:gd name="T7" fmla="*/ 4034 h 4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4" h="4034">
                    <a:moveTo>
                      <a:pt x="0" y="4034"/>
                    </a:moveTo>
                    <a:cubicBezTo>
                      <a:pt x="0" y="1806"/>
                      <a:pt x="1806" y="0"/>
                      <a:pt x="4034" y="0"/>
                    </a:cubicBezTo>
                    <a:lnTo>
                      <a:pt x="4034" y="4034"/>
                    </a:lnTo>
                    <a:lnTo>
                      <a:pt x="0" y="4034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04</a:t>
                </a: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11A2D6D-B9C2-4E35-9CD5-78FAE73D9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8204" y="4492496"/>
                <a:ext cx="67796" cy="1063496"/>
              </a:xfrm>
              <a:custGeom>
                <a:avLst/>
                <a:gdLst>
                  <a:gd name="connsiteX0" fmla="*/ 66802 w 67796"/>
                  <a:gd name="connsiteY0" fmla="*/ 0 h 1063496"/>
                  <a:gd name="connsiteX1" fmla="*/ 67796 w 67796"/>
                  <a:gd name="connsiteY1" fmla="*/ 0 h 1063496"/>
                  <a:gd name="connsiteX2" fmla="*/ 67796 w 67796"/>
                  <a:gd name="connsiteY2" fmla="*/ 1063496 h 1063496"/>
                  <a:gd name="connsiteX3" fmla="*/ 0 w 67796"/>
                  <a:gd name="connsiteY3" fmla="*/ 1056645 h 1063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96" h="1063496">
                    <a:moveTo>
                      <a:pt x="66802" y="0"/>
                    </a:moveTo>
                    <a:lnTo>
                      <a:pt x="67796" y="0"/>
                    </a:lnTo>
                    <a:lnTo>
                      <a:pt x="67796" y="1063496"/>
                    </a:lnTo>
                    <a:lnTo>
                      <a:pt x="0" y="1056645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1EE0DE2-49D4-4238-A110-E1D430377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6814" y="3429001"/>
                <a:ext cx="1060816" cy="70879"/>
              </a:xfrm>
              <a:custGeom>
                <a:avLst/>
                <a:gdLst>
                  <a:gd name="connsiteX0" fmla="*/ 0 w 1060816"/>
                  <a:gd name="connsiteY0" fmla="*/ 0 h 70879"/>
                  <a:gd name="connsiteX1" fmla="*/ 1060816 w 1060816"/>
                  <a:gd name="connsiteY1" fmla="*/ 0 h 70879"/>
                  <a:gd name="connsiteX2" fmla="*/ 1053688 w 1060816"/>
                  <a:gd name="connsiteY2" fmla="*/ 70879 h 70879"/>
                  <a:gd name="connsiteX3" fmla="*/ 0 w 1060816"/>
                  <a:gd name="connsiteY3" fmla="*/ 4264 h 7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0816" h="70879">
                    <a:moveTo>
                      <a:pt x="0" y="0"/>
                    </a:moveTo>
                    <a:lnTo>
                      <a:pt x="1060816" y="0"/>
                    </a:lnTo>
                    <a:lnTo>
                      <a:pt x="1053688" y="70879"/>
                    </a:lnTo>
                    <a:lnTo>
                      <a:pt x="0" y="4264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A6DEEB3-5C9D-4A1A-8FE5-D360FEA41C4A}"/>
                  </a:ext>
                </a:extLst>
              </p:cNvPr>
              <p:cNvSpPr/>
              <p:nvPr/>
            </p:nvSpPr>
            <p:spPr>
              <a:xfrm rot="217047">
                <a:off x="3975463" y="3394269"/>
                <a:ext cx="1058703" cy="68198"/>
              </a:xfrm>
              <a:custGeom>
                <a:avLst/>
                <a:gdLst>
                  <a:gd name="connsiteX0" fmla="*/ 2530 w 1058703"/>
                  <a:gd name="connsiteY0" fmla="*/ 0 h 68198"/>
                  <a:gd name="connsiteX1" fmla="*/ 1058623 w 1058703"/>
                  <a:gd name="connsiteY1" fmla="*/ 0 h 68198"/>
                  <a:gd name="connsiteX2" fmla="*/ 1058703 w 1058703"/>
                  <a:gd name="connsiteY2" fmla="*/ 1266 h 68198"/>
                  <a:gd name="connsiteX3" fmla="*/ 0 w 1058703"/>
                  <a:gd name="connsiteY3" fmla="*/ 68198 h 68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703" h="68198">
                    <a:moveTo>
                      <a:pt x="2530" y="0"/>
                    </a:moveTo>
                    <a:lnTo>
                      <a:pt x="1058623" y="0"/>
                    </a:lnTo>
                    <a:lnTo>
                      <a:pt x="1058703" y="1266"/>
                    </a:lnTo>
                    <a:lnTo>
                      <a:pt x="0" y="68198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CE99B82-232E-4ADA-835F-7611B0EE3E5F}"/>
                  </a:ext>
                </a:extLst>
              </p:cNvPr>
              <p:cNvSpPr/>
              <p:nvPr/>
            </p:nvSpPr>
            <p:spPr>
              <a:xfrm rot="5617047">
                <a:off x="5567069" y="1798556"/>
                <a:ext cx="1057861" cy="66879"/>
              </a:xfrm>
              <a:custGeom>
                <a:avLst/>
                <a:gdLst>
                  <a:gd name="connsiteX0" fmla="*/ 0 w 1057861"/>
                  <a:gd name="connsiteY0" fmla="*/ 66879 h 66879"/>
                  <a:gd name="connsiteX1" fmla="*/ 2516 w 1057861"/>
                  <a:gd name="connsiteY1" fmla="*/ 0 h 66879"/>
                  <a:gd name="connsiteX2" fmla="*/ 1057861 w 1057861"/>
                  <a:gd name="connsiteY2" fmla="*/ 0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7861" h="66879">
                    <a:moveTo>
                      <a:pt x="0" y="66879"/>
                    </a:moveTo>
                    <a:lnTo>
                      <a:pt x="2516" y="0"/>
                    </a:lnTo>
                    <a:lnTo>
                      <a:pt x="1057861" y="0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82D82E2-1427-4F4F-92AA-60BE99B3342F}"/>
                </a:ext>
              </a:extLst>
            </p:cNvPr>
            <p:cNvSpPr/>
            <p:nvPr userDrawn="1"/>
          </p:nvSpPr>
          <p:spPr>
            <a:xfrm>
              <a:off x="3724235" y="3672772"/>
              <a:ext cx="1902616" cy="599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noProof="1">
                  <a:solidFill>
                    <a:schemeClr val="bg2">
                      <a:lumMod val="25000"/>
                    </a:schemeClr>
                  </a:solidFill>
                </a:rPr>
                <a:t>Lorem Ipsum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9A75616-8973-4978-8160-20B9BD2E1D58}"/>
                </a:ext>
              </a:extLst>
            </p:cNvPr>
            <p:cNvSpPr/>
            <p:nvPr userDrawn="1"/>
          </p:nvSpPr>
          <p:spPr>
            <a:xfrm rot="16200000">
              <a:off x="4806314" y="2230325"/>
              <a:ext cx="2202245" cy="518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noProof="1">
                  <a:solidFill>
                    <a:schemeClr val="bg2">
                      <a:lumMod val="25000"/>
                    </a:schemeClr>
                  </a:solidFill>
                </a:rPr>
                <a:t>Lorem Ipsum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86128DE-ECC0-4A88-B11D-729B5ACE66A9}"/>
                </a:ext>
              </a:extLst>
            </p:cNvPr>
            <p:cNvSpPr/>
            <p:nvPr userDrawn="1"/>
          </p:nvSpPr>
          <p:spPr>
            <a:xfrm>
              <a:off x="6529289" y="3148097"/>
              <a:ext cx="1902616" cy="599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noProof="1">
                  <a:solidFill>
                    <a:schemeClr val="bg2">
                      <a:lumMod val="25000"/>
                    </a:schemeClr>
                  </a:solidFill>
                </a:rPr>
                <a:t>Lorem Ipsum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A2BB826-2EBA-41D6-BFA4-DDCD186FB4C6}"/>
                </a:ext>
              </a:extLst>
            </p:cNvPr>
            <p:cNvSpPr/>
            <p:nvPr userDrawn="1"/>
          </p:nvSpPr>
          <p:spPr>
            <a:xfrm rot="5400000">
              <a:off x="5187337" y="4589332"/>
              <a:ext cx="2202244" cy="518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noProof="1">
                  <a:solidFill>
                    <a:schemeClr val="bg2">
                      <a:lumMod val="25000"/>
                    </a:schemeClr>
                  </a:solidFill>
                </a:rPr>
                <a:t>Lorem Ipsum</a:t>
              </a:r>
            </a:p>
          </p:txBody>
        </p:sp>
        <p:sp>
          <p:nvSpPr>
            <p:cNvPr id="27" name="Graphic 94" descr="Puzzle">
              <a:extLst>
                <a:ext uri="{FF2B5EF4-FFF2-40B4-BE49-F238E27FC236}">
                  <a16:creationId xmlns:a16="http://schemas.microsoft.com/office/drawing/2014/main" id="{E717E22A-A694-47F0-B485-0FDEBCF52F40}"/>
                </a:ext>
              </a:extLst>
            </p:cNvPr>
            <p:cNvSpPr/>
            <p:nvPr userDrawn="1"/>
          </p:nvSpPr>
          <p:spPr>
            <a:xfrm>
              <a:off x="6555978" y="4595349"/>
              <a:ext cx="495138" cy="495138"/>
            </a:xfrm>
            <a:custGeom>
              <a:avLst/>
              <a:gdLst>
                <a:gd name="connsiteX0" fmla="*/ 319983 w 495137"/>
                <a:gd name="connsiteY0" fmla="*/ 375686 h 495137"/>
                <a:gd name="connsiteX1" fmla="*/ 293369 w 495137"/>
                <a:gd name="connsiteY1" fmla="*/ 293988 h 495137"/>
                <a:gd name="connsiteX2" fmla="*/ 297701 w 495137"/>
                <a:gd name="connsiteY2" fmla="*/ 289655 h 495137"/>
                <a:gd name="connsiteX3" fmla="*/ 380637 w 495137"/>
                <a:gd name="connsiteY3" fmla="*/ 315031 h 495137"/>
                <a:gd name="connsiteX4" fmla="*/ 424580 w 495137"/>
                <a:gd name="connsiteY4" fmla="*/ 350310 h 495137"/>
                <a:gd name="connsiteX5" fmla="*/ 495138 w 495137"/>
                <a:gd name="connsiteY5" fmla="*/ 279753 h 495137"/>
                <a:gd name="connsiteX6" fmla="*/ 389921 w 495137"/>
                <a:gd name="connsiteY6" fmla="*/ 174536 h 495137"/>
                <a:gd name="connsiteX7" fmla="*/ 425199 w 495137"/>
                <a:gd name="connsiteY7" fmla="*/ 130593 h 495137"/>
                <a:gd name="connsiteX8" fmla="*/ 450575 w 495137"/>
                <a:gd name="connsiteY8" fmla="*/ 47657 h 495137"/>
                <a:gd name="connsiteX9" fmla="*/ 446243 w 495137"/>
                <a:gd name="connsiteY9" fmla="*/ 43325 h 495137"/>
                <a:gd name="connsiteX10" fmla="*/ 364545 w 495137"/>
                <a:gd name="connsiteY10" fmla="*/ 69938 h 495137"/>
                <a:gd name="connsiteX11" fmla="*/ 320602 w 495137"/>
                <a:gd name="connsiteY11" fmla="*/ 105217 h 495137"/>
                <a:gd name="connsiteX12" fmla="*/ 215385 w 495137"/>
                <a:gd name="connsiteY12" fmla="*/ 0 h 495137"/>
                <a:gd name="connsiteX13" fmla="*/ 144209 w 495137"/>
                <a:gd name="connsiteY13" fmla="*/ 70557 h 495137"/>
                <a:gd name="connsiteX14" fmla="*/ 179487 w 495137"/>
                <a:gd name="connsiteY14" fmla="*/ 114501 h 495137"/>
                <a:gd name="connsiteX15" fmla="*/ 206101 w 495137"/>
                <a:gd name="connsiteY15" fmla="*/ 196198 h 495137"/>
                <a:gd name="connsiteX16" fmla="*/ 201769 w 495137"/>
                <a:gd name="connsiteY16" fmla="*/ 200531 h 495137"/>
                <a:gd name="connsiteX17" fmla="*/ 118833 w 495137"/>
                <a:gd name="connsiteY17" fmla="*/ 175155 h 495137"/>
                <a:gd name="connsiteX18" fmla="*/ 74890 w 495137"/>
                <a:gd name="connsiteY18" fmla="*/ 139876 h 495137"/>
                <a:gd name="connsiteX19" fmla="*/ 0 w 495137"/>
                <a:gd name="connsiteY19" fmla="*/ 215385 h 495137"/>
                <a:gd name="connsiteX20" fmla="*/ 105217 w 495137"/>
                <a:gd name="connsiteY20" fmla="*/ 320602 h 495137"/>
                <a:gd name="connsiteX21" fmla="*/ 69938 w 495137"/>
                <a:gd name="connsiteY21" fmla="*/ 364545 h 495137"/>
                <a:gd name="connsiteX22" fmla="*/ 44562 w 495137"/>
                <a:gd name="connsiteY22" fmla="*/ 447481 h 495137"/>
                <a:gd name="connsiteX23" fmla="*/ 48895 w 495137"/>
                <a:gd name="connsiteY23" fmla="*/ 451813 h 495137"/>
                <a:gd name="connsiteX24" fmla="*/ 130593 w 495137"/>
                <a:gd name="connsiteY24" fmla="*/ 425199 h 495137"/>
                <a:gd name="connsiteX25" fmla="*/ 174536 w 495137"/>
                <a:gd name="connsiteY25" fmla="*/ 389921 h 495137"/>
                <a:gd name="connsiteX26" fmla="*/ 279753 w 495137"/>
                <a:gd name="connsiteY26" fmla="*/ 495138 h 495137"/>
                <a:gd name="connsiteX27" fmla="*/ 355261 w 495137"/>
                <a:gd name="connsiteY27" fmla="*/ 419629 h 495137"/>
                <a:gd name="connsiteX28" fmla="*/ 319983 w 495137"/>
                <a:gd name="connsiteY28" fmla="*/ 375686 h 49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137" h="495137">
                  <a:moveTo>
                    <a:pt x="319983" y="375686"/>
                  </a:moveTo>
                  <a:cubicBezTo>
                    <a:pt x="279134" y="376923"/>
                    <a:pt x="264280" y="324315"/>
                    <a:pt x="293369" y="293988"/>
                  </a:cubicBezTo>
                  <a:lnTo>
                    <a:pt x="297701" y="289655"/>
                  </a:lnTo>
                  <a:cubicBezTo>
                    <a:pt x="328029" y="260566"/>
                    <a:pt x="381875" y="274182"/>
                    <a:pt x="380637" y="315031"/>
                  </a:cubicBezTo>
                  <a:cubicBezTo>
                    <a:pt x="380018" y="338550"/>
                    <a:pt x="407870" y="367021"/>
                    <a:pt x="424580" y="350310"/>
                  </a:cubicBezTo>
                  <a:lnTo>
                    <a:pt x="495138" y="279753"/>
                  </a:lnTo>
                  <a:lnTo>
                    <a:pt x="389921" y="174536"/>
                  </a:lnTo>
                  <a:cubicBezTo>
                    <a:pt x="373210" y="157825"/>
                    <a:pt x="401680" y="129974"/>
                    <a:pt x="425199" y="130593"/>
                  </a:cubicBezTo>
                  <a:cubicBezTo>
                    <a:pt x="466048" y="131830"/>
                    <a:pt x="479664" y="77984"/>
                    <a:pt x="450575" y="47657"/>
                  </a:cubicBezTo>
                  <a:lnTo>
                    <a:pt x="446243" y="43325"/>
                  </a:lnTo>
                  <a:cubicBezTo>
                    <a:pt x="415915" y="14235"/>
                    <a:pt x="363307" y="29089"/>
                    <a:pt x="364545" y="69938"/>
                  </a:cubicBezTo>
                  <a:cubicBezTo>
                    <a:pt x="365164" y="93457"/>
                    <a:pt x="337312" y="121928"/>
                    <a:pt x="320602" y="105217"/>
                  </a:cubicBezTo>
                  <a:lnTo>
                    <a:pt x="215385" y="0"/>
                  </a:lnTo>
                  <a:lnTo>
                    <a:pt x="144209" y="70557"/>
                  </a:lnTo>
                  <a:cubicBezTo>
                    <a:pt x="127498" y="87268"/>
                    <a:pt x="155968" y="115119"/>
                    <a:pt x="179487" y="114501"/>
                  </a:cubicBezTo>
                  <a:cubicBezTo>
                    <a:pt x="220336" y="113263"/>
                    <a:pt x="235190" y="165871"/>
                    <a:pt x="206101" y="196198"/>
                  </a:cubicBezTo>
                  <a:lnTo>
                    <a:pt x="201769" y="200531"/>
                  </a:lnTo>
                  <a:cubicBezTo>
                    <a:pt x="171441" y="229620"/>
                    <a:pt x="117595" y="216004"/>
                    <a:pt x="118833" y="175155"/>
                  </a:cubicBezTo>
                  <a:cubicBezTo>
                    <a:pt x="119452" y="151636"/>
                    <a:pt x="91600" y="123165"/>
                    <a:pt x="74890" y="139876"/>
                  </a:cubicBezTo>
                  <a:lnTo>
                    <a:pt x="0" y="215385"/>
                  </a:lnTo>
                  <a:lnTo>
                    <a:pt x="105217" y="320602"/>
                  </a:lnTo>
                  <a:cubicBezTo>
                    <a:pt x="121928" y="337312"/>
                    <a:pt x="93457" y="365164"/>
                    <a:pt x="69938" y="364545"/>
                  </a:cubicBezTo>
                  <a:cubicBezTo>
                    <a:pt x="29089" y="363307"/>
                    <a:pt x="15473" y="417153"/>
                    <a:pt x="44562" y="447481"/>
                  </a:cubicBezTo>
                  <a:lnTo>
                    <a:pt x="48895" y="451813"/>
                  </a:lnTo>
                  <a:cubicBezTo>
                    <a:pt x="79222" y="480902"/>
                    <a:pt x="131830" y="466048"/>
                    <a:pt x="130593" y="425199"/>
                  </a:cubicBezTo>
                  <a:cubicBezTo>
                    <a:pt x="129974" y="401680"/>
                    <a:pt x="157825" y="373210"/>
                    <a:pt x="174536" y="389921"/>
                  </a:cubicBezTo>
                  <a:lnTo>
                    <a:pt x="279753" y="495138"/>
                  </a:lnTo>
                  <a:lnTo>
                    <a:pt x="355261" y="419629"/>
                  </a:lnTo>
                  <a:cubicBezTo>
                    <a:pt x="371972" y="402918"/>
                    <a:pt x="344121" y="375067"/>
                    <a:pt x="319983" y="375686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" name="Graphic 96" descr="Rocket">
              <a:extLst>
                <a:ext uri="{FF2B5EF4-FFF2-40B4-BE49-F238E27FC236}">
                  <a16:creationId xmlns:a16="http://schemas.microsoft.com/office/drawing/2014/main" id="{ADF71BF9-1D6F-4A34-9260-21F65C071A2F}"/>
                </a:ext>
              </a:extLst>
            </p:cNvPr>
            <p:cNvGrpSpPr/>
            <p:nvPr userDrawn="1"/>
          </p:nvGrpSpPr>
          <p:grpSpPr>
            <a:xfrm>
              <a:off x="4614532" y="4055926"/>
              <a:ext cx="594165" cy="594165"/>
              <a:chOff x="4614532" y="4055926"/>
              <a:chExt cx="594165" cy="594165"/>
            </a:xfrm>
            <a:solidFill>
              <a:schemeClr val="bg2">
                <a:lumMod val="25000"/>
              </a:schemeClr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E0F9688-D1C5-4417-A856-670234633C59}"/>
                  </a:ext>
                </a:extLst>
              </p:cNvPr>
              <p:cNvSpPr/>
              <p:nvPr/>
            </p:nvSpPr>
            <p:spPr>
              <a:xfrm>
                <a:off x="5047158" y="4104639"/>
                <a:ext cx="111406" cy="105217"/>
              </a:xfrm>
              <a:custGeom>
                <a:avLst/>
                <a:gdLst>
                  <a:gd name="connsiteX0" fmla="*/ 110787 w 111405"/>
                  <a:gd name="connsiteY0" fmla="*/ 3276 h 105216"/>
                  <a:gd name="connsiteX1" fmla="*/ 0 w 111405"/>
                  <a:gd name="connsiteY1" fmla="*/ 16893 h 105216"/>
                  <a:gd name="connsiteX2" fmla="*/ 50752 w 111405"/>
                  <a:gd name="connsiteY2" fmla="*/ 57123 h 105216"/>
                  <a:gd name="connsiteX3" fmla="*/ 91600 w 111405"/>
                  <a:gd name="connsiteY3" fmla="*/ 109112 h 105216"/>
                  <a:gd name="connsiteX4" fmla="*/ 110787 w 111405"/>
                  <a:gd name="connsiteY4" fmla="*/ 3276 h 10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05" h="105216">
                    <a:moveTo>
                      <a:pt x="110787" y="3276"/>
                    </a:moveTo>
                    <a:cubicBezTo>
                      <a:pt x="102122" y="-5388"/>
                      <a:pt x="46419" y="4514"/>
                      <a:pt x="0" y="16893"/>
                    </a:cubicBezTo>
                    <a:cubicBezTo>
                      <a:pt x="16711" y="26795"/>
                      <a:pt x="34041" y="40412"/>
                      <a:pt x="50752" y="57123"/>
                    </a:cubicBezTo>
                    <a:cubicBezTo>
                      <a:pt x="68081" y="74452"/>
                      <a:pt x="81698" y="91782"/>
                      <a:pt x="91600" y="109112"/>
                    </a:cubicBezTo>
                    <a:cubicBezTo>
                      <a:pt x="103979" y="61455"/>
                      <a:pt x="120071" y="11941"/>
                      <a:pt x="110787" y="3276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3C80D2B-3416-4CC0-8029-7987A4FDE8EB}"/>
                  </a:ext>
                </a:extLst>
              </p:cNvPr>
              <p:cNvSpPr/>
              <p:nvPr/>
            </p:nvSpPr>
            <p:spPr>
              <a:xfrm>
                <a:off x="4662231" y="4274792"/>
                <a:ext cx="148541" cy="142352"/>
              </a:xfrm>
              <a:custGeom>
                <a:avLst/>
                <a:gdLst>
                  <a:gd name="connsiteX0" fmla="*/ 150975 w 148541"/>
                  <a:gd name="connsiteY0" fmla="*/ 9516 h 142352"/>
                  <a:gd name="connsiteX1" fmla="*/ 129932 w 148541"/>
                  <a:gd name="connsiteY1" fmla="*/ 1470 h 142352"/>
                  <a:gd name="connsiteX2" fmla="*/ 105175 w 148541"/>
                  <a:gd name="connsiteY2" fmla="*/ 6421 h 142352"/>
                  <a:gd name="connsiteX3" fmla="*/ 6766 w 148541"/>
                  <a:gd name="connsiteY3" fmla="*/ 104830 h 142352"/>
                  <a:gd name="connsiteX4" fmla="*/ 27810 w 148541"/>
                  <a:gd name="connsiteY4" fmla="*/ 143822 h 142352"/>
                  <a:gd name="connsiteX5" fmla="*/ 110126 w 148541"/>
                  <a:gd name="connsiteY5" fmla="*/ 125254 h 142352"/>
                  <a:gd name="connsiteX6" fmla="*/ 150975 w 148541"/>
                  <a:gd name="connsiteY6" fmla="*/ 9516 h 142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541" h="142352">
                    <a:moveTo>
                      <a:pt x="150975" y="9516"/>
                    </a:moveTo>
                    <a:lnTo>
                      <a:pt x="129932" y="1470"/>
                    </a:lnTo>
                    <a:cubicBezTo>
                      <a:pt x="121267" y="-1625"/>
                      <a:pt x="111983" y="232"/>
                      <a:pt x="105175" y="6421"/>
                    </a:cubicBezTo>
                    <a:lnTo>
                      <a:pt x="6766" y="104830"/>
                    </a:lnTo>
                    <a:cubicBezTo>
                      <a:pt x="-9326" y="120922"/>
                      <a:pt x="5529" y="148773"/>
                      <a:pt x="27810" y="143822"/>
                    </a:cubicBezTo>
                    <a:lnTo>
                      <a:pt x="110126" y="125254"/>
                    </a:lnTo>
                    <a:cubicBezTo>
                      <a:pt x="116934" y="94308"/>
                      <a:pt x="128075" y="52841"/>
                      <a:pt x="150975" y="9516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25220A2-9406-4B00-B227-35A5E03ECFE7}"/>
                  </a:ext>
                </a:extLst>
              </p:cNvPr>
              <p:cNvSpPr/>
              <p:nvPr/>
            </p:nvSpPr>
            <p:spPr>
              <a:xfrm>
                <a:off x="4844179" y="4445847"/>
                <a:ext cx="142352" cy="154730"/>
              </a:xfrm>
              <a:custGeom>
                <a:avLst/>
                <a:gdLst>
                  <a:gd name="connsiteX0" fmla="*/ 133042 w 142352"/>
                  <a:gd name="connsiteY0" fmla="*/ 0 h 154730"/>
                  <a:gd name="connsiteX1" fmla="*/ 19779 w 142352"/>
                  <a:gd name="connsiteY1" fmla="*/ 39611 h 154730"/>
                  <a:gd name="connsiteX2" fmla="*/ 592 w 142352"/>
                  <a:gd name="connsiteY2" fmla="*/ 127498 h 154730"/>
                  <a:gd name="connsiteX3" fmla="*/ 39584 w 142352"/>
                  <a:gd name="connsiteY3" fmla="*/ 148541 h 154730"/>
                  <a:gd name="connsiteX4" fmla="*/ 137993 w 142352"/>
                  <a:gd name="connsiteY4" fmla="*/ 50133 h 154730"/>
                  <a:gd name="connsiteX5" fmla="*/ 142944 w 142352"/>
                  <a:gd name="connsiteY5" fmla="*/ 25376 h 154730"/>
                  <a:gd name="connsiteX6" fmla="*/ 133042 w 142352"/>
                  <a:gd name="connsiteY6" fmla="*/ 0 h 15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352" h="154730">
                    <a:moveTo>
                      <a:pt x="133042" y="0"/>
                    </a:moveTo>
                    <a:cubicBezTo>
                      <a:pt x="91574" y="21662"/>
                      <a:pt x="51963" y="33422"/>
                      <a:pt x="19779" y="39611"/>
                    </a:cubicBezTo>
                    <a:lnTo>
                      <a:pt x="592" y="127498"/>
                    </a:lnTo>
                    <a:cubicBezTo>
                      <a:pt x="-4359" y="149779"/>
                      <a:pt x="22874" y="165252"/>
                      <a:pt x="39584" y="148541"/>
                    </a:cubicBezTo>
                    <a:lnTo>
                      <a:pt x="137993" y="50133"/>
                    </a:lnTo>
                    <a:cubicBezTo>
                      <a:pt x="144182" y="43943"/>
                      <a:pt x="146658" y="34041"/>
                      <a:pt x="142944" y="25376"/>
                    </a:cubicBezTo>
                    <a:lnTo>
                      <a:pt x="133042" y="0"/>
                    </a:ln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7DC13C0-2FD0-443A-BF78-76BE1375123E}"/>
                  </a:ext>
                </a:extLst>
              </p:cNvPr>
              <p:cNvSpPr/>
              <p:nvPr/>
            </p:nvSpPr>
            <p:spPr>
              <a:xfrm>
                <a:off x="4794019" y="4132672"/>
                <a:ext cx="328029" cy="328029"/>
              </a:xfrm>
              <a:custGeom>
                <a:avLst/>
                <a:gdLst>
                  <a:gd name="connsiteX0" fmla="*/ 219717 w 328028"/>
                  <a:gd name="connsiteY0" fmla="*/ 0 h 328028"/>
                  <a:gd name="connsiteX1" fmla="*/ 101503 w 328028"/>
                  <a:gd name="connsiteY1" fmla="*/ 80460 h 328028"/>
                  <a:gd name="connsiteX2" fmla="*/ 0 w 328028"/>
                  <a:gd name="connsiteY2" fmla="*/ 293988 h 328028"/>
                  <a:gd name="connsiteX3" fmla="*/ 38373 w 328028"/>
                  <a:gd name="connsiteY3" fmla="*/ 332361 h 328028"/>
                  <a:gd name="connsiteX4" fmla="*/ 252520 w 328028"/>
                  <a:gd name="connsiteY4" fmla="*/ 231477 h 328028"/>
                  <a:gd name="connsiteX5" fmla="*/ 332980 w 328028"/>
                  <a:gd name="connsiteY5" fmla="*/ 113882 h 328028"/>
                  <a:gd name="connsiteX6" fmla="*/ 285942 w 328028"/>
                  <a:gd name="connsiteY6" fmla="*/ 45800 h 328028"/>
                  <a:gd name="connsiteX7" fmla="*/ 219717 w 328028"/>
                  <a:gd name="connsiteY7" fmla="*/ 0 h 328028"/>
                  <a:gd name="connsiteX8" fmla="*/ 251282 w 328028"/>
                  <a:gd name="connsiteY8" fmla="*/ 133687 h 328028"/>
                  <a:gd name="connsiteX9" fmla="*/ 198674 w 328028"/>
                  <a:gd name="connsiteY9" fmla="*/ 133687 h 328028"/>
                  <a:gd name="connsiteX10" fmla="*/ 198674 w 328028"/>
                  <a:gd name="connsiteY10" fmla="*/ 81079 h 328028"/>
                  <a:gd name="connsiteX11" fmla="*/ 251282 w 328028"/>
                  <a:gd name="connsiteY11" fmla="*/ 81079 h 328028"/>
                  <a:gd name="connsiteX12" fmla="*/ 251282 w 328028"/>
                  <a:gd name="connsiteY12" fmla="*/ 133687 h 328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28" h="328028">
                    <a:moveTo>
                      <a:pt x="219717" y="0"/>
                    </a:moveTo>
                    <a:cubicBezTo>
                      <a:pt x="183201" y="14854"/>
                      <a:pt x="141733" y="40230"/>
                      <a:pt x="101503" y="80460"/>
                    </a:cubicBezTo>
                    <a:cubicBezTo>
                      <a:pt x="27851" y="154112"/>
                      <a:pt x="6189" y="243236"/>
                      <a:pt x="0" y="293988"/>
                    </a:cubicBezTo>
                    <a:lnTo>
                      <a:pt x="38373" y="332361"/>
                    </a:lnTo>
                    <a:cubicBezTo>
                      <a:pt x="89125" y="326172"/>
                      <a:pt x="178868" y="305129"/>
                      <a:pt x="252520" y="231477"/>
                    </a:cubicBezTo>
                    <a:cubicBezTo>
                      <a:pt x="292750" y="191247"/>
                      <a:pt x="318126" y="150398"/>
                      <a:pt x="332980" y="113882"/>
                    </a:cubicBezTo>
                    <a:cubicBezTo>
                      <a:pt x="324934" y="93457"/>
                      <a:pt x="308842" y="69319"/>
                      <a:pt x="285942" y="45800"/>
                    </a:cubicBezTo>
                    <a:cubicBezTo>
                      <a:pt x="263661" y="24138"/>
                      <a:pt x="240142" y="8046"/>
                      <a:pt x="219717" y="0"/>
                    </a:cubicBezTo>
                    <a:close/>
                    <a:moveTo>
                      <a:pt x="251282" y="133687"/>
                    </a:moveTo>
                    <a:cubicBezTo>
                      <a:pt x="237047" y="147922"/>
                      <a:pt x="213528" y="147922"/>
                      <a:pt x="198674" y="133687"/>
                    </a:cubicBezTo>
                    <a:cubicBezTo>
                      <a:pt x="184439" y="119452"/>
                      <a:pt x="184439" y="95933"/>
                      <a:pt x="198674" y="81079"/>
                    </a:cubicBezTo>
                    <a:cubicBezTo>
                      <a:pt x="212909" y="66844"/>
                      <a:pt x="236428" y="66844"/>
                      <a:pt x="251282" y="81079"/>
                    </a:cubicBezTo>
                    <a:cubicBezTo>
                      <a:pt x="265518" y="95933"/>
                      <a:pt x="265518" y="119452"/>
                      <a:pt x="251282" y="133687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9414AB9-952F-47BE-8D58-06BBF2E65AD8}"/>
                  </a:ext>
                </a:extLst>
              </p:cNvPr>
              <p:cNvSpPr/>
              <p:nvPr/>
            </p:nvSpPr>
            <p:spPr>
              <a:xfrm>
                <a:off x="4721121" y="4449779"/>
                <a:ext cx="86649" cy="86649"/>
              </a:xfrm>
              <a:custGeom>
                <a:avLst/>
                <a:gdLst>
                  <a:gd name="connsiteX0" fmla="*/ 72279 w 86649"/>
                  <a:gd name="connsiteY0" fmla="*/ 15873 h 86649"/>
                  <a:gd name="connsiteX1" fmla="*/ 43190 w 86649"/>
                  <a:gd name="connsiteY1" fmla="*/ 9684 h 86649"/>
                  <a:gd name="connsiteX2" fmla="*/ 1722 w 86649"/>
                  <a:gd name="connsiteY2" fmla="*/ 86430 h 86649"/>
                  <a:gd name="connsiteX3" fmla="*/ 78468 w 86649"/>
                  <a:gd name="connsiteY3" fmla="*/ 44962 h 86649"/>
                  <a:gd name="connsiteX4" fmla="*/ 72279 w 86649"/>
                  <a:gd name="connsiteY4" fmla="*/ 15873 h 8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649" h="86649">
                    <a:moveTo>
                      <a:pt x="72279" y="15873"/>
                    </a:moveTo>
                    <a:cubicBezTo>
                      <a:pt x="62376" y="5970"/>
                      <a:pt x="63614" y="-10741"/>
                      <a:pt x="43190" y="9684"/>
                    </a:cubicBezTo>
                    <a:cubicBezTo>
                      <a:pt x="22765" y="30108"/>
                      <a:pt x="-7562" y="76527"/>
                      <a:pt x="1722" y="86430"/>
                    </a:cubicBezTo>
                    <a:cubicBezTo>
                      <a:pt x="11625" y="96333"/>
                      <a:pt x="58044" y="65387"/>
                      <a:pt x="78468" y="44962"/>
                    </a:cubicBezTo>
                    <a:cubicBezTo>
                      <a:pt x="98893" y="23919"/>
                      <a:pt x="82182" y="25157"/>
                      <a:pt x="72279" y="15873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4" name="Graphic 95" descr="Lightbulb">
              <a:extLst>
                <a:ext uri="{FF2B5EF4-FFF2-40B4-BE49-F238E27FC236}">
                  <a16:creationId xmlns:a16="http://schemas.microsoft.com/office/drawing/2014/main" id="{BC8DEBD7-D97A-4150-9F35-0472AF062413}"/>
                </a:ext>
              </a:extLst>
            </p:cNvPr>
            <p:cNvGrpSpPr/>
            <p:nvPr userDrawn="1"/>
          </p:nvGrpSpPr>
          <p:grpSpPr>
            <a:xfrm>
              <a:off x="5096723" y="2195259"/>
              <a:ext cx="594165" cy="594165"/>
              <a:chOff x="5096723" y="2195259"/>
              <a:chExt cx="594165" cy="594165"/>
            </a:xfrm>
            <a:solidFill>
              <a:schemeClr val="bg2">
                <a:lumMod val="25000"/>
              </a:schemeClr>
            </a:solidFill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8BBCD28-4E3C-4FD4-802F-AD150E87DFF7}"/>
                  </a:ext>
                </a:extLst>
              </p:cNvPr>
              <p:cNvSpPr/>
              <p:nvPr/>
            </p:nvSpPr>
            <p:spPr>
              <a:xfrm>
                <a:off x="5313346" y="2591369"/>
                <a:ext cx="160920" cy="37135"/>
              </a:xfrm>
              <a:custGeom>
                <a:avLst/>
                <a:gdLst>
                  <a:gd name="connsiteX0" fmla="*/ 18568 w 160919"/>
                  <a:gd name="connsiteY0" fmla="*/ 0 h 37135"/>
                  <a:gd name="connsiteX1" fmla="*/ 142352 w 160919"/>
                  <a:gd name="connsiteY1" fmla="*/ 0 h 37135"/>
                  <a:gd name="connsiteX2" fmla="*/ 160920 w 160919"/>
                  <a:gd name="connsiteY2" fmla="*/ 18568 h 37135"/>
                  <a:gd name="connsiteX3" fmla="*/ 142352 w 160919"/>
                  <a:gd name="connsiteY3" fmla="*/ 37135 h 37135"/>
                  <a:gd name="connsiteX4" fmla="*/ 18568 w 160919"/>
                  <a:gd name="connsiteY4" fmla="*/ 37135 h 37135"/>
                  <a:gd name="connsiteX5" fmla="*/ 0 w 160919"/>
                  <a:gd name="connsiteY5" fmla="*/ 18568 h 37135"/>
                  <a:gd name="connsiteX6" fmla="*/ 18568 w 160919"/>
                  <a:gd name="connsiteY6" fmla="*/ 0 h 3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919" h="37135">
                    <a:moveTo>
                      <a:pt x="18568" y="0"/>
                    </a:moveTo>
                    <a:lnTo>
                      <a:pt x="142352" y="0"/>
                    </a:lnTo>
                    <a:cubicBezTo>
                      <a:pt x="152874" y="0"/>
                      <a:pt x="160920" y="8046"/>
                      <a:pt x="160920" y="18568"/>
                    </a:cubicBezTo>
                    <a:cubicBezTo>
                      <a:pt x="160920" y="29089"/>
                      <a:pt x="152874" y="37135"/>
                      <a:pt x="142352" y="37135"/>
                    </a:cubicBezTo>
                    <a:lnTo>
                      <a:pt x="18568" y="37135"/>
                    </a:lnTo>
                    <a:cubicBezTo>
                      <a:pt x="8046" y="37135"/>
                      <a:pt x="0" y="29089"/>
                      <a:pt x="0" y="18568"/>
                    </a:cubicBezTo>
                    <a:cubicBezTo>
                      <a:pt x="0" y="8046"/>
                      <a:pt x="8046" y="0"/>
                      <a:pt x="18568" y="0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EC7C3D9-C97A-4EFD-AE3A-B268F90DA626}"/>
                  </a:ext>
                </a:extLst>
              </p:cNvPr>
              <p:cNvSpPr/>
              <p:nvPr/>
            </p:nvSpPr>
            <p:spPr>
              <a:xfrm>
                <a:off x="5313346" y="2653261"/>
                <a:ext cx="160920" cy="37135"/>
              </a:xfrm>
              <a:custGeom>
                <a:avLst/>
                <a:gdLst>
                  <a:gd name="connsiteX0" fmla="*/ 18568 w 160919"/>
                  <a:gd name="connsiteY0" fmla="*/ 0 h 37135"/>
                  <a:gd name="connsiteX1" fmla="*/ 142352 w 160919"/>
                  <a:gd name="connsiteY1" fmla="*/ 0 h 37135"/>
                  <a:gd name="connsiteX2" fmla="*/ 160920 w 160919"/>
                  <a:gd name="connsiteY2" fmla="*/ 18568 h 37135"/>
                  <a:gd name="connsiteX3" fmla="*/ 142352 w 160919"/>
                  <a:gd name="connsiteY3" fmla="*/ 37135 h 37135"/>
                  <a:gd name="connsiteX4" fmla="*/ 18568 w 160919"/>
                  <a:gd name="connsiteY4" fmla="*/ 37135 h 37135"/>
                  <a:gd name="connsiteX5" fmla="*/ 0 w 160919"/>
                  <a:gd name="connsiteY5" fmla="*/ 18568 h 37135"/>
                  <a:gd name="connsiteX6" fmla="*/ 18568 w 160919"/>
                  <a:gd name="connsiteY6" fmla="*/ 0 h 3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919" h="37135">
                    <a:moveTo>
                      <a:pt x="18568" y="0"/>
                    </a:moveTo>
                    <a:lnTo>
                      <a:pt x="142352" y="0"/>
                    </a:lnTo>
                    <a:cubicBezTo>
                      <a:pt x="152874" y="0"/>
                      <a:pt x="160920" y="8046"/>
                      <a:pt x="160920" y="18568"/>
                    </a:cubicBezTo>
                    <a:cubicBezTo>
                      <a:pt x="160920" y="29089"/>
                      <a:pt x="152874" y="37135"/>
                      <a:pt x="142352" y="37135"/>
                    </a:cubicBezTo>
                    <a:lnTo>
                      <a:pt x="18568" y="37135"/>
                    </a:lnTo>
                    <a:cubicBezTo>
                      <a:pt x="8046" y="37135"/>
                      <a:pt x="0" y="29089"/>
                      <a:pt x="0" y="18568"/>
                    </a:cubicBezTo>
                    <a:cubicBezTo>
                      <a:pt x="0" y="8046"/>
                      <a:pt x="8046" y="0"/>
                      <a:pt x="18568" y="0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3E68EB9-015C-445C-8D36-EB5932375727}"/>
                  </a:ext>
                </a:extLst>
              </p:cNvPr>
              <p:cNvSpPr/>
              <p:nvPr/>
            </p:nvSpPr>
            <p:spPr>
              <a:xfrm>
                <a:off x="5353576" y="2715153"/>
                <a:ext cx="80460" cy="37135"/>
              </a:xfrm>
              <a:custGeom>
                <a:avLst/>
                <a:gdLst>
                  <a:gd name="connsiteX0" fmla="*/ 0 w 80459"/>
                  <a:gd name="connsiteY0" fmla="*/ 0 h 37135"/>
                  <a:gd name="connsiteX1" fmla="*/ 40230 w 80459"/>
                  <a:gd name="connsiteY1" fmla="*/ 37135 h 37135"/>
                  <a:gd name="connsiteX2" fmla="*/ 80460 w 80459"/>
                  <a:gd name="connsiteY2" fmla="*/ 0 h 37135"/>
                  <a:gd name="connsiteX3" fmla="*/ 0 w 80459"/>
                  <a:gd name="connsiteY3" fmla="*/ 0 h 3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459" h="37135">
                    <a:moveTo>
                      <a:pt x="0" y="0"/>
                    </a:moveTo>
                    <a:cubicBezTo>
                      <a:pt x="1857" y="21043"/>
                      <a:pt x="19187" y="37135"/>
                      <a:pt x="40230" y="37135"/>
                    </a:cubicBezTo>
                    <a:cubicBezTo>
                      <a:pt x="61273" y="37135"/>
                      <a:pt x="78603" y="21043"/>
                      <a:pt x="804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A4B10C0-09B1-457F-B165-499CF6DE5A75}"/>
                  </a:ext>
                </a:extLst>
              </p:cNvPr>
              <p:cNvSpPr/>
              <p:nvPr/>
            </p:nvSpPr>
            <p:spPr>
              <a:xfrm>
                <a:off x="5232886" y="2232394"/>
                <a:ext cx="321839" cy="334218"/>
              </a:xfrm>
              <a:custGeom>
                <a:avLst/>
                <a:gdLst>
                  <a:gd name="connsiteX0" fmla="*/ 160920 w 321839"/>
                  <a:gd name="connsiteY0" fmla="*/ 0 h 334217"/>
                  <a:gd name="connsiteX1" fmla="*/ 160920 w 321839"/>
                  <a:gd name="connsiteY1" fmla="*/ 0 h 334217"/>
                  <a:gd name="connsiteX2" fmla="*/ 160920 w 321839"/>
                  <a:gd name="connsiteY2" fmla="*/ 0 h 334217"/>
                  <a:gd name="connsiteX3" fmla="*/ 0 w 321839"/>
                  <a:gd name="connsiteY3" fmla="*/ 159063 h 334217"/>
                  <a:gd name="connsiteX4" fmla="*/ 0 w 321839"/>
                  <a:gd name="connsiteY4" fmla="*/ 164633 h 334217"/>
                  <a:gd name="connsiteX5" fmla="*/ 11141 w 321839"/>
                  <a:gd name="connsiteY5" fmla="*/ 220336 h 334217"/>
                  <a:gd name="connsiteX6" fmla="*/ 38992 w 321839"/>
                  <a:gd name="connsiteY6" fmla="*/ 266136 h 334217"/>
                  <a:gd name="connsiteX7" fmla="*/ 76746 w 321839"/>
                  <a:gd name="connsiteY7" fmla="*/ 327410 h 334217"/>
                  <a:gd name="connsiteX8" fmla="*/ 87887 w 321839"/>
                  <a:gd name="connsiteY8" fmla="*/ 334218 h 334217"/>
                  <a:gd name="connsiteX9" fmla="*/ 233952 w 321839"/>
                  <a:gd name="connsiteY9" fmla="*/ 334218 h 334217"/>
                  <a:gd name="connsiteX10" fmla="*/ 245093 w 321839"/>
                  <a:gd name="connsiteY10" fmla="*/ 327410 h 334217"/>
                  <a:gd name="connsiteX11" fmla="*/ 282847 w 321839"/>
                  <a:gd name="connsiteY11" fmla="*/ 266136 h 334217"/>
                  <a:gd name="connsiteX12" fmla="*/ 310699 w 321839"/>
                  <a:gd name="connsiteY12" fmla="*/ 220336 h 334217"/>
                  <a:gd name="connsiteX13" fmla="*/ 321839 w 321839"/>
                  <a:gd name="connsiteY13" fmla="*/ 164633 h 334217"/>
                  <a:gd name="connsiteX14" fmla="*/ 321839 w 321839"/>
                  <a:gd name="connsiteY14" fmla="*/ 159063 h 334217"/>
                  <a:gd name="connsiteX15" fmla="*/ 160920 w 321839"/>
                  <a:gd name="connsiteY15" fmla="*/ 0 h 334217"/>
                  <a:gd name="connsiteX16" fmla="*/ 284704 w 321839"/>
                  <a:gd name="connsiteY16" fmla="*/ 164014 h 334217"/>
                  <a:gd name="connsiteX17" fmla="*/ 276039 w 321839"/>
                  <a:gd name="connsiteY17" fmla="*/ 207339 h 334217"/>
                  <a:gd name="connsiteX18" fmla="*/ 254996 w 321839"/>
                  <a:gd name="connsiteY18" fmla="*/ 241380 h 334217"/>
                  <a:gd name="connsiteX19" fmla="*/ 219098 w 321839"/>
                  <a:gd name="connsiteY19" fmla="*/ 297083 h 334217"/>
                  <a:gd name="connsiteX20" fmla="*/ 160920 w 321839"/>
                  <a:gd name="connsiteY20" fmla="*/ 297083 h 334217"/>
                  <a:gd name="connsiteX21" fmla="*/ 103360 w 321839"/>
                  <a:gd name="connsiteY21" fmla="*/ 297083 h 334217"/>
                  <a:gd name="connsiteX22" fmla="*/ 67462 w 321839"/>
                  <a:gd name="connsiteY22" fmla="*/ 241380 h 334217"/>
                  <a:gd name="connsiteX23" fmla="*/ 46419 w 321839"/>
                  <a:gd name="connsiteY23" fmla="*/ 207339 h 334217"/>
                  <a:gd name="connsiteX24" fmla="*/ 37754 w 321839"/>
                  <a:gd name="connsiteY24" fmla="*/ 164014 h 334217"/>
                  <a:gd name="connsiteX25" fmla="*/ 37754 w 321839"/>
                  <a:gd name="connsiteY25" fmla="*/ 159063 h 334217"/>
                  <a:gd name="connsiteX26" fmla="*/ 161539 w 321839"/>
                  <a:gd name="connsiteY26" fmla="*/ 36516 h 334217"/>
                  <a:gd name="connsiteX27" fmla="*/ 161539 w 321839"/>
                  <a:gd name="connsiteY27" fmla="*/ 36516 h 334217"/>
                  <a:gd name="connsiteX28" fmla="*/ 161539 w 321839"/>
                  <a:gd name="connsiteY28" fmla="*/ 36516 h 334217"/>
                  <a:gd name="connsiteX29" fmla="*/ 161539 w 321839"/>
                  <a:gd name="connsiteY29" fmla="*/ 36516 h 334217"/>
                  <a:gd name="connsiteX30" fmla="*/ 161539 w 321839"/>
                  <a:gd name="connsiteY30" fmla="*/ 36516 h 334217"/>
                  <a:gd name="connsiteX31" fmla="*/ 161539 w 321839"/>
                  <a:gd name="connsiteY31" fmla="*/ 36516 h 334217"/>
                  <a:gd name="connsiteX32" fmla="*/ 161539 w 321839"/>
                  <a:gd name="connsiteY32" fmla="*/ 36516 h 334217"/>
                  <a:gd name="connsiteX33" fmla="*/ 285323 w 321839"/>
                  <a:gd name="connsiteY33" fmla="*/ 159063 h 334217"/>
                  <a:gd name="connsiteX34" fmla="*/ 285323 w 321839"/>
                  <a:gd name="connsiteY34" fmla="*/ 164014 h 334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21839" h="334217">
                    <a:moveTo>
                      <a:pt x="160920" y="0"/>
                    </a:moveTo>
                    <a:cubicBezTo>
                      <a:pt x="160920" y="0"/>
                      <a:pt x="160920" y="0"/>
                      <a:pt x="160920" y="0"/>
                    </a:cubicBezTo>
                    <a:cubicBezTo>
                      <a:pt x="160920" y="0"/>
                      <a:pt x="160920" y="0"/>
                      <a:pt x="160920" y="0"/>
                    </a:cubicBezTo>
                    <a:cubicBezTo>
                      <a:pt x="73033" y="619"/>
                      <a:pt x="1857" y="71176"/>
                      <a:pt x="0" y="159063"/>
                    </a:cubicBezTo>
                    <a:lnTo>
                      <a:pt x="0" y="164633"/>
                    </a:lnTo>
                    <a:cubicBezTo>
                      <a:pt x="619" y="183820"/>
                      <a:pt x="4332" y="202387"/>
                      <a:pt x="11141" y="220336"/>
                    </a:cubicBezTo>
                    <a:cubicBezTo>
                      <a:pt x="17949" y="237047"/>
                      <a:pt x="27233" y="252520"/>
                      <a:pt x="38992" y="266136"/>
                    </a:cubicBezTo>
                    <a:cubicBezTo>
                      <a:pt x="53846" y="282228"/>
                      <a:pt x="69938" y="313793"/>
                      <a:pt x="76746" y="327410"/>
                    </a:cubicBezTo>
                    <a:cubicBezTo>
                      <a:pt x="78603" y="331742"/>
                      <a:pt x="82936" y="334218"/>
                      <a:pt x="87887" y="334218"/>
                    </a:cubicBezTo>
                    <a:lnTo>
                      <a:pt x="233952" y="334218"/>
                    </a:lnTo>
                    <a:cubicBezTo>
                      <a:pt x="238904" y="334218"/>
                      <a:pt x="243236" y="331742"/>
                      <a:pt x="245093" y="327410"/>
                    </a:cubicBezTo>
                    <a:cubicBezTo>
                      <a:pt x="251901" y="313793"/>
                      <a:pt x="267993" y="282228"/>
                      <a:pt x="282847" y="266136"/>
                    </a:cubicBezTo>
                    <a:cubicBezTo>
                      <a:pt x="294607" y="252520"/>
                      <a:pt x="304510" y="237047"/>
                      <a:pt x="310699" y="220336"/>
                    </a:cubicBezTo>
                    <a:cubicBezTo>
                      <a:pt x="317507" y="202387"/>
                      <a:pt x="321220" y="183820"/>
                      <a:pt x="321839" y="164633"/>
                    </a:cubicBezTo>
                    <a:lnTo>
                      <a:pt x="321839" y="159063"/>
                    </a:lnTo>
                    <a:cubicBezTo>
                      <a:pt x="319983" y="71176"/>
                      <a:pt x="248807" y="619"/>
                      <a:pt x="160920" y="0"/>
                    </a:cubicBezTo>
                    <a:close/>
                    <a:moveTo>
                      <a:pt x="284704" y="164014"/>
                    </a:moveTo>
                    <a:cubicBezTo>
                      <a:pt x="284085" y="178868"/>
                      <a:pt x="280991" y="193723"/>
                      <a:pt x="276039" y="207339"/>
                    </a:cubicBezTo>
                    <a:cubicBezTo>
                      <a:pt x="271088" y="219717"/>
                      <a:pt x="264280" y="231477"/>
                      <a:pt x="254996" y="241380"/>
                    </a:cubicBezTo>
                    <a:cubicBezTo>
                      <a:pt x="240761" y="258709"/>
                      <a:pt x="228382" y="277277"/>
                      <a:pt x="219098" y="297083"/>
                    </a:cubicBezTo>
                    <a:lnTo>
                      <a:pt x="160920" y="297083"/>
                    </a:lnTo>
                    <a:lnTo>
                      <a:pt x="103360" y="297083"/>
                    </a:lnTo>
                    <a:cubicBezTo>
                      <a:pt x="93457" y="277277"/>
                      <a:pt x="81079" y="258709"/>
                      <a:pt x="67462" y="241380"/>
                    </a:cubicBezTo>
                    <a:cubicBezTo>
                      <a:pt x="58798" y="231477"/>
                      <a:pt x="51371" y="219717"/>
                      <a:pt x="46419" y="207339"/>
                    </a:cubicBezTo>
                    <a:cubicBezTo>
                      <a:pt x="40849" y="193723"/>
                      <a:pt x="38373" y="178868"/>
                      <a:pt x="37754" y="164014"/>
                    </a:cubicBezTo>
                    <a:lnTo>
                      <a:pt x="37754" y="159063"/>
                    </a:lnTo>
                    <a:cubicBezTo>
                      <a:pt x="38992" y="91600"/>
                      <a:pt x="94076" y="37135"/>
                      <a:pt x="161539" y="36516"/>
                    </a:cubicBezTo>
                    <a:lnTo>
                      <a:pt x="161539" y="36516"/>
                    </a:lnTo>
                    <a:lnTo>
                      <a:pt x="161539" y="36516"/>
                    </a:lnTo>
                    <a:cubicBezTo>
                      <a:pt x="161539" y="36516"/>
                      <a:pt x="161539" y="36516"/>
                      <a:pt x="161539" y="36516"/>
                    </a:cubicBezTo>
                    <a:cubicBezTo>
                      <a:pt x="161539" y="36516"/>
                      <a:pt x="161539" y="36516"/>
                      <a:pt x="161539" y="36516"/>
                    </a:cubicBezTo>
                    <a:lnTo>
                      <a:pt x="161539" y="36516"/>
                    </a:lnTo>
                    <a:lnTo>
                      <a:pt x="161539" y="36516"/>
                    </a:lnTo>
                    <a:cubicBezTo>
                      <a:pt x="229001" y="37135"/>
                      <a:pt x="284085" y="90982"/>
                      <a:pt x="285323" y="159063"/>
                    </a:cubicBezTo>
                    <a:lnTo>
                      <a:pt x="285323" y="164014"/>
                    </a:ln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9" name="Graphic 93" descr="Users">
              <a:extLst>
                <a:ext uri="{FF2B5EF4-FFF2-40B4-BE49-F238E27FC236}">
                  <a16:creationId xmlns:a16="http://schemas.microsoft.com/office/drawing/2014/main" id="{E958AB72-42A9-492F-AF4D-5207EE664978}"/>
                </a:ext>
              </a:extLst>
            </p:cNvPr>
            <p:cNvGrpSpPr/>
            <p:nvPr userDrawn="1"/>
          </p:nvGrpSpPr>
          <p:grpSpPr>
            <a:xfrm>
              <a:off x="7016405" y="2875166"/>
              <a:ext cx="519894" cy="321839"/>
              <a:chOff x="7016405" y="2875166"/>
              <a:chExt cx="519894" cy="321839"/>
            </a:xfrm>
            <a:solidFill>
              <a:schemeClr val="bg2">
                <a:lumMod val="25000"/>
              </a:schemeClr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060243F-8A43-4489-ABEC-7B2311F433A6}"/>
                  </a:ext>
                </a:extLst>
              </p:cNvPr>
              <p:cNvSpPr/>
              <p:nvPr/>
            </p:nvSpPr>
            <p:spPr>
              <a:xfrm>
                <a:off x="7072108" y="2875166"/>
                <a:ext cx="111406" cy="105217"/>
              </a:xfrm>
              <a:custGeom>
                <a:avLst/>
                <a:gdLst>
                  <a:gd name="connsiteX0" fmla="*/ 111406 w 111405"/>
                  <a:gd name="connsiteY0" fmla="*/ 55703 h 105216"/>
                  <a:gd name="connsiteX1" fmla="*/ 55703 w 111405"/>
                  <a:gd name="connsiteY1" fmla="*/ 111406 h 105216"/>
                  <a:gd name="connsiteX2" fmla="*/ 0 w 111405"/>
                  <a:gd name="connsiteY2" fmla="*/ 55703 h 105216"/>
                  <a:gd name="connsiteX3" fmla="*/ 55703 w 111405"/>
                  <a:gd name="connsiteY3" fmla="*/ 0 h 105216"/>
                  <a:gd name="connsiteX4" fmla="*/ 111406 w 111405"/>
                  <a:gd name="connsiteY4" fmla="*/ 55703 h 10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05" h="105216">
                    <a:moveTo>
                      <a:pt x="111406" y="55703"/>
                    </a:moveTo>
                    <a:cubicBezTo>
                      <a:pt x="111406" y="86467"/>
                      <a:pt x="86467" y="111406"/>
                      <a:pt x="55703" y="111406"/>
                    </a:cubicBezTo>
                    <a:cubicBezTo>
                      <a:pt x="24939" y="111406"/>
                      <a:pt x="0" y="86467"/>
                      <a:pt x="0" y="55703"/>
                    </a:cubicBezTo>
                    <a:cubicBezTo>
                      <a:pt x="0" y="24939"/>
                      <a:pt x="24939" y="0"/>
                      <a:pt x="55703" y="0"/>
                    </a:cubicBezTo>
                    <a:cubicBezTo>
                      <a:pt x="86467" y="0"/>
                      <a:pt x="111406" y="24939"/>
                      <a:pt x="111406" y="55703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9CF5B09-FAF6-45C9-8A38-7CD00BA87AEE}"/>
                  </a:ext>
                </a:extLst>
              </p:cNvPr>
              <p:cNvSpPr/>
              <p:nvPr/>
            </p:nvSpPr>
            <p:spPr>
              <a:xfrm>
                <a:off x="7369191" y="2875166"/>
                <a:ext cx="111406" cy="105217"/>
              </a:xfrm>
              <a:custGeom>
                <a:avLst/>
                <a:gdLst>
                  <a:gd name="connsiteX0" fmla="*/ 111406 w 111405"/>
                  <a:gd name="connsiteY0" fmla="*/ 55703 h 105216"/>
                  <a:gd name="connsiteX1" fmla="*/ 55703 w 111405"/>
                  <a:gd name="connsiteY1" fmla="*/ 111406 h 105216"/>
                  <a:gd name="connsiteX2" fmla="*/ 0 w 111405"/>
                  <a:gd name="connsiteY2" fmla="*/ 55703 h 105216"/>
                  <a:gd name="connsiteX3" fmla="*/ 55703 w 111405"/>
                  <a:gd name="connsiteY3" fmla="*/ 0 h 105216"/>
                  <a:gd name="connsiteX4" fmla="*/ 111406 w 111405"/>
                  <a:gd name="connsiteY4" fmla="*/ 55703 h 10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05" h="105216">
                    <a:moveTo>
                      <a:pt x="111406" y="55703"/>
                    </a:moveTo>
                    <a:cubicBezTo>
                      <a:pt x="111406" y="86467"/>
                      <a:pt x="86467" y="111406"/>
                      <a:pt x="55703" y="111406"/>
                    </a:cubicBezTo>
                    <a:cubicBezTo>
                      <a:pt x="24939" y="111406"/>
                      <a:pt x="0" y="86467"/>
                      <a:pt x="0" y="55703"/>
                    </a:cubicBezTo>
                    <a:cubicBezTo>
                      <a:pt x="0" y="24939"/>
                      <a:pt x="24939" y="0"/>
                      <a:pt x="55703" y="0"/>
                    </a:cubicBezTo>
                    <a:cubicBezTo>
                      <a:pt x="86467" y="0"/>
                      <a:pt x="111406" y="24939"/>
                      <a:pt x="111406" y="55703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9AC9E4C-E43A-4F6F-8B33-AAC8D3109536}"/>
                  </a:ext>
                </a:extLst>
              </p:cNvPr>
              <p:cNvSpPr/>
              <p:nvPr/>
            </p:nvSpPr>
            <p:spPr>
              <a:xfrm>
                <a:off x="7164947" y="3088075"/>
                <a:ext cx="222812" cy="105217"/>
              </a:xfrm>
              <a:custGeom>
                <a:avLst/>
                <a:gdLst>
                  <a:gd name="connsiteX0" fmla="*/ 222812 w 222811"/>
                  <a:gd name="connsiteY0" fmla="*/ 111406 h 105216"/>
                  <a:gd name="connsiteX1" fmla="*/ 222812 w 222811"/>
                  <a:gd name="connsiteY1" fmla="*/ 55703 h 105216"/>
                  <a:gd name="connsiteX2" fmla="*/ 211671 w 222811"/>
                  <a:gd name="connsiteY2" fmla="*/ 33422 h 105216"/>
                  <a:gd name="connsiteX3" fmla="*/ 157206 w 222811"/>
                  <a:gd name="connsiteY3" fmla="*/ 7427 h 105216"/>
                  <a:gd name="connsiteX4" fmla="*/ 111406 w 222811"/>
                  <a:gd name="connsiteY4" fmla="*/ 0 h 105216"/>
                  <a:gd name="connsiteX5" fmla="*/ 65606 w 222811"/>
                  <a:gd name="connsiteY5" fmla="*/ 7427 h 105216"/>
                  <a:gd name="connsiteX6" fmla="*/ 11141 w 222811"/>
                  <a:gd name="connsiteY6" fmla="*/ 33422 h 105216"/>
                  <a:gd name="connsiteX7" fmla="*/ 0 w 222811"/>
                  <a:gd name="connsiteY7" fmla="*/ 55703 h 105216"/>
                  <a:gd name="connsiteX8" fmla="*/ 0 w 222811"/>
                  <a:gd name="connsiteY8" fmla="*/ 111406 h 105216"/>
                  <a:gd name="connsiteX9" fmla="*/ 222812 w 222811"/>
                  <a:gd name="connsiteY9" fmla="*/ 111406 h 10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811" h="105216">
                    <a:moveTo>
                      <a:pt x="222812" y="111406"/>
                    </a:moveTo>
                    <a:lnTo>
                      <a:pt x="222812" y="55703"/>
                    </a:lnTo>
                    <a:cubicBezTo>
                      <a:pt x="222812" y="47038"/>
                      <a:pt x="219098" y="38373"/>
                      <a:pt x="211671" y="33422"/>
                    </a:cubicBezTo>
                    <a:cubicBezTo>
                      <a:pt x="196817" y="21043"/>
                      <a:pt x="177012" y="12378"/>
                      <a:pt x="157206" y="7427"/>
                    </a:cubicBezTo>
                    <a:cubicBezTo>
                      <a:pt x="143590" y="3714"/>
                      <a:pt x="127498" y="0"/>
                      <a:pt x="111406" y="0"/>
                    </a:cubicBezTo>
                    <a:cubicBezTo>
                      <a:pt x="96552" y="0"/>
                      <a:pt x="80460" y="2476"/>
                      <a:pt x="65606" y="7427"/>
                    </a:cubicBezTo>
                    <a:cubicBezTo>
                      <a:pt x="45800" y="12378"/>
                      <a:pt x="27233" y="22281"/>
                      <a:pt x="11141" y="33422"/>
                    </a:cubicBezTo>
                    <a:cubicBezTo>
                      <a:pt x="3714" y="39611"/>
                      <a:pt x="0" y="47038"/>
                      <a:pt x="0" y="55703"/>
                    </a:cubicBezTo>
                    <a:lnTo>
                      <a:pt x="0" y="111406"/>
                    </a:lnTo>
                    <a:lnTo>
                      <a:pt x="222812" y="111406"/>
                    </a:ln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4C07210-3E74-4EB5-AE61-97719EA0AFE8}"/>
                  </a:ext>
                </a:extLst>
              </p:cNvPr>
              <p:cNvSpPr/>
              <p:nvPr/>
            </p:nvSpPr>
            <p:spPr>
              <a:xfrm>
                <a:off x="7220650" y="2961815"/>
                <a:ext cx="111406" cy="111406"/>
              </a:xfrm>
              <a:custGeom>
                <a:avLst/>
                <a:gdLst>
                  <a:gd name="connsiteX0" fmla="*/ 111406 w 111405"/>
                  <a:gd name="connsiteY0" fmla="*/ 55703 h 111405"/>
                  <a:gd name="connsiteX1" fmla="*/ 55703 w 111405"/>
                  <a:gd name="connsiteY1" fmla="*/ 111406 h 111405"/>
                  <a:gd name="connsiteX2" fmla="*/ 0 w 111405"/>
                  <a:gd name="connsiteY2" fmla="*/ 55703 h 111405"/>
                  <a:gd name="connsiteX3" fmla="*/ 55703 w 111405"/>
                  <a:gd name="connsiteY3" fmla="*/ 0 h 111405"/>
                  <a:gd name="connsiteX4" fmla="*/ 111406 w 111405"/>
                  <a:gd name="connsiteY4" fmla="*/ 55703 h 11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05" h="111405">
                    <a:moveTo>
                      <a:pt x="111406" y="55703"/>
                    </a:moveTo>
                    <a:cubicBezTo>
                      <a:pt x="111406" y="86467"/>
                      <a:pt x="86467" y="111406"/>
                      <a:pt x="55703" y="111406"/>
                    </a:cubicBezTo>
                    <a:cubicBezTo>
                      <a:pt x="24939" y="111406"/>
                      <a:pt x="0" y="86467"/>
                      <a:pt x="0" y="55703"/>
                    </a:cubicBezTo>
                    <a:cubicBezTo>
                      <a:pt x="0" y="24939"/>
                      <a:pt x="24939" y="0"/>
                      <a:pt x="55703" y="0"/>
                    </a:cubicBezTo>
                    <a:cubicBezTo>
                      <a:pt x="86467" y="0"/>
                      <a:pt x="111406" y="24939"/>
                      <a:pt x="111406" y="55703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95B8330-DFBC-49C4-94E7-5E60128E1314}"/>
                  </a:ext>
                </a:extLst>
              </p:cNvPr>
              <p:cNvSpPr/>
              <p:nvPr/>
            </p:nvSpPr>
            <p:spPr>
              <a:xfrm>
                <a:off x="7334531" y="3001426"/>
                <a:ext cx="198055" cy="111406"/>
              </a:xfrm>
              <a:custGeom>
                <a:avLst/>
                <a:gdLst>
                  <a:gd name="connsiteX0" fmla="*/ 190628 w 198055"/>
                  <a:gd name="connsiteY0" fmla="*/ 33422 h 111405"/>
                  <a:gd name="connsiteX1" fmla="*/ 136163 w 198055"/>
                  <a:gd name="connsiteY1" fmla="*/ 7427 h 111405"/>
                  <a:gd name="connsiteX2" fmla="*/ 90363 w 198055"/>
                  <a:gd name="connsiteY2" fmla="*/ 0 h 111405"/>
                  <a:gd name="connsiteX3" fmla="*/ 44562 w 198055"/>
                  <a:gd name="connsiteY3" fmla="*/ 7427 h 111405"/>
                  <a:gd name="connsiteX4" fmla="*/ 22281 w 198055"/>
                  <a:gd name="connsiteY4" fmla="*/ 16092 h 111405"/>
                  <a:gd name="connsiteX5" fmla="*/ 22281 w 198055"/>
                  <a:gd name="connsiteY5" fmla="*/ 17330 h 111405"/>
                  <a:gd name="connsiteX6" fmla="*/ 0 w 198055"/>
                  <a:gd name="connsiteY6" fmla="*/ 71795 h 111405"/>
                  <a:gd name="connsiteX7" fmla="*/ 56941 w 198055"/>
                  <a:gd name="connsiteY7" fmla="*/ 100265 h 111405"/>
                  <a:gd name="connsiteX8" fmla="*/ 66844 w 198055"/>
                  <a:gd name="connsiteY8" fmla="*/ 111406 h 111405"/>
                  <a:gd name="connsiteX9" fmla="*/ 201769 w 198055"/>
                  <a:gd name="connsiteY9" fmla="*/ 111406 h 111405"/>
                  <a:gd name="connsiteX10" fmla="*/ 201769 w 198055"/>
                  <a:gd name="connsiteY10" fmla="*/ 55703 h 111405"/>
                  <a:gd name="connsiteX11" fmla="*/ 190628 w 198055"/>
                  <a:gd name="connsiteY11" fmla="*/ 33422 h 11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055" h="111405">
                    <a:moveTo>
                      <a:pt x="190628" y="33422"/>
                    </a:moveTo>
                    <a:cubicBezTo>
                      <a:pt x="175774" y="21043"/>
                      <a:pt x="155968" y="12378"/>
                      <a:pt x="136163" y="7427"/>
                    </a:cubicBezTo>
                    <a:cubicBezTo>
                      <a:pt x="122547" y="3714"/>
                      <a:pt x="106455" y="0"/>
                      <a:pt x="90363" y="0"/>
                    </a:cubicBezTo>
                    <a:cubicBezTo>
                      <a:pt x="75508" y="0"/>
                      <a:pt x="59416" y="2476"/>
                      <a:pt x="44562" y="7427"/>
                    </a:cubicBezTo>
                    <a:cubicBezTo>
                      <a:pt x="37135" y="9903"/>
                      <a:pt x="29708" y="12378"/>
                      <a:pt x="22281" y="16092"/>
                    </a:cubicBezTo>
                    <a:lnTo>
                      <a:pt x="22281" y="17330"/>
                    </a:lnTo>
                    <a:cubicBezTo>
                      <a:pt x="22281" y="38373"/>
                      <a:pt x="13616" y="58179"/>
                      <a:pt x="0" y="71795"/>
                    </a:cubicBezTo>
                    <a:cubicBezTo>
                      <a:pt x="23519" y="79222"/>
                      <a:pt x="42087" y="89125"/>
                      <a:pt x="56941" y="100265"/>
                    </a:cubicBezTo>
                    <a:cubicBezTo>
                      <a:pt x="60654" y="103979"/>
                      <a:pt x="64368" y="106455"/>
                      <a:pt x="66844" y="111406"/>
                    </a:cubicBezTo>
                    <a:lnTo>
                      <a:pt x="201769" y="111406"/>
                    </a:lnTo>
                    <a:lnTo>
                      <a:pt x="201769" y="55703"/>
                    </a:lnTo>
                    <a:cubicBezTo>
                      <a:pt x="201769" y="47038"/>
                      <a:pt x="198055" y="38373"/>
                      <a:pt x="190628" y="33422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E190F0D-33AB-47E7-BA32-3B3FBAE88573}"/>
                  </a:ext>
                </a:extLst>
              </p:cNvPr>
              <p:cNvSpPr/>
              <p:nvPr/>
            </p:nvSpPr>
            <p:spPr>
              <a:xfrm>
                <a:off x="7016405" y="3001426"/>
                <a:ext cx="198055" cy="111406"/>
              </a:xfrm>
              <a:custGeom>
                <a:avLst/>
                <a:gdLst>
                  <a:gd name="connsiteX0" fmla="*/ 144828 w 198055"/>
                  <a:gd name="connsiteY0" fmla="*/ 100265 h 111405"/>
                  <a:gd name="connsiteX1" fmla="*/ 144828 w 198055"/>
                  <a:gd name="connsiteY1" fmla="*/ 100265 h 111405"/>
                  <a:gd name="connsiteX2" fmla="*/ 201769 w 198055"/>
                  <a:gd name="connsiteY2" fmla="*/ 71795 h 111405"/>
                  <a:gd name="connsiteX3" fmla="*/ 179487 w 198055"/>
                  <a:gd name="connsiteY3" fmla="*/ 17330 h 111405"/>
                  <a:gd name="connsiteX4" fmla="*/ 179487 w 198055"/>
                  <a:gd name="connsiteY4" fmla="*/ 14854 h 111405"/>
                  <a:gd name="connsiteX5" fmla="*/ 157206 w 198055"/>
                  <a:gd name="connsiteY5" fmla="*/ 7427 h 111405"/>
                  <a:gd name="connsiteX6" fmla="*/ 111406 w 198055"/>
                  <a:gd name="connsiteY6" fmla="*/ 0 h 111405"/>
                  <a:gd name="connsiteX7" fmla="*/ 65606 w 198055"/>
                  <a:gd name="connsiteY7" fmla="*/ 7427 h 111405"/>
                  <a:gd name="connsiteX8" fmla="*/ 11141 w 198055"/>
                  <a:gd name="connsiteY8" fmla="*/ 33422 h 111405"/>
                  <a:gd name="connsiteX9" fmla="*/ 0 w 198055"/>
                  <a:gd name="connsiteY9" fmla="*/ 55703 h 111405"/>
                  <a:gd name="connsiteX10" fmla="*/ 0 w 198055"/>
                  <a:gd name="connsiteY10" fmla="*/ 111406 h 111405"/>
                  <a:gd name="connsiteX11" fmla="*/ 133687 w 198055"/>
                  <a:gd name="connsiteY11" fmla="*/ 111406 h 111405"/>
                  <a:gd name="connsiteX12" fmla="*/ 144828 w 198055"/>
                  <a:gd name="connsiteY12" fmla="*/ 100265 h 11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8055" h="111405">
                    <a:moveTo>
                      <a:pt x="144828" y="100265"/>
                    </a:moveTo>
                    <a:lnTo>
                      <a:pt x="144828" y="100265"/>
                    </a:lnTo>
                    <a:cubicBezTo>
                      <a:pt x="162158" y="87887"/>
                      <a:pt x="181963" y="77984"/>
                      <a:pt x="201769" y="71795"/>
                    </a:cubicBezTo>
                    <a:cubicBezTo>
                      <a:pt x="188152" y="56941"/>
                      <a:pt x="179487" y="38373"/>
                      <a:pt x="179487" y="17330"/>
                    </a:cubicBezTo>
                    <a:cubicBezTo>
                      <a:pt x="179487" y="16092"/>
                      <a:pt x="179487" y="16092"/>
                      <a:pt x="179487" y="14854"/>
                    </a:cubicBezTo>
                    <a:cubicBezTo>
                      <a:pt x="172060" y="12378"/>
                      <a:pt x="164633" y="8665"/>
                      <a:pt x="157206" y="7427"/>
                    </a:cubicBezTo>
                    <a:cubicBezTo>
                      <a:pt x="143590" y="3714"/>
                      <a:pt x="127498" y="0"/>
                      <a:pt x="111406" y="0"/>
                    </a:cubicBezTo>
                    <a:cubicBezTo>
                      <a:pt x="96552" y="0"/>
                      <a:pt x="80460" y="2476"/>
                      <a:pt x="65606" y="7427"/>
                    </a:cubicBezTo>
                    <a:cubicBezTo>
                      <a:pt x="45800" y="13616"/>
                      <a:pt x="27233" y="22281"/>
                      <a:pt x="11141" y="33422"/>
                    </a:cubicBezTo>
                    <a:cubicBezTo>
                      <a:pt x="3714" y="38373"/>
                      <a:pt x="0" y="47038"/>
                      <a:pt x="0" y="55703"/>
                    </a:cubicBezTo>
                    <a:lnTo>
                      <a:pt x="0" y="111406"/>
                    </a:lnTo>
                    <a:lnTo>
                      <a:pt x="133687" y="111406"/>
                    </a:lnTo>
                    <a:cubicBezTo>
                      <a:pt x="137401" y="106455"/>
                      <a:pt x="139876" y="103979"/>
                      <a:pt x="144828" y="100265"/>
                    </a:cubicBezTo>
                    <a:close/>
                  </a:path>
                </a:pathLst>
              </a:custGeom>
              <a:grpFill/>
              <a:ln w="61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E2AAB5C9-5DEE-4CC2-B96A-00E65EE056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2827" y="2272934"/>
            <a:ext cx="1443595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C7C7C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353A2C50-9619-4AE7-86C3-52FDDE4F3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0501" y="3315993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4823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D72133C7-1961-431D-A429-4AE03D4C7D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36514" y="1325388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ED7D3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91B6AF17-CB62-4041-83B4-8D4BB49A5D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86849" y="4114530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9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ỤC TIÊ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47F8C952-3732-4F96-89E3-6A5159C03630}" type="datetime1">
              <a:rPr lang="en-US" smtClean="0"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30468810-060D-430C-ACDF-BB351635E0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等腰三角形 18">
            <a:extLst>
              <a:ext uri="{FF2B5EF4-FFF2-40B4-BE49-F238E27FC236}">
                <a16:creationId xmlns:a16="http://schemas.microsoft.com/office/drawing/2014/main" id="{7E61B6B0-E2FA-4249-8EA1-2FFFC613B2A6}"/>
              </a:ext>
            </a:extLst>
          </p:cNvPr>
          <p:cNvSpPr/>
          <p:nvPr userDrawn="1"/>
        </p:nvSpPr>
        <p:spPr>
          <a:xfrm>
            <a:off x="1052236" y="2899569"/>
            <a:ext cx="303663" cy="241749"/>
          </a:xfrm>
          <a:prstGeom prst="triangle">
            <a:avLst/>
          </a:prstGeom>
          <a:solidFill>
            <a:srgbClr val="F68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3" name="等腰三角形 31">
            <a:extLst>
              <a:ext uri="{FF2B5EF4-FFF2-40B4-BE49-F238E27FC236}">
                <a16:creationId xmlns:a16="http://schemas.microsoft.com/office/drawing/2014/main" id="{3D475B5C-6925-4C50-A8C6-C02D3067288D}"/>
              </a:ext>
            </a:extLst>
          </p:cNvPr>
          <p:cNvSpPr/>
          <p:nvPr userDrawn="1"/>
        </p:nvSpPr>
        <p:spPr>
          <a:xfrm>
            <a:off x="1052236" y="1879293"/>
            <a:ext cx="303663" cy="241749"/>
          </a:xfrm>
          <a:prstGeom prst="triangle">
            <a:avLst/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4" name="同心圆 21">
            <a:extLst>
              <a:ext uri="{FF2B5EF4-FFF2-40B4-BE49-F238E27FC236}">
                <a16:creationId xmlns:a16="http://schemas.microsoft.com/office/drawing/2014/main" id="{7B0589AC-B620-4EC2-B9E6-9D957EE804D6}"/>
              </a:ext>
            </a:extLst>
          </p:cNvPr>
          <p:cNvSpPr/>
          <p:nvPr userDrawn="1"/>
        </p:nvSpPr>
        <p:spPr>
          <a:xfrm>
            <a:off x="7549371" y="80893"/>
            <a:ext cx="1214841" cy="1220653"/>
          </a:xfrm>
          <a:prstGeom prst="donut">
            <a:avLst>
              <a:gd name="adj" fmla="val 9616"/>
            </a:avLst>
          </a:prstGeom>
          <a:solidFill>
            <a:srgbClr val="90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5" name="同心圆 22">
            <a:extLst>
              <a:ext uri="{FF2B5EF4-FFF2-40B4-BE49-F238E27FC236}">
                <a16:creationId xmlns:a16="http://schemas.microsoft.com/office/drawing/2014/main" id="{0BC2FF6C-42E9-4579-ABAA-13239A459A82}"/>
              </a:ext>
            </a:extLst>
          </p:cNvPr>
          <p:cNvSpPr/>
          <p:nvPr userDrawn="1"/>
        </p:nvSpPr>
        <p:spPr>
          <a:xfrm>
            <a:off x="7783480" y="316123"/>
            <a:ext cx="746621" cy="750193"/>
          </a:xfrm>
          <a:prstGeom prst="donut">
            <a:avLst>
              <a:gd name="adj" fmla="val 15952"/>
            </a:avLst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6" name="同心圆 34">
            <a:extLst>
              <a:ext uri="{FF2B5EF4-FFF2-40B4-BE49-F238E27FC236}">
                <a16:creationId xmlns:a16="http://schemas.microsoft.com/office/drawing/2014/main" id="{7CCE101F-397E-4027-A039-579157A6C2FB}"/>
              </a:ext>
            </a:extLst>
          </p:cNvPr>
          <p:cNvSpPr/>
          <p:nvPr userDrawn="1"/>
        </p:nvSpPr>
        <p:spPr>
          <a:xfrm>
            <a:off x="8011263" y="544995"/>
            <a:ext cx="291055" cy="292448"/>
          </a:xfrm>
          <a:prstGeom prst="donut">
            <a:avLst>
              <a:gd name="adj" fmla="val 29578"/>
            </a:avLst>
          </a:prstGeom>
          <a:solidFill>
            <a:srgbClr val="F68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17" name="组合 8">
            <a:extLst>
              <a:ext uri="{FF2B5EF4-FFF2-40B4-BE49-F238E27FC236}">
                <a16:creationId xmlns:a16="http://schemas.microsoft.com/office/drawing/2014/main" id="{C7A7BA30-1AA8-4BDC-AE52-D20AC7F4920E}"/>
              </a:ext>
            </a:extLst>
          </p:cNvPr>
          <p:cNvGrpSpPr/>
          <p:nvPr userDrawn="1"/>
        </p:nvGrpSpPr>
        <p:grpSpPr>
          <a:xfrm>
            <a:off x="8418583" y="863670"/>
            <a:ext cx="313201" cy="632577"/>
            <a:chOff x="10137871" y="3920889"/>
            <a:chExt cx="676735" cy="1360303"/>
          </a:xfrm>
        </p:grpSpPr>
        <p:sp>
          <p:nvSpPr>
            <p:cNvPr id="18" name="矩形 35">
              <a:extLst>
                <a:ext uri="{FF2B5EF4-FFF2-40B4-BE49-F238E27FC236}">
                  <a16:creationId xmlns:a16="http://schemas.microsoft.com/office/drawing/2014/main" id="{CAF8129E-19D0-40AA-A87E-E2591A336A52}"/>
                </a:ext>
              </a:extLst>
            </p:cNvPr>
            <p:cNvSpPr/>
            <p:nvPr/>
          </p:nvSpPr>
          <p:spPr>
            <a:xfrm rot="3420000">
              <a:off x="9638011" y="4420749"/>
              <a:ext cx="1163777" cy="164057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19" name="椭圆 36">
              <a:extLst>
                <a:ext uri="{FF2B5EF4-FFF2-40B4-BE49-F238E27FC236}">
                  <a16:creationId xmlns:a16="http://schemas.microsoft.com/office/drawing/2014/main" id="{CA8A1FDF-79EB-4041-8C19-87DFBAE85356}"/>
                </a:ext>
              </a:extLst>
            </p:cNvPr>
            <p:cNvSpPr/>
            <p:nvPr/>
          </p:nvSpPr>
          <p:spPr>
            <a:xfrm>
              <a:off x="10271168" y="4739462"/>
              <a:ext cx="543438" cy="541730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B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9">
            <a:extLst>
              <a:ext uri="{FF2B5EF4-FFF2-40B4-BE49-F238E27FC236}">
                <a16:creationId xmlns:a16="http://schemas.microsoft.com/office/drawing/2014/main" id="{8428F31C-3439-4276-842A-17F6CBDDEE44}"/>
              </a:ext>
            </a:extLst>
          </p:cNvPr>
          <p:cNvGrpSpPr/>
          <p:nvPr userDrawn="1"/>
        </p:nvGrpSpPr>
        <p:grpSpPr>
          <a:xfrm>
            <a:off x="8584675" y="200893"/>
            <a:ext cx="483247" cy="252714"/>
            <a:chOff x="10496746" y="2495645"/>
            <a:chExt cx="1044153" cy="543438"/>
          </a:xfrm>
        </p:grpSpPr>
        <p:sp>
          <p:nvSpPr>
            <p:cNvPr id="21" name="矩形 33">
              <a:extLst>
                <a:ext uri="{FF2B5EF4-FFF2-40B4-BE49-F238E27FC236}">
                  <a16:creationId xmlns:a16="http://schemas.microsoft.com/office/drawing/2014/main" id="{9EC1ED50-AD9B-44ED-A60C-8D1BEFFAF4B0}"/>
                </a:ext>
              </a:extLst>
            </p:cNvPr>
            <p:cNvSpPr/>
            <p:nvPr/>
          </p:nvSpPr>
          <p:spPr>
            <a:xfrm rot="20340000">
              <a:off x="10496746" y="2840847"/>
              <a:ext cx="774143" cy="164057"/>
            </a:xfrm>
            <a:prstGeom prst="rect">
              <a:avLst/>
            </a:pr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2" name="椭圆 37">
              <a:extLst>
                <a:ext uri="{FF2B5EF4-FFF2-40B4-BE49-F238E27FC236}">
                  <a16:creationId xmlns:a16="http://schemas.microsoft.com/office/drawing/2014/main" id="{50197DC5-DC03-4476-8AFE-ACDAA664116C}"/>
                </a:ext>
              </a:extLst>
            </p:cNvPr>
            <p:cNvSpPr/>
            <p:nvPr/>
          </p:nvSpPr>
          <p:spPr>
            <a:xfrm>
              <a:off x="10999170" y="2495645"/>
              <a:ext cx="541729" cy="543438"/>
            </a:xfrm>
            <a:prstGeom prst="ellipse">
              <a:avLst/>
            </a:pr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C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7">
            <a:extLst>
              <a:ext uri="{FF2B5EF4-FFF2-40B4-BE49-F238E27FC236}">
                <a16:creationId xmlns:a16="http://schemas.microsoft.com/office/drawing/2014/main" id="{78B084D0-E1AA-4DAE-B7C5-5CE76BFF23D9}"/>
              </a:ext>
            </a:extLst>
          </p:cNvPr>
          <p:cNvGrpSpPr/>
          <p:nvPr userDrawn="1"/>
        </p:nvGrpSpPr>
        <p:grpSpPr>
          <a:xfrm>
            <a:off x="7176060" y="347117"/>
            <a:ext cx="867631" cy="269402"/>
            <a:chOff x="7453149" y="2810087"/>
            <a:chExt cx="1874693" cy="579325"/>
          </a:xfrm>
          <a:solidFill>
            <a:srgbClr val="F68122"/>
          </a:solidFill>
        </p:grpSpPr>
        <p:sp>
          <p:nvSpPr>
            <p:cNvPr id="24" name="矩形 38">
              <a:extLst>
                <a:ext uri="{FF2B5EF4-FFF2-40B4-BE49-F238E27FC236}">
                  <a16:creationId xmlns:a16="http://schemas.microsoft.com/office/drawing/2014/main" id="{7EB50A97-9552-4C44-AC2B-01CC8D82DFE3}"/>
                </a:ext>
              </a:extLst>
            </p:cNvPr>
            <p:cNvSpPr/>
            <p:nvPr/>
          </p:nvSpPr>
          <p:spPr>
            <a:xfrm rot="840000">
              <a:off x="7777846" y="3233900"/>
              <a:ext cx="1549996" cy="1555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25" name="椭圆 39">
              <a:extLst>
                <a:ext uri="{FF2B5EF4-FFF2-40B4-BE49-F238E27FC236}">
                  <a16:creationId xmlns:a16="http://schemas.microsoft.com/office/drawing/2014/main" id="{FCD288FA-9DF6-4DB6-8971-9429DDD0DB57}"/>
                </a:ext>
              </a:extLst>
            </p:cNvPr>
            <p:cNvSpPr/>
            <p:nvPr/>
          </p:nvSpPr>
          <p:spPr>
            <a:xfrm>
              <a:off x="7453149" y="2810087"/>
              <a:ext cx="541730" cy="5417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0" dirty="0">
                  <a:solidFill>
                    <a:schemeClr val="bg1"/>
                  </a:solidFill>
                  <a:cs typeface="+mn-ea"/>
                  <a:sym typeface="+mn-lt"/>
                </a:rPr>
                <a:t>A</a:t>
              </a:r>
              <a:endParaRPr lang="zh-CN" altLang="en-US" sz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6B07229-91D9-4F94-AB6D-3373678CD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4929" y="2843591"/>
            <a:ext cx="5911850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AB57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0B91C6D8-7152-4205-9F57-9235E241E7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67344" y="1846172"/>
            <a:ext cx="5911850" cy="46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90BE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3CEB0D-1910-449B-A767-D6D8F1C6857A}"/>
              </a:ext>
            </a:extLst>
          </p:cNvPr>
          <p:cNvSpPr/>
          <p:nvPr userDrawn="1"/>
        </p:nvSpPr>
        <p:spPr>
          <a:xfrm>
            <a:off x="1457045" y="494740"/>
            <a:ext cx="3143809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094D8E"/>
                </a:solidFill>
                <a:effectLst/>
                <a:latin typeface="Montserrat Black" panose="00000A00000000000000" pitchFamily="2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89531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7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7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8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3" grpId="0" animBg="1"/>
          <p:bldP spid="14" grpId="0" animBg="1"/>
          <p:bldP spid="15" grpId="0" animBg="1"/>
          <p:bldP spid="16" grpId="0" animBg="1"/>
          <p:bldP spid="29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9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7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9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3" grpId="0" animBg="1"/>
          <p:bldP spid="14" grpId="0" animBg="1"/>
          <p:bldP spid="15" grpId="0" animBg="1"/>
          <p:bldP spid="16" grpId="0" animBg="1"/>
          <p:bldP spid="29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9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/>
        </p:bldLst>
      </p:timing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0D541-0005-4227-AD29-ABD1F712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9C425-D516-4B17-906B-46823656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032734"/>
            <a:ext cx="2057400" cy="273844"/>
          </a:xfrm>
        </p:spPr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3F20F3-6DC4-4DBC-81C8-569F03C44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032734"/>
            <a:ext cx="3086100" cy="273844"/>
          </a:xfrm>
        </p:spPr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BF6CF-E4BA-4090-87E0-843AFB502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32734"/>
            <a:ext cx="2057400" cy="273844"/>
          </a:xfrm>
        </p:spPr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7E91630F-65CC-4EE2-A073-716F193E8C41}"/>
              </a:ext>
            </a:extLst>
          </p:cNvPr>
          <p:cNvSpPr/>
          <p:nvPr userDrawn="1"/>
        </p:nvSpPr>
        <p:spPr>
          <a:xfrm>
            <a:off x="4068454" y="2171290"/>
            <a:ext cx="1044299" cy="9904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EC209778-BB79-4D34-A2D2-B358631C49EE}"/>
              </a:ext>
            </a:extLst>
          </p:cNvPr>
          <p:cNvSpPr/>
          <p:nvPr userDrawn="1"/>
        </p:nvSpPr>
        <p:spPr>
          <a:xfrm>
            <a:off x="5209493" y="2512402"/>
            <a:ext cx="1044299" cy="99040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9238416-C942-4377-8A12-6E22CB333114}"/>
              </a:ext>
            </a:extLst>
          </p:cNvPr>
          <p:cNvSpPr/>
          <p:nvPr userDrawn="1"/>
        </p:nvSpPr>
        <p:spPr>
          <a:xfrm>
            <a:off x="2890208" y="2512402"/>
            <a:ext cx="1044299" cy="990402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Circle">
            <a:extLst>
              <a:ext uri="{FF2B5EF4-FFF2-40B4-BE49-F238E27FC236}">
                <a16:creationId xmlns:a16="http://schemas.microsoft.com/office/drawing/2014/main" id="{8FC1C1C5-00E7-4A6A-B690-CC0854AC45B4}"/>
              </a:ext>
            </a:extLst>
          </p:cNvPr>
          <p:cNvSpPr/>
          <p:nvPr userDrawn="1"/>
        </p:nvSpPr>
        <p:spPr>
          <a:xfrm>
            <a:off x="5916440" y="3512214"/>
            <a:ext cx="1044299" cy="99040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346E8927-835A-47DF-A98C-E38A19C11CEF}"/>
              </a:ext>
            </a:extLst>
          </p:cNvPr>
          <p:cNvSpPr/>
          <p:nvPr userDrawn="1"/>
        </p:nvSpPr>
        <p:spPr>
          <a:xfrm>
            <a:off x="2183260" y="3512214"/>
            <a:ext cx="1044299" cy="990402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Graphic 10" descr="Gears">
            <a:extLst>
              <a:ext uri="{FF2B5EF4-FFF2-40B4-BE49-F238E27FC236}">
                <a16:creationId xmlns:a16="http://schemas.microsoft.com/office/drawing/2014/main" id="{2B9C36AD-9639-41CA-AD3C-C01584B9D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76813" y="2608252"/>
            <a:ext cx="511411" cy="485017"/>
          </a:xfrm>
          <a:prstGeom prst="rect">
            <a:avLst/>
          </a:prstGeom>
        </p:spPr>
      </p:pic>
      <p:pic>
        <p:nvPicPr>
          <p:cNvPr id="12" name="Graphic 11" descr="Lightbulb">
            <a:extLst>
              <a:ext uri="{FF2B5EF4-FFF2-40B4-BE49-F238E27FC236}">
                <a16:creationId xmlns:a16="http://schemas.microsoft.com/office/drawing/2014/main" id="{13D01B68-986E-4F9E-8E12-F93518B3D8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5509" y="2608252"/>
            <a:ext cx="511411" cy="485017"/>
          </a:xfrm>
          <a:prstGeom prst="rect">
            <a:avLst/>
          </a:prstGeom>
        </p:spPr>
      </p:pic>
      <p:pic>
        <p:nvPicPr>
          <p:cNvPr id="13" name="Graphic 12" descr="Research">
            <a:extLst>
              <a:ext uri="{FF2B5EF4-FFF2-40B4-BE49-F238E27FC236}">
                <a16:creationId xmlns:a16="http://schemas.microsoft.com/office/drawing/2014/main" id="{960BF90B-E039-4C9E-AD73-7DDE0CE5DF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33662" y="2209805"/>
            <a:ext cx="511411" cy="485017"/>
          </a:xfrm>
          <a:prstGeom prst="rect">
            <a:avLst/>
          </a:prstGeom>
        </p:spPr>
      </p:pic>
      <p:pic>
        <p:nvPicPr>
          <p:cNvPr id="14" name="Graphic 13" descr="Bullseye">
            <a:extLst>
              <a:ext uri="{FF2B5EF4-FFF2-40B4-BE49-F238E27FC236}">
                <a16:creationId xmlns:a16="http://schemas.microsoft.com/office/drawing/2014/main" id="{1CC4C575-D404-435E-BC95-18E4B8A225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05264" y="3761838"/>
            <a:ext cx="511411" cy="485017"/>
          </a:xfrm>
          <a:prstGeom prst="rect">
            <a:avLst/>
          </a:prstGeom>
        </p:spPr>
      </p:pic>
      <p:pic>
        <p:nvPicPr>
          <p:cNvPr id="15" name="Graphic 14" descr="Stopwatch">
            <a:extLst>
              <a:ext uri="{FF2B5EF4-FFF2-40B4-BE49-F238E27FC236}">
                <a16:creationId xmlns:a16="http://schemas.microsoft.com/office/drawing/2014/main" id="{8AC40CED-B50E-4641-A3B0-DF64D93FF0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27324" y="3764906"/>
            <a:ext cx="511411" cy="485017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2CD1ADD-1FBF-417F-94A6-B6CA41B1F64E}"/>
              </a:ext>
            </a:extLst>
          </p:cNvPr>
          <p:cNvSpPr/>
          <p:nvPr userDrawn="1"/>
        </p:nvSpPr>
        <p:spPr>
          <a:xfrm>
            <a:off x="4079752" y="2692367"/>
            <a:ext cx="1018695" cy="469325"/>
          </a:xfrm>
          <a:custGeom>
            <a:avLst/>
            <a:gdLst>
              <a:gd name="connsiteX0" fmla="*/ 714334 w 1472149"/>
              <a:gd name="connsiteY0" fmla="*/ 0 h 715146"/>
              <a:gd name="connsiteX1" fmla="*/ 1457611 w 1472149"/>
              <a:gd name="connsiteY1" fmla="*/ 123995 h 715146"/>
              <a:gd name="connsiteX2" fmla="*/ 1472149 w 1472149"/>
              <a:gd name="connsiteY2" fmla="*/ 129865 h 715146"/>
              <a:gd name="connsiteX3" fmla="*/ 1433526 w 1472149"/>
              <a:gd name="connsiteY3" fmla="*/ 254286 h 715146"/>
              <a:gd name="connsiteX4" fmla="*/ 738249 w 1472149"/>
              <a:gd name="connsiteY4" fmla="*/ 715146 h 715146"/>
              <a:gd name="connsiteX5" fmla="*/ 42972 w 1472149"/>
              <a:gd name="connsiteY5" fmla="*/ 254286 h 715146"/>
              <a:gd name="connsiteX6" fmla="*/ 0 w 1472149"/>
              <a:gd name="connsiteY6" fmla="*/ 115853 h 715146"/>
              <a:gd name="connsiteX7" fmla="*/ 210766 w 1472149"/>
              <a:gd name="connsiteY7" fmla="*/ 56032 h 715146"/>
              <a:gd name="connsiteX8" fmla="*/ 714334 w 1472149"/>
              <a:gd name="connsiteY8" fmla="*/ 0 h 71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2149" h="715146">
                <a:moveTo>
                  <a:pt x="714334" y="0"/>
                </a:moveTo>
                <a:cubicBezTo>
                  <a:pt x="973128" y="0"/>
                  <a:pt x="1222777" y="43410"/>
                  <a:pt x="1457611" y="123995"/>
                </a:cubicBezTo>
                <a:lnTo>
                  <a:pt x="1472149" y="129865"/>
                </a:lnTo>
                <a:lnTo>
                  <a:pt x="1433526" y="254286"/>
                </a:lnTo>
                <a:cubicBezTo>
                  <a:pt x="1318975" y="525114"/>
                  <a:pt x="1050804" y="715146"/>
                  <a:pt x="738249" y="715146"/>
                </a:cubicBezTo>
                <a:cubicBezTo>
                  <a:pt x="425694" y="715146"/>
                  <a:pt x="157523" y="525114"/>
                  <a:pt x="42972" y="254286"/>
                </a:cubicBezTo>
                <a:lnTo>
                  <a:pt x="0" y="115853"/>
                </a:lnTo>
                <a:lnTo>
                  <a:pt x="210766" y="56032"/>
                </a:lnTo>
                <a:cubicBezTo>
                  <a:pt x="373420" y="19293"/>
                  <a:pt x="541834" y="0"/>
                  <a:pt x="714334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3AE958D-6616-44D2-9B7C-97EA944F6A41}"/>
              </a:ext>
            </a:extLst>
          </p:cNvPr>
          <p:cNvSpPr/>
          <p:nvPr userDrawn="1"/>
        </p:nvSpPr>
        <p:spPr>
          <a:xfrm>
            <a:off x="5209493" y="2833494"/>
            <a:ext cx="765429" cy="669310"/>
          </a:xfrm>
          <a:custGeom>
            <a:avLst/>
            <a:gdLst>
              <a:gd name="connsiteX0" fmla="*/ 50479 w 1106146"/>
              <a:gd name="connsiteY0" fmla="*/ 0 h 1019878"/>
              <a:gd name="connsiteX1" fmla="*/ 54673 w 1106146"/>
              <a:gd name="connsiteY1" fmla="*/ 1694 h 1019878"/>
              <a:gd name="connsiteX2" fmla="*/ 1010879 w 1106146"/>
              <a:gd name="connsiteY2" fmla="*/ 788672 h 1019878"/>
              <a:gd name="connsiteX3" fmla="*/ 1106146 w 1106146"/>
              <a:gd name="connsiteY3" fmla="*/ 929177 h 1019878"/>
              <a:gd name="connsiteX4" fmla="*/ 1048290 w 1106146"/>
              <a:gd name="connsiteY4" fmla="*/ 960580 h 1019878"/>
              <a:gd name="connsiteX5" fmla="*/ 754575 w 1106146"/>
              <a:gd name="connsiteY5" fmla="*/ 1019878 h 1019878"/>
              <a:gd name="connsiteX6" fmla="*/ 0 w 1106146"/>
              <a:gd name="connsiteY6" fmla="*/ 265303 h 1019878"/>
              <a:gd name="connsiteX7" fmla="*/ 15330 w 1106146"/>
              <a:gd name="connsiteY7" fmla="*/ 113230 h 1019878"/>
              <a:gd name="connsiteX8" fmla="*/ 50479 w 1106146"/>
              <a:gd name="connsiteY8" fmla="*/ 0 h 101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6146" h="1019878">
                <a:moveTo>
                  <a:pt x="50479" y="0"/>
                </a:moveTo>
                <a:lnTo>
                  <a:pt x="54673" y="1694"/>
                </a:lnTo>
                <a:cubicBezTo>
                  <a:pt x="428555" y="176152"/>
                  <a:pt x="756039" y="448101"/>
                  <a:pt x="1010879" y="788672"/>
                </a:cubicBezTo>
                <a:lnTo>
                  <a:pt x="1106146" y="929177"/>
                </a:lnTo>
                <a:lnTo>
                  <a:pt x="1048290" y="960580"/>
                </a:lnTo>
                <a:cubicBezTo>
                  <a:pt x="958014" y="998764"/>
                  <a:pt x="858760" y="1019878"/>
                  <a:pt x="754575" y="1019878"/>
                </a:cubicBezTo>
                <a:cubicBezTo>
                  <a:pt x="337835" y="1019878"/>
                  <a:pt x="0" y="682043"/>
                  <a:pt x="0" y="265303"/>
                </a:cubicBezTo>
                <a:cubicBezTo>
                  <a:pt x="0" y="213211"/>
                  <a:pt x="5279" y="162351"/>
                  <a:pt x="15330" y="113230"/>
                </a:cubicBezTo>
                <a:lnTo>
                  <a:pt x="50479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DB8C697-AD4E-4088-8897-182CEA998180}"/>
              </a:ext>
            </a:extLst>
          </p:cNvPr>
          <p:cNvSpPr/>
          <p:nvPr userDrawn="1"/>
        </p:nvSpPr>
        <p:spPr>
          <a:xfrm>
            <a:off x="3172729" y="2835088"/>
            <a:ext cx="761778" cy="667718"/>
          </a:xfrm>
          <a:custGeom>
            <a:avLst/>
            <a:gdLst>
              <a:gd name="connsiteX0" fmla="*/ 1051145 w 1100870"/>
              <a:gd name="connsiteY0" fmla="*/ 0 h 1017451"/>
              <a:gd name="connsiteX1" fmla="*/ 1085540 w 1100870"/>
              <a:gd name="connsiteY1" fmla="*/ 110803 h 1017451"/>
              <a:gd name="connsiteX2" fmla="*/ 1100870 w 1100870"/>
              <a:gd name="connsiteY2" fmla="*/ 262876 h 1017451"/>
              <a:gd name="connsiteX3" fmla="*/ 346295 w 1100870"/>
              <a:gd name="connsiteY3" fmla="*/ 1017451 h 1017451"/>
              <a:gd name="connsiteX4" fmla="*/ 52580 w 1100870"/>
              <a:gd name="connsiteY4" fmla="*/ 958153 h 1017451"/>
              <a:gd name="connsiteX5" fmla="*/ 0 w 1100870"/>
              <a:gd name="connsiteY5" fmla="*/ 929614 h 1017451"/>
              <a:gd name="connsiteX6" fmla="*/ 97105 w 1100870"/>
              <a:gd name="connsiteY6" fmla="*/ 786245 h 1017451"/>
              <a:gd name="connsiteX7" fmla="*/ 834118 w 1100870"/>
              <a:gd name="connsiteY7" fmla="*/ 115410 h 1017451"/>
              <a:gd name="connsiteX8" fmla="*/ 1051145 w 1100870"/>
              <a:gd name="connsiteY8" fmla="*/ 0 h 101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0870" h="1017451">
                <a:moveTo>
                  <a:pt x="1051145" y="0"/>
                </a:moveTo>
                <a:lnTo>
                  <a:pt x="1085540" y="110803"/>
                </a:lnTo>
                <a:cubicBezTo>
                  <a:pt x="1095592" y="159924"/>
                  <a:pt x="1100870" y="210784"/>
                  <a:pt x="1100870" y="262876"/>
                </a:cubicBezTo>
                <a:cubicBezTo>
                  <a:pt x="1100870" y="679616"/>
                  <a:pt x="763035" y="1017451"/>
                  <a:pt x="346295" y="1017451"/>
                </a:cubicBezTo>
                <a:cubicBezTo>
                  <a:pt x="242110" y="1017451"/>
                  <a:pt x="142857" y="996337"/>
                  <a:pt x="52580" y="958153"/>
                </a:cubicBezTo>
                <a:lnTo>
                  <a:pt x="0" y="929614"/>
                </a:lnTo>
                <a:lnTo>
                  <a:pt x="97105" y="786245"/>
                </a:lnTo>
                <a:cubicBezTo>
                  <a:pt x="300767" y="513788"/>
                  <a:pt x="550901" y="285250"/>
                  <a:pt x="834118" y="115410"/>
                </a:cubicBezTo>
                <a:lnTo>
                  <a:pt x="1051145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08A5B35-8BD3-454A-901B-8DA5A3A63EBA}"/>
              </a:ext>
            </a:extLst>
          </p:cNvPr>
          <p:cNvSpPr/>
          <p:nvPr userDrawn="1"/>
        </p:nvSpPr>
        <p:spPr>
          <a:xfrm>
            <a:off x="5916440" y="3637806"/>
            <a:ext cx="386885" cy="845909"/>
          </a:xfrm>
          <a:custGeom>
            <a:avLst/>
            <a:gdLst>
              <a:gd name="connsiteX0" fmla="*/ 256931 w 559100"/>
              <a:gd name="connsiteY0" fmla="*/ 0 h 1288975"/>
              <a:gd name="connsiteX1" fmla="*/ 258507 w 559100"/>
              <a:gd name="connsiteY1" fmla="*/ 2861 h 1288975"/>
              <a:gd name="connsiteX2" fmla="*/ 547503 w 559100"/>
              <a:gd name="connsiteY2" fmla="*/ 1035710 h 1288975"/>
              <a:gd name="connsiteX3" fmla="*/ 559100 w 559100"/>
              <a:gd name="connsiteY3" fmla="*/ 1288975 h 1288975"/>
              <a:gd name="connsiteX4" fmla="*/ 460860 w 559100"/>
              <a:gd name="connsiteY4" fmla="*/ 1258479 h 1288975"/>
              <a:gd name="connsiteX5" fmla="*/ 0 w 559100"/>
              <a:gd name="connsiteY5" fmla="*/ 563202 h 1288975"/>
              <a:gd name="connsiteX6" fmla="*/ 221010 w 559100"/>
              <a:gd name="connsiteY6" fmla="*/ 29637 h 1288975"/>
              <a:gd name="connsiteX7" fmla="*/ 256931 w 559100"/>
              <a:gd name="connsiteY7" fmla="*/ 0 h 128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100" h="1288975">
                <a:moveTo>
                  <a:pt x="256931" y="0"/>
                </a:moveTo>
                <a:lnTo>
                  <a:pt x="258507" y="2861"/>
                </a:lnTo>
                <a:cubicBezTo>
                  <a:pt x="412528" y="315542"/>
                  <a:pt x="513339" y="664752"/>
                  <a:pt x="547503" y="1035710"/>
                </a:cubicBezTo>
                <a:lnTo>
                  <a:pt x="559100" y="1288975"/>
                </a:lnTo>
                <a:lnTo>
                  <a:pt x="460860" y="1258479"/>
                </a:lnTo>
                <a:cubicBezTo>
                  <a:pt x="190032" y="1143928"/>
                  <a:pt x="0" y="875757"/>
                  <a:pt x="0" y="563202"/>
                </a:cubicBezTo>
                <a:cubicBezTo>
                  <a:pt x="0" y="354832"/>
                  <a:pt x="84459" y="166188"/>
                  <a:pt x="221010" y="29637"/>
                </a:cubicBezTo>
                <a:lnTo>
                  <a:pt x="256931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E4B849E-8C74-4733-93C1-5895A0F91485}"/>
              </a:ext>
            </a:extLst>
          </p:cNvPr>
          <p:cNvSpPr/>
          <p:nvPr userDrawn="1"/>
        </p:nvSpPr>
        <p:spPr>
          <a:xfrm>
            <a:off x="2846144" y="3640625"/>
            <a:ext cx="381416" cy="841479"/>
          </a:xfrm>
          <a:custGeom>
            <a:avLst/>
            <a:gdLst>
              <a:gd name="connsiteX0" fmla="*/ 299474 w 551197"/>
              <a:gd name="connsiteY0" fmla="*/ 0 h 1282224"/>
              <a:gd name="connsiteX1" fmla="*/ 330187 w 551197"/>
              <a:gd name="connsiteY1" fmla="*/ 25340 h 1282224"/>
              <a:gd name="connsiteX2" fmla="*/ 551197 w 551197"/>
              <a:gd name="connsiteY2" fmla="*/ 558905 h 1282224"/>
              <a:gd name="connsiteX3" fmla="*/ 90337 w 551197"/>
              <a:gd name="connsiteY3" fmla="*/ 1254182 h 1282224"/>
              <a:gd name="connsiteX4" fmla="*/ 0 w 551197"/>
              <a:gd name="connsiteY4" fmla="*/ 1282224 h 1282224"/>
              <a:gd name="connsiteX5" fmla="*/ 11469 w 551197"/>
              <a:gd name="connsiteY5" fmla="*/ 1031413 h 1282224"/>
              <a:gd name="connsiteX6" fmla="*/ 194897 w 551197"/>
              <a:gd name="connsiteY6" fmla="*/ 239693 h 1282224"/>
              <a:gd name="connsiteX7" fmla="*/ 299474 w 551197"/>
              <a:gd name="connsiteY7" fmla="*/ 0 h 128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197" h="1282224">
                <a:moveTo>
                  <a:pt x="299474" y="0"/>
                </a:moveTo>
                <a:lnTo>
                  <a:pt x="330187" y="25340"/>
                </a:lnTo>
                <a:cubicBezTo>
                  <a:pt x="466738" y="161891"/>
                  <a:pt x="551197" y="350535"/>
                  <a:pt x="551197" y="558905"/>
                </a:cubicBezTo>
                <a:cubicBezTo>
                  <a:pt x="551197" y="871460"/>
                  <a:pt x="361165" y="1139631"/>
                  <a:pt x="90337" y="1254182"/>
                </a:cubicBezTo>
                <a:lnTo>
                  <a:pt x="0" y="1282224"/>
                </a:lnTo>
                <a:lnTo>
                  <a:pt x="11469" y="1031413"/>
                </a:lnTo>
                <a:cubicBezTo>
                  <a:pt x="37056" y="753194"/>
                  <a:pt x="100082" y="487209"/>
                  <a:pt x="194897" y="239693"/>
                </a:cubicBezTo>
                <a:lnTo>
                  <a:pt x="299474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FDF33DF-C889-4D7F-BC51-AB0A6C4C190D}"/>
              </a:ext>
            </a:extLst>
          </p:cNvPr>
          <p:cNvSpPr/>
          <p:nvPr userDrawn="1"/>
        </p:nvSpPr>
        <p:spPr>
          <a:xfrm>
            <a:off x="2840597" y="2865277"/>
            <a:ext cx="3459084" cy="1639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33" y="0"/>
                  <a:pt x="0" y="9669"/>
                  <a:pt x="0" y="21600"/>
                </a:cubicBezTo>
                <a:lnTo>
                  <a:pt x="21600" y="21600"/>
                </a:lnTo>
                <a:cubicBezTo>
                  <a:pt x="21600" y="9669"/>
                  <a:pt x="16760" y="0"/>
                  <a:pt x="1079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/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4" name="Text Placeholder 39">
            <a:extLst>
              <a:ext uri="{FF2B5EF4-FFF2-40B4-BE49-F238E27FC236}">
                <a16:creationId xmlns:a16="http://schemas.microsoft.com/office/drawing/2014/main" id="{D1B1F8A6-6357-4B7D-94C5-EFA7027288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0291" y="3538830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C00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id="{1F70A713-32D0-44F0-9D14-D221553C30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52872" y="3877003"/>
            <a:ext cx="3268152" cy="590931"/>
          </a:xfrm>
        </p:spPr>
        <p:txBody>
          <a:bodyPr wrap="square" anchor="ctr">
            <a:spAutoFit/>
          </a:bodyPr>
          <a:lstStyle>
            <a:lvl1pPr marL="0" indent="0">
              <a:buNone/>
              <a:defRPr lang="en-US" sz="3600" b="1" cap="all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26" name="Text Placeholder 39">
            <a:extLst>
              <a:ext uri="{FF2B5EF4-FFF2-40B4-BE49-F238E27FC236}">
                <a16:creationId xmlns:a16="http://schemas.microsoft.com/office/drawing/2014/main" id="{F6DFC671-E5F9-423C-8889-6FB11B1FD8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51959" y="2208916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A5A5A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7" name="Text Placeholder 39">
            <a:extLst>
              <a:ext uri="{FF2B5EF4-FFF2-40B4-BE49-F238E27FC236}">
                <a16:creationId xmlns:a16="http://schemas.microsoft.com/office/drawing/2014/main" id="{504A51A8-8470-42F2-8D13-C8372D4257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86191" y="1500891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0AD4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39">
            <a:extLst>
              <a:ext uri="{FF2B5EF4-FFF2-40B4-BE49-F238E27FC236}">
                <a16:creationId xmlns:a16="http://schemas.microsoft.com/office/drawing/2014/main" id="{3E4DEF6C-EE96-48A2-8AD3-96EFDF3056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56588" y="2056463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ED7D3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Text Placeholder 39">
            <a:extLst>
              <a:ext uri="{FF2B5EF4-FFF2-40B4-BE49-F238E27FC236}">
                <a16:creationId xmlns:a16="http://schemas.microsoft.com/office/drawing/2014/main" id="{ED105F7A-2B78-4D19-BFBC-8FEC0B8BD29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67991" y="3604643"/>
            <a:ext cx="1401513" cy="7080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89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D30C-FA0B-463B-849D-C9DE32E4C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7405EB-A278-45FD-A36B-E1C52AA2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73A26B-3EAB-47C0-A1B1-673BB10AE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A226C-D034-4C7B-A2C3-9C536591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135540-9155-4B24-94DA-19CF681E12A4}"/>
              </a:ext>
            </a:extLst>
          </p:cNvPr>
          <p:cNvGrpSpPr/>
          <p:nvPr userDrawn="1"/>
        </p:nvGrpSpPr>
        <p:grpSpPr>
          <a:xfrm>
            <a:off x="3555682" y="1806187"/>
            <a:ext cx="2032635" cy="2017659"/>
            <a:chOff x="3244850" y="2851149"/>
            <a:chExt cx="2791461" cy="2861313"/>
          </a:xfrm>
        </p:grpSpPr>
        <p:sp>
          <p:nvSpPr>
            <p:cNvPr id="7" name="Shape">
              <a:extLst>
                <a:ext uri="{FF2B5EF4-FFF2-40B4-BE49-F238E27FC236}">
                  <a16:creationId xmlns:a16="http://schemas.microsoft.com/office/drawing/2014/main" id="{C0F972A1-9780-4B69-9E8C-562411B4AECC}"/>
                </a:ext>
              </a:extLst>
            </p:cNvPr>
            <p:cNvSpPr/>
            <p:nvPr/>
          </p:nvSpPr>
          <p:spPr>
            <a:xfrm>
              <a:off x="4133849" y="2863849"/>
              <a:ext cx="1799592" cy="155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4" y="15855"/>
                  </a:moveTo>
                  <a:lnTo>
                    <a:pt x="21066" y="13628"/>
                  </a:lnTo>
                  <a:cubicBezTo>
                    <a:pt x="21036" y="13487"/>
                    <a:pt x="20990" y="13345"/>
                    <a:pt x="20914" y="13204"/>
                  </a:cubicBezTo>
                  <a:cubicBezTo>
                    <a:pt x="20838" y="13063"/>
                    <a:pt x="20777" y="12956"/>
                    <a:pt x="20685" y="12850"/>
                  </a:cubicBezTo>
                  <a:cubicBezTo>
                    <a:pt x="20594" y="12744"/>
                    <a:pt x="20502" y="12674"/>
                    <a:pt x="20411" y="12621"/>
                  </a:cubicBezTo>
                  <a:cubicBezTo>
                    <a:pt x="20320" y="12568"/>
                    <a:pt x="20213" y="12532"/>
                    <a:pt x="20106" y="12532"/>
                  </a:cubicBezTo>
                  <a:lnTo>
                    <a:pt x="15274" y="12409"/>
                  </a:lnTo>
                  <a:cubicBezTo>
                    <a:pt x="15152" y="11861"/>
                    <a:pt x="14969" y="11348"/>
                    <a:pt x="14740" y="10871"/>
                  </a:cubicBezTo>
                  <a:cubicBezTo>
                    <a:pt x="14497" y="10393"/>
                    <a:pt x="14222" y="9969"/>
                    <a:pt x="13887" y="9598"/>
                  </a:cubicBezTo>
                  <a:cubicBezTo>
                    <a:pt x="13567" y="9227"/>
                    <a:pt x="13216" y="8926"/>
                    <a:pt x="12835" y="8714"/>
                  </a:cubicBezTo>
                  <a:cubicBezTo>
                    <a:pt x="12469" y="8502"/>
                    <a:pt x="12088" y="8378"/>
                    <a:pt x="11707" y="8361"/>
                  </a:cubicBezTo>
                  <a:lnTo>
                    <a:pt x="10213" y="1237"/>
                  </a:lnTo>
                  <a:cubicBezTo>
                    <a:pt x="10183" y="1096"/>
                    <a:pt x="10137" y="937"/>
                    <a:pt x="10061" y="813"/>
                  </a:cubicBezTo>
                  <a:cubicBezTo>
                    <a:pt x="9984" y="689"/>
                    <a:pt x="9908" y="566"/>
                    <a:pt x="9832" y="460"/>
                  </a:cubicBezTo>
                  <a:cubicBezTo>
                    <a:pt x="9741" y="354"/>
                    <a:pt x="9649" y="265"/>
                    <a:pt x="9542" y="212"/>
                  </a:cubicBezTo>
                  <a:cubicBezTo>
                    <a:pt x="9436" y="159"/>
                    <a:pt x="9329" y="106"/>
                    <a:pt x="9222" y="106"/>
                  </a:cubicBezTo>
                  <a:lnTo>
                    <a:pt x="7637" y="0"/>
                  </a:lnTo>
                  <a:cubicBezTo>
                    <a:pt x="7530" y="0"/>
                    <a:pt x="7439" y="18"/>
                    <a:pt x="7347" y="71"/>
                  </a:cubicBezTo>
                  <a:cubicBezTo>
                    <a:pt x="7317" y="88"/>
                    <a:pt x="7271" y="124"/>
                    <a:pt x="7241" y="159"/>
                  </a:cubicBezTo>
                  <a:cubicBezTo>
                    <a:pt x="7256" y="141"/>
                    <a:pt x="7286" y="124"/>
                    <a:pt x="7302" y="106"/>
                  </a:cubicBezTo>
                  <a:lnTo>
                    <a:pt x="7302" y="106"/>
                  </a:lnTo>
                  <a:cubicBezTo>
                    <a:pt x="7302" y="106"/>
                    <a:pt x="7302" y="106"/>
                    <a:pt x="7302" y="106"/>
                  </a:cubicBezTo>
                  <a:lnTo>
                    <a:pt x="259" y="5373"/>
                  </a:lnTo>
                  <a:cubicBezTo>
                    <a:pt x="198" y="5409"/>
                    <a:pt x="152" y="5462"/>
                    <a:pt x="122" y="5533"/>
                  </a:cubicBezTo>
                  <a:cubicBezTo>
                    <a:pt x="76" y="5603"/>
                    <a:pt x="46" y="5674"/>
                    <a:pt x="30" y="5745"/>
                  </a:cubicBezTo>
                  <a:cubicBezTo>
                    <a:pt x="15" y="5815"/>
                    <a:pt x="0" y="5904"/>
                    <a:pt x="0" y="6010"/>
                  </a:cubicBezTo>
                  <a:cubicBezTo>
                    <a:pt x="0" y="6098"/>
                    <a:pt x="0" y="6204"/>
                    <a:pt x="30" y="6310"/>
                  </a:cubicBezTo>
                  <a:lnTo>
                    <a:pt x="2180" y="17181"/>
                  </a:lnTo>
                  <a:lnTo>
                    <a:pt x="2835" y="20504"/>
                  </a:lnTo>
                  <a:cubicBezTo>
                    <a:pt x="2866" y="20663"/>
                    <a:pt x="2912" y="20805"/>
                    <a:pt x="2988" y="20928"/>
                  </a:cubicBezTo>
                  <a:cubicBezTo>
                    <a:pt x="3049" y="21052"/>
                    <a:pt x="3140" y="21176"/>
                    <a:pt x="3216" y="21282"/>
                  </a:cubicBezTo>
                  <a:cubicBezTo>
                    <a:pt x="3308" y="21388"/>
                    <a:pt x="3399" y="21459"/>
                    <a:pt x="3506" y="21512"/>
                  </a:cubicBezTo>
                  <a:cubicBezTo>
                    <a:pt x="3613" y="21565"/>
                    <a:pt x="3719" y="21600"/>
                    <a:pt x="3826" y="21600"/>
                  </a:cubicBezTo>
                  <a:lnTo>
                    <a:pt x="6174" y="21582"/>
                  </a:lnTo>
                  <a:lnTo>
                    <a:pt x="13689" y="21529"/>
                  </a:lnTo>
                  <a:cubicBezTo>
                    <a:pt x="13704" y="21529"/>
                    <a:pt x="13734" y="21529"/>
                    <a:pt x="13750" y="21529"/>
                  </a:cubicBezTo>
                  <a:cubicBezTo>
                    <a:pt x="13765" y="21529"/>
                    <a:pt x="13795" y="21529"/>
                    <a:pt x="13811" y="21512"/>
                  </a:cubicBezTo>
                  <a:cubicBezTo>
                    <a:pt x="13826" y="21512"/>
                    <a:pt x="13856" y="21494"/>
                    <a:pt x="13872" y="21494"/>
                  </a:cubicBezTo>
                  <a:cubicBezTo>
                    <a:pt x="13887" y="21494"/>
                    <a:pt x="13902" y="21476"/>
                    <a:pt x="13933" y="21459"/>
                  </a:cubicBezTo>
                  <a:lnTo>
                    <a:pt x="21310" y="16845"/>
                  </a:lnTo>
                  <a:cubicBezTo>
                    <a:pt x="21310" y="16845"/>
                    <a:pt x="21295" y="16845"/>
                    <a:pt x="21295" y="16863"/>
                  </a:cubicBezTo>
                  <a:cubicBezTo>
                    <a:pt x="21310" y="16863"/>
                    <a:pt x="21326" y="16845"/>
                    <a:pt x="21341" y="16828"/>
                  </a:cubicBezTo>
                  <a:cubicBezTo>
                    <a:pt x="21417" y="16774"/>
                    <a:pt x="21478" y="16704"/>
                    <a:pt x="21524" y="16598"/>
                  </a:cubicBezTo>
                  <a:cubicBezTo>
                    <a:pt x="21570" y="16509"/>
                    <a:pt x="21600" y="16386"/>
                    <a:pt x="21600" y="16262"/>
                  </a:cubicBezTo>
                  <a:cubicBezTo>
                    <a:pt x="21600" y="16138"/>
                    <a:pt x="21585" y="15997"/>
                    <a:pt x="21554" y="15855"/>
                  </a:cubicBezTo>
                  <a:close/>
                  <a:moveTo>
                    <a:pt x="7073" y="742"/>
                  </a:moveTo>
                  <a:cubicBezTo>
                    <a:pt x="7073" y="742"/>
                    <a:pt x="7073" y="760"/>
                    <a:pt x="7073" y="760"/>
                  </a:cubicBezTo>
                  <a:cubicBezTo>
                    <a:pt x="7073" y="760"/>
                    <a:pt x="7058" y="760"/>
                    <a:pt x="7073" y="742"/>
                  </a:cubicBezTo>
                  <a:cubicBezTo>
                    <a:pt x="7058" y="742"/>
                    <a:pt x="7073" y="742"/>
                    <a:pt x="7073" y="742"/>
                  </a:cubicBezTo>
                  <a:close/>
                  <a:moveTo>
                    <a:pt x="7256" y="177"/>
                  </a:moveTo>
                  <a:cubicBezTo>
                    <a:pt x="7225" y="212"/>
                    <a:pt x="7195" y="247"/>
                    <a:pt x="7180" y="283"/>
                  </a:cubicBezTo>
                  <a:cubicBezTo>
                    <a:pt x="7180" y="283"/>
                    <a:pt x="7180" y="265"/>
                    <a:pt x="7195" y="265"/>
                  </a:cubicBezTo>
                  <a:cubicBezTo>
                    <a:pt x="7210" y="230"/>
                    <a:pt x="7225" y="194"/>
                    <a:pt x="7256" y="177"/>
                  </a:cubicBezTo>
                  <a:cubicBezTo>
                    <a:pt x="7256" y="177"/>
                    <a:pt x="7256" y="177"/>
                    <a:pt x="7256" y="177"/>
                  </a:cubicBezTo>
                  <a:close/>
                  <a:moveTo>
                    <a:pt x="7164" y="318"/>
                  </a:moveTo>
                  <a:cubicBezTo>
                    <a:pt x="7149" y="354"/>
                    <a:pt x="7134" y="389"/>
                    <a:pt x="7119" y="424"/>
                  </a:cubicBezTo>
                  <a:cubicBezTo>
                    <a:pt x="7119" y="389"/>
                    <a:pt x="7134" y="354"/>
                    <a:pt x="7164" y="318"/>
                  </a:cubicBezTo>
                  <a:close/>
                  <a:moveTo>
                    <a:pt x="7103" y="460"/>
                  </a:moveTo>
                  <a:cubicBezTo>
                    <a:pt x="7088" y="513"/>
                    <a:pt x="7073" y="566"/>
                    <a:pt x="7073" y="619"/>
                  </a:cubicBezTo>
                  <a:cubicBezTo>
                    <a:pt x="7073" y="566"/>
                    <a:pt x="7088" y="530"/>
                    <a:pt x="7103" y="460"/>
                  </a:cubicBezTo>
                  <a:cubicBezTo>
                    <a:pt x="7103" y="477"/>
                    <a:pt x="7103" y="460"/>
                    <a:pt x="7103" y="460"/>
                  </a:cubicBezTo>
                  <a:close/>
                  <a:moveTo>
                    <a:pt x="7073" y="866"/>
                  </a:moveTo>
                  <a:cubicBezTo>
                    <a:pt x="7073" y="884"/>
                    <a:pt x="7073" y="884"/>
                    <a:pt x="7073" y="901"/>
                  </a:cubicBezTo>
                  <a:cubicBezTo>
                    <a:pt x="7073" y="901"/>
                    <a:pt x="7073" y="884"/>
                    <a:pt x="7073" y="866"/>
                  </a:cubicBezTo>
                  <a:close/>
                  <a:moveTo>
                    <a:pt x="21066" y="16916"/>
                  </a:moveTo>
                  <a:cubicBezTo>
                    <a:pt x="21097" y="16916"/>
                    <a:pt x="21112" y="16916"/>
                    <a:pt x="21143" y="16916"/>
                  </a:cubicBezTo>
                  <a:cubicBezTo>
                    <a:pt x="21143" y="16916"/>
                    <a:pt x="21143" y="16916"/>
                    <a:pt x="21143" y="16916"/>
                  </a:cubicBezTo>
                  <a:cubicBezTo>
                    <a:pt x="21112" y="16916"/>
                    <a:pt x="21097" y="16916"/>
                    <a:pt x="21066" y="16916"/>
                  </a:cubicBezTo>
                  <a:close/>
                  <a:moveTo>
                    <a:pt x="21158" y="16916"/>
                  </a:moveTo>
                  <a:cubicBezTo>
                    <a:pt x="21173" y="16916"/>
                    <a:pt x="21188" y="16916"/>
                    <a:pt x="21204" y="16898"/>
                  </a:cubicBezTo>
                  <a:cubicBezTo>
                    <a:pt x="21204" y="16898"/>
                    <a:pt x="21204" y="16898"/>
                    <a:pt x="21204" y="16898"/>
                  </a:cubicBezTo>
                  <a:cubicBezTo>
                    <a:pt x="21188" y="16916"/>
                    <a:pt x="21173" y="16916"/>
                    <a:pt x="21158" y="16916"/>
                  </a:cubicBezTo>
                  <a:close/>
                  <a:moveTo>
                    <a:pt x="21249" y="16881"/>
                  </a:moveTo>
                  <a:cubicBezTo>
                    <a:pt x="21234" y="16881"/>
                    <a:pt x="21234" y="16881"/>
                    <a:pt x="21219" y="16898"/>
                  </a:cubicBezTo>
                  <a:cubicBezTo>
                    <a:pt x="21234" y="16881"/>
                    <a:pt x="21249" y="16881"/>
                    <a:pt x="21249" y="16881"/>
                  </a:cubicBezTo>
                  <a:cubicBezTo>
                    <a:pt x="21265" y="16881"/>
                    <a:pt x="21249" y="16881"/>
                    <a:pt x="21249" y="1688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FF85572C-92C9-415B-B692-DA77F725B967}"/>
                </a:ext>
              </a:extLst>
            </p:cNvPr>
            <p:cNvSpPr/>
            <p:nvPr/>
          </p:nvSpPr>
          <p:spPr>
            <a:xfrm>
              <a:off x="4425950" y="4146549"/>
              <a:ext cx="1610361" cy="1555751"/>
            </a:xfrm>
            <a:custGeom>
              <a:avLst/>
              <a:gdLst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143 w 21600"/>
                <a:gd name="connsiteY46" fmla="*/ 793 h 21600"/>
                <a:gd name="connsiteX47" fmla="*/ 8143 w 21600"/>
                <a:gd name="connsiteY47" fmla="*/ 793 h 21600"/>
                <a:gd name="connsiteX48" fmla="*/ 8143 w 21600"/>
                <a:gd name="connsiteY48" fmla="*/ 793 h 21600"/>
                <a:gd name="connsiteX49" fmla="*/ 8143 w 21600"/>
                <a:gd name="connsiteY49" fmla="*/ 793 h 21600"/>
                <a:gd name="connsiteX50" fmla="*/ 8347 w 21600"/>
                <a:gd name="connsiteY50" fmla="*/ 212 h 21600"/>
                <a:gd name="connsiteX51" fmla="*/ 8279 w 21600"/>
                <a:gd name="connsiteY51" fmla="*/ 300 h 21600"/>
                <a:gd name="connsiteX52" fmla="*/ 8313 w 21600"/>
                <a:gd name="connsiteY52" fmla="*/ 247 h 21600"/>
                <a:gd name="connsiteX53" fmla="*/ 8347 w 21600"/>
                <a:gd name="connsiteY53" fmla="*/ 212 h 21600"/>
                <a:gd name="connsiteX54" fmla="*/ 8466 w 21600"/>
                <a:gd name="connsiteY54" fmla="*/ 106 h 21600"/>
                <a:gd name="connsiteX55" fmla="*/ 8381 w 21600"/>
                <a:gd name="connsiteY55" fmla="*/ 176 h 21600"/>
                <a:gd name="connsiteX56" fmla="*/ 8466 w 21600"/>
                <a:gd name="connsiteY56" fmla="*/ 106 h 21600"/>
                <a:gd name="connsiteX57" fmla="*/ 8245 w 21600"/>
                <a:gd name="connsiteY57" fmla="*/ 353 h 21600"/>
                <a:gd name="connsiteX58" fmla="*/ 8177 w 21600"/>
                <a:gd name="connsiteY58" fmla="*/ 494 h 21600"/>
                <a:gd name="connsiteX59" fmla="*/ 8177 w 21600"/>
                <a:gd name="connsiteY59" fmla="*/ 494 h 21600"/>
                <a:gd name="connsiteX60" fmla="*/ 8245 w 21600"/>
                <a:gd name="connsiteY60" fmla="*/ 353 h 21600"/>
                <a:gd name="connsiteX61" fmla="*/ 8194 w 21600"/>
                <a:gd name="connsiteY61" fmla="*/ 511 h 21600"/>
                <a:gd name="connsiteX62" fmla="*/ 8160 w 21600"/>
                <a:gd name="connsiteY62" fmla="*/ 652 h 21600"/>
                <a:gd name="connsiteX63" fmla="*/ 8194 w 21600"/>
                <a:gd name="connsiteY63" fmla="*/ 511 h 21600"/>
                <a:gd name="connsiteX64" fmla="*/ 14752 w 21600"/>
                <a:gd name="connsiteY64" fmla="*/ 17280 h 21600"/>
                <a:gd name="connsiteX65" fmla="*/ 14735 w 21600"/>
                <a:gd name="connsiteY65" fmla="*/ 17280 h 21600"/>
                <a:gd name="connsiteX66" fmla="*/ 14786 w 21600"/>
                <a:gd name="connsiteY66" fmla="*/ 17262 h 21600"/>
                <a:gd name="connsiteX67" fmla="*/ 14752 w 21600"/>
                <a:gd name="connsiteY67" fmla="*/ 17280 h 21600"/>
                <a:gd name="connsiteX68" fmla="*/ 14701 w 21600"/>
                <a:gd name="connsiteY68" fmla="*/ 17280 h 21600"/>
                <a:gd name="connsiteX69" fmla="*/ 14701 w 21600"/>
                <a:gd name="connsiteY69" fmla="*/ 17280 h 21600"/>
                <a:gd name="connsiteX70" fmla="*/ 14616 w 21600"/>
                <a:gd name="connsiteY70" fmla="*/ 17298 h 21600"/>
                <a:gd name="connsiteX71" fmla="*/ 14701 w 21600"/>
                <a:gd name="connsiteY71" fmla="*/ 17280 h 21600"/>
                <a:gd name="connsiteX72" fmla="*/ 13696 w 21600"/>
                <a:gd name="connsiteY72" fmla="*/ 8605 h 21600"/>
                <a:gd name="connsiteX73" fmla="*/ 13747 w 21600"/>
                <a:gd name="connsiteY73" fmla="*/ 8605 h 21600"/>
                <a:gd name="connsiteX74" fmla="*/ 13730 w 21600"/>
                <a:gd name="connsiteY74" fmla="*/ 8605 h 21600"/>
                <a:gd name="connsiteX75" fmla="*/ 13696 w 21600"/>
                <a:gd name="connsiteY75" fmla="*/ 8605 h 21600"/>
                <a:gd name="connsiteX76" fmla="*/ 13951 w 21600"/>
                <a:gd name="connsiteY76" fmla="*/ 8569 h 21600"/>
                <a:gd name="connsiteX77" fmla="*/ 13985 w 21600"/>
                <a:gd name="connsiteY77" fmla="*/ 8552 h 21600"/>
                <a:gd name="connsiteX78" fmla="*/ 13951 w 21600"/>
                <a:gd name="connsiteY78" fmla="*/ 8569 h 21600"/>
                <a:gd name="connsiteX79" fmla="*/ 13951 w 21600"/>
                <a:gd name="connsiteY79" fmla="*/ 8569 h 21600"/>
                <a:gd name="connsiteX80" fmla="*/ 14190 w 21600"/>
                <a:gd name="connsiteY80" fmla="*/ 8481 h 21600"/>
                <a:gd name="connsiteX81" fmla="*/ 14190 w 21600"/>
                <a:gd name="connsiteY81" fmla="*/ 8481 h 21600"/>
                <a:gd name="connsiteX82" fmla="*/ 14190 w 21600"/>
                <a:gd name="connsiteY82" fmla="*/ 8481 h 21600"/>
                <a:gd name="connsiteX83" fmla="*/ 14190 w 21600"/>
                <a:gd name="connsiteY83" fmla="*/ 8481 h 21600"/>
                <a:gd name="connsiteX84" fmla="*/ 20987 w 21600"/>
                <a:gd name="connsiteY84" fmla="*/ 4496 h 21600"/>
                <a:gd name="connsiteX85" fmla="*/ 21055 w 21600"/>
                <a:gd name="connsiteY85" fmla="*/ 4496 h 21600"/>
                <a:gd name="connsiteX86" fmla="*/ 21055 w 21600"/>
                <a:gd name="connsiteY86" fmla="*/ 4496 h 21600"/>
                <a:gd name="connsiteX87" fmla="*/ 20987 w 21600"/>
                <a:gd name="connsiteY87" fmla="*/ 4496 h 21600"/>
                <a:gd name="connsiteX88" fmla="*/ 21072 w 21600"/>
                <a:gd name="connsiteY88" fmla="*/ 4479 h 21600"/>
                <a:gd name="connsiteX89" fmla="*/ 21123 w 21600"/>
                <a:gd name="connsiteY89" fmla="*/ 4461 h 21600"/>
                <a:gd name="connsiteX90" fmla="*/ 21106 w 21600"/>
                <a:gd name="connsiteY90" fmla="*/ 4461 h 21600"/>
                <a:gd name="connsiteX91" fmla="*/ 21072 w 21600"/>
                <a:gd name="connsiteY91" fmla="*/ 4479 h 21600"/>
                <a:gd name="connsiteX92" fmla="*/ 21174 w 21600"/>
                <a:gd name="connsiteY92" fmla="*/ 4461 h 21600"/>
                <a:gd name="connsiteX93" fmla="*/ 21157 w 21600"/>
                <a:gd name="connsiteY93" fmla="*/ 4461 h 21600"/>
                <a:gd name="connsiteX94" fmla="*/ 21208 w 21600"/>
                <a:gd name="connsiteY94" fmla="*/ 4443 h 21600"/>
                <a:gd name="connsiteX95" fmla="*/ 21174 w 21600"/>
                <a:gd name="connsiteY95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143 w 21600"/>
                <a:gd name="connsiteY46" fmla="*/ 793 h 21600"/>
                <a:gd name="connsiteX47" fmla="*/ 8143 w 21600"/>
                <a:gd name="connsiteY47" fmla="*/ 793 h 21600"/>
                <a:gd name="connsiteX48" fmla="*/ 8143 w 21600"/>
                <a:gd name="connsiteY48" fmla="*/ 793 h 21600"/>
                <a:gd name="connsiteX49" fmla="*/ 8347 w 21600"/>
                <a:gd name="connsiteY49" fmla="*/ 212 h 21600"/>
                <a:gd name="connsiteX50" fmla="*/ 8279 w 21600"/>
                <a:gd name="connsiteY50" fmla="*/ 300 h 21600"/>
                <a:gd name="connsiteX51" fmla="*/ 8313 w 21600"/>
                <a:gd name="connsiteY51" fmla="*/ 247 h 21600"/>
                <a:gd name="connsiteX52" fmla="*/ 8347 w 21600"/>
                <a:gd name="connsiteY52" fmla="*/ 212 h 21600"/>
                <a:gd name="connsiteX53" fmla="*/ 8466 w 21600"/>
                <a:gd name="connsiteY53" fmla="*/ 106 h 21600"/>
                <a:gd name="connsiteX54" fmla="*/ 8381 w 21600"/>
                <a:gd name="connsiteY54" fmla="*/ 176 h 21600"/>
                <a:gd name="connsiteX55" fmla="*/ 8466 w 21600"/>
                <a:gd name="connsiteY55" fmla="*/ 106 h 21600"/>
                <a:gd name="connsiteX56" fmla="*/ 8245 w 21600"/>
                <a:gd name="connsiteY56" fmla="*/ 353 h 21600"/>
                <a:gd name="connsiteX57" fmla="*/ 8177 w 21600"/>
                <a:gd name="connsiteY57" fmla="*/ 494 h 21600"/>
                <a:gd name="connsiteX58" fmla="*/ 8177 w 21600"/>
                <a:gd name="connsiteY58" fmla="*/ 494 h 21600"/>
                <a:gd name="connsiteX59" fmla="*/ 8245 w 21600"/>
                <a:gd name="connsiteY59" fmla="*/ 353 h 21600"/>
                <a:gd name="connsiteX60" fmla="*/ 8194 w 21600"/>
                <a:gd name="connsiteY60" fmla="*/ 511 h 21600"/>
                <a:gd name="connsiteX61" fmla="*/ 8160 w 21600"/>
                <a:gd name="connsiteY61" fmla="*/ 652 h 21600"/>
                <a:gd name="connsiteX62" fmla="*/ 8194 w 21600"/>
                <a:gd name="connsiteY62" fmla="*/ 511 h 21600"/>
                <a:gd name="connsiteX63" fmla="*/ 14752 w 21600"/>
                <a:gd name="connsiteY63" fmla="*/ 17280 h 21600"/>
                <a:gd name="connsiteX64" fmla="*/ 14735 w 21600"/>
                <a:gd name="connsiteY64" fmla="*/ 17280 h 21600"/>
                <a:gd name="connsiteX65" fmla="*/ 14786 w 21600"/>
                <a:gd name="connsiteY65" fmla="*/ 17262 h 21600"/>
                <a:gd name="connsiteX66" fmla="*/ 14752 w 21600"/>
                <a:gd name="connsiteY66" fmla="*/ 17280 h 21600"/>
                <a:gd name="connsiteX67" fmla="*/ 14701 w 21600"/>
                <a:gd name="connsiteY67" fmla="*/ 17280 h 21600"/>
                <a:gd name="connsiteX68" fmla="*/ 14701 w 21600"/>
                <a:gd name="connsiteY68" fmla="*/ 17280 h 21600"/>
                <a:gd name="connsiteX69" fmla="*/ 14616 w 21600"/>
                <a:gd name="connsiteY69" fmla="*/ 17298 h 21600"/>
                <a:gd name="connsiteX70" fmla="*/ 14701 w 21600"/>
                <a:gd name="connsiteY70" fmla="*/ 17280 h 21600"/>
                <a:gd name="connsiteX71" fmla="*/ 13696 w 21600"/>
                <a:gd name="connsiteY71" fmla="*/ 8605 h 21600"/>
                <a:gd name="connsiteX72" fmla="*/ 13747 w 21600"/>
                <a:gd name="connsiteY72" fmla="*/ 8605 h 21600"/>
                <a:gd name="connsiteX73" fmla="*/ 13730 w 21600"/>
                <a:gd name="connsiteY73" fmla="*/ 8605 h 21600"/>
                <a:gd name="connsiteX74" fmla="*/ 13696 w 21600"/>
                <a:gd name="connsiteY74" fmla="*/ 8605 h 21600"/>
                <a:gd name="connsiteX75" fmla="*/ 13951 w 21600"/>
                <a:gd name="connsiteY75" fmla="*/ 8569 h 21600"/>
                <a:gd name="connsiteX76" fmla="*/ 13985 w 21600"/>
                <a:gd name="connsiteY76" fmla="*/ 8552 h 21600"/>
                <a:gd name="connsiteX77" fmla="*/ 13951 w 21600"/>
                <a:gd name="connsiteY77" fmla="*/ 8569 h 21600"/>
                <a:gd name="connsiteX78" fmla="*/ 13951 w 21600"/>
                <a:gd name="connsiteY78" fmla="*/ 8569 h 21600"/>
                <a:gd name="connsiteX79" fmla="*/ 14190 w 21600"/>
                <a:gd name="connsiteY79" fmla="*/ 8481 h 21600"/>
                <a:gd name="connsiteX80" fmla="*/ 14190 w 21600"/>
                <a:gd name="connsiteY80" fmla="*/ 8481 h 21600"/>
                <a:gd name="connsiteX81" fmla="*/ 14190 w 21600"/>
                <a:gd name="connsiteY81" fmla="*/ 8481 h 21600"/>
                <a:gd name="connsiteX82" fmla="*/ 14190 w 21600"/>
                <a:gd name="connsiteY82" fmla="*/ 8481 h 21600"/>
                <a:gd name="connsiteX83" fmla="*/ 20987 w 21600"/>
                <a:gd name="connsiteY83" fmla="*/ 4496 h 21600"/>
                <a:gd name="connsiteX84" fmla="*/ 21055 w 21600"/>
                <a:gd name="connsiteY84" fmla="*/ 4496 h 21600"/>
                <a:gd name="connsiteX85" fmla="*/ 21055 w 21600"/>
                <a:gd name="connsiteY85" fmla="*/ 4496 h 21600"/>
                <a:gd name="connsiteX86" fmla="*/ 20987 w 21600"/>
                <a:gd name="connsiteY86" fmla="*/ 4496 h 21600"/>
                <a:gd name="connsiteX87" fmla="*/ 21072 w 21600"/>
                <a:gd name="connsiteY87" fmla="*/ 4479 h 21600"/>
                <a:gd name="connsiteX88" fmla="*/ 21123 w 21600"/>
                <a:gd name="connsiteY88" fmla="*/ 4461 h 21600"/>
                <a:gd name="connsiteX89" fmla="*/ 21106 w 21600"/>
                <a:gd name="connsiteY89" fmla="*/ 4461 h 21600"/>
                <a:gd name="connsiteX90" fmla="*/ 21072 w 21600"/>
                <a:gd name="connsiteY90" fmla="*/ 4479 h 21600"/>
                <a:gd name="connsiteX91" fmla="*/ 21174 w 21600"/>
                <a:gd name="connsiteY91" fmla="*/ 4461 h 21600"/>
                <a:gd name="connsiteX92" fmla="*/ 21157 w 21600"/>
                <a:gd name="connsiteY92" fmla="*/ 4461 h 21600"/>
                <a:gd name="connsiteX93" fmla="*/ 21208 w 21600"/>
                <a:gd name="connsiteY93" fmla="*/ 4443 h 21600"/>
                <a:gd name="connsiteX94" fmla="*/ 21174 w 21600"/>
                <a:gd name="connsiteY94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8245 w 21600"/>
                <a:gd name="connsiteY53" fmla="*/ 353 h 21600"/>
                <a:gd name="connsiteX54" fmla="*/ 8177 w 21600"/>
                <a:gd name="connsiteY54" fmla="*/ 494 h 21600"/>
                <a:gd name="connsiteX55" fmla="*/ 8177 w 21600"/>
                <a:gd name="connsiteY55" fmla="*/ 494 h 21600"/>
                <a:gd name="connsiteX56" fmla="*/ 8245 w 21600"/>
                <a:gd name="connsiteY56" fmla="*/ 353 h 21600"/>
                <a:gd name="connsiteX57" fmla="*/ 8194 w 21600"/>
                <a:gd name="connsiteY57" fmla="*/ 511 h 21600"/>
                <a:gd name="connsiteX58" fmla="*/ 8160 w 21600"/>
                <a:gd name="connsiteY58" fmla="*/ 652 h 21600"/>
                <a:gd name="connsiteX59" fmla="*/ 8194 w 21600"/>
                <a:gd name="connsiteY59" fmla="*/ 511 h 21600"/>
                <a:gd name="connsiteX60" fmla="*/ 14752 w 21600"/>
                <a:gd name="connsiteY60" fmla="*/ 17280 h 21600"/>
                <a:gd name="connsiteX61" fmla="*/ 14735 w 21600"/>
                <a:gd name="connsiteY61" fmla="*/ 17280 h 21600"/>
                <a:gd name="connsiteX62" fmla="*/ 14786 w 21600"/>
                <a:gd name="connsiteY62" fmla="*/ 17262 h 21600"/>
                <a:gd name="connsiteX63" fmla="*/ 14752 w 21600"/>
                <a:gd name="connsiteY63" fmla="*/ 17280 h 21600"/>
                <a:gd name="connsiteX64" fmla="*/ 14701 w 21600"/>
                <a:gd name="connsiteY64" fmla="*/ 17280 h 21600"/>
                <a:gd name="connsiteX65" fmla="*/ 14701 w 21600"/>
                <a:gd name="connsiteY65" fmla="*/ 17280 h 21600"/>
                <a:gd name="connsiteX66" fmla="*/ 14616 w 21600"/>
                <a:gd name="connsiteY66" fmla="*/ 17298 h 21600"/>
                <a:gd name="connsiteX67" fmla="*/ 14701 w 21600"/>
                <a:gd name="connsiteY67" fmla="*/ 17280 h 21600"/>
                <a:gd name="connsiteX68" fmla="*/ 13696 w 21600"/>
                <a:gd name="connsiteY68" fmla="*/ 8605 h 21600"/>
                <a:gd name="connsiteX69" fmla="*/ 13747 w 21600"/>
                <a:gd name="connsiteY69" fmla="*/ 8605 h 21600"/>
                <a:gd name="connsiteX70" fmla="*/ 13730 w 21600"/>
                <a:gd name="connsiteY70" fmla="*/ 8605 h 21600"/>
                <a:gd name="connsiteX71" fmla="*/ 13696 w 21600"/>
                <a:gd name="connsiteY71" fmla="*/ 8605 h 21600"/>
                <a:gd name="connsiteX72" fmla="*/ 13951 w 21600"/>
                <a:gd name="connsiteY72" fmla="*/ 8569 h 21600"/>
                <a:gd name="connsiteX73" fmla="*/ 13985 w 21600"/>
                <a:gd name="connsiteY73" fmla="*/ 8552 h 21600"/>
                <a:gd name="connsiteX74" fmla="*/ 13951 w 21600"/>
                <a:gd name="connsiteY74" fmla="*/ 8569 h 21600"/>
                <a:gd name="connsiteX75" fmla="*/ 13951 w 21600"/>
                <a:gd name="connsiteY75" fmla="*/ 8569 h 21600"/>
                <a:gd name="connsiteX76" fmla="*/ 14190 w 21600"/>
                <a:gd name="connsiteY76" fmla="*/ 8481 h 21600"/>
                <a:gd name="connsiteX77" fmla="*/ 14190 w 21600"/>
                <a:gd name="connsiteY77" fmla="*/ 8481 h 21600"/>
                <a:gd name="connsiteX78" fmla="*/ 14190 w 21600"/>
                <a:gd name="connsiteY78" fmla="*/ 8481 h 21600"/>
                <a:gd name="connsiteX79" fmla="*/ 14190 w 21600"/>
                <a:gd name="connsiteY79" fmla="*/ 8481 h 21600"/>
                <a:gd name="connsiteX80" fmla="*/ 20987 w 21600"/>
                <a:gd name="connsiteY80" fmla="*/ 4496 h 21600"/>
                <a:gd name="connsiteX81" fmla="*/ 21055 w 21600"/>
                <a:gd name="connsiteY81" fmla="*/ 4496 h 21600"/>
                <a:gd name="connsiteX82" fmla="*/ 21055 w 21600"/>
                <a:gd name="connsiteY82" fmla="*/ 4496 h 21600"/>
                <a:gd name="connsiteX83" fmla="*/ 20987 w 21600"/>
                <a:gd name="connsiteY83" fmla="*/ 4496 h 21600"/>
                <a:gd name="connsiteX84" fmla="*/ 21072 w 21600"/>
                <a:gd name="connsiteY84" fmla="*/ 4479 h 21600"/>
                <a:gd name="connsiteX85" fmla="*/ 21123 w 21600"/>
                <a:gd name="connsiteY85" fmla="*/ 4461 h 21600"/>
                <a:gd name="connsiteX86" fmla="*/ 21106 w 21600"/>
                <a:gd name="connsiteY86" fmla="*/ 4461 h 21600"/>
                <a:gd name="connsiteX87" fmla="*/ 21072 w 21600"/>
                <a:gd name="connsiteY87" fmla="*/ 4479 h 21600"/>
                <a:gd name="connsiteX88" fmla="*/ 21174 w 21600"/>
                <a:gd name="connsiteY88" fmla="*/ 4461 h 21600"/>
                <a:gd name="connsiteX89" fmla="*/ 21157 w 21600"/>
                <a:gd name="connsiteY89" fmla="*/ 4461 h 21600"/>
                <a:gd name="connsiteX90" fmla="*/ 21208 w 21600"/>
                <a:gd name="connsiteY90" fmla="*/ 4443 h 21600"/>
                <a:gd name="connsiteX91" fmla="*/ 21174 w 21600"/>
                <a:gd name="connsiteY91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8245 w 21600"/>
                <a:gd name="connsiteY53" fmla="*/ 353 h 21600"/>
                <a:gd name="connsiteX54" fmla="*/ 8177 w 21600"/>
                <a:gd name="connsiteY54" fmla="*/ 494 h 21600"/>
                <a:gd name="connsiteX55" fmla="*/ 8177 w 21600"/>
                <a:gd name="connsiteY55" fmla="*/ 494 h 21600"/>
                <a:gd name="connsiteX56" fmla="*/ 8245 w 21600"/>
                <a:gd name="connsiteY56" fmla="*/ 353 h 21600"/>
                <a:gd name="connsiteX57" fmla="*/ 14752 w 21600"/>
                <a:gd name="connsiteY57" fmla="*/ 17280 h 21600"/>
                <a:gd name="connsiteX58" fmla="*/ 14735 w 21600"/>
                <a:gd name="connsiteY58" fmla="*/ 17280 h 21600"/>
                <a:gd name="connsiteX59" fmla="*/ 14786 w 21600"/>
                <a:gd name="connsiteY59" fmla="*/ 17262 h 21600"/>
                <a:gd name="connsiteX60" fmla="*/ 14752 w 21600"/>
                <a:gd name="connsiteY60" fmla="*/ 17280 h 21600"/>
                <a:gd name="connsiteX61" fmla="*/ 14701 w 21600"/>
                <a:gd name="connsiteY61" fmla="*/ 17280 h 21600"/>
                <a:gd name="connsiteX62" fmla="*/ 14701 w 21600"/>
                <a:gd name="connsiteY62" fmla="*/ 17280 h 21600"/>
                <a:gd name="connsiteX63" fmla="*/ 14616 w 21600"/>
                <a:gd name="connsiteY63" fmla="*/ 17298 h 21600"/>
                <a:gd name="connsiteX64" fmla="*/ 14701 w 21600"/>
                <a:gd name="connsiteY64" fmla="*/ 17280 h 21600"/>
                <a:gd name="connsiteX65" fmla="*/ 13696 w 21600"/>
                <a:gd name="connsiteY65" fmla="*/ 8605 h 21600"/>
                <a:gd name="connsiteX66" fmla="*/ 13747 w 21600"/>
                <a:gd name="connsiteY66" fmla="*/ 8605 h 21600"/>
                <a:gd name="connsiteX67" fmla="*/ 13730 w 21600"/>
                <a:gd name="connsiteY67" fmla="*/ 8605 h 21600"/>
                <a:gd name="connsiteX68" fmla="*/ 13696 w 21600"/>
                <a:gd name="connsiteY68" fmla="*/ 8605 h 21600"/>
                <a:gd name="connsiteX69" fmla="*/ 13951 w 21600"/>
                <a:gd name="connsiteY69" fmla="*/ 8569 h 21600"/>
                <a:gd name="connsiteX70" fmla="*/ 13985 w 21600"/>
                <a:gd name="connsiteY70" fmla="*/ 8552 h 21600"/>
                <a:gd name="connsiteX71" fmla="*/ 13951 w 21600"/>
                <a:gd name="connsiteY71" fmla="*/ 8569 h 21600"/>
                <a:gd name="connsiteX72" fmla="*/ 13951 w 21600"/>
                <a:gd name="connsiteY72" fmla="*/ 8569 h 21600"/>
                <a:gd name="connsiteX73" fmla="*/ 14190 w 21600"/>
                <a:gd name="connsiteY73" fmla="*/ 8481 h 21600"/>
                <a:gd name="connsiteX74" fmla="*/ 14190 w 21600"/>
                <a:gd name="connsiteY74" fmla="*/ 8481 h 21600"/>
                <a:gd name="connsiteX75" fmla="*/ 14190 w 21600"/>
                <a:gd name="connsiteY75" fmla="*/ 8481 h 21600"/>
                <a:gd name="connsiteX76" fmla="*/ 14190 w 21600"/>
                <a:gd name="connsiteY76" fmla="*/ 8481 h 21600"/>
                <a:gd name="connsiteX77" fmla="*/ 20987 w 21600"/>
                <a:gd name="connsiteY77" fmla="*/ 4496 h 21600"/>
                <a:gd name="connsiteX78" fmla="*/ 21055 w 21600"/>
                <a:gd name="connsiteY78" fmla="*/ 4496 h 21600"/>
                <a:gd name="connsiteX79" fmla="*/ 21055 w 21600"/>
                <a:gd name="connsiteY79" fmla="*/ 4496 h 21600"/>
                <a:gd name="connsiteX80" fmla="*/ 20987 w 21600"/>
                <a:gd name="connsiteY80" fmla="*/ 4496 h 21600"/>
                <a:gd name="connsiteX81" fmla="*/ 21072 w 21600"/>
                <a:gd name="connsiteY81" fmla="*/ 4479 h 21600"/>
                <a:gd name="connsiteX82" fmla="*/ 21123 w 21600"/>
                <a:gd name="connsiteY82" fmla="*/ 4461 h 21600"/>
                <a:gd name="connsiteX83" fmla="*/ 21106 w 21600"/>
                <a:gd name="connsiteY83" fmla="*/ 4461 h 21600"/>
                <a:gd name="connsiteX84" fmla="*/ 21072 w 21600"/>
                <a:gd name="connsiteY84" fmla="*/ 4479 h 21600"/>
                <a:gd name="connsiteX85" fmla="*/ 21174 w 21600"/>
                <a:gd name="connsiteY85" fmla="*/ 4461 h 21600"/>
                <a:gd name="connsiteX86" fmla="*/ 21157 w 21600"/>
                <a:gd name="connsiteY86" fmla="*/ 4461 h 21600"/>
                <a:gd name="connsiteX87" fmla="*/ 21208 w 21600"/>
                <a:gd name="connsiteY87" fmla="*/ 4443 h 21600"/>
                <a:gd name="connsiteX88" fmla="*/ 21174 w 21600"/>
                <a:gd name="connsiteY88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8245 w 21600"/>
                <a:gd name="connsiteY53" fmla="*/ 353 h 21600"/>
                <a:gd name="connsiteX54" fmla="*/ 8177 w 21600"/>
                <a:gd name="connsiteY54" fmla="*/ 494 h 21600"/>
                <a:gd name="connsiteX55" fmla="*/ 8245 w 21600"/>
                <a:gd name="connsiteY55" fmla="*/ 353 h 21600"/>
                <a:gd name="connsiteX56" fmla="*/ 14752 w 21600"/>
                <a:gd name="connsiteY56" fmla="*/ 17280 h 21600"/>
                <a:gd name="connsiteX57" fmla="*/ 14735 w 21600"/>
                <a:gd name="connsiteY57" fmla="*/ 17280 h 21600"/>
                <a:gd name="connsiteX58" fmla="*/ 14786 w 21600"/>
                <a:gd name="connsiteY58" fmla="*/ 17262 h 21600"/>
                <a:gd name="connsiteX59" fmla="*/ 14752 w 21600"/>
                <a:gd name="connsiteY59" fmla="*/ 17280 h 21600"/>
                <a:gd name="connsiteX60" fmla="*/ 14701 w 21600"/>
                <a:gd name="connsiteY60" fmla="*/ 17280 h 21600"/>
                <a:gd name="connsiteX61" fmla="*/ 14701 w 21600"/>
                <a:gd name="connsiteY61" fmla="*/ 17280 h 21600"/>
                <a:gd name="connsiteX62" fmla="*/ 14616 w 21600"/>
                <a:gd name="connsiteY62" fmla="*/ 17298 h 21600"/>
                <a:gd name="connsiteX63" fmla="*/ 14701 w 21600"/>
                <a:gd name="connsiteY63" fmla="*/ 17280 h 21600"/>
                <a:gd name="connsiteX64" fmla="*/ 13696 w 21600"/>
                <a:gd name="connsiteY64" fmla="*/ 8605 h 21600"/>
                <a:gd name="connsiteX65" fmla="*/ 13747 w 21600"/>
                <a:gd name="connsiteY65" fmla="*/ 8605 h 21600"/>
                <a:gd name="connsiteX66" fmla="*/ 13730 w 21600"/>
                <a:gd name="connsiteY66" fmla="*/ 8605 h 21600"/>
                <a:gd name="connsiteX67" fmla="*/ 13696 w 21600"/>
                <a:gd name="connsiteY67" fmla="*/ 8605 h 21600"/>
                <a:gd name="connsiteX68" fmla="*/ 13951 w 21600"/>
                <a:gd name="connsiteY68" fmla="*/ 8569 h 21600"/>
                <a:gd name="connsiteX69" fmla="*/ 13985 w 21600"/>
                <a:gd name="connsiteY69" fmla="*/ 8552 h 21600"/>
                <a:gd name="connsiteX70" fmla="*/ 13951 w 21600"/>
                <a:gd name="connsiteY70" fmla="*/ 8569 h 21600"/>
                <a:gd name="connsiteX71" fmla="*/ 13951 w 21600"/>
                <a:gd name="connsiteY71" fmla="*/ 8569 h 21600"/>
                <a:gd name="connsiteX72" fmla="*/ 14190 w 21600"/>
                <a:gd name="connsiteY72" fmla="*/ 8481 h 21600"/>
                <a:gd name="connsiteX73" fmla="*/ 14190 w 21600"/>
                <a:gd name="connsiteY73" fmla="*/ 8481 h 21600"/>
                <a:gd name="connsiteX74" fmla="*/ 14190 w 21600"/>
                <a:gd name="connsiteY74" fmla="*/ 8481 h 21600"/>
                <a:gd name="connsiteX75" fmla="*/ 14190 w 21600"/>
                <a:gd name="connsiteY75" fmla="*/ 8481 h 21600"/>
                <a:gd name="connsiteX76" fmla="*/ 20987 w 21600"/>
                <a:gd name="connsiteY76" fmla="*/ 4496 h 21600"/>
                <a:gd name="connsiteX77" fmla="*/ 21055 w 21600"/>
                <a:gd name="connsiteY77" fmla="*/ 4496 h 21600"/>
                <a:gd name="connsiteX78" fmla="*/ 21055 w 21600"/>
                <a:gd name="connsiteY78" fmla="*/ 4496 h 21600"/>
                <a:gd name="connsiteX79" fmla="*/ 20987 w 21600"/>
                <a:gd name="connsiteY79" fmla="*/ 4496 h 21600"/>
                <a:gd name="connsiteX80" fmla="*/ 21072 w 21600"/>
                <a:gd name="connsiteY80" fmla="*/ 4479 h 21600"/>
                <a:gd name="connsiteX81" fmla="*/ 21123 w 21600"/>
                <a:gd name="connsiteY81" fmla="*/ 4461 h 21600"/>
                <a:gd name="connsiteX82" fmla="*/ 21106 w 21600"/>
                <a:gd name="connsiteY82" fmla="*/ 4461 h 21600"/>
                <a:gd name="connsiteX83" fmla="*/ 21072 w 21600"/>
                <a:gd name="connsiteY83" fmla="*/ 4479 h 21600"/>
                <a:gd name="connsiteX84" fmla="*/ 21174 w 21600"/>
                <a:gd name="connsiteY84" fmla="*/ 4461 h 21600"/>
                <a:gd name="connsiteX85" fmla="*/ 21157 w 21600"/>
                <a:gd name="connsiteY85" fmla="*/ 4461 h 21600"/>
                <a:gd name="connsiteX86" fmla="*/ 21208 w 21600"/>
                <a:gd name="connsiteY86" fmla="*/ 4443 h 21600"/>
                <a:gd name="connsiteX87" fmla="*/ 21174 w 21600"/>
                <a:gd name="connsiteY87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3696 w 21600"/>
                <a:gd name="connsiteY61" fmla="*/ 8605 h 21600"/>
                <a:gd name="connsiteX62" fmla="*/ 13747 w 21600"/>
                <a:gd name="connsiteY62" fmla="*/ 8605 h 21600"/>
                <a:gd name="connsiteX63" fmla="*/ 13730 w 21600"/>
                <a:gd name="connsiteY63" fmla="*/ 8605 h 21600"/>
                <a:gd name="connsiteX64" fmla="*/ 13696 w 21600"/>
                <a:gd name="connsiteY64" fmla="*/ 8605 h 21600"/>
                <a:gd name="connsiteX65" fmla="*/ 13951 w 21600"/>
                <a:gd name="connsiteY65" fmla="*/ 8569 h 21600"/>
                <a:gd name="connsiteX66" fmla="*/ 13985 w 21600"/>
                <a:gd name="connsiteY66" fmla="*/ 8552 h 21600"/>
                <a:gd name="connsiteX67" fmla="*/ 13951 w 21600"/>
                <a:gd name="connsiteY67" fmla="*/ 8569 h 21600"/>
                <a:gd name="connsiteX68" fmla="*/ 13951 w 21600"/>
                <a:gd name="connsiteY68" fmla="*/ 8569 h 21600"/>
                <a:gd name="connsiteX69" fmla="*/ 14190 w 21600"/>
                <a:gd name="connsiteY69" fmla="*/ 8481 h 21600"/>
                <a:gd name="connsiteX70" fmla="*/ 14190 w 21600"/>
                <a:gd name="connsiteY70" fmla="*/ 8481 h 21600"/>
                <a:gd name="connsiteX71" fmla="*/ 14190 w 21600"/>
                <a:gd name="connsiteY71" fmla="*/ 8481 h 21600"/>
                <a:gd name="connsiteX72" fmla="*/ 14190 w 21600"/>
                <a:gd name="connsiteY72" fmla="*/ 8481 h 21600"/>
                <a:gd name="connsiteX73" fmla="*/ 20987 w 21600"/>
                <a:gd name="connsiteY73" fmla="*/ 4496 h 21600"/>
                <a:gd name="connsiteX74" fmla="*/ 21055 w 21600"/>
                <a:gd name="connsiteY74" fmla="*/ 4496 h 21600"/>
                <a:gd name="connsiteX75" fmla="*/ 21055 w 21600"/>
                <a:gd name="connsiteY75" fmla="*/ 4496 h 21600"/>
                <a:gd name="connsiteX76" fmla="*/ 20987 w 21600"/>
                <a:gd name="connsiteY76" fmla="*/ 4496 h 21600"/>
                <a:gd name="connsiteX77" fmla="*/ 21072 w 21600"/>
                <a:gd name="connsiteY77" fmla="*/ 4479 h 21600"/>
                <a:gd name="connsiteX78" fmla="*/ 21123 w 21600"/>
                <a:gd name="connsiteY78" fmla="*/ 4461 h 21600"/>
                <a:gd name="connsiteX79" fmla="*/ 21106 w 21600"/>
                <a:gd name="connsiteY79" fmla="*/ 4461 h 21600"/>
                <a:gd name="connsiteX80" fmla="*/ 21072 w 21600"/>
                <a:gd name="connsiteY80" fmla="*/ 4479 h 21600"/>
                <a:gd name="connsiteX81" fmla="*/ 21174 w 21600"/>
                <a:gd name="connsiteY81" fmla="*/ 4461 h 21600"/>
                <a:gd name="connsiteX82" fmla="*/ 21157 w 21600"/>
                <a:gd name="connsiteY82" fmla="*/ 4461 h 21600"/>
                <a:gd name="connsiteX83" fmla="*/ 21208 w 21600"/>
                <a:gd name="connsiteY83" fmla="*/ 4443 h 21600"/>
                <a:gd name="connsiteX84" fmla="*/ 21174 w 21600"/>
                <a:gd name="connsiteY84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3730 w 21600"/>
                <a:gd name="connsiteY61" fmla="*/ 8605 h 21600"/>
                <a:gd name="connsiteX62" fmla="*/ 13747 w 21600"/>
                <a:gd name="connsiteY62" fmla="*/ 8605 h 21600"/>
                <a:gd name="connsiteX63" fmla="*/ 13730 w 21600"/>
                <a:gd name="connsiteY63" fmla="*/ 8605 h 21600"/>
                <a:gd name="connsiteX64" fmla="*/ 13951 w 21600"/>
                <a:gd name="connsiteY64" fmla="*/ 8569 h 21600"/>
                <a:gd name="connsiteX65" fmla="*/ 13985 w 21600"/>
                <a:gd name="connsiteY65" fmla="*/ 8552 h 21600"/>
                <a:gd name="connsiteX66" fmla="*/ 13951 w 21600"/>
                <a:gd name="connsiteY66" fmla="*/ 8569 h 21600"/>
                <a:gd name="connsiteX67" fmla="*/ 13951 w 21600"/>
                <a:gd name="connsiteY67" fmla="*/ 8569 h 21600"/>
                <a:gd name="connsiteX68" fmla="*/ 14190 w 21600"/>
                <a:gd name="connsiteY68" fmla="*/ 8481 h 21600"/>
                <a:gd name="connsiteX69" fmla="*/ 14190 w 21600"/>
                <a:gd name="connsiteY69" fmla="*/ 8481 h 21600"/>
                <a:gd name="connsiteX70" fmla="*/ 14190 w 21600"/>
                <a:gd name="connsiteY70" fmla="*/ 8481 h 21600"/>
                <a:gd name="connsiteX71" fmla="*/ 14190 w 21600"/>
                <a:gd name="connsiteY71" fmla="*/ 8481 h 21600"/>
                <a:gd name="connsiteX72" fmla="*/ 20987 w 21600"/>
                <a:gd name="connsiteY72" fmla="*/ 4496 h 21600"/>
                <a:gd name="connsiteX73" fmla="*/ 21055 w 21600"/>
                <a:gd name="connsiteY73" fmla="*/ 4496 h 21600"/>
                <a:gd name="connsiteX74" fmla="*/ 21055 w 21600"/>
                <a:gd name="connsiteY74" fmla="*/ 4496 h 21600"/>
                <a:gd name="connsiteX75" fmla="*/ 20987 w 21600"/>
                <a:gd name="connsiteY75" fmla="*/ 4496 h 21600"/>
                <a:gd name="connsiteX76" fmla="*/ 21072 w 21600"/>
                <a:gd name="connsiteY76" fmla="*/ 4479 h 21600"/>
                <a:gd name="connsiteX77" fmla="*/ 21123 w 21600"/>
                <a:gd name="connsiteY77" fmla="*/ 4461 h 21600"/>
                <a:gd name="connsiteX78" fmla="*/ 21106 w 21600"/>
                <a:gd name="connsiteY78" fmla="*/ 4461 h 21600"/>
                <a:gd name="connsiteX79" fmla="*/ 21072 w 21600"/>
                <a:gd name="connsiteY79" fmla="*/ 4479 h 21600"/>
                <a:gd name="connsiteX80" fmla="*/ 21174 w 21600"/>
                <a:gd name="connsiteY80" fmla="*/ 4461 h 21600"/>
                <a:gd name="connsiteX81" fmla="*/ 21157 w 21600"/>
                <a:gd name="connsiteY81" fmla="*/ 4461 h 21600"/>
                <a:gd name="connsiteX82" fmla="*/ 21208 w 21600"/>
                <a:gd name="connsiteY82" fmla="*/ 4443 h 21600"/>
                <a:gd name="connsiteX83" fmla="*/ 21174 w 21600"/>
                <a:gd name="connsiteY83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3951 w 21600"/>
                <a:gd name="connsiteY61" fmla="*/ 8569 h 21600"/>
                <a:gd name="connsiteX62" fmla="*/ 13985 w 21600"/>
                <a:gd name="connsiteY62" fmla="*/ 8552 h 21600"/>
                <a:gd name="connsiteX63" fmla="*/ 13951 w 21600"/>
                <a:gd name="connsiteY63" fmla="*/ 8569 h 21600"/>
                <a:gd name="connsiteX64" fmla="*/ 13951 w 21600"/>
                <a:gd name="connsiteY64" fmla="*/ 8569 h 21600"/>
                <a:gd name="connsiteX65" fmla="*/ 14190 w 21600"/>
                <a:gd name="connsiteY65" fmla="*/ 8481 h 21600"/>
                <a:gd name="connsiteX66" fmla="*/ 14190 w 21600"/>
                <a:gd name="connsiteY66" fmla="*/ 8481 h 21600"/>
                <a:gd name="connsiteX67" fmla="*/ 14190 w 21600"/>
                <a:gd name="connsiteY67" fmla="*/ 8481 h 21600"/>
                <a:gd name="connsiteX68" fmla="*/ 14190 w 21600"/>
                <a:gd name="connsiteY68" fmla="*/ 8481 h 21600"/>
                <a:gd name="connsiteX69" fmla="*/ 20987 w 21600"/>
                <a:gd name="connsiteY69" fmla="*/ 4496 h 21600"/>
                <a:gd name="connsiteX70" fmla="*/ 21055 w 21600"/>
                <a:gd name="connsiteY70" fmla="*/ 4496 h 21600"/>
                <a:gd name="connsiteX71" fmla="*/ 21055 w 21600"/>
                <a:gd name="connsiteY71" fmla="*/ 4496 h 21600"/>
                <a:gd name="connsiteX72" fmla="*/ 20987 w 21600"/>
                <a:gd name="connsiteY72" fmla="*/ 4496 h 21600"/>
                <a:gd name="connsiteX73" fmla="*/ 21072 w 21600"/>
                <a:gd name="connsiteY73" fmla="*/ 4479 h 21600"/>
                <a:gd name="connsiteX74" fmla="*/ 21123 w 21600"/>
                <a:gd name="connsiteY74" fmla="*/ 4461 h 21600"/>
                <a:gd name="connsiteX75" fmla="*/ 21106 w 21600"/>
                <a:gd name="connsiteY75" fmla="*/ 4461 h 21600"/>
                <a:gd name="connsiteX76" fmla="*/ 21072 w 21600"/>
                <a:gd name="connsiteY76" fmla="*/ 4479 h 21600"/>
                <a:gd name="connsiteX77" fmla="*/ 21174 w 21600"/>
                <a:gd name="connsiteY77" fmla="*/ 4461 h 21600"/>
                <a:gd name="connsiteX78" fmla="*/ 21157 w 21600"/>
                <a:gd name="connsiteY78" fmla="*/ 4461 h 21600"/>
                <a:gd name="connsiteX79" fmla="*/ 21208 w 21600"/>
                <a:gd name="connsiteY79" fmla="*/ 4443 h 21600"/>
                <a:gd name="connsiteX80" fmla="*/ 21174 w 21600"/>
                <a:gd name="connsiteY80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3951 w 21600"/>
                <a:gd name="connsiteY61" fmla="*/ 8569 h 21600"/>
                <a:gd name="connsiteX62" fmla="*/ 13985 w 21600"/>
                <a:gd name="connsiteY62" fmla="*/ 8552 h 21600"/>
                <a:gd name="connsiteX63" fmla="*/ 13951 w 21600"/>
                <a:gd name="connsiteY63" fmla="*/ 8569 h 21600"/>
                <a:gd name="connsiteX64" fmla="*/ 14190 w 21600"/>
                <a:gd name="connsiteY64" fmla="*/ 8481 h 21600"/>
                <a:gd name="connsiteX65" fmla="*/ 14190 w 21600"/>
                <a:gd name="connsiteY65" fmla="*/ 8481 h 21600"/>
                <a:gd name="connsiteX66" fmla="*/ 14190 w 21600"/>
                <a:gd name="connsiteY66" fmla="*/ 8481 h 21600"/>
                <a:gd name="connsiteX67" fmla="*/ 14190 w 21600"/>
                <a:gd name="connsiteY67" fmla="*/ 8481 h 21600"/>
                <a:gd name="connsiteX68" fmla="*/ 20987 w 21600"/>
                <a:gd name="connsiteY68" fmla="*/ 4496 h 21600"/>
                <a:gd name="connsiteX69" fmla="*/ 21055 w 21600"/>
                <a:gd name="connsiteY69" fmla="*/ 4496 h 21600"/>
                <a:gd name="connsiteX70" fmla="*/ 21055 w 21600"/>
                <a:gd name="connsiteY70" fmla="*/ 4496 h 21600"/>
                <a:gd name="connsiteX71" fmla="*/ 20987 w 21600"/>
                <a:gd name="connsiteY71" fmla="*/ 4496 h 21600"/>
                <a:gd name="connsiteX72" fmla="*/ 21072 w 21600"/>
                <a:gd name="connsiteY72" fmla="*/ 4479 h 21600"/>
                <a:gd name="connsiteX73" fmla="*/ 21123 w 21600"/>
                <a:gd name="connsiteY73" fmla="*/ 4461 h 21600"/>
                <a:gd name="connsiteX74" fmla="*/ 21106 w 21600"/>
                <a:gd name="connsiteY74" fmla="*/ 4461 h 21600"/>
                <a:gd name="connsiteX75" fmla="*/ 21072 w 21600"/>
                <a:gd name="connsiteY75" fmla="*/ 4479 h 21600"/>
                <a:gd name="connsiteX76" fmla="*/ 21174 w 21600"/>
                <a:gd name="connsiteY76" fmla="*/ 4461 h 21600"/>
                <a:gd name="connsiteX77" fmla="*/ 21157 w 21600"/>
                <a:gd name="connsiteY77" fmla="*/ 4461 h 21600"/>
                <a:gd name="connsiteX78" fmla="*/ 21208 w 21600"/>
                <a:gd name="connsiteY78" fmla="*/ 4443 h 21600"/>
                <a:gd name="connsiteX79" fmla="*/ 21174 w 21600"/>
                <a:gd name="connsiteY79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4190 w 21600"/>
                <a:gd name="connsiteY61" fmla="*/ 8481 h 21600"/>
                <a:gd name="connsiteX62" fmla="*/ 14190 w 21600"/>
                <a:gd name="connsiteY62" fmla="*/ 8481 h 21600"/>
                <a:gd name="connsiteX63" fmla="*/ 14190 w 21600"/>
                <a:gd name="connsiteY63" fmla="*/ 8481 h 21600"/>
                <a:gd name="connsiteX64" fmla="*/ 14190 w 21600"/>
                <a:gd name="connsiteY64" fmla="*/ 8481 h 21600"/>
                <a:gd name="connsiteX65" fmla="*/ 20987 w 21600"/>
                <a:gd name="connsiteY65" fmla="*/ 4496 h 21600"/>
                <a:gd name="connsiteX66" fmla="*/ 21055 w 21600"/>
                <a:gd name="connsiteY66" fmla="*/ 4496 h 21600"/>
                <a:gd name="connsiteX67" fmla="*/ 21055 w 21600"/>
                <a:gd name="connsiteY67" fmla="*/ 4496 h 21600"/>
                <a:gd name="connsiteX68" fmla="*/ 20987 w 21600"/>
                <a:gd name="connsiteY68" fmla="*/ 4496 h 21600"/>
                <a:gd name="connsiteX69" fmla="*/ 21072 w 21600"/>
                <a:gd name="connsiteY69" fmla="*/ 4479 h 21600"/>
                <a:gd name="connsiteX70" fmla="*/ 21123 w 21600"/>
                <a:gd name="connsiteY70" fmla="*/ 4461 h 21600"/>
                <a:gd name="connsiteX71" fmla="*/ 21106 w 21600"/>
                <a:gd name="connsiteY71" fmla="*/ 4461 h 21600"/>
                <a:gd name="connsiteX72" fmla="*/ 21072 w 21600"/>
                <a:gd name="connsiteY72" fmla="*/ 4479 h 21600"/>
                <a:gd name="connsiteX73" fmla="*/ 21174 w 21600"/>
                <a:gd name="connsiteY73" fmla="*/ 4461 h 21600"/>
                <a:gd name="connsiteX74" fmla="*/ 21157 w 21600"/>
                <a:gd name="connsiteY74" fmla="*/ 4461 h 21600"/>
                <a:gd name="connsiteX75" fmla="*/ 21208 w 21600"/>
                <a:gd name="connsiteY75" fmla="*/ 4443 h 21600"/>
                <a:gd name="connsiteX76" fmla="*/ 21174 w 21600"/>
                <a:gd name="connsiteY76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14190 w 21600"/>
                <a:gd name="connsiteY61" fmla="*/ 8481 h 21600"/>
                <a:gd name="connsiteX62" fmla="*/ 14190 w 21600"/>
                <a:gd name="connsiteY62" fmla="*/ 8481 h 21600"/>
                <a:gd name="connsiteX63" fmla="*/ 14190 w 21600"/>
                <a:gd name="connsiteY63" fmla="*/ 8481 h 21600"/>
                <a:gd name="connsiteX64" fmla="*/ 20987 w 21600"/>
                <a:gd name="connsiteY64" fmla="*/ 4496 h 21600"/>
                <a:gd name="connsiteX65" fmla="*/ 21055 w 21600"/>
                <a:gd name="connsiteY65" fmla="*/ 4496 h 21600"/>
                <a:gd name="connsiteX66" fmla="*/ 21055 w 21600"/>
                <a:gd name="connsiteY66" fmla="*/ 4496 h 21600"/>
                <a:gd name="connsiteX67" fmla="*/ 20987 w 21600"/>
                <a:gd name="connsiteY67" fmla="*/ 4496 h 21600"/>
                <a:gd name="connsiteX68" fmla="*/ 21072 w 21600"/>
                <a:gd name="connsiteY68" fmla="*/ 4479 h 21600"/>
                <a:gd name="connsiteX69" fmla="*/ 21123 w 21600"/>
                <a:gd name="connsiteY69" fmla="*/ 4461 h 21600"/>
                <a:gd name="connsiteX70" fmla="*/ 21106 w 21600"/>
                <a:gd name="connsiteY70" fmla="*/ 4461 h 21600"/>
                <a:gd name="connsiteX71" fmla="*/ 21072 w 21600"/>
                <a:gd name="connsiteY71" fmla="*/ 4479 h 21600"/>
                <a:gd name="connsiteX72" fmla="*/ 21174 w 21600"/>
                <a:gd name="connsiteY72" fmla="*/ 4461 h 21600"/>
                <a:gd name="connsiteX73" fmla="*/ 21157 w 21600"/>
                <a:gd name="connsiteY73" fmla="*/ 4461 h 21600"/>
                <a:gd name="connsiteX74" fmla="*/ 21208 w 21600"/>
                <a:gd name="connsiteY74" fmla="*/ 4443 h 21600"/>
                <a:gd name="connsiteX75" fmla="*/ 21174 w 21600"/>
                <a:gd name="connsiteY75" fmla="*/ 4461 h 21600"/>
                <a:gd name="connsiteX0" fmla="*/ 21532 w 21600"/>
                <a:gd name="connsiteY0" fmla="*/ 3403 h 21600"/>
                <a:gd name="connsiteX1" fmla="*/ 20987 w 21600"/>
                <a:gd name="connsiteY1" fmla="*/ 1164 h 21600"/>
                <a:gd name="connsiteX2" fmla="*/ 20816 w 21600"/>
                <a:gd name="connsiteY2" fmla="*/ 741 h 21600"/>
                <a:gd name="connsiteX3" fmla="*/ 20561 w 21600"/>
                <a:gd name="connsiteY3" fmla="*/ 388 h 21600"/>
                <a:gd name="connsiteX4" fmla="*/ 20254 w 21600"/>
                <a:gd name="connsiteY4" fmla="*/ 159 h 21600"/>
                <a:gd name="connsiteX5" fmla="*/ 19914 w 21600"/>
                <a:gd name="connsiteY5" fmla="*/ 71 h 21600"/>
                <a:gd name="connsiteX6" fmla="*/ 11447 w 21600"/>
                <a:gd name="connsiteY6" fmla="*/ 18 h 21600"/>
                <a:gd name="connsiteX7" fmla="*/ 8807 w 21600"/>
                <a:gd name="connsiteY7" fmla="*/ 0 h 21600"/>
                <a:gd name="connsiteX8" fmla="*/ 8500 w 21600"/>
                <a:gd name="connsiteY8" fmla="*/ 88 h 21600"/>
                <a:gd name="connsiteX9" fmla="*/ 8500 w 21600"/>
                <a:gd name="connsiteY9" fmla="*/ 88 h 21600"/>
                <a:gd name="connsiteX10" fmla="*/ 8500 w 21600"/>
                <a:gd name="connsiteY10" fmla="*/ 88 h 21600"/>
                <a:gd name="connsiteX11" fmla="*/ 8500 w 21600"/>
                <a:gd name="connsiteY11" fmla="*/ 88 h 21600"/>
                <a:gd name="connsiteX12" fmla="*/ 358 w 21600"/>
                <a:gd name="connsiteY12" fmla="*/ 4831 h 21600"/>
                <a:gd name="connsiteX13" fmla="*/ 170 w 21600"/>
                <a:gd name="connsiteY13" fmla="*/ 4990 h 21600"/>
                <a:gd name="connsiteX14" fmla="*/ 51 w 21600"/>
                <a:gd name="connsiteY14" fmla="*/ 5219 h 21600"/>
                <a:gd name="connsiteX15" fmla="*/ 0 w 21600"/>
                <a:gd name="connsiteY15" fmla="*/ 5501 h 21600"/>
                <a:gd name="connsiteX16" fmla="*/ 34 w 21600"/>
                <a:gd name="connsiteY16" fmla="*/ 5836 h 21600"/>
                <a:gd name="connsiteX17" fmla="*/ 784 w 21600"/>
                <a:gd name="connsiteY17" fmla="*/ 9204 h 21600"/>
                <a:gd name="connsiteX18" fmla="*/ 3288 w 21600"/>
                <a:gd name="connsiteY18" fmla="*/ 20507 h 21600"/>
                <a:gd name="connsiteX19" fmla="*/ 3458 w 21600"/>
                <a:gd name="connsiteY19" fmla="*/ 20948 h 21600"/>
                <a:gd name="connsiteX20" fmla="*/ 3731 w 21600"/>
                <a:gd name="connsiteY20" fmla="*/ 21300 h 21600"/>
                <a:gd name="connsiteX21" fmla="*/ 4054 w 21600"/>
                <a:gd name="connsiteY21" fmla="*/ 21529 h 21600"/>
                <a:gd name="connsiteX22" fmla="*/ 4412 w 21600"/>
                <a:gd name="connsiteY22" fmla="*/ 21600 h 21600"/>
                <a:gd name="connsiteX23" fmla="*/ 6184 w 21600"/>
                <a:gd name="connsiteY23" fmla="*/ 21494 h 21600"/>
                <a:gd name="connsiteX24" fmla="*/ 6252 w 21600"/>
                <a:gd name="connsiteY24" fmla="*/ 21494 h 21600"/>
                <a:gd name="connsiteX25" fmla="*/ 6320 w 21600"/>
                <a:gd name="connsiteY25" fmla="*/ 21477 h 21600"/>
                <a:gd name="connsiteX26" fmla="*/ 6371 w 21600"/>
                <a:gd name="connsiteY26" fmla="*/ 21459 h 21600"/>
                <a:gd name="connsiteX27" fmla="*/ 6422 w 21600"/>
                <a:gd name="connsiteY27" fmla="*/ 21441 h 21600"/>
                <a:gd name="connsiteX28" fmla="*/ 14871 w 21600"/>
                <a:gd name="connsiteY28" fmla="*/ 17262 h 21600"/>
                <a:gd name="connsiteX29" fmla="*/ 14820 w 21600"/>
                <a:gd name="connsiteY29" fmla="*/ 17280 h 21600"/>
                <a:gd name="connsiteX30" fmla="*/ 14820 w 21600"/>
                <a:gd name="connsiteY30" fmla="*/ 17280 h 21600"/>
                <a:gd name="connsiteX31" fmla="*/ 14956 w 21600"/>
                <a:gd name="connsiteY31" fmla="*/ 17209 h 21600"/>
                <a:gd name="connsiteX32" fmla="*/ 15178 w 21600"/>
                <a:gd name="connsiteY32" fmla="*/ 16945 h 21600"/>
                <a:gd name="connsiteX33" fmla="*/ 15280 w 21600"/>
                <a:gd name="connsiteY33" fmla="*/ 16575 h 21600"/>
                <a:gd name="connsiteX34" fmla="*/ 15246 w 21600"/>
                <a:gd name="connsiteY34" fmla="*/ 16116 h 21600"/>
                <a:gd name="connsiteX35" fmla="*/ 13543 w 21600"/>
                <a:gd name="connsiteY35" fmla="*/ 8887 h 21600"/>
                <a:gd name="connsiteX36" fmla="*/ 14445 w 21600"/>
                <a:gd name="connsiteY36" fmla="*/ 8411 h 21600"/>
                <a:gd name="connsiteX37" fmla="*/ 14428 w 21600"/>
                <a:gd name="connsiteY37" fmla="*/ 8428 h 21600"/>
                <a:gd name="connsiteX38" fmla="*/ 14616 w 21600"/>
                <a:gd name="connsiteY38" fmla="*/ 8323 h 21600"/>
                <a:gd name="connsiteX39" fmla="*/ 15246 w 21600"/>
                <a:gd name="connsiteY39" fmla="*/ 7688 h 21600"/>
                <a:gd name="connsiteX40" fmla="*/ 21276 w 21600"/>
                <a:gd name="connsiteY40" fmla="*/ 4479 h 21600"/>
                <a:gd name="connsiteX41" fmla="*/ 21259 w 21600"/>
                <a:gd name="connsiteY41" fmla="*/ 4479 h 21600"/>
                <a:gd name="connsiteX42" fmla="*/ 21310 w 21600"/>
                <a:gd name="connsiteY42" fmla="*/ 4443 h 21600"/>
                <a:gd name="connsiteX43" fmla="*/ 21515 w 21600"/>
                <a:gd name="connsiteY43" fmla="*/ 4214 h 21600"/>
                <a:gd name="connsiteX44" fmla="*/ 21600 w 21600"/>
                <a:gd name="connsiteY44" fmla="*/ 3862 h 21600"/>
                <a:gd name="connsiteX45" fmla="*/ 21532 w 21600"/>
                <a:gd name="connsiteY45" fmla="*/ 3403 h 21600"/>
                <a:gd name="connsiteX46" fmla="*/ 8347 w 21600"/>
                <a:gd name="connsiteY46" fmla="*/ 212 h 21600"/>
                <a:gd name="connsiteX47" fmla="*/ 8279 w 21600"/>
                <a:gd name="connsiteY47" fmla="*/ 300 h 21600"/>
                <a:gd name="connsiteX48" fmla="*/ 8313 w 21600"/>
                <a:gd name="connsiteY48" fmla="*/ 247 h 21600"/>
                <a:gd name="connsiteX49" fmla="*/ 8347 w 21600"/>
                <a:gd name="connsiteY49" fmla="*/ 212 h 21600"/>
                <a:gd name="connsiteX50" fmla="*/ 8466 w 21600"/>
                <a:gd name="connsiteY50" fmla="*/ 106 h 21600"/>
                <a:gd name="connsiteX51" fmla="*/ 8381 w 21600"/>
                <a:gd name="connsiteY51" fmla="*/ 176 h 21600"/>
                <a:gd name="connsiteX52" fmla="*/ 8466 w 21600"/>
                <a:gd name="connsiteY52" fmla="*/ 106 h 21600"/>
                <a:gd name="connsiteX53" fmla="*/ 14752 w 21600"/>
                <a:gd name="connsiteY53" fmla="*/ 17280 h 21600"/>
                <a:gd name="connsiteX54" fmla="*/ 14735 w 21600"/>
                <a:gd name="connsiteY54" fmla="*/ 17280 h 21600"/>
                <a:gd name="connsiteX55" fmla="*/ 14786 w 21600"/>
                <a:gd name="connsiteY55" fmla="*/ 17262 h 21600"/>
                <a:gd name="connsiteX56" fmla="*/ 14752 w 21600"/>
                <a:gd name="connsiteY56" fmla="*/ 17280 h 21600"/>
                <a:gd name="connsiteX57" fmla="*/ 14701 w 21600"/>
                <a:gd name="connsiteY57" fmla="*/ 17280 h 21600"/>
                <a:gd name="connsiteX58" fmla="*/ 14701 w 21600"/>
                <a:gd name="connsiteY58" fmla="*/ 17280 h 21600"/>
                <a:gd name="connsiteX59" fmla="*/ 14616 w 21600"/>
                <a:gd name="connsiteY59" fmla="*/ 17298 h 21600"/>
                <a:gd name="connsiteX60" fmla="*/ 14701 w 21600"/>
                <a:gd name="connsiteY60" fmla="*/ 17280 h 21600"/>
                <a:gd name="connsiteX61" fmla="*/ 20987 w 21600"/>
                <a:gd name="connsiteY61" fmla="*/ 4496 h 21600"/>
                <a:gd name="connsiteX62" fmla="*/ 21055 w 21600"/>
                <a:gd name="connsiteY62" fmla="*/ 4496 h 21600"/>
                <a:gd name="connsiteX63" fmla="*/ 21055 w 21600"/>
                <a:gd name="connsiteY63" fmla="*/ 4496 h 21600"/>
                <a:gd name="connsiteX64" fmla="*/ 20987 w 21600"/>
                <a:gd name="connsiteY64" fmla="*/ 4496 h 21600"/>
                <a:gd name="connsiteX65" fmla="*/ 21072 w 21600"/>
                <a:gd name="connsiteY65" fmla="*/ 4479 h 21600"/>
                <a:gd name="connsiteX66" fmla="*/ 21123 w 21600"/>
                <a:gd name="connsiteY66" fmla="*/ 4461 h 21600"/>
                <a:gd name="connsiteX67" fmla="*/ 21106 w 21600"/>
                <a:gd name="connsiteY67" fmla="*/ 4461 h 21600"/>
                <a:gd name="connsiteX68" fmla="*/ 21072 w 21600"/>
                <a:gd name="connsiteY68" fmla="*/ 4479 h 21600"/>
                <a:gd name="connsiteX69" fmla="*/ 21174 w 21600"/>
                <a:gd name="connsiteY69" fmla="*/ 4461 h 21600"/>
                <a:gd name="connsiteX70" fmla="*/ 21157 w 21600"/>
                <a:gd name="connsiteY70" fmla="*/ 4461 h 21600"/>
                <a:gd name="connsiteX71" fmla="*/ 21208 w 21600"/>
                <a:gd name="connsiteY71" fmla="*/ 4443 h 21600"/>
                <a:gd name="connsiteX72" fmla="*/ 21174 w 21600"/>
                <a:gd name="connsiteY72" fmla="*/ 4461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21600" h="21600" extrusionOk="0">
                  <a:moveTo>
                    <a:pt x="21532" y="3403"/>
                  </a:moveTo>
                  <a:lnTo>
                    <a:pt x="20987" y="1164"/>
                  </a:lnTo>
                  <a:cubicBezTo>
                    <a:pt x="20953" y="1023"/>
                    <a:pt x="20885" y="864"/>
                    <a:pt x="20816" y="741"/>
                  </a:cubicBezTo>
                  <a:cubicBezTo>
                    <a:pt x="20748" y="617"/>
                    <a:pt x="20663" y="494"/>
                    <a:pt x="20561" y="388"/>
                  </a:cubicBezTo>
                  <a:cubicBezTo>
                    <a:pt x="20459" y="282"/>
                    <a:pt x="20356" y="212"/>
                    <a:pt x="20254" y="159"/>
                  </a:cubicBezTo>
                  <a:cubicBezTo>
                    <a:pt x="20152" y="106"/>
                    <a:pt x="20033" y="71"/>
                    <a:pt x="19914" y="71"/>
                  </a:cubicBezTo>
                  <a:lnTo>
                    <a:pt x="11447" y="18"/>
                  </a:lnTo>
                  <a:lnTo>
                    <a:pt x="8807" y="0"/>
                  </a:lnTo>
                  <a:cubicBezTo>
                    <a:pt x="8688" y="0"/>
                    <a:pt x="8585" y="35"/>
                    <a:pt x="8500" y="88"/>
                  </a:cubicBezTo>
                  <a:lnTo>
                    <a:pt x="8500" y="88"/>
                  </a:lnTo>
                  <a:lnTo>
                    <a:pt x="8500" y="88"/>
                  </a:lnTo>
                  <a:lnTo>
                    <a:pt x="8500" y="88"/>
                  </a:lnTo>
                  <a:lnTo>
                    <a:pt x="358" y="4831"/>
                  </a:lnTo>
                  <a:cubicBezTo>
                    <a:pt x="290" y="4867"/>
                    <a:pt x="221" y="4920"/>
                    <a:pt x="170" y="4990"/>
                  </a:cubicBezTo>
                  <a:cubicBezTo>
                    <a:pt x="119" y="5061"/>
                    <a:pt x="85" y="5131"/>
                    <a:pt x="51" y="5219"/>
                  </a:cubicBezTo>
                  <a:cubicBezTo>
                    <a:pt x="17" y="5307"/>
                    <a:pt x="0" y="5413"/>
                    <a:pt x="0" y="5501"/>
                  </a:cubicBezTo>
                  <a:cubicBezTo>
                    <a:pt x="0" y="5607"/>
                    <a:pt x="0" y="5713"/>
                    <a:pt x="34" y="5836"/>
                  </a:cubicBezTo>
                  <a:lnTo>
                    <a:pt x="784" y="9204"/>
                  </a:lnTo>
                  <a:lnTo>
                    <a:pt x="3288" y="20507"/>
                  </a:lnTo>
                  <a:cubicBezTo>
                    <a:pt x="3322" y="20665"/>
                    <a:pt x="3373" y="20807"/>
                    <a:pt x="3458" y="20948"/>
                  </a:cubicBezTo>
                  <a:cubicBezTo>
                    <a:pt x="3526" y="21071"/>
                    <a:pt x="3628" y="21194"/>
                    <a:pt x="3731" y="21300"/>
                  </a:cubicBezTo>
                  <a:cubicBezTo>
                    <a:pt x="3833" y="21406"/>
                    <a:pt x="3952" y="21477"/>
                    <a:pt x="4054" y="21529"/>
                  </a:cubicBezTo>
                  <a:cubicBezTo>
                    <a:pt x="4173" y="21582"/>
                    <a:pt x="4293" y="21600"/>
                    <a:pt x="4412" y="21600"/>
                  </a:cubicBezTo>
                  <a:lnTo>
                    <a:pt x="6184" y="21494"/>
                  </a:lnTo>
                  <a:lnTo>
                    <a:pt x="6252" y="21494"/>
                  </a:lnTo>
                  <a:cubicBezTo>
                    <a:pt x="6269" y="21494"/>
                    <a:pt x="6286" y="21494"/>
                    <a:pt x="6320" y="21477"/>
                  </a:cubicBezTo>
                  <a:cubicBezTo>
                    <a:pt x="6354" y="21459"/>
                    <a:pt x="6354" y="21459"/>
                    <a:pt x="6371" y="21459"/>
                  </a:cubicBezTo>
                  <a:cubicBezTo>
                    <a:pt x="6388" y="21459"/>
                    <a:pt x="6405" y="21441"/>
                    <a:pt x="6422" y="21441"/>
                  </a:cubicBezTo>
                  <a:lnTo>
                    <a:pt x="14871" y="17262"/>
                  </a:lnTo>
                  <a:cubicBezTo>
                    <a:pt x="14854" y="17262"/>
                    <a:pt x="14837" y="17280"/>
                    <a:pt x="14820" y="17280"/>
                  </a:cubicBezTo>
                  <a:lnTo>
                    <a:pt x="14820" y="17280"/>
                  </a:lnTo>
                  <a:cubicBezTo>
                    <a:pt x="14871" y="17262"/>
                    <a:pt x="14922" y="17245"/>
                    <a:pt x="14956" y="17209"/>
                  </a:cubicBezTo>
                  <a:cubicBezTo>
                    <a:pt x="15042" y="17139"/>
                    <a:pt x="15127" y="17051"/>
                    <a:pt x="15178" y="16945"/>
                  </a:cubicBezTo>
                  <a:cubicBezTo>
                    <a:pt x="15229" y="16839"/>
                    <a:pt x="15263" y="16716"/>
                    <a:pt x="15280" y="16575"/>
                  </a:cubicBezTo>
                  <a:cubicBezTo>
                    <a:pt x="15297" y="16434"/>
                    <a:pt x="15280" y="16275"/>
                    <a:pt x="15246" y="16116"/>
                  </a:cubicBezTo>
                  <a:lnTo>
                    <a:pt x="13543" y="8887"/>
                  </a:lnTo>
                  <a:lnTo>
                    <a:pt x="14445" y="8411"/>
                  </a:lnTo>
                  <a:cubicBezTo>
                    <a:pt x="14445" y="8411"/>
                    <a:pt x="14428" y="8411"/>
                    <a:pt x="14428" y="8428"/>
                  </a:cubicBezTo>
                  <a:cubicBezTo>
                    <a:pt x="14497" y="8393"/>
                    <a:pt x="14565" y="8358"/>
                    <a:pt x="14616" y="8323"/>
                  </a:cubicBezTo>
                  <a:cubicBezTo>
                    <a:pt x="14854" y="8164"/>
                    <a:pt x="15076" y="7935"/>
                    <a:pt x="15246" y="7688"/>
                  </a:cubicBezTo>
                  <a:lnTo>
                    <a:pt x="21276" y="4479"/>
                  </a:lnTo>
                  <a:lnTo>
                    <a:pt x="21259" y="4479"/>
                  </a:lnTo>
                  <a:cubicBezTo>
                    <a:pt x="21276" y="4461"/>
                    <a:pt x="21293" y="4461"/>
                    <a:pt x="21310" y="4443"/>
                  </a:cubicBezTo>
                  <a:cubicBezTo>
                    <a:pt x="21396" y="4391"/>
                    <a:pt x="21464" y="4302"/>
                    <a:pt x="21515" y="4214"/>
                  </a:cubicBezTo>
                  <a:cubicBezTo>
                    <a:pt x="21566" y="4108"/>
                    <a:pt x="21600" y="4003"/>
                    <a:pt x="21600" y="3862"/>
                  </a:cubicBezTo>
                  <a:cubicBezTo>
                    <a:pt x="21566" y="3685"/>
                    <a:pt x="21566" y="3544"/>
                    <a:pt x="21532" y="3403"/>
                  </a:cubicBezTo>
                  <a:close/>
                  <a:moveTo>
                    <a:pt x="8347" y="212"/>
                  </a:moveTo>
                  <a:cubicBezTo>
                    <a:pt x="8330" y="247"/>
                    <a:pt x="8296" y="264"/>
                    <a:pt x="8279" y="300"/>
                  </a:cubicBezTo>
                  <a:cubicBezTo>
                    <a:pt x="8296" y="282"/>
                    <a:pt x="8296" y="264"/>
                    <a:pt x="8313" y="247"/>
                  </a:cubicBezTo>
                  <a:cubicBezTo>
                    <a:pt x="8313" y="229"/>
                    <a:pt x="8330" y="229"/>
                    <a:pt x="8347" y="212"/>
                  </a:cubicBezTo>
                  <a:close/>
                  <a:moveTo>
                    <a:pt x="8466" y="106"/>
                  </a:moveTo>
                  <a:cubicBezTo>
                    <a:pt x="8432" y="123"/>
                    <a:pt x="8398" y="159"/>
                    <a:pt x="8381" y="176"/>
                  </a:cubicBezTo>
                  <a:cubicBezTo>
                    <a:pt x="8398" y="159"/>
                    <a:pt x="8432" y="123"/>
                    <a:pt x="8466" y="106"/>
                  </a:cubicBezTo>
                  <a:close/>
                  <a:moveTo>
                    <a:pt x="14752" y="17280"/>
                  </a:moveTo>
                  <a:lnTo>
                    <a:pt x="14735" y="17280"/>
                  </a:lnTo>
                  <a:cubicBezTo>
                    <a:pt x="14752" y="17280"/>
                    <a:pt x="14769" y="17262"/>
                    <a:pt x="14786" y="17262"/>
                  </a:cubicBezTo>
                  <a:cubicBezTo>
                    <a:pt x="14769" y="17262"/>
                    <a:pt x="14752" y="17280"/>
                    <a:pt x="14752" y="17280"/>
                  </a:cubicBezTo>
                  <a:close/>
                  <a:moveTo>
                    <a:pt x="14701" y="17280"/>
                  </a:moveTo>
                  <a:lnTo>
                    <a:pt x="14701" y="17280"/>
                  </a:lnTo>
                  <a:cubicBezTo>
                    <a:pt x="14667" y="17280"/>
                    <a:pt x="14650" y="17280"/>
                    <a:pt x="14616" y="17298"/>
                  </a:cubicBezTo>
                  <a:cubicBezTo>
                    <a:pt x="14650" y="17298"/>
                    <a:pt x="14667" y="17298"/>
                    <a:pt x="14701" y="17280"/>
                  </a:cubicBezTo>
                  <a:close/>
                  <a:moveTo>
                    <a:pt x="20987" y="4496"/>
                  </a:moveTo>
                  <a:lnTo>
                    <a:pt x="21055" y="4496"/>
                  </a:lnTo>
                  <a:lnTo>
                    <a:pt x="21055" y="4496"/>
                  </a:lnTo>
                  <a:lnTo>
                    <a:pt x="20987" y="4496"/>
                  </a:lnTo>
                  <a:close/>
                  <a:moveTo>
                    <a:pt x="21072" y="4479"/>
                  </a:moveTo>
                  <a:cubicBezTo>
                    <a:pt x="21089" y="4479"/>
                    <a:pt x="21106" y="4479"/>
                    <a:pt x="21123" y="4461"/>
                  </a:cubicBezTo>
                  <a:lnTo>
                    <a:pt x="21106" y="4461"/>
                  </a:lnTo>
                  <a:cubicBezTo>
                    <a:pt x="21106" y="4479"/>
                    <a:pt x="21089" y="4479"/>
                    <a:pt x="21072" y="4479"/>
                  </a:cubicBezTo>
                  <a:close/>
                  <a:moveTo>
                    <a:pt x="21174" y="4461"/>
                  </a:moveTo>
                  <a:lnTo>
                    <a:pt x="21157" y="4461"/>
                  </a:lnTo>
                  <a:cubicBezTo>
                    <a:pt x="21174" y="4461"/>
                    <a:pt x="21191" y="4443"/>
                    <a:pt x="21208" y="4443"/>
                  </a:cubicBezTo>
                  <a:cubicBezTo>
                    <a:pt x="21191" y="4443"/>
                    <a:pt x="21174" y="4461"/>
                    <a:pt x="21174" y="446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94828083-ABC3-41E5-83AE-9890E9FA5D40}"/>
                </a:ext>
              </a:extLst>
            </p:cNvPr>
            <p:cNvSpPr/>
            <p:nvPr/>
          </p:nvSpPr>
          <p:spPr>
            <a:xfrm>
              <a:off x="3244850" y="2851150"/>
              <a:ext cx="1675245" cy="1576071"/>
            </a:xfrm>
            <a:custGeom>
              <a:avLst/>
              <a:gdLst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4825 w 21585"/>
                <a:gd name="connsiteY55" fmla="*/ 731 h 21600"/>
                <a:gd name="connsiteX56" fmla="*/ 14825 w 21585"/>
                <a:gd name="connsiteY56" fmla="*/ 714 h 21600"/>
                <a:gd name="connsiteX57" fmla="*/ 14825 w 21585"/>
                <a:gd name="connsiteY57" fmla="*/ 731 h 21600"/>
                <a:gd name="connsiteX58" fmla="*/ 14842 w 21585"/>
                <a:gd name="connsiteY58" fmla="*/ 592 h 21600"/>
                <a:gd name="connsiteX59" fmla="*/ 14875 w 21585"/>
                <a:gd name="connsiteY59" fmla="*/ 453 h 21600"/>
                <a:gd name="connsiteX60" fmla="*/ 14875 w 21585"/>
                <a:gd name="connsiteY60" fmla="*/ 435 h 21600"/>
                <a:gd name="connsiteX61" fmla="*/ 14842 w 21585"/>
                <a:gd name="connsiteY61" fmla="*/ 592 h 21600"/>
                <a:gd name="connsiteX62" fmla="*/ 14956 w 21585"/>
                <a:gd name="connsiteY62" fmla="*/ 244 h 21600"/>
                <a:gd name="connsiteX63" fmla="*/ 14956 w 21585"/>
                <a:gd name="connsiteY63" fmla="*/ 244 h 21600"/>
                <a:gd name="connsiteX64" fmla="*/ 15038 w 21585"/>
                <a:gd name="connsiteY64" fmla="*/ 139 h 21600"/>
                <a:gd name="connsiteX65" fmla="*/ 14956 w 21585"/>
                <a:gd name="connsiteY65" fmla="*/ 244 h 21600"/>
                <a:gd name="connsiteX66" fmla="*/ 21044 w 21585"/>
                <a:gd name="connsiteY66" fmla="*/ 16761 h 21600"/>
                <a:gd name="connsiteX67" fmla="*/ 20962 w 21585"/>
                <a:gd name="connsiteY67" fmla="*/ 16761 h 21600"/>
                <a:gd name="connsiteX68" fmla="*/ 21044 w 21585"/>
                <a:gd name="connsiteY68" fmla="*/ 16761 h 21600"/>
                <a:gd name="connsiteX69" fmla="*/ 21044 w 21585"/>
                <a:gd name="connsiteY69" fmla="*/ 16761 h 21600"/>
                <a:gd name="connsiteX70" fmla="*/ 21125 w 21585"/>
                <a:gd name="connsiteY70" fmla="*/ 16744 h 21600"/>
                <a:gd name="connsiteX71" fmla="*/ 21076 w 21585"/>
                <a:gd name="connsiteY71" fmla="*/ 16761 h 21600"/>
                <a:gd name="connsiteX72" fmla="*/ 21125 w 21585"/>
                <a:gd name="connsiteY72" fmla="*/ 16744 h 21600"/>
                <a:gd name="connsiteX73" fmla="*/ 21125 w 21585"/>
                <a:gd name="connsiteY73" fmla="*/ 16744 h 21600"/>
                <a:gd name="connsiteX74" fmla="*/ 21191 w 21585"/>
                <a:gd name="connsiteY74" fmla="*/ 16727 h 21600"/>
                <a:gd name="connsiteX75" fmla="*/ 21142 w 21585"/>
                <a:gd name="connsiteY75" fmla="*/ 16744 h 21600"/>
                <a:gd name="connsiteX76" fmla="*/ 21191 w 21585"/>
                <a:gd name="connsiteY76" fmla="*/ 16727 h 21600"/>
                <a:gd name="connsiteX77" fmla="*/ 21191 w 21585"/>
                <a:gd name="connsiteY77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4842 w 21585"/>
                <a:gd name="connsiteY55" fmla="*/ 592 h 21600"/>
                <a:gd name="connsiteX56" fmla="*/ 14875 w 21585"/>
                <a:gd name="connsiteY56" fmla="*/ 453 h 21600"/>
                <a:gd name="connsiteX57" fmla="*/ 14875 w 21585"/>
                <a:gd name="connsiteY57" fmla="*/ 435 h 21600"/>
                <a:gd name="connsiteX58" fmla="*/ 14842 w 21585"/>
                <a:gd name="connsiteY58" fmla="*/ 592 h 21600"/>
                <a:gd name="connsiteX59" fmla="*/ 14956 w 21585"/>
                <a:gd name="connsiteY59" fmla="*/ 244 h 21600"/>
                <a:gd name="connsiteX60" fmla="*/ 14956 w 21585"/>
                <a:gd name="connsiteY60" fmla="*/ 244 h 21600"/>
                <a:gd name="connsiteX61" fmla="*/ 15038 w 21585"/>
                <a:gd name="connsiteY61" fmla="*/ 139 h 21600"/>
                <a:gd name="connsiteX62" fmla="*/ 14956 w 21585"/>
                <a:gd name="connsiteY62" fmla="*/ 244 h 21600"/>
                <a:gd name="connsiteX63" fmla="*/ 21044 w 21585"/>
                <a:gd name="connsiteY63" fmla="*/ 16761 h 21600"/>
                <a:gd name="connsiteX64" fmla="*/ 20962 w 21585"/>
                <a:gd name="connsiteY64" fmla="*/ 16761 h 21600"/>
                <a:gd name="connsiteX65" fmla="*/ 21044 w 21585"/>
                <a:gd name="connsiteY65" fmla="*/ 16761 h 21600"/>
                <a:gd name="connsiteX66" fmla="*/ 21044 w 21585"/>
                <a:gd name="connsiteY66" fmla="*/ 16761 h 21600"/>
                <a:gd name="connsiteX67" fmla="*/ 21125 w 21585"/>
                <a:gd name="connsiteY67" fmla="*/ 16744 h 21600"/>
                <a:gd name="connsiteX68" fmla="*/ 21076 w 21585"/>
                <a:gd name="connsiteY68" fmla="*/ 16761 h 21600"/>
                <a:gd name="connsiteX69" fmla="*/ 21125 w 21585"/>
                <a:gd name="connsiteY69" fmla="*/ 16744 h 21600"/>
                <a:gd name="connsiteX70" fmla="*/ 21125 w 21585"/>
                <a:gd name="connsiteY70" fmla="*/ 16744 h 21600"/>
                <a:gd name="connsiteX71" fmla="*/ 21191 w 21585"/>
                <a:gd name="connsiteY71" fmla="*/ 16727 h 21600"/>
                <a:gd name="connsiteX72" fmla="*/ 21142 w 21585"/>
                <a:gd name="connsiteY72" fmla="*/ 16744 h 21600"/>
                <a:gd name="connsiteX73" fmla="*/ 21191 w 21585"/>
                <a:gd name="connsiteY73" fmla="*/ 16727 h 21600"/>
                <a:gd name="connsiteX74" fmla="*/ 21191 w 21585"/>
                <a:gd name="connsiteY74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4875 w 21585"/>
                <a:gd name="connsiteY55" fmla="*/ 435 h 21600"/>
                <a:gd name="connsiteX56" fmla="*/ 14875 w 21585"/>
                <a:gd name="connsiteY56" fmla="*/ 453 h 21600"/>
                <a:gd name="connsiteX57" fmla="*/ 14875 w 21585"/>
                <a:gd name="connsiteY57" fmla="*/ 435 h 21600"/>
                <a:gd name="connsiteX58" fmla="*/ 14956 w 21585"/>
                <a:gd name="connsiteY58" fmla="*/ 244 h 21600"/>
                <a:gd name="connsiteX59" fmla="*/ 14956 w 21585"/>
                <a:gd name="connsiteY59" fmla="*/ 244 h 21600"/>
                <a:gd name="connsiteX60" fmla="*/ 15038 w 21585"/>
                <a:gd name="connsiteY60" fmla="*/ 139 h 21600"/>
                <a:gd name="connsiteX61" fmla="*/ 14956 w 21585"/>
                <a:gd name="connsiteY61" fmla="*/ 244 h 21600"/>
                <a:gd name="connsiteX62" fmla="*/ 21044 w 21585"/>
                <a:gd name="connsiteY62" fmla="*/ 16761 h 21600"/>
                <a:gd name="connsiteX63" fmla="*/ 20962 w 21585"/>
                <a:gd name="connsiteY63" fmla="*/ 16761 h 21600"/>
                <a:gd name="connsiteX64" fmla="*/ 21044 w 21585"/>
                <a:gd name="connsiteY64" fmla="*/ 16761 h 21600"/>
                <a:gd name="connsiteX65" fmla="*/ 21044 w 21585"/>
                <a:gd name="connsiteY65" fmla="*/ 16761 h 21600"/>
                <a:gd name="connsiteX66" fmla="*/ 21125 w 21585"/>
                <a:gd name="connsiteY66" fmla="*/ 16744 h 21600"/>
                <a:gd name="connsiteX67" fmla="*/ 21076 w 21585"/>
                <a:gd name="connsiteY67" fmla="*/ 16761 h 21600"/>
                <a:gd name="connsiteX68" fmla="*/ 21125 w 21585"/>
                <a:gd name="connsiteY68" fmla="*/ 16744 h 21600"/>
                <a:gd name="connsiteX69" fmla="*/ 21125 w 21585"/>
                <a:gd name="connsiteY69" fmla="*/ 16744 h 21600"/>
                <a:gd name="connsiteX70" fmla="*/ 21191 w 21585"/>
                <a:gd name="connsiteY70" fmla="*/ 16727 h 21600"/>
                <a:gd name="connsiteX71" fmla="*/ 21142 w 21585"/>
                <a:gd name="connsiteY71" fmla="*/ 16744 h 21600"/>
                <a:gd name="connsiteX72" fmla="*/ 21191 w 21585"/>
                <a:gd name="connsiteY72" fmla="*/ 16727 h 21600"/>
                <a:gd name="connsiteX73" fmla="*/ 21191 w 21585"/>
                <a:gd name="connsiteY73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4956 w 21585"/>
                <a:gd name="connsiteY55" fmla="*/ 244 h 21600"/>
                <a:gd name="connsiteX56" fmla="*/ 14956 w 21585"/>
                <a:gd name="connsiteY56" fmla="*/ 244 h 21600"/>
                <a:gd name="connsiteX57" fmla="*/ 15038 w 21585"/>
                <a:gd name="connsiteY57" fmla="*/ 139 h 21600"/>
                <a:gd name="connsiteX58" fmla="*/ 14956 w 21585"/>
                <a:gd name="connsiteY58" fmla="*/ 244 h 21600"/>
                <a:gd name="connsiteX59" fmla="*/ 21044 w 21585"/>
                <a:gd name="connsiteY59" fmla="*/ 16761 h 21600"/>
                <a:gd name="connsiteX60" fmla="*/ 20962 w 21585"/>
                <a:gd name="connsiteY60" fmla="*/ 16761 h 21600"/>
                <a:gd name="connsiteX61" fmla="*/ 21044 w 21585"/>
                <a:gd name="connsiteY61" fmla="*/ 16761 h 21600"/>
                <a:gd name="connsiteX62" fmla="*/ 21044 w 21585"/>
                <a:gd name="connsiteY62" fmla="*/ 16761 h 21600"/>
                <a:gd name="connsiteX63" fmla="*/ 21125 w 21585"/>
                <a:gd name="connsiteY63" fmla="*/ 16744 h 21600"/>
                <a:gd name="connsiteX64" fmla="*/ 21076 w 21585"/>
                <a:gd name="connsiteY64" fmla="*/ 16761 h 21600"/>
                <a:gd name="connsiteX65" fmla="*/ 21125 w 21585"/>
                <a:gd name="connsiteY65" fmla="*/ 16744 h 21600"/>
                <a:gd name="connsiteX66" fmla="*/ 21125 w 21585"/>
                <a:gd name="connsiteY66" fmla="*/ 16744 h 21600"/>
                <a:gd name="connsiteX67" fmla="*/ 21191 w 21585"/>
                <a:gd name="connsiteY67" fmla="*/ 16727 h 21600"/>
                <a:gd name="connsiteX68" fmla="*/ 21142 w 21585"/>
                <a:gd name="connsiteY68" fmla="*/ 16744 h 21600"/>
                <a:gd name="connsiteX69" fmla="*/ 21191 w 21585"/>
                <a:gd name="connsiteY69" fmla="*/ 16727 h 21600"/>
                <a:gd name="connsiteX70" fmla="*/ 21191 w 21585"/>
                <a:gd name="connsiteY70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15038 w 21585"/>
                <a:gd name="connsiteY55" fmla="*/ 139 h 21600"/>
                <a:gd name="connsiteX56" fmla="*/ 14956 w 21585"/>
                <a:gd name="connsiteY56" fmla="*/ 244 h 21600"/>
                <a:gd name="connsiteX57" fmla="*/ 15038 w 21585"/>
                <a:gd name="connsiteY57" fmla="*/ 139 h 21600"/>
                <a:gd name="connsiteX58" fmla="*/ 21044 w 21585"/>
                <a:gd name="connsiteY58" fmla="*/ 16761 h 21600"/>
                <a:gd name="connsiteX59" fmla="*/ 20962 w 21585"/>
                <a:gd name="connsiteY59" fmla="*/ 16761 h 21600"/>
                <a:gd name="connsiteX60" fmla="*/ 21044 w 21585"/>
                <a:gd name="connsiteY60" fmla="*/ 16761 h 21600"/>
                <a:gd name="connsiteX61" fmla="*/ 21044 w 21585"/>
                <a:gd name="connsiteY61" fmla="*/ 16761 h 21600"/>
                <a:gd name="connsiteX62" fmla="*/ 21125 w 21585"/>
                <a:gd name="connsiteY62" fmla="*/ 16744 h 21600"/>
                <a:gd name="connsiteX63" fmla="*/ 21076 w 21585"/>
                <a:gd name="connsiteY63" fmla="*/ 16761 h 21600"/>
                <a:gd name="connsiteX64" fmla="*/ 21125 w 21585"/>
                <a:gd name="connsiteY64" fmla="*/ 16744 h 21600"/>
                <a:gd name="connsiteX65" fmla="*/ 21125 w 21585"/>
                <a:gd name="connsiteY65" fmla="*/ 16744 h 21600"/>
                <a:gd name="connsiteX66" fmla="*/ 21191 w 21585"/>
                <a:gd name="connsiteY66" fmla="*/ 16727 h 21600"/>
                <a:gd name="connsiteX67" fmla="*/ 21142 w 21585"/>
                <a:gd name="connsiteY67" fmla="*/ 16744 h 21600"/>
                <a:gd name="connsiteX68" fmla="*/ 21191 w 21585"/>
                <a:gd name="connsiteY68" fmla="*/ 16727 h 21600"/>
                <a:gd name="connsiteX69" fmla="*/ 21191 w 21585"/>
                <a:gd name="connsiteY69" fmla="*/ 16727 h 21600"/>
                <a:gd name="connsiteX0" fmla="*/ 21551 w 21585"/>
                <a:gd name="connsiteY0" fmla="*/ 15665 h 21600"/>
                <a:gd name="connsiteX1" fmla="*/ 20798 w 21585"/>
                <a:gd name="connsiteY1" fmla="*/ 12288 h 21600"/>
                <a:gd name="connsiteX2" fmla="*/ 18311 w 21585"/>
                <a:gd name="connsiteY2" fmla="*/ 1218 h 21600"/>
                <a:gd name="connsiteX3" fmla="*/ 18147 w 21585"/>
                <a:gd name="connsiteY3" fmla="*/ 801 h 21600"/>
                <a:gd name="connsiteX4" fmla="*/ 17885 w 21585"/>
                <a:gd name="connsiteY4" fmla="*/ 453 h 21600"/>
                <a:gd name="connsiteX5" fmla="*/ 17558 w 21585"/>
                <a:gd name="connsiteY5" fmla="*/ 209 h 21600"/>
                <a:gd name="connsiteX6" fmla="*/ 17215 w 21585"/>
                <a:gd name="connsiteY6" fmla="*/ 104 h 21600"/>
                <a:gd name="connsiteX7" fmla="*/ 15464 w 21585"/>
                <a:gd name="connsiteY7" fmla="*/ 0 h 21600"/>
                <a:gd name="connsiteX8" fmla="*/ 15153 w 21585"/>
                <a:gd name="connsiteY8" fmla="*/ 70 h 21600"/>
                <a:gd name="connsiteX9" fmla="*/ 15038 w 21585"/>
                <a:gd name="connsiteY9" fmla="*/ 157 h 21600"/>
                <a:gd name="connsiteX10" fmla="*/ 15087 w 21585"/>
                <a:gd name="connsiteY10" fmla="*/ 104 h 21600"/>
                <a:gd name="connsiteX11" fmla="*/ 7576 w 21585"/>
                <a:gd name="connsiteY11" fmla="*/ 5378 h 21600"/>
                <a:gd name="connsiteX12" fmla="*/ 7429 w 21585"/>
                <a:gd name="connsiteY12" fmla="*/ 5535 h 21600"/>
                <a:gd name="connsiteX13" fmla="*/ 7331 w 21585"/>
                <a:gd name="connsiteY13" fmla="*/ 5744 h 21600"/>
                <a:gd name="connsiteX14" fmla="*/ 7298 w 21585"/>
                <a:gd name="connsiteY14" fmla="*/ 6005 h 21600"/>
                <a:gd name="connsiteX15" fmla="*/ 7331 w 21585"/>
                <a:gd name="connsiteY15" fmla="*/ 6301 h 21600"/>
                <a:gd name="connsiteX16" fmla="*/ 8542 w 21585"/>
                <a:gd name="connsiteY16" fmla="*/ 12027 h 21600"/>
                <a:gd name="connsiteX17" fmla="*/ 8296 w 21585"/>
                <a:gd name="connsiteY17" fmla="*/ 12027 h 21600"/>
                <a:gd name="connsiteX18" fmla="*/ 7953 w 21585"/>
                <a:gd name="connsiteY18" fmla="*/ 12114 h 21600"/>
                <a:gd name="connsiteX19" fmla="*/ 7904 w 21585"/>
                <a:gd name="connsiteY19" fmla="*/ 12149 h 21600"/>
                <a:gd name="connsiteX20" fmla="*/ 7920 w 21585"/>
                <a:gd name="connsiteY20" fmla="*/ 12132 h 21600"/>
                <a:gd name="connsiteX21" fmla="*/ 344 w 21585"/>
                <a:gd name="connsiteY21" fmla="*/ 17196 h 21600"/>
                <a:gd name="connsiteX22" fmla="*/ 164 w 21585"/>
                <a:gd name="connsiteY22" fmla="*/ 17371 h 21600"/>
                <a:gd name="connsiteX23" fmla="*/ 49 w 21585"/>
                <a:gd name="connsiteY23" fmla="*/ 17597 h 21600"/>
                <a:gd name="connsiteX24" fmla="*/ 0 w 21585"/>
                <a:gd name="connsiteY24" fmla="*/ 17875 h 21600"/>
                <a:gd name="connsiteX25" fmla="*/ 33 w 21585"/>
                <a:gd name="connsiteY25" fmla="*/ 18189 h 21600"/>
                <a:gd name="connsiteX26" fmla="*/ 491 w 21585"/>
                <a:gd name="connsiteY26" fmla="*/ 20486 h 21600"/>
                <a:gd name="connsiteX27" fmla="*/ 655 w 21585"/>
                <a:gd name="connsiteY27" fmla="*/ 20921 h 21600"/>
                <a:gd name="connsiteX28" fmla="*/ 916 w 21585"/>
                <a:gd name="connsiteY28" fmla="*/ 21269 h 21600"/>
                <a:gd name="connsiteX29" fmla="*/ 1260 w 21585"/>
                <a:gd name="connsiteY29" fmla="*/ 21513 h 21600"/>
                <a:gd name="connsiteX30" fmla="*/ 1636 w 21585"/>
                <a:gd name="connsiteY30" fmla="*/ 21600 h 21600"/>
                <a:gd name="connsiteX31" fmla="*/ 10555 w 21585"/>
                <a:gd name="connsiteY31" fmla="*/ 21548 h 21600"/>
                <a:gd name="connsiteX32" fmla="*/ 13156 w 21585"/>
                <a:gd name="connsiteY32" fmla="*/ 21530 h 21600"/>
                <a:gd name="connsiteX33" fmla="*/ 13238 w 21585"/>
                <a:gd name="connsiteY33" fmla="*/ 21530 h 21600"/>
                <a:gd name="connsiteX34" fmla="*/ 13320 w 21585"/>
                <a:gd name="connsiteY34" fmla="*/ 21513 h 21600"/>
                <a:gd name="connsiteX35" fmla="*/ 13385 w 21585"/>
                <a:gd name="connsiteY35" fmla="*/ 21496 h 21600"/>
                <a:gd name="connsiteX36" fmla="*/ 13451 w 21585"/>
                <a:gd name="connsiteY36" fmla="*/ 21461 h 21600"/>
                <a:gd name="connsiteX37" fmla="*/ 21240 w 21585"/>
                <a:gd name="connsiteY37" fmla="*/ 16727 h 21600"/>
                <a:gd name="connsiteX38" fmla="*/ 21207 w 21585"/>
                <a:gd name="connsiteY38" fmla="*/ 16744 h 21600"/>
                <a:gd name="connsiteX39" fmla="*/ 21256 w 21585"/>
                <a:gd name="connsiteY39" fmla="*/ 16727 h 21600"/>
                <a:gd name="connsiteX40" fmla="*/ 21469 w 21585"/>
                <a:gd name="connsiteY40" fmla="*/ 16483 h 21600"/>
                <a:gd name="connsiteX41" fmla="*/ 21567 w 21585"/>
                <a:gd name="connsiteY41" fmla="*/ 16135 h 21600"/>
                <a:gd name="connsiteX42" fmla="*/ 21551 w 21585"/>
                <a:gd name="connsiteY42" fmla="*/ 15665 h 21600"/>
                <a:gd name="connsiteX43" fmla="*/ 7609 w 21585"/>
                <a:gd name="connsiteY43" fmla="*/ 12776 h 21600"/>
                <a:gd name="connsiteX44" fmla="*/ 7609 w 21585"/>
                <a:gd name="connsiteY44" fmla="*/ 12776 h 21600"/>
                <a:gd name="connsiteX45" fmla="*/ 7609 w 21585"/>
                <a:gd name="connsiteY45" fmla="*/ 12793 h 21600"/>
                <a:gd name="connsiteX46" fmla="*/ 7609 w 21585"/>
                <a:gd name="connsiteY46" fmla="*/ 12776 h 21600"/>
                <a:gd name="connsiteX47" fmla="*/ 7625 w 21585"/>
                <a:gd name="connsiteY47" fmla="*/ 12654 h 21600"/>
                <a:gd name="connsiteX48" fmla="*/ 7658 w 21585"/>
                <a:gd name="connsiteY48" fmla="*/ 12497 h 21600"/>
                <a:gd name="connsiteX49" fmla="*/ 7658 w 21585"/>
                <a:gd name="connsiteY49" fmla="*/ 12480 h 21600"/>
                <a:gd name="connsiteX50" fmla="*/ 7625 w 21585"/>
                <a:gd name="connsiteY50" fmla="*/ 12654 h 21600"/>
                <a:gd name="connsiteX51" fmla="*/ 7756 w 21585"/>
                <a:gd name="connsiteY51" fmla="*/ 12288 h 21600"/>
                <a:gd name="connsiteX52" fmla="*/ 7773 w 21585"/>
                <a:gd name="connsiteY52" fmla="*/ 12253 h 21600"/>
                <a:gd name="connsiteX53" fmla="*/ 7838 w 21585"/>
                <a:gd name="connsiteY53" fmla="*/ 12166 h 21600"/>
                <a:gd name="connsiteX54" fmla="*/ 7756 w 21585"/>
                <a:gd name="connsiteY54" fmla="*/ 12288 h 21600"/>
                <a:gd name="connsiteX55" fmla="*/ 21044 w 21585"/>
                <a:gd name="connsiteY55" fmla="*/ 16761 h 21600"/>
                <a:gd name="connsiteX56" fmla="*/ 20962 w 21585"/>
                <a:gd name="connsiteY56" fmla="*/ 16761 h 21600"/>
                <a:gd name="connsiteX57" fmla="*/ 21044 w 21585"/>
                <a:gd name="connsiteY57" fmla="*/ 16761 h 21600"/>
                <a:gd name="connsiteX58" fmla="*/ 21044 w 21585"/>
                <a:gd name="connsiteY58" fmla="*/ 16761 h 21600"/>
                <a:gd name="connsiteX59" fmla="*/ 21125 w 21585"/>
                <a:gd name="connsiteY59" fmla="*/ 16744 h 21600"/>
                <a:gd name="connsiteX60" fmla="*/ 21076 w 21585"/>
                <a:gd name="connsiteY60" fmla="*/ 16761 h 21600"/>
                <a:gd name="connsiteX61" fmla="*/ 21125 w 21585"/>
                <a:gd name="connsiteY61" fmla="*/ 16744 h 21600"/>
                <a:gd name="connsiteX62" fmla="*/ 21125 w 21585"/>
                <a:gd name="connsiteY62" fmla="*/ 16744 h 21600"/>
                <a:gd name="connsiteX63" fmla="*/ 21191 w 21585"/>
                <a:gd name="connsiteY63" fmla="*/ 16727 h 21600"/>
                <a:gd name="connsiteX64" fmla="*/ 21142 w 21585"/>
                <a:gd name="connsiteY64" fmla="*/ 16744 h 21600"/>
                <a:gd name="connsiteX65" fmla="*/ 21191 w 21585"/>
                <a:gd name="connsiteY65" fmla="*/ 16727 h 21600"/>
                <a:gd name="connsiteX66" fmla="*/ 21191 w 21585"/>
                <a:gd name="connsiteY66" fmla="*/ 16727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1585" h="21600" extrusionOk="0">
                  <a:moveTo>
                    <a:pt x="21551" y="15665"/>
                  </a:moveTo>
                  <a:lnTo>
                    <a:pt x="20798" y="12288"/>
                  </a:lnTo>
                  <a:lnTo>
                    <a:pt x="18311" y="1218"/>
                  </a:lnTo>
                  <a:cubicBezTo>
                    <a:pt x="18278" y="1062"/>
                    <a:pt x="18229" y="922"/>
                    <a:pt x="18147" y="801"/>
                  </a:cubicBezTo>
                  <a:cubicBezTo>
                    <a:pt x="18065" y="679"/>
                    <a:pt x="17984" y="557"/>
                    <a:pt x="17885" y="453"/>
                  </a:cubicBezTo>
                  <a:cubicBezTo>
                    <a:pt x="17787" y="348"/>
                    <a:pt x="17673" y="261"/>
                    <a:pt x="17558" y="209"/>
                  </a:cubicBezTo>
                  <a:cubicBezTo>
                    <a:pt x="17444" y="157"/>
                    <a:pt x="17329" y="104"/>
                    <a:pt x="17215" y="104"/>
                  </a:cubicBezTo>
                  <a:lnTo>
                    <a:pt x="15464" y="0"/>
                  </a:lnTo>
                  <a:cubicBezTo>
                    <a:pt x="15349" y="0"/>
                    <a:pt x="15235" y="17"/>
                    <a:pt x="15153" y="70"/>
                  </a:cubicBezTo>
                  <a:cubicBezTo>
                    <a:pt x="15120" y="87"/>
                    <a:pt x="15071" y="122"/>
                    <a:pt x="15038" y="157"/>
                  </a:cubicBezTo>
                  <a:cubicBezTo>
                    <a:pt x="15055" y="139"/>
                    <a:pt x="15071" y="122"/>
                    <a:pt x="15087" y="104"/>
                  </a:cubicBezTo>
                  <a:lnTo>
                    <a:pt x="7576" y="5378"/>
                  </a:lnTo>
                  <a:cubicBezTo>
                    <a:pt x="7511" y="5413"/>
                    <a:pt x="7462" y="5465"/>
                    <a:pt x="7429" y="5535"/>
                  </a:cubicBezTo>
                  <a:cubicBezTo>
                    <a:pt x="7380" y="5605"/>
                    <a:pt x="7347" y="5674"/>
                    <a:pt x="7331" y="5744"/>
                  </a:cubicBezTo>
                  <a:cubicBezTo>
                    <a:pt x="7315" y="5831"/>
                    <a:pt x="7298" y="5900"/>
                    <a:pt x="7298" y="6005"/>
                  </a:cubicBezTo>
                  <a:cubicBezTo>
                    <a:pt x="7298" y="6092"/>
                    <a:pt x="7298" y="6196"/>
                    <a:pt x="7331" y="6301"/>
                  </a:cubicBezTo>
                  <a:lnTo>
                    <a:pt x="8542" y="12027"/>
                  </a:lnTo>
                  <a:lnTo>
                    <a:pt x="8296" y="12027"/>
                  </a:lnTo>
                  <a:cubicBezTo>
                    <a:pt x="8165" y="12027"/>
                    <a:pt x="8051" y="12062"/>
                    <a:pt x="7953" y="12114"/>
                  </a:cubicBezTo>
                  <a:cubicBezTo>
                    <a:pt x="7936" y="12132"/>
                    <a:pt x="7920" y="12132"/>
                    <a:pt x="7904" y="12149"/>
                  </a:cubicBezTo>
                  <a:cubicBezTo>
                    <a:pt x="7909" y="12143"/>
                    <a:pt x="7915" y="12138"/>
                    <a:pt x="7920" y="12132"/>
                  </a:cubicBezTo>
                  <a:lnTo>
                    <a:pt x="344" y="17196"/>
                  </a:lnTo>
                  <a:cubicBezTo>
                    <a:pt x="278" y="17249"/>
                    <a:pt x="213" y="17301"/>
                    <a:pt x="164" y="17371"/>
                  </a:cubicBezTo>
                  <a:cubicBezTo>
                    <a:pt x="115" y="17440"/>
                    <a:pt x="82" y="17510"/>
                    <a:pt x="49" y="17597"/>
                  </a:cubicBezTo>
                  <a:cubicBezTo>
                    <a:pt x="16" y="17684"/>
                    <a:pt x="0" y="17771"/>
                    <a:pt x="0" y="17875"/>
                  </a:cubicBezTo>
                  <a:cubicBezTo>
                    <a:pt x="0" y="17980"/>
                    <a:pt x="0" y="18084"/>
                    <a:pt x="33" y="18189"/>
                  </a:cubicBezTo>
                  <a:lnTo>
                    <a:pt x="491" y="20486"/>
                  </a:lnTo>
                  <a:cubicBezTo>
                    <a:pt x="524" y="20643"/>
                    <a:pt x="573" y="20782"/>
                    <a:pt x="655" y="20921"/>
                  </a:cubicBezTo>
                  <a:cubicBezTo>
                    <a:pt x="720" y="21060"/>
                    <a:pt x="818" y="21182"/>
                    <a:pt x="916" y="21269"/>
                  </a:cubicBezTo>
                  <a:cubicBezTo>
                    <a:pt x="1015" y="21374"/>
                    <a:pt x="1129" y="21443"/>
                    <a:pt x="1260" y="21513"/>
                  </a:cubicBezTo>
                  <a:cubicBezTo>
                    <a:pt x="1375" y="21565"/>
                    <a:pt x="1505" y="21600"/>
                    <a:pt x="1636" y="21600"/>
                  </a:cubicBezTo>
                  <a:lnTo>
                    <a:pt x="10555" y="21548"/>
                  </a:lnTo>
                  <a:lnTo>
                    <a:pt x="13156" y="21530"/>
                  </a:lnTo>
                  <a:lnTo>
                    <a:pt x="13238" y="21530"/>
                  </a:lnTo>
                  <a:cubicBezTo>
                    <a:pt x="13271" y="21530"/>
                    <a:pt x="13287" y="21513"/>
                    <a:pt x="13320" y="21513"/>
                  </a:cubicBezTo>
                  <a:cubicBezTo>
                    <a:pt x="13353" y="21513"/>
                    <a:pt x="13369" y="21496"/>
                    <a:pt x="13385" y="21496"/>
                  </a:cubicBezTo>
                  <a:cubicBezTo>
                    <a:pt x="13402" y="21496"/>
                    <a:pt x="13435" y="21478"/>
                    <a:pt x="13451" y="21461"/>
                  </a:cubicBezTo>
                  <a:lnTo>
                    <a:pt x="21240" y="16727"/>
                  </a:lnTo>
                  <a:cubicBezTo>
                    <a:pt x="21224" y="16727"/>
                    <a:pt x="21224" y="16744"/>
                    <a:pt x="21207" y="16744"/>
                  </a:cubicBezTo>
                  <a:cubicBezTo>
                    <a:pt x="21224" y="16744"/>
                    <a:pt x="21240" y="16727"/>
                    <a:pt x="21256" y="16727"/>
                  </a:cubicBezTo>
                  <a:cubicBezTo>
                    <a:pt x="21338" y="16674"/>
                    <a:pt x="21420" y="16587"/>
                    <a:pt x="21469" y="16483"/>
                  </a:cubicBezTo>
                  <a:cubicBezTo>
                    <a:pt x="21518" y="16378"/>
                    <a:pt x="21551" y="16257"/>
                    <a:pt x="21567" y="16135"/>
                  </a:cubicBezTo>
                  <a:cubicBezTo>
                    <a:pt x="21600" y="15961"/>
                    <a:pt x="21584" y="15821"/>
                    <a:pt x="21551" y="15665"/>
                  </a:cubicBezTo>
                  <a:close/>
                  <a:moveTo>
                    <a:pt x="7609" y="12776"/>
                  </a:moveTo>
                  <a:lnTo>
                    <a:pt x="7609" y="12776"/>
                  </a:lnTo>
                  <a:lnTo>
                    <a:pt x="7609" y="12793"/>
                  </a:lnTo>
                  <a:lnTo>
                    <a:pt x="7609" y="12776"/>
                  </a:lnTo>
                  <a:close/>
                  <a:moveTo>
                    <a:pt x="7625" y="12654"/>
                  </a:moveTo>
                  <a:cubicBezTo>
                    <a:pt x="7625" y="12601"/>
                    <a:pt x="7642" y="12549"/>
                    <a:pt x="7658" y="12497"/>
                  </a:cubicBezTo>
                  <a:lnTo>
                    <a:pt x="7658" y="12480"/>
                  </a:lnTo>
                  <a:cubicBezTo>
                    <a:pt x="7642" y="12532"/>
                    <a:pt x="7625" y="12584"/>
                    <a:pt x="7625" y="12654"/>
                  </a:cubicBezTo>
                  <a:close/>
                  <a:moveTo>
                    <a:pt x="7756" y="12288"/>
                  </a:moveTo>
                  <a:cubicBezTo>
                    <a:pt x="7756" y="12271"/>
                    <a:pt x="7773" y="12271"/>
                    <a:pt x="7773" y="12253"/>
                  </a:cubicBezTo>
                  <a:cubicBezTo>
                    <a:pt x="7789" y="12219"/>
                    <a:pt x="7822" y="12201"/>
                    <a:pt x="7838" y="12166"/>
                  </a:cubicBezTo>
                  <a:cubicBezTo>
                    <a:pt x="7805" y="12201"/>
                    <a:pt x="7773" y="12253"/>
                    <a:pt x="7756" y="12288"/>
                  </a:cubicBezTo>
                  <a:close/>
                  <a:moveTo>
                    <a:pt x="21044" y="16761"/>
                  </a:moveTo>
                  <a:lnTo>
                    <a:pt x="20962" y="16761"/>
                  </a:lnTo>
                  <a:lnTo>
                    <a:pt x="21044" y="16761"/>
                  </a:lnTo>
                  <a:lnTo>
                    <a:pt x="21044" y="16761"/>
                  </a:lnTo>
                  <a:close/>
                  <a:moveTo>
                    <a:pt x="21125" y="16744"/>
                  </a:moveTo>
                  <a:cubicBezTo>
                    <a:pt x="21109" y="16744"/>
                    <a:pt x="21093" y="16744"/>
                    <a:pt x="21076" y="16761"/>
                  </a:cubicBezTo>
                  <a:cubicBezTo>
                    <a:pt x="21076" y="16761"/>
                    <a:pt x="21109" y="16744"/>
                    <a:pt x="21125" y="16744"/>
                  </a:cubicBezTo>
                  <a:lnTo>
                    <a:pt x="21125" y="16744"/>
                  </a:lnTo>
                  <a:close/>
                  <a:moveTo>
                    <a:pt x="21191" y="16727"/>
                  </a:moveTo>
                  <a:cubicBezTo>
                    <a:pt x="21175" y="16727"/>
                    <a:pt x="21158" y="16744"/>
                    <a:pt x="21142" y="16744"/>
                  </a:cubicBezTo>
                  <a:cubicBezTo>
                    <a:pt x="21158" y="16727"/>
                    <a:pt x="21175" y="16727"/>
                    <a:pt x="21191" y="16727"/>
                  </a:cubicBezTo>
                  <a:lnTo>
                    <a:pt x="21191" y="1672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2C4AFF27-9430-4704-8479-DDCEFF0BA55D}"/>
                </a:ext>
              </a:extLst>
            </p:cNvPr>
            <p:cNvSpPr/>
            <p:nvPr/>
          </p:nvSpPr>
          <p:spPr>
            <a:xfrm>
              <a:off x="3333749" y="4133849"/>
              <a:ext cx="1903731" cy="157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42" y="16144"/>
                  </a:moveTo>
                  <a:lnTo>
                    <a:pt x="19266" y="4605"/>
                  </a:lnTo>
                  <a:lnTo>
                    <a:pt x="18588" y="1182"/>
                  </a:lnTo>
                  <a:cubicBezTo>
                    <a:pt x="18560" y="1025"/>
                    <a:pt x="18502" y="886"/>
                    <a:pt x="18444" y="747"/>
                  </a:cubicBezTo>
                  <a:cubicBezTo>
                    <a:pt x="18387" y="608"/>
                    <a:pt x="18300" y="487"/>
                    <a:pt x="18214" y="400"/>
                  </a:cubicBezTo>
                  <a:cubicBezTo>
                    <a:pt x="18127" y="295"/>
                    <a:pt x="18026" y="209"/>
                    <a:pt x="17926" y="156"/>
                  </a:cubicBezTo>
                  <a:cubicBezTo>
                    <a:pt x="17825" y="104"/>
                    <a:pt x="17724" y="70"/>
                    <a:pt x="17623" y="70"/>
                  </a:cubicBezTo>
                  <a:lnTo>
                    <a:pt x="15317" y="52"/>
                  </a:lnTo>
                  <a:lnTo>
                    <a:pt x="7363" y="0"/>
                  </a:lnTo>
                  <a:cubicBezTo>
                    <a:pt x="7248" y="0"/>
                    <a:pt x="7147" y="35"/>
                    <a:pt x="7061" y="87"/>
                  </a:cubicBezTo>
                  <a:cubicBezTo>
                    <a:pt x="7046" y="87"/>
                    <a:pt x="7046" y="104"/>
                    <a:pt x="7032" y="104"/>
                  </a:cubicBezTo>
                  <a:cubicBezTo>
                    <a:pt x="7032" y="104"/>
                    <a:pt x="7032" y="104"/>
                    <a:pt x="7046" y="87"/>
                  </a:cubicBezTo>
                  <a:cubicBezTo>
                    <a:pt x="4798" y="1720"/>
                    <a:pt x="2551" y="3336"/>
                    <a:pt x="303" y="4970"/>
                  </a:cubicBezTo>
                  <a:cubicBezTo>
                    <a:pt x="245" y="5022"/>
                    <a:pt x="187" y="5074"/>
                    <a:pt x="144" y="5144"/>
                  </a:cubicBezTo>
                  <a:cubicBezTo>
                    <a:pt x="101" y="5213"/>
                    <a:pt x="58" y="5300"/>
                    <a:pt x="43" y="5387"/>
                  </a:cubicBezTo>
                  <a:cubicBezTo>
                    <a:pt x="14" y="5474"/>
                    <a:pt x="0" y="5578"/>
                    <a:pt x="0" y="5682"/>
                  </a:cubicBezTo>
                  <a:cubicBezTo>
                    <a:pt x="0" y="5787"/>
                    <a:pt x="0" y="5891"/>
                    <a:pt x="29" y="6013"/>
                  </a:cubicBezTo>
                  <a:lnTo>
                    <a:pt x="447" y="8341"/>
                  </a:lnTo>
                  <a:cubicBezTo>
                    <a:pt x="476" y="8498"/>
                    <a:pt x="519" y="8654"/>
                    <a:pt x="591" y="8776"/>
                  </a:cubicBezTo>
                  <a:cubicBezTo>
                    <a:pt x="648" y="8915"/>
                    <a:pt x="735" y="9036"/>
                    <a:pt x="821" y="9123"/>
                  </a:cubicBezTo>
                  <a:cubicBezTo>
                    <a:pt x="908" y="9227"/>
                    <a:pt x="1009" y="9297"/>
                    <a:pt x="1124" y="9366"/>
                  </a:cubicBezTo>
                  <a:cubicBezTo>
                    <a:pt x="1225" y="9419"/>
                    <a:pt x="1340" y="9453"/>
                    <a:pt x="1455" y="9453"/>
                  </a:cubicBezTo>
                  <a:lnTo>
                    <a:pt x="6585" y="9314"/>
                  </a:lnTo>
                  <a:cubicBezTo>
                    <a:pt x="6686" y="9870"/>
                    <a:pt x="6859" y="10392"/>
                    <a:pt x="7090" y="10861"/>
                  </a:cubicBezTo>
                  <a:cubicBezTo>
                    <a:pt x="7320" y="11330"/>
                    <a:pt x="7594" y="11764"/>
                    <a:pt x="7911" y="12112"/>
                  </a:cubicBezTo>
                  <a:cubicBezTo>
                    <a:pt x="8228" y="12460"/>
                    <a:pt x="8574" y="12755"/>
                    <a:pt x="8948" y="12946"/>
                  </a:cubicBezTo>
                  <a:cubicBezTo>
                    <a:pt x="9136" y="13033"/>
                    <a:pt x="9323" y="13120"/>
                    <a:pt x="9510" y="13155"/>
                  </a:cubicBezTo>
                  <a:cubicBezTo>
                    <a:pt x="9698" y="13189"/>
                    <a:pt x="9885" y="13224"/>
                    <a:pt x="10072" y="13207"/>
                  </a:cubicBezTo>
                  <a:lnTo>
                    <a:pt x="10072" y="13207"/>
                  </a:lnTo>
                  <a:lnTo>
                    <a:pt x="11441" y="20523"/>
                  </a:lnTo>
                  <a:cubicBezTo>
                    <a:pt x="11470" y="20679"/>
                    <a:pt x="11513" y="20818"/>
                    <a:pt x="11585" y="20957"/>
                  </a:cubicBezTo>
                  <a:cubicBezTo>
                    <a:pt x="11643" y="21096"/>
                    <a:pt x="11729" y="21200"/>
                    <a:pt x="11816" y="21305"/>
                  </a:cubicBezTo>
                  <a:cubicBezTo>
                    <a:pt x="11902" y="21409"/>
                    <a:pt x="12003" y="21478"/>
                    <a:pt x="12104" y="21530"/>
                  </a:cubicBezTo>
                  <a:cubicBezTo>
                    <a:pt x="12205" y="21583"/>
                    <a:pt x="12306" y="21600"/>
                    <a:pt x="12407" y="21600"/>
                  </a:cubicBezTo>
                  <a:lnTo>
                    <a:pt x="13948" y="21496"/>
                  </a:lnTo>
                  <a:cubicBezTo>
                    <a:pt x="13963" y="21496"/>
                    <a:pt x="13992" y="21496"/>
                    <a:pt x="14006" y="21496"/>
                  </a:cubicBezTo>
                  <a:cubicBezTo>
                    <a:pt x="14021" y="21496"/>
                    <a:pt x="14049" y="21496"/>
                    <a:pt x="14064" y="21478"/>
                  </a:cubicBezTo>
                  <a:cubicBezTo>
                    <a:pt x="14078" y="21478"/>
                    <a:pt x="14093" y="21461"/>
                    <a:pt x="14121" y="21461"/>
                  </a:cubicBezTo>
                  <a:cubicBezTo>
                    <a:pt x="14136" y="21461"/>
                    <a:pt x="14150" y="21444"/>
                    <a:pt x="14165" y="21444"/>
                  </a:cubicBezTo>
                  <a:lnTo>
                    <a:pt x="21269" y="17273"/>
                  </a:lnTo>
                  <a:cubicBezTo>
                    <a:pt x="21254" y="17290"/>
                    <a:pt x="21240" y="17290"/>
                    <a:pt x="21225" y="17290"/>
                  </a:cubicBezTo>
                  <a:cubicBezTo>
                    <a:pt x="21225" y="17290"/>
                    <a:pt x="21225" y="17290"/>
                    <a:pt x="21211" y="17290"/>
                  </a:cubicBezTo>
                  <a:cubicBezTo>
                    <a:pt x="21254" y="17273"/>
                    <a:pt x="21297" y="17256"/>
                    <a:pt x="21326" y="17221"/>
                  </a:cubicBezTo>
                  <a:cubicBezTo>
                    <a:pt x="21398" y="17151"/>
                    <a:pt x="21470" y="17065"/>
                    <a:pt x="21514" y="16960"/>
                  </a:cubicBezTo>
                  <a:cubicBezTo>
                    <a:pt x="21557" y="16856"/>
                    <a:pt x="21586" y="16717"/>
                    <a:pt x="21600" y="16578"/>
                  </a:cubicBezTo>
                  <a:cubicBezTo>
                    <a:pt x="21586" y="16456"/>
                    <a:pt x="21571" y="16300"/>
                    <a:pt x="21542" y="16144"/>
                  </a:cubicBezTo>
                  <a:close/>
                  <a:moveTo>
                    <a:pt x="6974" y="174"/>
                  </a:moveTo>
                  <a:cubicBezTo>
                    <a:pt x="6974" y="174"/>
                    <a:pt x="6960" y="191"/>
                    <a:pt x="6960" y="191"/>
                  </a:cubicBezTo>
                  <a:cubicBezTo>
                    <a:pt x="6960" y="191"/>
                    <a:pt x="6960" y="174"/>
                    <a:pt x="6974" y="174"/>
                  </a:cubicBezTo>
                  <a:close/>
                  <a:moveTo>
                    <a:pt x="6888" y="278"/>
                  </a:moveTo>
                  <a:cubicBezTo>
                    <a:pt x="6888" y="278"/>
                    <a:pt x="6888" y="278"/>
                    <a:pt x="6888" y="278"/>
                  </a:cubicBezTo>
                  <a:cubicBezTo>
                    <a:pt x="6873" y="295"/>
                    <a:pt x="6888" y="278"/>
                    <a:pt x="6888" y="278"/>
                  </a:cubicBezTo>
                  <a:cubicBezTo>
                    <a:pt x="6888" y="278"/>
                    <a:pt x="6888" y="278"/>
                    <a:pt x="6888" y="278"/>
                  </a:cubicBezTo>
                  <a:close/>
                  <a:moveTo>
                    <a:pt x="6787" y="521"/>
                  </a:moveTo>
                  <a:cubicBezTo>
                    <a:pt x="6773" y="573"/>
                    <a:pt x="6758" y="643"/>
                    <a:pt x="6758" y="695"/>
                  </a:cubicBezTo>
                  <a:cubicBezTo>
                    <a:pt x="6758" y="626"/>
                    <a:pt x="6758" y="573"/>
                    <a:pt x="6787" y="521"/>
                  </a:cubicBezTo>
                  <a:cubicBezTo>
                    <a:pt x="6773" y="521"/>
                    <a:pt x="6787" y="521"/>
                    <a:pt x="6787" y="521"/>
                  </a:cubicBezTo>
                  <a:close/>
                  <a:moveTo>
                    <a:pt x="6845" y="365"/>
                  </a:moveTo>
                  <a:cubicBezTo>
                    <a:pt x="6830" y="400"/>
                    <a:pt x="6801" y="452"/>
                    <a:pt x="6787" y="504"/>
                  </a:cubicBezTo>
                  <a:cubicBezTo>
                    <a:pt x="6801" y="452"/>
                    <a:pt x="6816" y="400"/>
                    <a:pt x="6845" y="365"/>
                  </a:cubicBezTo>
                  <a:close/>
                  <a:moveTo>
                    <a:pt x="6744" y="817"/>
                  </a:moveTo>
                  <a:cubicBezTo>
                    <a:pt x="6729" y="817"/>
                    <a:pt x="6744" y="834"/>
                    <a:pt x="6744" y="817"/>
                  </a:cubicBezTo>
                  <a:cubicBezTo>
                    <a:pt x="6744" y="834"/>
                    <a:pt x="6729" y="817"/>
                    <a:pt x="6744" y="817"/>
                  </a:cubicBezTo>
                  <a:cubicBezTo>
                    <a:pt x="6729" y="817"/>
                    <a:pt x="6744" y="817"/>
                    <a:pt x="6744" y="817"/>
                  </a:cubicBezTo>
                  <a:close/>
                  <a:moveTo>
                    <a:pt x="6744" y="973"/>
                  </a:moveTo>
                  <a:cubicBezTo>
                    <a:pt x="6744" y="991"/>
                    <a:pt x="6744" y="991"/>
                    <a:pt x="6744" y="1008"/>
                  </a:cubicBezTo>
                  <a:cubicBezTo>
                    <a:pt x="6744" y="991"/>
                    <a:pt x="6744" y="973"/>
                    <a:pt x="6744" y="973"/>
                  </a:cubicBezTo>
                  <a:close/>
                  <a:moveTo>
                    <a:pt x="21024" y="17343"/>
                  </a:moveTo>
                  <a:cubicBezTo>
                    <a:pt x="21052" y="17343"/>
                    <a:pt x="21067" y="17343"/>
                    <a:pt x="21096" y="17325"/>
                  </a:cubicBezTo>
                  <a:cubicBezTo>
                    <a:pt x="21096" y="17325"/>
                    <a:pt x="21081" y="17325"/>
                    <a:pt x="21081" y="17325"/>
                  </a:cubicBezTo>
                  <a:cubicBezTo>
                    <a:pt x="21052" y="17343"/>
                    <a:pt x="21038" y="17343"/>
                    <a:pt x="21024" y="17343"/>
                  </a:cubicBezTo>
                  <a:close/>
                  <a:moveTo>
                    <a:pt x="21124" y="17325"/>
                  </a:moveTo>
                  <a:cubicBezTo>
                    <a:pt x="21110" y="17325"/>
                    <a:pt x="21110" y="17325"/>
                    <a:pt x="21096" y="17325"/>
                  </a:cubicBezTo>
                  <a:cubicBezTo>
                    <a:pt x="21110" y="17325"/>
                    <a:pt x="21124" y="17308"/>
                    <a:pt x="21139" y="17308"/>
                  </a:cubicBezTo>
                  <a:cubicBezTo>
                    <a:pt x="21153" y="17308"/>
                    <a:pt x="21139" y="17325"/>
                    <a:pt x="21124" y="17325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F3D40C8D-FEBA-4409-AA58-A1E0C4757D49}"/>
                </a:ext>
              </a:extLst>
            </p:cNvPr>
            <p:cNvSpPr/>
            <p:nvPr/>
          </p:nvSpPr>
          <p:spPr>
            <a:xfrm>
              <a:off x="4722133" y="2861942"/>
              <a:ext cx="1211308" cy="1217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3220" y="158"/>
                  </a:moveTo>
                  <a:cubicBezTo>
                    <a:pt x="3379" y="158"/>
                    <a:pt x="3537" y="225"/>
                    <a:pt x="3695" y="293"/>
                  </a:cubicBezTo>
                  <a:cubicBezTo>
                    <a:pt x="3854" y="360"/>
                    <a:pt x="3989" y="473"/>
                    <a:pt x="4125" y="608"/>
                  </a:cubicBezTo>
                  <a:cubicBezTo>
                    <a:pt x="4261" y="743"/>
                    <a:pt x="4374" y="901"/>
                    <a:pt x="4464" y="1059"/>
                  </a:cubicBezTo>
                  <a:cubicBezTo>
                    <a:pt x="4555" y="1216"/>
                    <a:pt x="4645" y="1419"/>
                    <a:pt x="4691" y="1599"/>
                  </a:cubicBezTo>
                  <a:lnTo>
                    <a:pt x="6907" y="10676"/>
                  </a:lnTo>
                  <a:cubicBezTo>
                    <a:pt x="7472" y="10699"/>
                    <a:pt x="8038" y="10856"/>
                    <a:pt x="8581" y="11127"/>
                  </a:cubicBezTo>
                  <a:cubicBezTo>
                    <a:pt x="9124" y="11397"/>
                    <a:pt x="9644" y="11780"/>
                    <a:pt x="10141" y="12253"/>
                  </a:cubicBezTo>
                  <a:cubicBezTo>
                    <a:pt x="10616" y="12726"/>
                    <a:pt x="11046" y="13266"/>
                    <a:pt x="11408" y="13874"/>
                  </a:cubicBezTo>
                  <a:cubicBezTo>
                    <a:pt x="11770" y="14483"/>
                    <a:pt x="12041" y="15136"/>
                    <a:pt x="12200" y="15834"/>
                  </a:cubicBezTo>
                  <a:lnTo>
                    <a:pt x="19369" y="15992"/>
                  </a:lnTo>
                  <a:cubicBezTo>
                    <a:pt x="19528" y="15992"/>
                    <a:pt x="19663" y="16037"/>
                    <a:pt x="19822" y="16104"/>
                  </a:cubicBezTo>
                  <a:cubicBezTo>
                    <a:pt x="19958" y="16172"/>
                    <a:pt x="20116" y="16284"/>
                    <a:pt x="20229" y="16397"/>
                  </a:cubicBezTo>
                  <a:cubicBezTo>
                    <a:pt x="20365" y="16532"/>
                    <a:pt x="20478" y="16667"/>
                    <a:pt x="20568" y="16848"/>
                  </a:cubicBezTo>
                  <a:cubicBezTo>
                    <a:pt x="20659" y="17005"/>
                    <a:pt x="20749" y="17185"/>
                    <a:pt x="20794" y="17388"/>
                  </a:cubicBezTo>
                  <a:lnTo>
                    <a:pt x="21518" y="20226"/>
                  </a:lnTo>
                  <a:cubicBezTo>
                    <a:pt x="21563" y="20406"/>
                    <a:pt x="21586" y="20586"/>
                    <a:pt x="21563" y="20767"/>
                  </a:cubicBezTo>
                  <a:cubicBezTo>
                    <a:pt x="21541" y="20924"/>
                    <a:pt x="21518" y="21082"/>
                    <a:pt x="21450" y="21195"/>
                  </a:cubicBezTo>
                  <a:cubicBezTo>
                    <a:pt x="21382" y="21307"/>
                    <a:pt x="21292" y="21420"/>
                    <a:pt x="21179" y="21487"/>
                  </a:cubicBezTo>
                  <a:cubicBezTo>
                    <a:pt x="21066" y="21555"/>
                    <a:pt x="20930" y="21600"/>
                    <a:pt x="20794" y="21600"/>
                  </a:cubicBezTo>
                  <a:lnTo>
                    <a:pt x="9553" y="21510"/>
                  </a:lnTo>
                  <a:lnTo>
                    <a:pt x="6048" y="21487"/>
                  </a:lnTo>
                  <a:cubicBezTo>
                    <a:pt x="5889" y="21487"/>
                    <a:pt x="5731" y="21442"/>
                    <a:pt x="5573" y="21375"/>
                  </a:cubicBezTo>
                  <a:cubicBezTo>
                    <a:pt x="5414" y="21307"/>
                    <a:pt x="5256" y="21195"/>
                    <a:pt x="5120" y="21059"/>
                  </a:cubicBezTo>
                  <a:cubicBezTo>
                    <a:pt x="4985" y="20924"/>
                    <a:pt x="4871" y="20767"/>
                    <a:pt x="4758" y="20609"/>
                  </a:cubicBezTo>
                  <a:cubicBezTo>
                    <a:pt x="4668" y="20429"/>
                    <a:pt x="4577" y="20249"/>
                    <a:pt x="4532" y="20046"/>
                  </a:cubicBezTo>
                  <a:lnTo>
                    <a:pt x="3492" y="15676"/>
                  </a:lnTo>
                  <a:lnTo>
                    <a:pt x="54" y="1329"/>
                  </a:lnTo>
                  <a:cubicBezTo>
                    <a:pt x="9" y="1126"/>
                    <a:pt x="-14" y="946"/>
                    <a:pt x="9" y="788"/>
                  </a:cubicBezTo>
                  <a:cubicBezTo>
                    <a:pt x="31" y="631"/>
                    <a:pt x="76" y="473"/>
                    <a:pt x="144" y="360"/>
                  </a:cubicBezTo>
                  <a:cubicBezTo>
                    <a:pt x="212" y="248"/>
                    <a:pt x="325" y="158"/>
                    <a:pt x="438" y="90"/>
                  </a:cubicBezTo>
                  <a:cubicBezTo>
                    <a:pt x="551" y="23"/>
                    <a:pt x="710" y="0"/>
                    <a:pt x="868" y="0"/>
                  </a:cubicBezTo>
                  <a:lnTo>
                    <a:pt x="3220" y="158"/>
                  </a:ln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D57F446D-F7DB-4EDD-BF2D-E76DFFE44A97}"/>
                </a:ext>
              </a:extLst>
            </p:cNvPr>
            <p:cNvSpPr/>
            <p:nvPr/>
          </p:nvSpPr>
          <p:spPr>
            <a:xfrm>
              <a:off x="5035550" y="4146549"/>
              <a:ext cx="999218" cy="124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18897" y="22"/>
                  </a:moveTo>
                  <a:cubicBezTo>
                    <a:pt x="19089" y="22"/>
                    <a:pt x="19253" y="66"/>
                    <a:pt x="19445" y="132"/>
                  </a:cubicBezTo>
                  <a:cubicBezTo>
                    <a:pt x="19609" y="198"/>
                    <a:pt x="19801" y="307"/>
                    <a:pt x="19938" y="417"/>
                  </a:cubicBezTo>
                  <a:cubicBezTo>
                    <a:pt x="20103" y="549"/>
                    <a:pt x="20240" y="680"/>
                    <a:pt x="20349" y="856"/>
                  </a:cubicBezTo>
                  <a:cubicBezTo>
                    <a:pt x="20459" y="1010"/>
                    <a:pt x="20569" y="1185"/>
                    <a:pt x="20624" y="1383"/>
                  </a:cubicBezTo>
                  <a:lnTo>
                    <a:pt x="21501" y="4171"/>
                  </a:lnTo>
                  <a:cubicBezTo>
                    <a:pt x="21556" y="4368"/>
                    <a:pt x="21583" y="4544"/>
                    <a:pt x="21556" y="4698"/>
                  </a:cubicBezTo>
                  <a:cubicBezTo>
                    <a:pt x="21528" y="4851"/>
                    <a:pt x="21501" y="5005"/>
                    <a:pt x="21419" y="5137"/>
                  </a:cubicBezTo>
                  <a:cubicBezTo>
                    <a:pt x="21336" y="5268"/>
                    <a:pt x="21227" y="5356"/>
                    <a:pt x="21090" y="5422"/>
                  </a:cubicBezTo>
                  <a:cubicBezTo>
                    <a:pt x="20953" y="5488"/>
                    <a:pt x="20788" y="5532"/>
                    <a:pt x="20624" y="5532"/>
                  </a:cubicBezTo>
                  <a:lnTo>
                    <a:pt x="11907" y="5598"/>
                  </a:lnTo>
                  <a:cubicBezTo>
                    <a:pt x="12126" y="6278"/>
                    <a:pt x="12181" y="6937"/>
                    <a:pt x="12126" y="7551"/>
                  </a:cubicBezTo>
                  <a:cubicBezTo>
                    <a:pt x="12071" y="8144"/>
                    <a:pt x="11879" y="8693"/>
                    <a:pt x="11578" y="9154"/>
                  </a:cubicBezTo>
                  <a:cubicBezTo>
                    <a:pt x="11276" y="9615"/>
                    <a:pt x="10865" y="9988"/>
                    <a:pt x="10344" y="10251"/>
                  </a:cubicBezTo>
                  <a:cubicBezTo>
                    <a:pt x="9824" y="10515"/>
                    <a:pt x="9221" y="10668"/>
                    <a:pt x="8535" y="10690"/>
                  </a:cubicBezTo>
                  <a:lnTo>
                    <a:pt x="11359" y="19998"/>
                  </a:lnTo>
                  <a:cubicBezTo>
                    <a:pt x="11413" y="20195"/>
                    <a:pt x="11441" y="20393"/>
                    <a:pt x="11413" y="20568"/>
                  </a:cubicBezTo>
                  <a:cubicBezTo>
                    <a:pt x="11386" y="20744"/>
                    <a:pt x="11331" y="20898"/>
                    <a:pt x="11249" y="21029"/>
                  </a:cubicBezTo>
                  <a:cubicBezTo>
                    <a:pt x="11167" y="21161"/>
                    <a:pt x="11057" y="21271"/>
                    <a:pt x="10893" y="21359"/>
                  </a:cubicBezTo>
                  <a:cubicBezTo>
                    <a:pt x="10756" y="21446"/>
                    <a:pt x="10591" y="21490"/>
                    <a:pt x="10399" y="21490"/>
                  </a:cubicBezTo>
                  <a:lnTo>
                    <a:pt x="7521" y="21600"/>
                  </a:lnTo>
                  <a:cubicBezTo>
                    <a:pt x="7329" y="21600"/>
                    <a:pt x="7137" y="21578"/>
                    <a:pt x="6945" y="21512"/>
                  </a:cubicBezTo>
                  <a:cubicBezTo>
                    <a:pt x="6754" y="21446"/>
                    <a:pt x="6562" y="21337"/>
                    <a:pt x="6397" y="21227"/>
                  </a:cubicBezTo>
                  <a:cubicBezTo>
                    <a:pt x="6233" y="21095"/>
                    <a:pt x="6068" y="20941"/>
                    <a:pt x="5959" y="20788"/>
                  </a:cubicBezTo>
                  <a:cubicBezTo>
                    <a:pt x="5849" y="20612"/>
                    <a:pt x="5739" y="20437"/>
                    <a:pt x="5685" y="20239"/>
                  </a:cubicBezTo>
                  <a:lnTo>
                    <a:pt x="1354" y="5707"/>
                  </a:lnTo>
                  <a:lnTo>
                    <a:pt x="65" y="1405"/>
                  </a:lnTo>
                  <a:cubicBezTo>
                    <a:pt x="10" y="1207"/>
                    <a:pt x="-17" y="1032"/>
                    <a:pt x="10" y="856"/>
                  </a:cubicBezTo>
                  <a:cubicBezTo>
                    <a:pt x="38" y="680"/>
                    <a:pt x="93" y="549"/>
                    <a:pt x="175" y="417"/>
                  </a:cubicBezTo>
                  <a:cubicBezTo>
                    <a:pt x="257" y="285"/>
                    <a:pt x="394" y="198"/>
                    <a:pt x="531" y="110"/>
                  </a:cubicBezTo>
                  <a:cubicBezTo>
                    <a:pt x="668" y="44"/>
                    <a:pt x="860" y="0"/>
                    <a:pt x="1052" y="0"/>
                  </a:cubicBezTo>
                  <a:lnTo>
                    <a:pt x="5301" y="22"/>
                  </a:lnTo>
                  <a:lnTo>
                    <a:pt x="18897" y="22"/>
                  </a:ln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EB24765B-7988-4AAF-ACB3-4E8185B43240}"/>
                </a:ext>
              </a:extLst>
            </p:cNvPr>
            <p:cNvSpPr/>
            <p:nvPr/>
          </p:nvSpPr>
          <p:spPr>
            <a:xfrm>
              <a:off x="3841750" y="2851149"/>
              <a:ext cx="1084643" cy="1224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extrusionOk="0">
                  <a:moveTo>
                    <a:pt x="14820" y="134"/>
                  </a:moveTo>
                  <a:cubicBezTo>
                    <a:pt x="14997" y="134"/>
                    <a:pt x="15174" y="202"/>
                    <a:pt x="15351" y="269"/>
                  </a:cubicBezTo>
                  <a:cubicBezTo>
                    <a:pt x="15528" y="336"/>
                    <a:pt x="15705" y="448"/>
                    <a:pt x="15856" y="583"/>
                  </a:cubicBezTo>
                  <a:cubicBezTo>
                    <a:pt x="16008" y="717"/>
                    <a:pt x="16134" y="874"/>
                    <a:pt x="16260" y="1031"/>
                  </a:cubicBezTo>
                  <a:cubicBezTo>
                    <a:pt x="16362" y="1210"/>
                    <a:pt x="16463" y="1389"/>
                    <a:pt x="16513" y="1568"/>
                  </a:cubicBezTo>
                  <a:lnTo>
                    <a:pt x="20353" y="15819"/>
                  </a:lnTo>
                  <a:lnTo>
                    <a:pt x="21515" y="20166"/>
                  </a:lnTo>
                  <a:cubicBezTo>
                    <a:pt x="21566" y="20368"/>
                    <a:pt x="21591" y="20547"/>
                    <a:pt x="21566" y="20726"/>
                  </a:cubicBezTo>
                  <a:cubicBezTo>
                    <a:pt x="21540" y="20905"/>
                    <a:pt x="21490" y="21040"/>
                    <a:pt x="21414" y="21174"/>
                  </a:cubicBezTo>
                  <a:cubicBezTo>
                    <a:pt x="21338" y="21309"/>
                    <a:pt x="21212" y="21398"/>
                    <a:pt x="21086" y="21488"/>
                  </a:cubicBezTo>
                  <a:cubicBezTo>
                    <a:pt x="20959" y="21555"/>
                    <a:pt x="20783" y="21600"/>
                    <a:pt x="20606" y="21600"/>
                  </a:cubicBezTo>
                  <a:lnTo>
                    <a:pt x="16564" y="21578"/>
                  </a:lnTo>
                  <a:lnTo>
                    <a:pt x="2618" y="21466"/>
                  </a:lnTo>
                  <a:cubicBezTo>
                    <a:pt x="2416" y="21466"/>
                    <a:pt x="2214" y="21421"/>
                    <a:pt x="2037" y="21354"/>
                  </a:cubicBezTo>
                  <a:cubicBezTo>
                    <a:pt x="1860" y="21286"/>
                    <a:pt x="1658" y="21174"/>
                    <a:pt x="1507" y="21040"/>
                  </a:cubicBezTo>
                  <a:cubicBezTo>
                    <a:pt x="1355" y="20905"/>
                    <a:pt x="1204" y="20749"/>
                    <a:pt x="1077" y="20569"/>
                  </a:cubicBezTo>
                  <a:cubicBezTo>
                    <a:pt x="951" y="20390"/>
                    <a:pt x="875" y="20188"/>
                    <a:pt x="825" y="19987"/>
                  </a:cubicBezTo>
                  <a:lnTo>
                    <a:pt x="42" y="16917"/>
                  </a:lnTo>
                  <a:cubicBezTo>
                    <a:pt x="-9" y="16715"/>
                    <a:pt x="-9" y="16514"/>
                    <a:pt x="16" y="16334"/>
                  </a:cubicBezTo>
                  <a:cubicBezTo>
                    <a:pt x="42" y="16155"/>
                    <a:pt x="117" y="15998"/>
                    <a:pt x="193" y="15864"/>
                  </a:cubicBezTo>
                  <a:cubicBezTo>
                    <a:pt x="294" y="15729"/>
                    <a:pt x="420" y="15617"/>
                    <a:pt x="572" y="15550"/>
                  </a:cubicBezTo>
                  <a:cubicBezTo>
                    <a:pt x="724" y="15483"/>
                    <a:pt x="900" y="15438"/>
                    <a:pt x="1103" y="15438"/>
                  </a:cubicBezTo>
                  <a:lnTo>
                    <a:pt x="10172" y="15617"/>
                  </a:lnTo>
                  <a:cubicBezTo>
                    <a:pt x="9995" y="14900"/>
                    <a:pt x="9945" y="14206"/>
                    <a:pt x="10020" y="13601"/>
                  </a:cubicBezTo>
                  <a:cubicBezTo>
                    <a:pt x="10096" y="12996"/>
                    <a:pt x="10324" y="12436"/>
                    <a:pt x="10627" y="11988"/>
                  </a:cubicBezTo>
                  <a:cubicBezTo>
                    <a:pt x="10955" y="11539"/>
                    <a:pt x="11359" y="11159"/>
                    <a:pt x="11890" y="10934"/>
                  </a:cubicBezTo>
                  <a:cubicBezTo>
                    <a:pt x="12395" y="10688"/>
                    <a:pt x="13002" y="10576"/>
                    <a:pt x="13658" y="10576"/>
                  </a:cubicBezTo>
                  <a:lnTo>
                    <a:pt x="11208" y="1322"/>
                  </a:lnTo>
                  <a:cubicBezTo>
                    <a:pt x="11157" y="1120"/>
                    <a:pt x="11157" y="941"/>
                    <a:pt x="11157" y="784"/>
                  </a:cubicBezTo>
                  <a:cubicBezTo>
                    <a:pt x="11183" y="627"/>
                    <a:pt x="11233" y="471"/>
                    <a:pt x="11334" y="359"/>
                  </a:cubicBezTo>
                  <a:cubicBezTo>
                    <a:pt x="11410" y="246"/>
                    <a:pt x="11536" y="134"/>
                    <a:pt x="11688" y="90"/>
                  </a:cubicBezTo>
                  <a:cubicBezTo>
                    <a:pt x="11839" y="22"/>
                    <a:pt x="11991" y="0"/>
                    <a:pt x="12168" y="0"/>
                  </a:cubicBezTo>
                  <a:lnTo>
                    <a:pt x="14820" y="134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C39AD3CF-E325-4F0F-9C69-4B89B71CD16B}"/>
                </a:ext>
              </a:extLst>
            </p:cNvPr>
            <p:cNvSpPr/>
            <p:nvPr/>
          </p:nvSpPr>
          <p:spPr>
            <a:xfrm>
              <a:off x="3930649" y="4133850"/>
              <a:ext cx="1306894" cy="127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extrusionOk="0">
                  <a:moveTo>
                    <a:pt x="15826" y="43"/>
                  </a:moveTo>
                  <a:cubicBezTo>
                    <a:pt x="15973" y="43"/>
                    <a:pt x="16120" y="86"/>
                    <a:pt x="16266" y="151"/>
                  </a:cubicBezTo>
                  <a:cubicBezTo>
                    <a:pt x="16413" y="216"/>
                    <a:pt x="16560" y="324"/>
                    <a:pt x="16686" y="453"/>
                  </a:cubicBezTo>
                  <a:cubicBezTo>
                    <a:pt x="16812" y="583"/>
                    <a:pt x="16916" y="734"/>
                    <a:pt x="17021" y="885"/>
                  </a:cubicBezTo>
                  <a:cubicBezTo>
                    <a:pt x="17105" y="1057"/>
                    <a:pt x="17189" y="1230"/>
                    <a:pt x="17231" y="1424"/>
                  </a:cubicBezTo>
                  <a:lnTo>
                    <a:pt x="18217" y="5675"/>
                  </a:lnTo>
                  <a:lnTo>
                    <a:pt x="21530" y="20003"/>
                  </a:lnTo>
                  <a:cubicBezTo>
                    <a:pt x="21572" y="20197"/>
                    <a:pt x="21593" y="20392"/>
                    <a:pt x="21572" y="20564"/>
                  </a:cubicBezTo>
                  <a:cubicBezTo>
                    <a:pt x="21551" y="20737"/>
                    <a:pt x="21509" y="20888"/>
                    <a:pt x="21446" y="21039"/>
                  </a:cubicBezTo>
                  <a:cubicBezTo>
                    <a:pt x="21383" y="21168"/>
                    <a:pt x="21278" y="21276"/>
                    <a:pt x="21174" y="21363"/>
                  </a:cubicBezTo>
                  <a:cubicBezTo>
                    <a:pt x="21069" y="21449"/>
                    <a:pt x="20922" y="21492"/>
                    <a:pt x="20775" y="21492"/>
                  </a:cubicBezTo>
                  <a:lnTo>
                    <a:pt x="18510" y="21600"/>
                  </a:lnTo>
                  <a:cubicBezTo>
                    <a:pt x="18363" y="21600"/>
                    <a:pt x="18196" y="21578"/>
                    <a:pt x="18049" y="21514"/>
                  </a:cubicBezTo>
                  <a:cubicBezTo>
                    <a:pt x="17902" y="21449"/>
                    <a:pt x="17755" y="21341"/>
                    <a:pt x="17630" y="21212"/>
                  </a:cubicBezTo>
                  <a:cubicBezTo>
                    <a:pt x="17504" y="21082"/>
                    <a:pt x="17378" y="20931"/>
                    <a:pt x="17294" y="20758"/>
                  </a:cubicBezTo>
                  <a:cubicBezTo>
                    <a:pt x="17189" y="20586"/>
                    <a:pt x="17126" y="20392"/>
                    <a:pt x="17084" y="20197"/>
                  </a:cubicBezTo>
                  <a:lnTo>
                    <a:pt x="14924" y="10832"/>
                  </a:lnTo>
                  <a:cubicBezTo>
                    <a:pt x="14379" y="10854"/>
                    <a:pt x="13813" y="10703"/>
                    <a:pt x="13268" y="10466"/>
                  </a:cubicBezTo>
                  <a:cubicBezTo>
                    <a:pt x="12722" y="10207"/>
                    <a:pt x="12198" y="9840"/>
                    <a:pt x="11737" y="9387"/>
                  </a:cubicBezTo>
                  <a:cubicBezTo>
                    <a:pt x="11254" y="8933"/>
                    <a:pt x="10835" y="8372"/>
                    <a:pt x="10499" y="7768"/>
                  </a:cubicBezTo>
                  <a:cubicBezTo>
                    <a:pt x="10164" y="7164"/>
                    <a:pt x="9891" y="6474"/>
                    <a:pt x="9723" y="5761"/>
                  </a:cubicBezTo>
                  <a:lnTo>
                    <a:pt x="2174" y="5826"/>
                  </a:lnTo>
                  <a:cubicBezTo>
                    <a:pt x="2006" y="5826"/>
                    <a:pt x="1838" y="5783"/>
                    <a:pt x="1692" y="5718"/>
                  </a:cubicBezTo>
                  <a:cubicBezTo>
                    <a:pt x="1545" y="5654"/>
                    <a:pt x="1377" y="5546"/>
                    <a:pt x="1251" y="5416"/>
                  </a:cubicBezTo>
                  <a:cubicBezTo>
                    <a:pt x="1125" y="5287"/>
                    <a:pt x="1000" y="5136"/>
                    <a:pt x="895" y="4963"/>
                  </a:cubicBezTo>
                  <a:cubicBezTo>
                    <a:pt x="790" y="4790"/>
                    <a:pt x="727" y="4596"/>
                    <a:pt x="685" y="4402"/>
                  </a:cubicBezTo>
                  <a:lnTo>
                    <a:pt x="35" y="1424"/>
                  </a:lnTo>
                  <a:cubicBezTo>
                    <a:pt x="-7" y="1230"/>
                    <a:pt x="-7" y="1036"/>
                    <a:pt x="14" y="863"/>
                  </a:cubicBezTo>
                  <a:cubicBezTo>
                    <a:pt x="35" y="691"/>
                    <a:pt x="98" y="539"/>
                    <a:pt x="161" y="410"/>
                  </a:cubicBezTo>
                  <a:cubicBezTo>
                    <a:pt x="245" y="281"/>
                    <a:pt x="350" y="173"/>
                    <a:pt x="475" y="108"/>
                  </a:cubicBezTo>
                  <a:cubicBezTo>
                    <a:pt x="601" y="43"/>
                    <a:pt x="748" y="0"/>
                    <a:pt x="916" y="0"/>
                  </a:cubicBezTo>
                  <a:lnTo>
                    <a:pt x="12492" y="65"/>
                  </a:lnTo>
                  <a:lnTo>
                    <a:pt x="15826" y="43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D6FFB542-1F9A-428F-B0E5-5E1B5CCC54BE}"/>
                </a:ext>
              </a:extLst>
            </p:cNvPr>
            <p:cNvSpPr/>
            <p:nvPr/>
          </p:nvSpPr>
          <p:spPr>
            <a:xfrm>
              <a:off x="4489450" y="3575049"/>
              <a:ext cx="228600" cy="38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0"/>
                  </a:moveTo>
                  <a:lnTo>
                    <a:pt x="21600" y="21529"/>
                  </a:lnTo>
                  <a:lnTo>
                    <a:pt x="10560" y="21600"/>
                  </a:lnTo>
                  <a:lnTo>
                    <a:pt x="4800" y="6918"/>
                  </a:lnTo>
                  <a:cubicBezTo>
                    <a:pt x="4440" y="6918"/>
                    <a:pt x="4200" y="6847"/>
                    <a:pt x="3840" y="6847"/>
                  </a:cubicBezTo>
                  <a:cubicBezTo>
                    <a:pt x="3480" y="6847"/>
                    <a:pt x="3240" y="6777"/>
                    <a:pt x="3000" y="6777"/>
                  </a:cubicBezTo>
                  <a:cubicBezTo>
                    <a:pt x="2760" y="6777"/>
                    <a:pt x="2520" y="6706"/>
                    <a:pt x="2280" y="6706"/>
                  </a:cubicBezTo>
                  <a:cubicBezTo>
                    <a:pt x="2040" y="6706"/>
                    <a:pt x="1920" y="6635"/>
                    <a:pt x="1800" y="6635"/>
                  </a:cubicBezTo>
                  <a:lnTo>
                    <a:pt x="0" y="1977"/>
                  </a:lnTo>
                  <a:cubicBezTo>
                    <a:pt x="600" y="1977"/>
                    <a:pt x="1200" y="1835"/>
                    <a:pt x="1800" y="1765"/>
                  </a:cubicBezTo>
                  <a:cubicBezTo>
                    <a:pt x="2280" y="1624"/>
                    <a:pt x="2760" y="1482"/>
                    <a:pt x="3240" y="1341"/>
                  </a:cubicBezTo>
                  <a:cubicBezTo>
                    <a:pt x="3600" y="1130"/>
                    <a:pt x="3960" y="988"/>
                    <a:pt x="4320" y="777"/>
                  </a:cubicBezTo>
                  <a:cubicBezTo>
                    <a:pt x="4560" y="565"/>
                    <a:pt x="4800" y="353"/>
                    <a:pt x="5040" y="141"/>
                  </a:cubicBezTo>
                  <a:lnTo>
                    <a:pt x="12960" y="0"/>
                  </a:lnTo>
                  <a:close/>
                </a:path>
              </a:pathLst>
            </a:custGeom>
            <a:solidFill>
              <a:srgbClr val="FDFDFD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B794F0E6-2C83-4D9A-9C00-1ACA1FB73EAF}"/>
                </a:ext>
              </a:extLst>
            </p:cNvPr>
            <p:cNvSpPr/>
            <p:nvPr/>
          </p:nvSpPr>
          <p:spPr>
            <a:xfrm>
              <a:off x="5035549" y="3562350"/>
              <a:ext cx="310340" cy="398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600" extrusionOk="0">
                  <a:moveTo>
                    <a:pt x="6909" y="0"/>
                  </a:moveTo>
                  <a:cubicBezTo>
                    <a:pt x="8320" y="0"/>
                    <a:pt x="9642" y="206"/>
                    <a:pt x="10788" y="550"/>
                  </a:cubicBezTo>
                  <a:cubicBezTo>
                    <a:pt x="11934" y="894"/>
                    <a:pt x="12992" y="1376"/>
                    <a:pt x="13874" y="1926"/>
                  </a:cubicBezTo>
                  <a:cubicBezTo>
                    <a:pt x="14755" y="2545"/>
                    <a:pt x="15461" y="3233"/>
                    <a:pt x="16078" y="3990"/>
                  </a:cubicBezTo>
                  <a:cubicBezTo>
                    <a:pt x="16695" y="4815"/>
                    <a:pt x="17136" y="5641"/>
                    <a:pt x="17400" y="6604"/>
                  </a:cubicBezTo>
                  <a:cubicBezTo>
                    <a:pt x="17577" y="7223"/>
                    <a:pt x="17753" y="7842"/>
                    <a:pt x="17753" y="8392"/>
                  </a:cubicBezTo>
                  <a:cubicBezTo>
                    <a:pt x="17753" y="8943"/>
                    <a:pt x="17753" y="9424"/>
                    <a:pt x="17577" y="9975"/>
                  </a:cubicBezTo>
                  <a:cubicBezTo>
                    <a:pt x="17400" y="10525"/>
                    <a:pt x="17136" y="11006"/>
                    <a:pt x="16695" y="11557"/>
                  </a:cubicBezTo>
                  <a:cubicBezTo>
                    <a:pt x="16254" y="12107"/>
                    <a:pt x="15637" y="12657"/>
                    <a:pt x="14932" y="13345"/>
                  </a:cubicBezTo>
                  <a:cubicBezTo>
                    <a:pt x="14579" y="13620"/>
                    <a:pt x="14315" y="13896"/>
                    <a:pt x="14050" y="14171"/>
                  </a:cubicBezTo>
                  <a:cubicBezTo>
                    <a:pt x="13786" y="14446"/>
                    <a:pt x="13521" y="14652"/>
                    <a:pt x="13345" y="14927"/>
                  </a:cubicBezTo>
                  <a:cubicBezTo>
                    <a:pt x="13169" y="15134"/>
                    <a:pt x="12992" y="15340"/>
                    <a:pt x="12904" y="15546"/>
                  </a:cubicBezTo>
                  <a:cubicBezTo>
                    <a:pt x="12816" y="15753"/>
                    <a:pt x="12728" y="15959"/>
                    <a:pt x="12640" y="16097"/>
                  </a:cubicBezTo>
                  <a:lnTo>
                    <a:pt x="20839" y="16097"/>
                  </a:lnTo>
                  <a:lnTo>
                    <a:pt x="21544" y="21462"/>
                  </a:lnTo>
                  <a:lnTo>
                    <a:pt x="4705" y="21600"/>
                  </a:lnTo>
                  <a:lnTo>
                    <a:pt x="4617" y="21256"/>
                  </a:lnTo>
                  <a:cubicBezTo>
                    <a:pt x="4176" y="19811"/>
                    <a:pt x="4000" y="18573"/>
                    <a:pt x="4000" y="17473"/>
                  </a:cubicBezTo>
                  <a:cubicBezTo>
                    <a:pt x="4000" y="16372"/>
                    <a:pt x="4176" y="15478"/>
                    <a:pt x="4440" y="14652"/>
                  </a:cubicBezTo>
                  <a:cubicBezTo>
                    <a:pt x="4705" y="13827"/>
                    <a:pt x="5146" y="13139"/>
                    <a:pt x="5586" y="12589"/>
                  </a:cubicBezTo>
                  <a:cubicBezTo>
                    <a:pt x="6027" y="11969"/>
                    <a:pt x="6556" y="11419"/>
                    <a:pt x="7085" y="10938"/>
                  </a:cubicBezTo>
                  <a:cubicBezTo>
                    <a:pt x="7614" y="10456"/>
                    <a:pt x="8055" y="9974"/>
                    <a:pt x="8408" y="9562"/>
                  </a:cubicBezTo>
                  <a:cubicBezTo>
                    <a:pt x="8760" y="9149"/>
                    <a:pt x="9025" y="8805"/>
                    <a:pt x="9289" y="8461"/>
                  </a:cubicBezTo>
                  <a:cubicBezTo>
                    <a:pt x="9466" y="8117"/>
                    <a:pt x="9642" y="7773"/>
                    <a:pt x="9642" y="7429"/>
                  </a:cubicBezTo>
                  <a:cubicBezTo>
                    <a:pt x="9730" y="7085"/>
                    <a:pt x="9642" y="6741"/>
                    <a:pt x="9554" y="6329"/>
                  </a:cubicBezTo>
                  <a:cubicBezTo>
                    <a:pt x="9466" y="6053"/>
                    <a:pt x="9377" y="5847"/>
                    <a:pt x="9289" y="5641"/>
                  </a:cubicBezTo>
                  <a:cubicBezTo>
                    <a:pt x="9201" y="5434"/>
                    <a:pt x="9113" y="5228"/>
                    <a:pt x="9025" y="5090"/>
                  </a:cubicBezTo>
                  <a:cubicBezTo>
                    <a:pt x="8937" y="4953"/>
                    <a:pt x="8760" y="4815"/>
                    <a:pt x="8584" y="4746"/>
                  </a:cubicBezTo>
                  <a:cubicBezTo>
                    <a:pt x="8408" y="4678"/>
                    <a:pt x="8231" y="4609"/>
                    <a:pt x="7967" y="4609"/>
                  </a:cubicBezTo>
                  <a:cubicBezTo>
                    <a:pt x="7702" y="4609"/>
                    <a:pt x="7526" y="4678"/>
                    <a:pt x="7438" y="4815"/>
                  </a:cubicBezTo>
                  <a:cubicBezTo>
                    <a:pt x="7350" y="4953"/>
                    <a:pt x="7262" y="5090"/>
                    <a:pt x="7173" y="5366"/>
                  </a:cubicBezTo>
                  <a:cubicBezTo>
                    <a:pt x="7085" y="5641"/>
                    <a:pt x="7173" y="5916"/>
                    <a:pt x="7262" y="6329"/>
                  </a:cubicBezTo>
                  <a:cubicBezTo>
                    <a:pt x="7350" y="6741"/>
                    <a:pt x="7438" y="7223"/>
                    <a:pt x="7614" y="7773"/>
                  </a:cubicBezTo>
                  <a:lnTo>
                    <a:pt x="385" y="7773"/>
                  </a:lnTo>
                  <a:cubicBezTo>
                    <a:pt x="208" y="7154"/>
                    <a:pt x="32" y="6329"/>
                    <a:pt x="32" y="5503"/>
                  </a:cubicBezTo>
                  <a:cubicBezTo>
                    <a:pt x="-56" y="4678"/>
                    <a:pt x="32" y="3783"/>
                    <a:pt x="385" y="2958"/>
                  </a:cubicBezTo>
                  <a:cubicBezTo>
                    <a:pt x="737" y="2132"/>
                    <a:pt x="1355" y="1376"/>
                    <a:pt x="2501" y="894"/>
                  </a:cubicBezTo>
                  <a:cubicBezTo>
                    <a:pt x="3294" y="344"/>
                    <a:pt x="4793" y="0"/>
                    <a:pt x="6909" y="0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E83ADB5D-6231-46C5-A3CF-3B331CB70461}"/>
                </a:ext>
              </a:extLst>
            </p:cNvPr>
            <p:cNvSpPr/>
            <p:nvPr/>
          </p:nvSpPr>
          <p:spPr>
            <a:xfrm>
              <a:off x="4629150" y="4222749"/>
              <a:ext cx="309109" cy="40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7559" y="0"/>
                  </a:moveTo>
                  <a:cubicBezTo>
                    <a:pt x="8798" y="0"/>
                    <a:pt x="10038" y="135"/>
                    <a:pt x="11100" y="339"/>
                  </a:cubicBezTo>
                  <a:cubicBezTo>
                    <a:pt x="12251" y="542"/>
                    <a:pt x="13225" y="948"/>
                    <a:pt x="14110" y="1422"/>
                  </a:cubicBezTo>
                  <a:cubicBezTo>
                    <a:pt x="14995" y="1896"/>
                    <a:pt x="15792" y="2505"/>
                    <a:pt x="16500" y="3250"/>
                  </a:cubicBezTo>
                  <a:cubicBezTo>
                    <a:pt x="17120" y="3995"/>
                    <a:pt x="17651" y="4875"/>
                    <a:pt x="17917" y="5891"/>
                  </a:cubicBezTo>
                  <a:cubicBezTo>
                    <a:pt x="18094" y="6500"/>
                    <a:pt x="18182" y="7042"/>
                    <a:pt x="18094" y="7516"/>
                  </a:cubicBezTo>
                  <a:cubicBezTo>
                    <a:pt x="18005" y="7990"/>
                    <a:pt x="17917" y="8396"/>
                    <a:pt x="17651" y="8735"/>
                  </a:cubicBezTo>
                  <a:cubicBezTo>
                    <a:pt x="17385" y="9073"/>
                    <a:pt x="17120" y="9344"/>
                    <a:pt x="16854" y="9547"/>
                  </a:cubicBezTo>
                  <a:cubicBezTo>
                    <a:pt x="16500" y="9750"/>
                    <a:pt x="16146" y="9886"/>
                    <a:pt x="15880" y="10021"/>
                  </a:cubicBezTo>
                  <a:lnTo>
                    <a:pt x="15880" y="10089"/>
                  </a:lnTo>
                  <a:cubicBezTo>
                    <a:pt x="16235" y="10224"/>
                    <a:pt x="16766" y="10360"/>
                    <a:pt x="17208" y="10563"/>
                  </a:cubicBezTo>
                  <a:cubicBezTo>
                    <a:pt x="17739" y="10766"/>
                    <a:pt x="18271" y="11037"/>
                    <a:pt x="18713" y="11443"/>
                  </a:cubicBezTo>
                  <a:cubicBezTo>
                    <a:pt x="19244" y="11850"/>
                    <a:pt x="19687" y="12324"/>
                    <a:pt x="20130" y="12865"/>
                  </a:cubicBezTo>
                  <a:cubicBezTo>
                    <a:pt x="20572" y="13475"/>
                    <a:pt x="20926" y="14152"/>
                    <a:pt x="21192" y="15032"/>
                  </a:cubicBezTo>
                  <a:cubicBezTo>
                    <a:pt x="21457" y="15912"/>
                    <a:pt x="21546" y="16792"/>
                    <a:pt x="21546" y="17537"/>
                  </a:cubicBezTo>
                  <a:cubicBezTo>
                    <a:pt x="21457" y="18350"/>
                    <a:pt x="21192" y="19027"/>
                    <a:pt x="20661" y="19636"/>
                  </a:cubicBezTo>
                  <a:cubicBezTo>
                    <a:pt x="20130" y="20246"/>
                    <a:pt x="19333" y="20720"/>
                    <a:pt x="18271" y="21058"/>
                  </a:cubicBezTo>
                  <a:cubicBezTo>
                    <a:pt x="17208" y="21397"/>
                    <a:pt x="15792" y="21600"/>
                    <a:pt x="14021" y="21600"/>
                  </a:cubicBezTo>
                  <a:cubicBezTo>
                    <a:pt x="12074" y="21600"/>
                    <a:pt x="10480" y="21397"/>
                    <a:pt x="9153" y="20991"/>
                  </a:cubicBezTo>
                  <a:cubicBezTo>
                    <a:pt x="7825" y="20584"/>
                    <a:pt x="6762" y="20043"/>
                    <a:pt x="5877" y="19433"/>
                  </a:cubicBezTo>
                  <a:cubicBezTo>
                    <a:pt x="4992" y="18756"/>
                    <a:pt x="4284" y="18079"/>
                    <a:pt x="3753" y="17266"/>
                  </a:cubicBezTo>
                  <a:cubicBezTo>
                    <a:pt x="3221" y="16522"/>
                    <a:pt x="2867" y="15709"/>
                    <a:pt x="2513" y="15032"/>
                  </a:cubicBezTo>
                  <a:lnTo>
                    <a:pt x="10392" y="15032"/>
                  </a:lnTo>
                  <a:cubicBezTo>
                    <a:pt x="10480" y="15371"/>
                    <a:pt x="10657" y="15709"/>
                    <a:pt x="10746" y="15980"/>
                  </a:cubicBezTo>
                  <a:cubicBezTo>
                    <a:pt x="10835" y="16251"/>
                    <a:pt x="11012" y="16522"/>
                    <a:pt x="11189" y="16725"/>
                  </a:cubicBezTo>
                  <a:cubicBezTo>
                    <a:pt x="11366" y="16928"/>
                    <a:pt x="11543" y="17131"/>
                    <a:pt x="11720" y="17199"/>
                  </a:cubicBezTo>
                  <a:cubicBezTo>
                    <a:pt x="11897" y="17334"/>
                    <a:pt x="12162" y="17402"/>
                    <a:pt x="12428" y="17402"/>
                  </a:cubicBezTo>
                  <a:cubicBezTo>
                    <a:pt x="12694" y="17402"/>
                    <a:pt x="12782" y="17334"/>
                    <a:pt x="12959" y="17199"/>
                  </a:cubicBezTo>
                  <a:cubicBezTo>
                    <a:pt x="13048" y="17063"/>
                    <a:pt x="13136" y="16928"/>
                    <a:pt x="13136" y="16725"/>
                  </a:cubicBezTo>
                  <a:cubicBezTo>
                    <a:pt x="13136" y="16522"/>
                    <a:pt x="13136" y="16251"/>
                    <a:pt x="13048" y="15980"/>
                  </a:cubicBezTo>
                  <a:cubicBezTo>
                    <a:pt x="12959" y="15709"/>
                    <a:pt x="12871" y="15303"/>
                    <a:pt x="12782" y="14964"/>
                  </a:cubicBezTo>
                  <a:cubicBezTo>
                    <a:pt x="12605" y="14490"/>
                    <a:pt x="12516" y="14152"/>
                    <a:pt x="12339" y="13813"/>
                  </a:cubicBezTo>
                  <a:cubicBezTo>
                    <a:pt x="12162" y="13475"/>
                    <a:pt x="11985" y="13271"/>
                    <a:pt x="11808" y="13068"/>
                  </a:cubicBezTo>
                  <a:cubicBezTo>
                    <a:pt x="11543" y="12865"/>
                    <a:pt x="11366" y="12730"/>
                    <a:pt x="11012" y="12662"/>
                  </a:cubicBezTo>
                  <a:cubicBezTo>
                    <a:pt x="10657" y="12594"/>
                    <a:pt x="10303" y="12527"/>
                    <a:pt x="9861" y="12527"/>
                  </a:cubicBezTo>
                  <a:lnTo>
                    <a:pt x="7913" y="12527"/>
                  </a:lnTo>
                  <a:lnTo>
                    <a:pt x="6585" y="8193"/>
                  </a:lnTo>
                  <a:lnTo>
                    <a:pt x="8533" y="8193"/>
                  </a:lnTo>
                  <a:cubicBezTo>
                    <a:pt x="8887" y="8193"/>
                    <a:pt x="9241" y="8125"/>
                    <a:pt x="9418" y="8058"/>
                  </a:cubicBezTo>
                  <a:cubicBezTo>
                    <a:pt x="9684" y="7990"/>
                    <a:pt x="9861" y="7855"/>
                    <a:pt x="9949" y="7719"/>
                  </a:cubicBezTo>
                  <a:cubicBezTo>
                    <a:pt x="10038" y="7584"/>
                    <a:pt x="10126" y="7313"/>
                    <a:pt x="10126" y="7042"/>
                  </a:cubicBezTo>
                  <a:cubicBezTo>
                    <a:pt x="10126" y="6771"/>
                    <a:pt x="10038" y="6433"/>
                    <a:pt x="9949" y="6094"/>
                  </a:cubicBezTo>
                  <a:cubicBezTo>
                    <a:pt x="9861" y="5823"/>
                    <a:pt x="9772" y="5552"/>
                    <a:pt x="9684" y="5349"/>
                  </a:cubicBezTo>
                  <a:cubicBezTo>
                    <a:pt x="9595" y="5146"/>
                    <a:pt x="9507" y="4943"/>
                    <a:pt x="9330" y="4808"/>
                  </a:cubicBezTo>
                  <a:cubicBezTo>
                    <a:pt x="9241" y="4672"/>
                    <a:pt x="9064" y="4537"/>
                    <a:pt x="8887" y="4537"/>
                  </a:cubicBezTo>
                  <a:cubicBezTo>
                    <a:pt x="8710" y="4469"/>
                    <a:pt x="8533" y="4469"/>
                    <a:pt x="8356" y="4469"/>
                  </a:cubicBezTo>
                  <a:cubicBezTo>
                    <a:pt x="8090" y="4469"/>
                    <a:pt x="8002" y="4469"/>
                    <a:pt x="7825" y="4604"/>
                  </a:cubicBezTo>
                  <a:cubicBezTo>
                    <a:pt x="7736" y="4672"/>
                    <a:pt x="7648" y="4808"/>
                    <a:pt x="7559" y="4943"/>
                  </a:cubicBezTo>
                  <a:cubicBezTo>
                    <a:pt x="7471" y="5078"/>
                    <a:pt x="7471" y="5282"/>
                    <a:pt x="7559" y="5552"/>
                  </a:cubicBezTo>
                  <a:cubicBezTo>
                    <a:pt x="7648" y="5823"/>
                    <a:pt x="7648" y="6094"/>
                    <a:pt x="7736" y="6433"/>
                  </a:cubicBezTo>
                  <a:lnTo>
                    <a:pt x="212" y="6433"/>
                  </a:lnTo>
                  <a:cubicBezTo>
                    <a:pt x="35" y="5823"/>
                    <a:pt x="-54" y="5146"/>
                    <a:pt x="35" y="4469"/>
                  </a:cubicBezTo>
                  <a:cubicBezTo>
                    <a:pt x="123" y="3792"/>
                    <a:pt x="300" y="3047"/>
                    <a:pt x="743" y="2438"/>
                  </a:cubicBezTo>
                  <a:cubicBezTo>
                    <a:pt x="1185" y="1828"/>
                    <a:pt x="1894" y="1219"/>
                    <a:pt x="3044" y="880"/>
                  </a:cubicBezTo>
                  <a:cubicBezTo>
                    <a:pt x="4195" y="203"/>
                    <a:pt x="5700" y="0"/>
                    <a:pt x="7559" y="0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8CAAA05D-114B-403E-A657-D0A8A5ADB2AB}"/>
                </a:ext>
              </a:extLst>
            </p:cNvPr>
            <p:cNvSpPr/>
            <p:nvPr/>
          </p:nvSpPr>
          <p:spPr>
            <a:xfrm>
              <a:off x="5200650" y="4222749"/>
              <a:ext cx="285750" cy="387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11827"/>
                  </a:moveTo>
                  <a:lnTo>
                    <a:pt x="20448" y="11827"/>
                  </a:lnTo>
                  <a:lnTo>
                    <a:pt x="21600" y="17138"/>
                  </a:lnTo>
                  <a:lnTo>
                    <a:pt x="19872" y="17138"/>
                  </a:lnTo>
                  <a:lnTo>
                    <a:pt x="21216" y="21529"/>
                  </a:lnTo>
                  <a:lnTo>
                    <a:pt x="13056" y="21600"/>
                  </a:lnTo>
                  <a:lnTo>
                    <a:pt x="11712" y="17209"/>
                  </a:lnTo>
                  <a:lnTo>
                    <a:pt x="1536" y="17280"/>
                  </a:lnTo>
                  <a:lnTo>
                    <a:pt x="0" y="12464"/>
                  </a:lnTo>
                  <a:lnTo>
                    <a:pt x="2880" y="0"/>
                  </a:lnTo>
                  <a:lnTo>
                    <a:pt x="14400" y="71"/>
                  </a:lnTo>
                  <a:lnTo>
                    <a:pt x="18144" y="11827"/>
                  </a:lnTo>
                  <a:close/>
                  <a:moveTo>
                    <a:pt x="9696" y="10623"/>
                  </a:moveTo>
                  <a:cubicBezTo>
                    <a:pt x="9600" y="10269"/>
                    <a:pt x="9504" y="9844"/>
                    <a:pt x="9312" y="9419"/>
                  </a:cubicBezTo>
                  <a:cubicBezTo>
                    <a:pt x="9216" y="8923"/>
                    <a:pt x="9024" y="8428"/>
                    <a:pt x="8928" y="7932"/>
                  </a:cubicBezTo>
                  <a:cubicBezTo>
                    <a:pt x="8736" y="7436"/>
                    <a:pt x="8640" y="6940"/>
                    <a:pt x="8544" y="6445"/>
                  </a:cubicBezTo>
                  <a:cubicBezTo>
                    <a:pt x="8448" y="5949"/>
                    <a:pt x="8256" y="5524"/>
                    <a:pt x="8160" y="5170"/>
                  </a:cubicBezTo>
                  <a:cubicBezTo>
                    <a:pt x="8160" y="5595"/>
                    <a:pt x="8064" y="6091"/>
                    <a:pt x="7968" y="6657"/>
                  </a:cubicBezTo>
                  <a:cubicBezTo>
                    <a:pt x="7872" y="7224"/>
                    <a:pt x="7872" y="7790"/>
                    <a:pt x="7776" y="8428"/>
                  </a:cubicBezTo>
                  <a:cubicBezTo>
                    <a:pt x="7680" y="9065"/>
                    <a:pt x="7584" y="9632"/>
                    <a:pt x="7584" y="10269"/>
                  </a:cubicBezTo>
                  <a:cubicBezTo>
                    <a:pt x="7488" y="10835"/>
                    <a:pt x="7392" y="11402"/>
                    <a:pt x="7392" y="11898"/>
                  </a:cubicBezTo>
                  <a:lnTo>
                    <a:pt x="10176" y="11898"/>
                  </a:lnTo>
                  <a:lnTo>
                    <a:pt x="9696" y="10623"/>
                  </a:lnTo>
                </a:path>
              </a:pathLst>
            </a:custGeom>
            <a:solidFill>
              <a:srgbClr val="FDFDFD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9" name="Graphic 18" descr="Users">
            <a:extLst>
              <a:ext uri="{FF2B5EF4-FFF2-40B4-BE49-F238E27FC236}">
                <a16:creationId xmlns:a16="http://schemas.microsoft.com/office/drawing/2014/main" id="{C0149FA1-D5BF-412C-B739-DED77F801A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7875" y="1902177"/>
            <a:ext cx="553927" cy="553927"/>
          </a:xfrm>
          <a:prstGeom prst="rect">
            <a:avLst/>
          </a:prstGeom>
        </p:spPr>
      </p:pic>
      <p:pic>
        <p:nvPicPr>
          <p:cNvPr id="20" name="Graphic 19" descr="Puzzle">
            <a:extLst>
              <a:ext uri="{FF2B5EF4-FFF2-40B4-BE49-F238E27FC236}">
                <a16:creationId xmlns:a16="http://schemas.microsoft.com/office/drawing/2014/main" id="{2D4F8ABC-5FDC-4121-8017-D7BFAACEA2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3886" y="2964359"/>
            <a:ext cx="553927" cy="553927"/>
          </a:xfrm>
          <a:prstGeom prst="rect">
            <a:avLst/>
          </a:prstGeom>
        </p:spPr>
      </p:pic>
      <p:pic>
        <p:nvPicPr>
          <p:cNvPr id="21" name="Graphic 20" descr="Lightbulb">
            <a:extLst>
              <a:ext uri="{FF2B5EF4-FFF2-40B4-BE49-F238E27FC236}">
                <a16:creationId xmlns:a16="http://schemas.microsoft.com/office/drawing/2014/main" id="{53D84297-7A17-44D3-9CFD-025DD6A483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167" y="3257428"/>
            <a:ext cx="553927" cy="553927"/>
          </a:xfrm>
          <a:prstGeom prst="rect">
            <a:avLst/>
          </a:prstGeom>
        </p:spPr>
      </p:pic>
      <p:pic>
        <p:nvPicPr>
          <p:cNvPr id="22" name="Graphic 21" descr="Rocket">
            <a:extLst>
              <a:ext uri="{FF2B5EF4-FFF2-40B4-BE49-F238E27FC236}">
                <a16:creationId xmlns:a16="http://schemas.microsoft.com/office/drawing/2014/main" id="{7899C926-8ECF-46A7-A703-689CFD014E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1136" y="2084908"/>
            <a:ext cx="553927" cy="553927"/>
          </a:xfrm>
          <a:prstGeom prst="rect">
            <a:avLst/>
          </a:prstGeom>
        </p:spPr>
      </p:pic>
      <p:sp>
        <p:nvSpPr>
          <p:cNvPr id="23" name="Text Placeholder 39">
            <a:extLst>
              <a:ext uri="{FF2B5EF4-FFF2-40B4-BE49-F238E27FC236}">
                <a16:creationId xmlns:a16="http://schemas.microsoft.com/office/drawing/2014/main" id="{C0D2E5B7-D1CF-44E9-A534-A614D67C7C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5763" y="1876682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39">
            <a:extLst>
              <a:ext uri="{FF2B5EF4-FFF2-40B4-BE49-F238E27FC236}">
                <a16:creationId xmlns:a16="http://schemas.microsoft.com/office/drawing/2014/main" id="{29FE860F-BF91-4964-9B54-0AB1E2E39A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8218" y="2999461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C7C7C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id="{5CF07186-5474-4766-A02E-3C5A0A0ED2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34840" y="1794019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70AD4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Text Placeholder 39">
            <a:extLst>
              <a:ext uri="{FF2B5EF4-FFF2-40B4-BE49-F238E27FC236}">
                <a16:creationId xmlns:a16="http://schemas.microsoft.com/office/drawing/2014/main" id="{FE6D13EA-97D7-4033-9301-6BC38923C9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58037" y="2910202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B9BD5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453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1F9C0-CF87-4398-A16F-00EC30F38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611DB5-4DB9-4683-8E73-44B6A3A1D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2ACA0-7E3C-4AAB-A326-9261B1AFA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14DF7-B30F-46B6-A273-759B42CE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33C7257-C6F0-4962-856B-664DCAE367F4}"/>
              </a:ext>
            </a:extLst>
          </p:cNvPr>
          <p:cNvGrpSpPr/>
          <p:nvPr userDrawn="1"/>
        </p:nvGrpSpPr>
        <p:grpSpPr>
          <a:xfrm>
            <a:off x="493247" y="1510566"/>
            <a:ext cx="7900183" cy="2987569"/>
            <a:chOff x="0" y="1227641"/>
            <a:chExt cx="12062691" cy="4637449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863150D0-A974-49DB-861A-3AE5E3816BC4}"/>
                </a:ext>
              </a:extLst>
            </p:cNvPr>
            <p:cNvSpPr/>
            <p:nvPr userDrawn="1"/>
          </p:nvSpPr>
          <p:spPr>
            <a:xfrm>
              <a:off x="0" y="2179781"/>
              <a:ext cx="12062691" cy="591127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FCCED8DE-82FB-45AB-99EE-DC07601B1842}"/>
                </a:ext>
              </a:extLst>
            </p:cNvPr>
            <p:cNvSpPr/>
            <p:nvPr userDrawn="1"/>
          </p:nvSpPr>
          <p:spPr>
            <a:xfrm>
              <a:off x="1798959" y="2135607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652010A-C3CB-40E8-A6B2-EF24DF5795E0}"/>
                </a:ext>
              </a:extLst>
            </p:cNvPr>
            <p:cNvSpPr/>
            <p:nvPr userDrawn="1"/>
          </p:nvSpPr>
          <p:spPr>
            <a:xfrm>
              <a:off x="3759397" y="2179781"/>
              <a:ext cx="1692390" cy="591127"/>
            </a:xfrm>
            <a:prstGeom prst="parallelogram">
              <a:avLst>
                <a:gd name="adj" fmla="val 4687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457200"/>
              <a:endParaRPr lang="en-US" sz="2000" b="1" dirty="0">
                <a:solidFill>
                  <a:srgbClr val="404040"/>
                </a:solidFill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C0821B5A-709B-439B-A3E2-F99D2ABB6AB4}"/>
                </a:ext>
              </a:extLst>
            </p:cNvPr>
            <p:cNvSpPr/>
            <p:nvPr userDrawn="1"/>
          </p:nvSpPr>
          <p:spPr>
            <a:xfrm>
              <a:off x="5746029" y="2179781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8B7BAF9-5AFC-4730-86C1-5BDB8D0DEC05}"/>
                </a:ext>
              </a:extLst>
            </p:cNvPr>
            <p:cNvSpPr/>
            <p:nvPr userDrawn="1"/>
          </p:nvSpPr>
          <p:spPr>
            <a:xfrm>
              <a:off x="7732660" y="2179781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9BCB32C0-5404-4509-9D1F-A238803D29CC}"/>
                </a:ext>
              </a:extLst>
            </p:cNvPr>
            <p:cNvSpPr/>
            <p:nvPr userDrawn="1"/>
          </p:nvSpPr>
          <p:spPr>
            <a:xfrm>
              <a:off x="9719292" y="2179781"/>
              <a:ext cx="1853869" cy="591127"/>
            </a:xfrm>
            <a:prstGeom prst="parallelogram">
              <a:avLst>
                <a:gd name="adj" fmla="val 4687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E683A0CA-5138-46A0-B140-F40B83FE83FB}"/>
                </a:ext>
              </a:extLst>
            </p:cNvPr>
            <p:cNvSpPr/>
            <p:nvPr userDrawn="1"/>
          </p:nvSpPr>
          <p:spPr>
            <a:xfrm>
              <a:off x="350983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tx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0B574BAA-54A8-4C9E-8845-14CA9C15C76B}"/>
                </a:ext>
              </a:extLst>
            </p:cNvPr>
            <p:cNvSpPr/>
            <p:nvPr userDrawn="1"/>
          </p:nvSpPr>
          <p:spPr>
            <a:xfrm>
              <a:off x="2338913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3AB41D7C-D2E6-49F4-902F-B31229BD7A04}"/>
                </a:ext>
              </a:extLst>
            </p:cNvPr>
            <p:cNvSpPr/>
            <p:nvPr userDrawn="1"/>
          </p:nvSpPr>
          <p:spPr>
            <a:xfrm>
              <a:off x="4326844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3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E3613F81-DC07-4C9A-AEA8-1D9A79C1A947}"/>
                </a:ext>
              </a:extLst>
            </p:cNvPr>
            <p:cNvSpPr/>
            <p:nvPr userDrawn="1"/>
          </p:nvSpPr>
          <p:spPr>
            <a:xfrm>
              <a:off x="6314775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5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5CA7ECA7-2212-49C9-8F6E-625C83FEDBE9}"/>
                </a:ext>
              </a:extLst>
            </p:cNvPr>
            <p:cNvSpPr/>
            <p:nvPr userDrawn="1"/>
          </p:nvSpPr>
          <p:spPr>
            <a:xfrm>
              <a:off x="8302704" y="2863271"/>
              <a:ext cx="2947362" cy="3001819"/>
            </a:xfrm>
            <a:prstGeom prst="parallelogram">
              <a:avLst>
                <a:gd name="adj" fmla="val 46875"/>
              </a:avLst>
            </a:prstGeom>
            <a:solidFill>
              <a:schemeClr val="accent6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10362-003C-4507-961B-25F0B29B56A6}"/>
                </a:ext>
              </a:extLst>
            </p:cNvPr>
            <p:cNvSpPr/>
            <p:nvPr userDrawn="1"/>
          </p:nvSpPr>
          <p:spPr>
            <a:xfrm rot="17714590">
              <a:off x="9721630" y="3613791"/>
              <a:ext cx="3224084" cy="4767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cap="all" dirty="0">
                  <a:solidFill>
                    <a:schemeClr val="bg1"/>
                  </a:solidFill>
                </a:rPr>
                <a:t>Lorem ipsum dolor</a:t>
              </a:r>
            </a:p>
          </p:txBody>
        </p:sp>
        <p:pic>
          <p:nvPicPr>
            <p:cNvPr id="22" name="Graphic 21" descr="Users">
              <a:extLst>
                <a:ext uri="{FF2B5EF4-FFF2-40B4-BE49-F238E27FC236}">
                  <a16:creationId xmlns:a16="http://schemas.microsoft.com/office/drawing/2014/main" id="{CFE56F94-036A-491C-B01D-A9324F80BF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47737" y="1227641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Puzzle">
              <a:extLst>
                <a:ext uri="{FF2B5EF4-FFF2-40B4-BE49-F238E27FC236}">
                  <a16:creationId xmlns:a16="http://schemas.microsoft.com/office/drawing/2014/main" id="{4D544E7A-6887-4C7E-A6DC-5C40B8EE32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59806" y="1227641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Lightbulb">
              <a:extLst>
                <a:ext uri="{FF2B5EF4-FFF2-40B4-BE49-F238E27FC236}">
                  <a16:creationId xmlns:a16="http://schemas.microsoft.com/office/drawing/2014/main" id="{3C9E55AD-9F77-42A3-A1C0-576BCFFE50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71875" y="1227641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Rocket">
              <a:extLst>
                <a:ext uri="{FF2B5EF4-FFF2-40B4-BE49-F238E27FC236}">
                  <a16:creationId xmlns:a16="http://schemas.microsoft.com/office/drawing/2014/main" id="{46D5DE23-B70D-47A0-9033-09C8FA4A9A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83944" y="1227641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Cloud">
              <a:extLst>
                <a:ext uri="{FF2B5EF4-FFF2-40B4-BE49-F238E27FC236}">
                  <a16:creationId xmlns:a16="http://schemas.microsoft.com/office/drawing/2014/main" id="{D3612F94-7B13-454A-832B-81FE835527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335666" y="1227641"/>
              <a:ext cx="914400" cy="91440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5F0578-C49E-4CE2-B416-B2A5B9B95845}"/>
                </a:ext>
              </a:extLst>
            </p:cNvPr>
            <p:cNvGrpSpPr/>
            <p:nvPr userDrawn="1"/>
          </p:nvGrpSpPr>
          <p:grpSpPr>
            <a:xfrm>
              <a:off x="1756590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8180A9-53F8-42BB-B499-FC9A77BD8B99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201CA5A-7224-4EFC-9471-DAD25A9FAFBA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BB218D2-5571-4730-B14A-EB61FDEE9EFB}"/>
                </a:ext>
              </a:extLst>
            </p:cNvPr>
            <p:cNvGrpSpPr/>
            <p:nvPr userDrawn="1"/>
          </p:nvGrpSpPr>
          <p:grpSpPr>
            <a:xfrm>
              <a:off x="3743222" y="2179781"/>
              <a:ext cx="1870042" cy="3685309"/>
              <a:chOff x="3718740" y="2179781"/>
              <a:chExt cx="1870042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9F337D7-FF53-40DD-A1BC-6DC58D611ACD}"/>
                  </a:ext>
                </a:extLst>
              </p:cNvPr>
              <p:cNvSpPr/>
              <p:nvPr/>
            </p:nvSpPr>
            <p:spPr>
              <a:xfrm>
                <a:off x="5241498" y="2179781"/>
                <a:ext cx="347284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1057474-9494-436C-9E90-9E9BBE2E7748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8B1A682-A02A-46B0-A6F5-EA97B266B92D}"/>
                </a:ext>
              </a:extLst>
            </p:cNvPr>
            <p:cNvGrpSpPr/>
            <p:nvPr userDrawn="1"/>
          </p:nvGrpSpPr>
          <p:grpSpPr>
            <a:xfrm>
              <a:off x="5729854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EF48F32-A20F-4F2B-B701-B1603896299E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6E3F9E6-8FDE-4697-8C1E-A73E3016A7D1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31905D1-C466-42D0-92B5-A254DF3D445A}"/>
                </a:ext>
              </a:extLst>
            </p:cNvPr>
            <p:cNvGrpSpPr/>
            <p:nvPr userDrawn="1"/>
          </p:nvGrpSpPr>
          <p:grpSpPr>
            <a:xfrm>
              <a:off x="7716485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0E827F0-22AB-4250-8011-A8CF4B2853E5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45A7439-0B59-4312-B192-150F8DB4EC79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8C7DF9F-CE63-4FF7-A89C-4C3BBD0A1193}"/>
                </a:ext>
              </a:extLst>
            </p:cNvPr>
            <p:cNvGrpSpPr/>
            <p:nvPr userDrawn="1"/>
          </p:nvGrpSpPr>
          <p:grpSpPr>
            <a:xfrm>
              <a:off x="9703117" y="2179781"/>
              <a:ext cx="1870044" cy="3685309"/>
              <a:chOff x="3718740" y="2179781"/>
              <a:chExt cx="1870044" cy="3685309"/>
            </a:xfrm>
            <a:solidFill>
              <a:schemeClr val="tx1">
                <a:alpha val="25000"/>
              </a:schemeClr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309E156-5FEB-4417-A0C1-1FD13DAD3451}"/>
                  </a:ext>
                </a:extLst>
              </p:cNvPr>
              <p:cNvSpPr/>
              <p:nvPr/>
            </p:nvSpPr>
            <p:spPr>
              <a:xfrm>
                <a:off x="5151514" y="2179781"/>
                <a:ext cx="437270" cy="591127"/>
              </a:xfrm>
              <a:custGeom>
                <a:avLst/>
                <a:gdLst>
                  <a:gd name="connsiteX0" fmla="*/ 277091 w 437270"/>
                  <a:gd name="connsiteY0" fmla="*/ 0 h 591127"/>
                  <a:gd name="connsiteX1" fmla="*/ 437270 w 437270"/>
                  <a:gd name="connsiteY1" fmla="*/ 0 h 591127"/>
                  <a:gd name="connsiteX2" fmla="*/ 160179 w 437270"/>
                  <a:gd name="connsiteY2" fmla="*/ 591127 h 591127"/>
                  <a:gd name="connsiteX3" fmla="*/ 0 w 437270"/>
                  <a:gd name="connsiteY3" fmla="*/ 591127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270" h="591127">
                    <a:moveTo>
                      <a:pt x="277091" y="0"/>
                    </a:moveTo>
                    <a:lnTo>
                      <a:pt x="437270" y="0"/>
                    </a:lnTo>
                    <a:lnTo>
                      <a:pt x="160179" y="591127"/>
                    </a:lnTo>
                    <a:lnTo>
                      <a:pt x="0" y="591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8932879-5782-4C84-9997-B8A9245D5398}"/>
                  </a:ext>
                </a:extLst>
              </p:cNvPr>
              <p:cNvSpPr/>
              <p:nvPr/>
            </p:nvSpPr>
            <p:spPr>
              <a:xfrm>
                <a:off x="3718740" y="2863271"/>
                <a:ext cx="1541755" cy="3001819"/>
              </a:xfrm>
              <a:custGeom>
                <a:avLst/>
                <a:gdLst>
                  <a:gd name="connsiteX0" fmla="*/ 1381576 w 1541755"/>
                  <a:gd name="connsiteY0" fmla="*/ 0 h 3001819"/>
                  <a:gd name="connsiteX1" fmla="*/ 1541755 w 1541755"/>
                  <a:gd name="connsiteY1" fmla="*/ 0 h 3001819"/>
                  <a:gd name="connsiteX2" fmla="*/ 160179 w 1541755"/>
                  <a:gd name="connsiteY2" fmla="*/ 3001819 h 3001819"/>
                  <a:gd name="connsiteX3" fmla="*/ 0 w 1541755"/>
                  <a:gd name="connsiteY3" fmla="*/ 3001819 h 30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1755" h="3001819">
                    <a:moveTo>
                      <a:pt x="1381576" y="0"/>
                    </a:moveTo>
                    <a:lnTo>
                      <a:pt x="1541755" y="0"/>
                    </a:lnTo>
                    <a:lnTo>
                      <a:pt x="160179" y="3001819"/>
                    </a:lnTo>
                    <a:lnTo>
                      <a:pt x="0" y="30018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</p:grp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D4B1447C-DD77-4FDE-BAFB-C44117CF1E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7727854">
            <a:off x="684743" y="3266624"/>
            <a:ext cx="2041647" cy="396646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88C6EA87-0263-454C-A8E7-EEF71B5790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rot="17727854">
            <a:off x="1914746" y="3403507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C0BC5A1-54CC-4529-9921-5B7B7989F9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17727854">
            <a:off x="3246152" y="3401198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7E67B73B-9D12-45A0-A173-A17696E0BB9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rot="17727854">
            <a:off x="4565333" y="3424727"/>
            <a:ext cx="2041647" cy="396646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6AE26B4D-D930-4206-9C47-B8686EB64C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17727854">
            <a:off x="5864307" y="3384404"/>
            <a:ext cx="2041647" cy="3139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1" cap="all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 dirty="0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E4C7D068-2C41-4F1C-8421-60D32344C6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59159" y="2123533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DA1953DC-CDA1-4019-96C2-71E2B9BAAB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65833" y="2155491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8E2A26AB-5AF2-402B-9262-B3A2CA42C3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18674" y="2163889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2EF2E8D-22CA-40C1-9910-16E65B3DAC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86130" y="2171789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66E202E8-5967-4DB6-A05F-96C5AF06ABE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3586" y="2163889"/>
            <a:ext cx="857839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b="1" kern="1200" dirty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59480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E7E60-5611-4FBE-8C7F-E45C5A25B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78F4B-A2C4-4F40-8CEE-913413896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2719F-89B8-4152-AFE7-7EB0813E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B3A17E0B-4496-418E-9D2A-DAC0EAFED8C1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3066273" y="1597086"/>
            <a:ext cx="1324237" cy="999343"/>
          </a:xfrm>
          <a:custGeom>
            <a:avLst/>
            <a:gdLst>
              <a:gd name="T0" fmla="*/ 2147483646 w 19816"/>
              <a:gd name="T1" fmla="*/ 2147483646 h 17280"/>
              <a:gd name="T2" fmla="*/ 2147483646 w 19816"/>
              <a:gd name="T3" fmla="*/ 2147483646 h 17280"/>
              <a:gd name="T4" fmla="*/ 2147483646 w 19816"/>
              <a:gd name="T5" fmla="*/ 2147483646 h 17280"/>
              <a:gd name="T6" fmla="*/ 2147483646 w 19816"/>
              <a:gd name="T7" fmla="*/ 2147483646 h 17280"/>
              <a:gd name="T8" fmla="*/ 2147483646 w 19816"/>
              <a:gd name="T9" fmla="*/ 2147483646 h 17280"/>
              <a:gd name="T10" fmla="*/ 2147483646 w 19816"/>
              <a:gd name="T11" fmla="*/ 2147483646 h 17280"/>
              <a:gd name="T12" fmla="*/ 2147483646 w 19816"/>
              <a:gd name="T13" fmla="*/ 2147483646 h 17280"/>
              <a:gd name="T14" fmla="*/ 2147483646 w 19816"/>
              <a:gd name="T15" fmla="*/ 2147483646 h 17280"/>
              <a:gd name="T16" fmla="*/ 2147483646 w 19816"/>
              <a:gd name="T17" fmla="*/ 2147483646 h 17280"/>
              <a:gd name="T18" fmla="*/ 2147483646 w 19816"/>
              <a:gd name="T19" fmla="*/ 2147483646 h 17280"/>
              <a:gd name="T20" fmla="*/ 2147483646 w 19816"/>
              <a:gd name="T21" fmla="*/ 2147483646 h 17280"/>
              <a:gd name="T22" fmla="*/ 2147483646 w 19816"/>
              <a:gd name="T23" fmla="*/ 2147483646 h 17280"/>
              <a:gd name="T24" fmla="*/ 2147483646 w 19816"/>
              <a:gd name="T25" fmla="*/ 2147483646 h 17280"/>
              <a:gd name="T26" fmla="*/ 2147483646 w 19816"/>
              <a:gd name="T27" fmla="*/ 2147483646 h 17280"/>
              <a:gd name="T28" fmla="*/ 2147483646 w 19816"/>
              <a:gd name="T29" fmla="*/ 2147483646 h 17280"/>
              <a:gd name="T30" fmla="*/ 2147483646 w 19816"/>
              <a:gd name="T31" fmla="*/ 2147483646 h 17280"/>
              <a:gd name="T32" fmla="*/ 2147483646 w 19816"/>
              <a:gd name="T33" fmla="*/ 2147483646 h 17280"/>
              <a:gd name="T34" fmla="*/ 2147483646 w 19816"/>
              <a:gd name="T35" fmla="*/ 2147483646 h 17280"/>
              <a:gd name="T36" fmla="*/ 2147483646 w 19816"/>
              <a:gd name="T37" fmla="*/ 2147483646 h 17280"/>
              <a:gd name="T38" fmla="*/ 2147483646 w 19816"/>
              <a:gd name="T39" fmla="*/ 2147483646 h 17280"/>
              <a:gd name="T40" fmla="*/ 2147483646 w 19816"/>
              <a:gd name="T41" fmla="*/ 2147483646 h 17280"/>
              <a:gd name="T42" fmla="*/ 2147483646 w 19816"/>
              <a:gd name="T43" fmla="*/ 2147483646 h 17280"/>
              <a:gd name="T44" fmla="*/ 2147483646 w 19816"/>
              <a:gd name="T45" fmla="*/ 2147483646 h 17280"/>
              <a:gd name="T46" fmla="*/ 2147483646 w 19816"/>
              <a:gd name="T47" fmla="*/ 2147483646 h 17280"/>
              <a:gd name="T48" fmla="*/ 2147483646 w 19816"/>
              <a:gd name="T49" fmla="*/ 2147483646 h 17280"/>
              <a:gd name="T50" fmla="*/ 2147483646 w 19816"/>
              <a:gd name="T51" fmla="*/ 2147483646 h 17280"/>
              <a:gd name="T52" fmla="*/ 2147483646 w 19816"/>
              <a:gd name="T53" fmla="*/ 2147483646 h 17280"/>
              <a:gd name="T54" fmla="*/ 2147483646 w 19816"/>
              <a:gd name="T55" fmla="*/ 2147483646 h 17280"/>
              <a:gd name="T56" fmla="*/ 2147483646 w 19816"/>
              <a:gd name="T57" fmla="*/ 2147483646 h 17280"/>
              <a:gd name="T58" fmla="*/ 2147483646 w 19816"/>
              <a:gd name="T59" fmla="*/ 2147483646 h 17280"/>
              <a:gd name="T60" fmla="*/ 2147483646 w 19816"/>
              <a:gd name="T61" fmla="*/ 2147483646 h 17280"/>
              <a:gd name="T62" fmla="*/ 2147483646 w 19816"/>
              <a:gd name="T63" fmla="*/ 2147483646 h 17280"/>
              <a:gd name="T64" fmla="*/ 2147483646 w 19816"/>
              <a:gd name="T65" fmla="*/ 2147483646 h 17280"/>
              <a:gd name="T66" fmla="*/ 2147483646 w 19816"/>
              <a:gd name="T67" fmla="*/ 2147483646 h 17280"/>
              <a:gd name="T68" fmla="*/ 2147483646 w 19816"/>
              <a:gd name="T69" fmla="*/ 2147483646 h 17280"/>
              <a:gd name="T70" fmla="*/ 2147483646 w 19816"/>
              <a:gd name="T71" fmla="*/ 2147483646 h 17280"/>
              <a:gd name="T72" fmla="*/ 2147483646 w 19816"/>
              <a:gd name="T73" fmla="*/ 2147483646 h 17280"/>
              <a:gd name="T74" fmla="*/ 2147483646 w 19816"/>
              <a:gd name="T75" fmla="*/ 2147483646 h 17280"/>
              <a:gd name="T76" fmla="*/ 2147483646 w 19816"/>
              <a:gd name="T77" fmla="*/ 2147483646 h 17280"/>
              <a:gd name="T78" fmla="*/ 2147483646 w 19816"/>
              <a:gd name="T79" fmla="*/ 2147483646 h 17280"/>
              <a:gd name="T80" fmla="*/ 2147483646 w 19816"/>
              <a:gd name="T81" fmla="*/ 2147483646 h 17280"/>
              <a:gd name="T82" fmla="*/ 2147483646 w 19816"/>
              <a:gd name="T83" fmla="*/ 2147483646 h 17280"/>
              <a:gd name="T84" fmla="*/ 2147483646 w 19816"/>
              <a:gd name="T85" fmla="*/ 2147483646 h 17280"/>
              <a:gd name="T86" fmla="*/ 2147483646 w 19816"/>
              <a:gd name="T87" fmla="*/ 2147483646 h 17280"/>
              <a:gd name="T88" fmla="*/ 2147483646 w 19816"/>
              <a:gd name="T89" fmla="*/ 2147483646 h 17280"/>
              <a:gd name="T90" fmla="*/ 2147483646 w 19816"/>
              <a:gd name="T91" fmla="*/ 2147483646 h 17280"/>
              <a:gd name="T92" fmla="*/ 2147483646 w 19816"/>
              <a:gd name="T93" fmla="*/ 2147483646 h 17280"/>
              <a:gd name="T94" fmla="*/ 2147483646 w 19816"/>
              <a:gd name="T95" fmla="*/ 2147483646 h 17280"/>
              <a:gd name="T96" fmla="*/ 2147483646 w 19816"/>
              <a:gd name="T97" fmla="*/ 2147483646 h 17280"/>
              <a:gd name="T98" fmla="*/ 2147483646 w 19816"/>
              <a:gd name="T99" fmla="*/ 2147483646 h 17280"/>
              <a:gd name="T100" fmla="*/ 2147483646 w 19816"/>
              <a:gd name="T101" fmla="*/ 2147483646 h 17280"/>
              <a:gd name="T102" fmla="*/ 2147483646 w 19816"/>
              <a:gd name="T103" fmla="*/ 2147483646 h 17280"/>
              <a:gd name="T104" fmla="*/ 2147483646 w 19816"/>
              <a:gd name="T105" fmla="*/ 2147483646 h 17280"/>
              <a:gd name="T106" fmla="*/ 2147483646 w 19816"/>
              <a:gd name="T107" fmla="*/ 2147483646 h 17280"/>
              <a:gd name="T108" fmla="*/ 2147483646 w 19816"/>
              <a:gd name="T109" fmla="*/ 2147483646 h 17280"/>
              <a:gd name="T110" fmla="*/ 2147483646 w 19816"/>
              <a:gd name="T111" fmla="*/ 2147483646 h 17280"/>
              <a:gd name="T112" fmla="*/ 2147483646 w 19816"/>
              <a:gd name="T113" fmla="*/ 2147483646 h 17280"/>
              <a:gd name="T114" fmla="*/ 2147483646 w 19816"/>
              <a:gd name="T115" fmla="*/ 2147483646 h 17280"/>
              <a:gd name="T116" fmla="*/ 2147483646 w 19816"/>
              <a:gd name="T117" fmla="*/ 2147483646 h 17280"/>
              <a:gd name="T118" fmla="*/ 2147483646 w 19816"/>
              <a:gd name="T119" fmla="*/ 2147483646 h 17280"/>
              <a:gd name="T120" fmla="*/ 2147483646 w 19816"/>
              <a:gd name="T121" fmla="*/ 2147483646 h 17280"/>
              <a:gd name="T122" fmla="*/ 2147483646 w 19816"/>
              <a:gd name="T123" fmla="*/ 2147483646 h 1728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816" h="17280">
                <a:moveTo>
                  <a:pt x="16817" y="5815"/>
                </a:moveTo>
                <a:lnTo>
                  <a:pt x="16817" y="5815"/>
                </a:lnTo>
                <a:lnTo>
                  <a:pt x="16876" y="5789"/>
                </a:lnTo>
                <a:lnTo>
                  <a:pt x="16934" y="5761"/>
                </a:lnTo>
                <a:lnTo>
                  <a:pt x="16990" y="5734"/>
                </a:lnTo>
                <a:lnTo>
                  <a:pt x="17044" y="5704"/>
                </a:lnTo>
                <a:lnTo>
                  <a:pt x="17098" y="5674"/>
                </a:lnTo>
                <a:lnTo>
                  <a:pt x="17148" y="5642"/>
                </a:lnTo>
                <a:lnTo>
                  <a:pt x="17199" y="5609"/>
                </a:lnTo>
                <a:lnTo>
                  <a:pt x="17248" y="5575"/>
                </a:lnTo>
                <a:lnTo>
                  <a:pt x="17295" y="5540"/>
                </a:lnTo>
                <a:lnTo>
                  <a:pt x="17341" y="5504"/>
                </a:lnTo>
                <a:lnTo>
                  <a:pt x="17385" y="5467"/>
                </a:lnTo>
                <a:lnTo>
                  <a:pt x="17427" y="5429"/>
                </a:lnTo>
                <a:lnTo>
                  <a:pt x="17469" y="5389"/>
                </a:lnTo>
                <a:lnTo>
                  <a:pt x="17509" y="5348"/>
                </a:lnTo>
                <a:lnTo>
                  <a:pt x="17547" y="5306"/>
                </a:lnTo>
                <a:lnTo>
                  <a:pt x="17584" y="5264"/>
                </a:lnTo>
                <a:lnTo>
                  <a:pt x="17619" y="5220"/>
                </a:lnTo>
                <a:lnTo>
                  <a:pt x="17654" y="5174"/>
                </a:lnTo>
                <a:lnTo>
                  <a:pt x="17686" y="5127"/>
                </a:lnTo>
                <a:lnTo>
                  <a:pt x="17717" y="5079"/>
                </a:lnTo>
                <a:lnTo>
                  <a:pt x="17747" y="5030"/>
                </a:lnTo>
                <a:lnTo>
                  <a:pt x="17776" y="4980"/>
                </a:lnTo>
                <a:lnTo>
                  <a:pt x="17803" y="4928"/>
                </a:lnTo>
                <a:lnTo>
                  <a:pt x="17829" y="4875"/>
                </a:lnTo>
                <a:lnTo>
                  <a:pt x="17853" y="4821"/>
                </a:lnTo>
                <a:lnTo>
                  <a:pt x="17876" y="4766"/>
                </a:lnTo>
                <a:lnTo>
                  <a:pt x="17898" y="4709"/>
                </a:lnTo>
                <a:lnTo>
                  <a:pt x="17918" y="4651"/>
                </a:lnTo>
                <a:lnTo>
                  <a:pt x="17937" y="4592"/>
                </a:lnTo>
                <a:lnTo>
                  <a:pt x="17955" y="4530"/>
                </a:lnTo>
                <a:lnTo>
                  <a:pt x="17971" y="4469"/>
                </a:lnTo>
                <a:lnTo>
                  <a:pt x="17986" y="4406"/>
                </a:lnTo>
                <a:lnTo>
                  <a:pt x="17992" y="4367"/>
                </a:lnTo>
                <a:lnTo>
                  <a:pt x="17997" y="4328"/>
                </a:lnTo>
                <a:lnTo>
                  <a:pt x="18001" y="4289"/>
                </a:lnTo>
                <a:lnTo>
                  <a:pt x="18004" y="4251"/>
                </a:lnTo>
                <a:lnTo>
                  <a:pt x="18006" y="4212"/>
                </a:lnTo>
                <a:lnTo>
                  <a:pt x="18006" y="4174"/>
                </a:lnTo>
                <a:lnTo>
                  <a:pt x="18004" y="4137"/>
                </a:lnTo>
                <a:lnTo>
                  <a:pt x="18002" y="4098"/>
                </a:lnTo>
                <a:lnTo>
                  <a:pt x="17998" y="4061"/>
                </a:lnTo>
                <a:lnTo>
                  <a:pt x="17994" y="4024"/>
                </a:lnTo>
                <a:lnTo>
                  <a:pt x="17988" y="3988"/>
                </a:lnTo>
                <a:lnTo>
                  <a:pt x="17980" y="3950"/>
                </a:lnTo>
                <a:lnTo>
                  <a:pt x="17972" y="3914"/>
                </a:lnTo>
                <a:lnTo>
                  <a:pt x="17962" y="3878"/>
                </a:lnTo>
                <a:lnTo>
                  <a:pt x="17953" y="3844"/>
                </a:lnTo>
                <a:lnTo>
                  <a:pt x="17941" y="3809"/>
                </a:lnTo>
                <a:lnTo>
                  <a:pt x="17929" y="3774"/>
                </a:lnTo>
                <a:lnTo>
                  <a:pt x="17914" y="3739"/>
                </a:lnTo>
                <a:lnTo>
                  <a:pt x="17900" y="3706"/>
                </a:lnTo>
                <a:lnTo>
                  <a:pt x="17884" y="3673"/>
                </a:lnTo>
                <a:lnTo>
                  <a:pt x="17869" y="3639"/>
                </a:lnTo>
                <a:lnTo>
                  <a:pt x="17851" y="3608"/>
                </a:lnTo>
                <a:lnTo>
                  <a:pt x="17833" y="3576"/>
                </a:lnTo>
                <a:lnTo>
                  <a:pt x="17812" y="3545"/>
                </a:lnTo>
                <a:lnTo>
                  <a:pt x="17792" y="3515"/>
                </a:lnTo>
                <a:lnTo>
                  <a:pt x="17771" y="3485"/>
                </a:lnTo>
                <a:lnTo>
                  <a:pt x="17749" y="3455"/>
                </a:lnTo>
                <a:lnTo>
                  <a:pt x="17726" y="3426"/>
                </a:lnTo>
                <a:lnTo>
                  <a:pt x="17703" y="3398"/>
                </a:lnTo>
                <a:lnTo>
                  <a:pt x="17678" y="3371"/>
                </a:lnTo>
                <a:lnTo>
                  <a:pt x="17653" y="3344"/>
                </a:lnTo>
                <a:lnTo>
                  <a:pt x="17626" y="3318"/>
                </a:lnTo>
                <a:lnTo>
                  <a:pt x="17599" y="3292"/>
                </a:lnTo>
                <a:lnTo>
                  <a:pt x="17571" y="3267"/>
                </a:lnTo>
                <a:lnTo>
                  <a:pt x="17543" y="3243"/>
                </a:lnTo>
                <a:lnTo>
                  <a:pt x="17513" y="3220"/>
                </a:lnTo>
                <a:lnTo>
                  <a:pt x="17483" y="3198"/>
                </a:lnTo>
                <a:lnTo>
                  <a:pt x="17453" y="3177"/>
                </a:lnTo>
                <a:lnTo>
                  <a:pt x="17422" y="3156"/>
                </a:lnTo>
                <a:lnTo>
                  <a:pt x="17390" y="3136"/>
                </a:lnTo>
                <a:lnTo>
                  <a:pt x="17357" y="3117"/>
                </a:lnTo>
                <a:lnTo>
                  <a:pt x="17324" y="3099"/>
                </a:lnTo>
                <a:lnTo>
                  <a:pt x="17290" y="3082"/>
                </a:lnTo>
                <a:lnTo>
                  <a:pt x="17256" y="3066"/>
                </a:lnTo>
                <a:lnTo>
                  <a:pt x="17220" y="3051"/>
                </a:lnTo>
                <a:lnTo>
                  <a:pt x="17186" y="3037"/>
                </a:lnTo>
                <a:lnTo>
                  <a:pt x="17150" y="3023"/>
                </a:lnTo>
                <a:lnTo>
                  <a:pt x="17112" y="3011"/>
                </a:lnTo>
                <a:lnTo>
                  <a:pt x="17076" y="2999"/>
                </a:lnTo>
                <a:lnTo>
                  <a:pt x="17038" y="2990"/>
                </a:lnTo>
                <a:lnTo>
                  <a:pt x="17001" y="2980"/>
                </a:lnTo>
                <a:lnTo>
                  <a:pt x="16962" y="2972"/>
                </a:lnTo>
                <a:lnTo>
                  <a:pt x="16923" y="2966"/>
                </a:lnTo>
                <a:lnTo>
                  <a:pt x="16883" y="2960"/>
                </a:lnTo>
                <a:lnTo>
                  <a:pt x="16843" y="2955"/>
                </a:lnTo>
                <a:lnTo>
                  <a:pt x="16804" y="2951"/>
                </a:lnTo>
                <a:lnTo>
                  <a:pt x="16763" y="2949"/>
                </a:lnTo>
                <a:lnTo>
                  <a:pt x="16722" y="2948"/>
                </a:lnTo>
                <a:lnTo>
                  <a:pt x="16681" y="2948"/>
                </a:lnTo>
                <a:lnTo>
                  <a:pt x="16641" y="2949"/>
                </a:lnTo>
                <a:lnTo>
                  <a:pt x="16599" y="2951"/>
                </a:lnTo>
                <a:lnTo>
                  <a:pt x="16557" y="2956"/>
                </a:lnTo>
                <a:lnTo>
                  <a:pt x="16515" y="2961"/>
                </a:lnTo>
                <a:lnTo>
                  <a:pt x="16473" y="2967"/>
                </a:lnTo>
                <a:lnTo>
                  <a:pt x="16451" y="2974"/>
                </a:lnTo>
                <a:lnTo>
                  <a:pt x="16430" y="2983"/>
                </a:lnTo>
                <a:lnTo>
                  <a:pt x="16410" y="2992"/>
                </a:lnTo>
                <a:lnTo>
                  <a:pt x="16390" y="3002"/>
                </a:lnTo>
                <a:lnTo>
                  <a:pt x="16370" y="3013"/>
                </a:lnTo>
                <a:lnTo>
                  <a:pt x="16351" y="3025"/>
                </a:lnTo>
                <a:lnTo>
                  <a:pt x="16314" y="3049"/>
                </a:lnTo>
                <a:lnTo>
                  <a:pt x="16279" y="3076"/>
                </a:lnTo>
                <a:lnTo>
                  <a:pt x="16244" y="3104"/>
                </a:lnTo>
                <a:lnTo>
                  <a:pt x="16211" y="3135"/>
                </a:lnTo>
                <a:lnTo>
                  <a:pt x="16178" y="3166"/>
                </a:lnTo>
                <a:lnTo>
                  <a:pt x="16147" y="3199"/>
                </a:lnTo>
                <a:lnTo>
                  <a:pt x="16116" y="3231"/>
                </a:lnTo>
                <a:lnTo>
                  <a:pt x="16057" y="3297"/>
                </a:lnTo>
                <a:lnTo>
                  <a:pt x="15998" y="3362"/>
                </a:lnTo>
                <a:lnTo>
                  <a:pt x="15971" y="3392"/>
                </a:lnTo>
                <a:lnTo>
                  <a:pt x="15942" y="3422"/>
                </a:lnTo>
                <a:lnTo>
                  <a:pt x="15925" y="3450"/>
                </a:lnTo>
                <a:lnTo>
                  <a:pt x="15911" y="3477"/>
                </a:lnTo>
                <a:lnTo>
                  <a:pt x="15897" y="3504"/>
                </a:lnTo>
                <a:lnTo>
                  <a:pt x="15885" y="3531"/>
                </a:lnTo>
                <a:lnTo>
                  <a:pt x="15876" y="3557"/>
                </a:lnTo>
                <a:lnTo>
                  <a:pt x="15867" y="3582"/>
                </a:lnTo>
                <a:lnTo>
                  <a:pt x="15861" y="3607"/>
                </a:lnTo>
                <a:lnTo>
                  <a:pt x="15857" y="3632"/>
                </a:lnTo>
                <a:lnTo>
                  <a:pt x="15853" y="3656"/>
                </a:lnTo>
                <a:lnTo>
                  <a:pt x="15851" y="3679"/>
                </a:lnTo>
                <a:lnTo>
                  <a:pt x="15849" y="3703"/>
                </a:lnTo>
                <a:lnTo>
                  <a:pt x="15851" y="3726"/>
                </a:lnTo>
                <a:lnTo>
                  <a:pt x="15853" y="3748"/>
                </a:lnTo>
                <a:lnTo>
                  <a:pt x="15855" y="3769"/>
                </a:lnTo>
                <a:lnTo>
                  <a:pt x="15860" y="3791"/>
                </a:lnTo>
                <a:lnTo>
                  <a:pt x="15866" y="3812"/>
                </a:lnTo>
                <a:lnTo>
                  <a:pt x="15873" y="3833"/>
                </a:lnTo>
                <a:lnTo>
                  <a:pt x="15881" y="3853"/>
                </a:lnTo>
                <a:lnTo>
                  <a:pt x="15889" y="3872"/>
                </a:lnTo>
                <a:lnTo>
                  <a:pt x="15900" y="3893"/>
                </a:lnTo>
                <a:lnTo>
                  <a:pt x="15909" y="3912"/>
                </a:lnTo>
                <a:lnTo>
                  <a:pt x="15921" y="3930"/>
                </a:lnTo>
                <a:lnTo>
                  <a:pt x="15933" y="3949"/>
                </a:lnTo>
                <a:lnTo>
                  <a:pt x="15947" y="3967"/>
                </a:lnTo>
                <a:lnTo>
                  <a:pt x="15961" y="3985"/>
                </a:lnTo>
                <a:lnTo>
                  <a:pt x="15975" y="4003"/>
                </a:lnTo>
                <a:lnTo>
                  <a:pt x="16007" y="4037"/>
                </a:lnTo>
                <a:lnTo>
                  <a:pt x="16039" y="4071"/>
                </a:lnTo>
                <a:lnTo>
                  <a:pt x="16074" y="4103"/>
                </a:lnTo>
                <a:lnTo>
                  <a:pt x="16110" y="4134"/>
                </a:lnTo>
                <a:lnTo>
                  <a:pt x="16147" y="4165"/>
                </a:lnTo>
                <a:lnTo>
                  <a:pt x="16223" y="4224"/>
                </a:lnTo>
                <a:lnTo>
                  <a:pt x="16297" y="4282"/>
                </a:lnTo>
                <a:lnTo>
                  <a:pt x="16333" y="4309"/>
                </a:lnTo>
                <a:lnTo>
                  <a:pt x="16368" y="4337"/>
                </a:lnTo>
                <a:lnTo>
                  <a:pt x="16400" y="4365"/>
                </a:lnTo>
                <a:lnTo>
                  <a:pt x="16430" y="4392"/>
                </a:lnTo>
                <a:lnTo>
                  <a:pt x="16459" y="4419"/>
                </a:lnTo>
                <a:lnTo>
                  <a:pt x="16485" y="4446"/>
                </a:lnTo>
                <a:lnTo>
                  <a:pt x="16495" y="4461"/>
                </a:lnTo>
                <a:lnTo>
                  <a:pt x="16506" y="4474"/>
                </a:lnTo>
                <a:lnTo>
                  <a:pt x="16516" y="4487"/>
                </a:lnTo>
                <a:lnTo>
                  <a:pt x="16524" y="4502"/>
                </a:lnTo>
                <a:lnTo>
                  <a:pt x="16531" y="4515"/>
                </a:lnTo>
                <a:lnTo>
                  <a:pt x="16537" y="4529"/>
                </a:lnTo>
                <a:lnTo>
                  <a:pt x="16543" y="4544"/>
                </a:lnTo>
                <a:lnTo>
                  <a:pt x="16547" y="4558"/>
                </a:lnTo>
                <a:lnTo>
                  <a:pt x="16547" y="4578"/>
                </a:lnTo>
                <a:lnTo>
                  <a:pt x="16546" y="4598"/>
                </a:lnTo>
                <a:lnTo>
                  <a:pt x="16543" y="4617"/>
                </a:lnTo>
                <a:lnTo>
                  <a:pt x="16540" y="4634"/>
                </a:lnTo>
                <a:lnTo>
                  <a:pt x="16535" y="4651"/>
                </a:lnTo>
                <a:lnTo>
                  <a:pt x="16530" y="4666"/>
                </a:lnTo>
                <a:lnTo>
                  <a:pt x="16524" y="4681"/>
                </a:lnTo>
                <a:lnTo>
                  <a:pt x="16517" y="4694"/>
                </a:lnTo>
                <a:lnTo>
                  <a:pt x="16510" y="4707"/>
                </a:lnTo>
                <a:lnTo>
                  <a:pt x="16501" y="4719"/>
                </a:lnTo>
                <a:lnTo>
                  <a:pt x="16492" y="4730"/>
                </a:lnTo>
                <a:lnTo>
                  <a:pt x="16482" y="4739"/>
                </a:lnTo>
                <a:lnTo>
                  <a:pt x="16471" y="4748"/>
                </a:lnTo>
                <a:lnTo>
                  <a:pt x="16461" y="4756"/>
                </a:lnTo>
                <a:lnTo>
                  <a:pt x="16449" y="4763"/>
                </a:lnTo>
                <a:lnTo>
                  <a:pt x="16436" y="4771"/>
                </a:lnTo>
                <a:lnTo>
                  <a:pt x="16423" y="4777"/>
                </a:lnTo>
                <a:lnTo>
                  <a:pt x="16409" y="4781"/>
                </a:lnTo>
                <a:lnTo>
                  <a:pt x="16394" y="4786"/>
                </a:lnTo>
                <a:lnTo>
                  <a:pt x="16380" y="4790"/>
                </a:lnTo>
                <a:lnTo>
                  <a:pt x="16364" y="4792"/>
                </a:lnTo>
                <a:lnTo>
                  <a:pt x="16349" y="4795"/>
                </a:lnTo>
                <a:lnTo>
                  <a:pt x="16315" y="4797"/>
                </a:lnTo>
                <a:lnTo>
                  <a:pt x="16282" y="4797"/>
                </a:lnTo>
                <a:lnTo>
                  <a:pt x="16244" y="4795"/>
                </a:lnTo>
                <a:lnTo>
                  <a:pt x="16207" y="4791"/>
                </a:lnTo>
                <a:lnTo>
                  <a:pt x="16169" y="4785"/>
                </a:lnTo>
                <a:lnTo>
                  <a:pt x="16129" y="4777"/>
                </a:lnTo>
                <a:lnTo>
                  <a:pt x="16090" y="4767"/>
                </a:lnTo>
                <a:lnTo>
                  <a:pt x="16049" y="4756"/>
                </a:lnTo>
                <a:lnTo>
                  <a:pt x="16008" y="4744"/>
                </a:lnTo>
                <a:lnTo>
                  <a:pt x="15967" y="4730"/>
                </a:lnTo>
                <a:lnTo>
                  <a:pt x="15926" y="4717"/>
                </a:lnTo>
                <a:lnTo>
                  <a:pt x="15885" y="4701"/>
                </a:lnTo>
                <a:lnTo>
                  <a:pt x="15845" y="4685"/>
                </a:lnTo>
                <a:lnTo>
                  <a:pt x="15767" y="4653"/>
                </a:lnTo>
                <a:lnTo>
                  <a:pt x="15692" y="4619"/>
                </a:lnTo>
                <a:lnTo>
                  <a:pt x="15624" y="4587"/>
                </a:lnTo>
                <a:lnTo>
                  <a:pt x="15564" y="4558"/>
                </a:lnTo>
                <a:lnTo>
                  <a:pt x="15529" y="4533"/>
                </a:lnTo>
                <a:lnTo>
                  <a:pt x="15495" y="4506"/>
                </a:lnTo>
                <a:lnTo>
                  <a:pt x="15463" y="4480"/>
                </a:lnTo>
                <a:lnTo>
                  <a:pt x="15433" y="4454"/>
                </a:lnTo>
                <a:lnTo>
                  <a:pt x="15404" y="4426"/>
                </a:lnTo>
                <a:lnTo>
                  <a:pt x="15375" y="4397"/>
                </a:lnTo>
                <a:lnTo>
                  <a:pt x="15349" y="4368"/>
                </a:lnTo>
                <a:lnTo>
                  <a:pt x="15325" y="4340"/>
                </a:lnTo>
                <a:lnTo>
                  <a:pt x="15301" y="4309"/>
                </a:lnTo>
                <a:lnTo>
                  <a:pt x="15278" y="4279"/>
                </a:lnTo>
                <a:lnTo>
                  <a:pt x="15258" y="4248"/>
                </a:lnTo>
                <a:lnTo>
                  <a:pt x="15237" y="4217"/>
                </a:lnTo>
                <a:lnTo>
                  <a:pt x="15219" y="4186"/>
                </a:lnTo>
                <a:lnTo>
                  <a:pt x="15201" y="4153"/>
                </a:lnTo>
                <a:lnTo>
                  <a:pt x="15186" y="4122"/>
                </a:lnTo>
                <a:lnTo>
                  <a:pt x="15170" y="4089"/>
                </a:lnTo>
                <a:lnTo>
                  <a:pt x="15157" y="4056"/>
                </a:lnTo>
                <a:lnTo>
                  <a:pt x="15145" y="4023"/>
                </a:lnTo>
                <a:lnTo>
                  <a:pt x="15134" y="3989"/>
                </a:lnTo>
                <a:lnTo>
                  <a:pt x="15123" y="3955"/>
                </a:lnTo>
                <a:lnTo>
                  <a:pt x="15115" y="3922"/>
                </a:lnTo>
                <a:lnTo>
                  <a:pt x="15106" y="3887"/>
                </a:lnTo>
                <a:lnTo>
                  <a:pt x="15100" y="3852"/>
                </a:lnTo>
                <a:lnTo>
                  <a:pt x="15094" y="3817"/>
                </a:lnTo>
                <a:lnTo>
                  <a:pt x="15091" y="3782"/>
                </a:lnTo>
                <a:lnTo>
                  <a:pt x="15087" y="3748"/>
                </a:lnTo>
                <a:lnTo>
                  <a:pt x="15085" y="3713"/>
                </a:lnTo>
                <a:lnTo>
                  <a:pt x="15083" y="3677"/>
                </a:lnTo>
                <a:lnTo>
                  <a:pt x="15083" y="3642"/>
                </a:lnTo>
                <a:lnTo>
                  <a:pt x="15085" y="3606"/>
                </a:lnTo>
                <a:lnTo>
                  <a:pt x="15087" y="3571"/>
                </a:lnTo>
                <a:lnTo>
                  <a:pt x="15090" y="3535"/>
                </a:lnTo>
                <a:lnTo>
                  <a:pt x="15094" y="3500"/>
                </a:lnTo>
                <a:lnTo>
                  <a:pt x="15099" y="3464"/>
                </a:lnTo>
                <a:lnTo>
                  <a:pt x="15105" y="3429"/>
                </a:lnTo>
                <a:lnTo>
                  <a:pt x="15112" y="3393"/>
                </a:lnTo>
                <a:lnTo>
                  <a:pt x="15120" y="3358"/>
                </a:lnTo>
                <a:lnTo>
                  <a:pt x="15129" y="3324"/>
                </a:lnTo>
                <a:lnTo>
                  <a:pt x="15139" y="3288"/>
                </a:lnTo>
                <a:lnTo>
                  <a:pt x="15150" y="3253"/>
                </a:lnTo>
                <a:lnTo>
                  <a:pt x="15160" y="3218"/>
                </a:lnTo>
                <a:lnTo>
                  <a:pt x="15174" y="3184"/>
                </a:lnTo>
                <a:lnTo>
                  <a:pt x="15187" y="3150"/>
                </a:lnTo>
                <a:lnTo>
                  <a:pt x="15200" y="3116"/>
                </a:lnTo>
                <a:lnTo>
                  <a:pt x="15216" y="3081"/>
                </a:lnTo>
                <a:lnTo>
                  <a:pt x="15231" y="3048"/>
                </a:lnTo>
                <a:lnTo>
                  <a:pt x="15248" y="3015"/>
                </a:lnTo>
                <a:lnTo>
                  <a:pt x="15265" y="2981"/>
                </a:lnTo>
                <a:lnTo>
                  <a:pt x="15283" y="2949"/>
                </a:lnTo>
                <a:lnTo>
                  <a:pt x="15302" y="2917"/>
                </a:lnTo>
                <a:lnTo>
                  <a:pt x="15322" y="2884"/>
                </a:lnTo>
                <a:lnTo>
                  <a:pt x="15343" y="2853"/>
                </a:lnTo>
                <a:lnTo>
                  <a:pt x="15363" y="2822"/>
                </a:lnTo>
                <a:lnTo>
                  <a:pt x="15385" y="2792"/>
                </a:lnTo>
                <a:lnTo>
                  <a:pt x="15408" y="2762"/>
                </a:lnTo>
                <a:lnTo>
                  <a:pt x="15430" y="2732"/>
                </a:lnTo>
                <a:lnTo>
                  <a:pt x="15454" y="2702"/>
                </a:lnTo>
                <a:lnTo>
                  <a:pt x="15480" y="2674"/>
                </a:lnTo>
                <a:lnTo>
                  <a:pt x="15504" y="2645"/>
                </a:lnTo>
                <a:lnTo>
                  <a:pt x="15530" y="2618"/>
                </a:lnTo>
                <a:lnTo>
                  <a:pt x="15557" y="2590"/>
                </a:lnTo>
                <a:lnTo>
                  <a:pt x="15583" y="2564"/>
                </a:lnTo>
                <a:lnTo>
                  <a:pt x="15611" y="2538"/>
                </a:lnTo>
                <a:lnTo>
                  <a:pt x="15639" y="2513"/>
                </a:lnTo>
                <a:lnTo>
                  <a:pt x="15675" y="2482"/>
                </a:lnTo>
                <a:lnTo>
                  <a:pt x="15711" y="2452"/>
                </a:lnTo>
                <a:lnTo>
                  <a:pt x="15747" y="2422"/>
                </a:lnTo>
                <a:lnTo>
                  <a:pt x="15785" y="2394"/>
                </a:lnTo>
                <a:lnTo>
                  <a:pt x="15823" y="2367"/>
                </a:lnTo>
                <a:lnTo>
                  <a:pt x="15861" y="2341"/>
                </a:lnTo>
                <a:lnTo>
                  <a:pt x="15900" y="2316"/>
                </a:lnTo>
                <a:lnTo>
                  <a:pt x="15939" y="2292"/>
                </a:lnTo>
                <a:lnTo>
                  <a:pt x="15978" y="2271"/>
                </a:lnTo>
                <a:lnTo>
                  <a:pt x="16019" y="2249"/>
                </a:lnTo>
                <a:lnTo>
                  <a:pt x="16058" y="2227"/>
                </a:lnTo>
                <a:lnTo>
                  <a:pt x="16099" y="2208"/>
                </a:lnTo>
                <a:lnTo>
                  <a:pt x="16140" y="2190"/>
                </a:lnTo>
                <a:lnTo>
                  <a:pt x="16181" y="2173"/>
                </a:lnTo>
                <a:lnTo>
                  <a:pt x="16223" y="2157"/>
                </a:lnTo>
                <a:lnTo>
                  <a:pt x="16265" y="2141"/>
                </a:lnTo>
                <a:lnTo>
                  <a:pt x="16307" y="2128"/>
                </a:lnTo>
                <a:lnTo>
                  <a:pt x="16349" y="2115"/>
                </a:lnTo>
                <a:lnTo>
                  <a:pt x="16391" y="2103"/>
                </a:lnTo>
                <a:lnTo>
                  <a:pt x="16434" y="2092"/>
                </a:lnTo>
                <a:lnTo>
                  <a:pt x="16477" y="2081"/>
                </a:lnTo>
                <a:lnTo>
                  <a:pt x="16519" y="2072"/>
                </a:lnTo>
                <a:lnTo>
                  <a:pt x="16563" y="2064"/>
                </a:lnTo>
                <a:lnTo>
                  <a:pt x="16606" y="2058"/>
                </a:lnTo>
                <a:lnTo>
                  <a:pt x="16650" y="2052"/>
                </a:lnTo>
                <a:lnTo>
                  <a:pt x="16693" y="2047"/>
                </a:lnTo>
                <a:lnTo>
                  <a:pt x="16737" y="2044"/>
                </a:lnTo>
                <a:lnTo>
                  <a:pt x="16780" y="2040"/>
                </a:lnTo>
                <a:lnTo>
                  <a:pt x="16824" y="2039"/>
                </a:lnTo>
                <a:lnTo>
                  <a:pt x="16867" y="2038"/>
                </a:lnTo>
                <a:lnTo>
                  <a:pt x="16911" y="2039"/>
                </a:lnTo>
                <a:lnTo>
                  <a:pt x="16954" y="2040"/>
                </a:lnTo>
                <a:lnTo>
                  <a:pt x="16997" y="2042"/>
                </a:lnTo>
                <a:lnTo>
                  <a:pt x="17042" y="2045"/>
                </a:lnTo>
                <a:lnTo>
                  <a:pt x="17085" y="2050"/>
                </a:lnTo>
                <a:lnTo>
                  <a:pt x="17128" y="2054"/>
                </a:lnTo>
                <a:lnTo>
                  <a:pt x="17170" y="2060"/>
                </a:lnTo>
                <a:lnTo>
                  <a:pt x="17213" y="2068"/>
                </a:lnTo>
                <a:lnTo>
                  <a:pt x="17256" y="2076"/>
                </a:lnTo>
                <a:lnTo>
                  <a:pt x="17298" y="2086"/>
                </a:lnTo>
                <a:lnTo>
                  <a:pt x="17341" y="2095"/>
                </a:lnTo>
                <a:lnTo>
                  <a:pt x="17384" y="2107"/>
                </a:lnTo>
                <a:lnTo>
                  <a:pt x="17425" y="2119"/>
                </a:lnTo>
                <a:lnTo>
                  <a:pt x="17467" y="2131"/>
                </a:lnTo>
                <a:lnTo>
                  <a:pt x="17507" y="2146"/>
                </a:lnTo>
                <a:lnTo>
                  <a:pt x="17549" y="2160"/>
                </a:lnTo>
                <a:lnTo>
                  <a:pt x="17589" y="2177"/>
                </a:lnTo>
                <a:lnTo>
                  <a:pt x="17630" y="2194"/>
                </a:lnTo>
                <a:lnTo>
                  <a:pt x="17669" y="2212"/>
                </a:lnTo>
                <a:lnTo>
                  <a:pt x="17709" y="2230"/>
                </a:lnTo>
                <a:lnTo>
                  <a:pt x="17749" y="2249"/>
                </a:lnTo>
                <a:lnTo>
                  <a:pt x="17787" y="2271"/>
                </a:lnTo>
                <a:lnTo>
                  <a:pt x="17826" y="2292"/>
                </a:lnTo>
                <a:lnTo>
                  <a:pt x="17864" y="2314"/>
                </a:lnTo>
                <a:lnTo>
                  <a:pt x="17901" y="2338"/>
                </a:lnTo>
                <a:lnTo>
                  <a:pt x="17938" y="2362"/>
                </a:lnTo>
                <a:lnTo>
                  <a:pt x="17974" y="2387"/>
                </a:lnTo>
                <a:lnTo>
                  <a:pt x="18010" y="2414"/>
                </a:lnTo>
                <a:lnTo>
                  <a:pt x="18045" y="2440"/>
                </a:lnTo>
                <a:lnTo>
                  <a:pt x="18080" y="2468"/>
                </a:lnTo>
                <a:lnTo>
                  <a:pt x="18115" y="2496"/>
                </a:lnTo>
                <a:lnTo>
                  <a:pt x="18147" y="2526"/>
                </a:lnTo>
                <a:lnTo>
                  <a:pt x="18181" y="2558"/>
                </a:lnTo>
                <a:lnTo>
                  <a:pt x="18213" y="2589"/>
                </a:lnTo>
                <a:lnTo>
                  <a:pt x="18255" y="2628"/>
                </a:lnTo>
                <a:lnTo>
                  <a:pt x="18295" y="2668"/>
                </a:lnTo>
                <a:lnTo>
                  <a:pt x="18335" y="2709"/>
                </a:lnTo>
                <a:lnTo>
                  <a:pt x="18373" y="2751"/>
                </a:lnTo>
                <a:lnTo>
                  <a:pt x="18409" y="2793"/>
                </a:lnTo>
                <a:lnTo>
                  <a:pt x="18445" y="2836"/>
                </a:lnTo>
                <a:lnTo>
                  <a:pt x="18479" y="2879"/>
                </a:lnTo>
                <a:lnTo>
                  <a:pt x="18511" y="2924"/>
                </a:lnTo>
                <a:lnTo>
                  <a:pt x="18542" y="2969"/>
                </a:lnTo>
                <a:lnTo>
                  <a:pt x="18573" y="3014"/>
                </a:lnTo>
                <a:lnTo>
                  <a:pt x="18602" y="3061"/>
                </a:lnTo>
                <a:lnTo>
                  <a:pt x="18630" y="3108"/>
                </a:lnTo>
                <a:lnTo>
                  <a:pt x="18656" y="3154"/>
                </a:lnTo>
                <a:lnTo>
                  <a:pt x="18681" y="3201"/>
                </a:lnTo>
                <a:lnTo>
                  <a:pt x="18704" y="3250"/>
                </a:lnTo>
                <a:lnTo>
                  <a:pt x="18727" y="3298"/>
                </a:lnTo>
                <a:lnTo>
                  <a:pt x="18749" y="3348"/>
                </a:lnTo>
                <a:lnTo>
                  <a:pt x="18769" y="3397"/>
                </a:lnTo>
                <a:lnTo>
                  <a:pt x="18787" y="3447"/>
                </a:lnTo>
                <a:lnTo>
                  <a:pt x="18805" y="3497"/>
                </a:lnTo>
                <a:lnTo>
                  <a:pt x="18822" y="3548"/>
                </a:lnTo>
                <a:lnTo>
                  <a:pt x="18836" y="3599"/>
                </a:lnTo>
                <a:lnTo>
                  <a:pt x="18851" y="3650"/>
                </a:lnTo>
                <a:lnTo>
                  <a:pt x="18864" y="3702"/>
                </a:lnTo>
                <a:lnTo>
                  <a:pt x="18875" y="3754"/>
                </a:lnTo>
                <a:lnTo>
                  <a:pt x="18886" y="3805"/>
                </a:lnTo>
                <a:lnTo>
                  <a:pt x="18894" y="3858"/>
                </a:lnTo>
                <a:lnTo>
                  <a:pt x="18902" y="3910"/>
                </a:lnTo>
                <a:lnTo>
                  <a:pt x="18910" y="3962"/>
                </a:lnTo>
                <a:lnTo>
                  <a:pt x="18914" y="4015"/>
                </a:lnTo>
                <a:lnTo>
                  <a:pt x="18919" y="4069"/>
                </a:lnTo>
                <a:lnTo>
                  <a:pt x="18923" y="4122"/>
                </a:lnTo>
                <a:lnTo>
                  <a:pt x="18924" y="4175"/>
                </a:lnTo>
                <a:lnTo>
                  <a:pt x="18925" y="4229"/>
                </a:lnTo>
                <a:lnTo>
                  <a:pt x="18925" y="4282"/>
                </a:lnTo>
                <a:lnTo>
                  <a:pt x="18924" y="4336"/>
                </a:lnTo>
                <a:lnTo>
                  <a:pt x="18922" y="4389"/>
                </a:lnTo>
                <a:lnTo>
                  <a:pt x="18918" y="4443"/>
                </a:lnTo>
                <a:lnTo>
                  <a:pt x="18913" y="4497"/>
                </a:lnTo>
                <a:lnTo>
                  <a:pt x="18907" y="4550"/>
                </a:lnTo>
                <a:lnTo>
                  <a:pt x="18900" y="4604"/>
                </a:lnTo>
                <a:lnTo>
                  <a:pt x="18892" y="4657"/>
                </a:lnTo>
                <a:lnTo>
                  <a:pt x="18882" y="4709"/>
                </a:lnTo>
                <a:lnTo>
                  <a:pt x="18872" y="4763"/>
                </a:lnTo>
                <a:lnTo>
                  <a:pt x="18860" y="4816"/>
                </a:lnTo>
                <a:lnTo>
                  <a:pt x="18848" y="4869"/>
                </a:lnTo>
                <a:lnTo>
                  <a:pt x="18834" y="4922"/>
                </a:lnTo>
                <a:lnTo>
                  <a:pt x="18820" y="4974"/>
                </a:lnTo>
                <a:lnTo>
                  <a:pt x="18804" y="5026"/>
                </a:lnTo>
                <a:lnTo>
                  <a:pt x="18787" y="5078"/>
                </a:lnTo>
                <a:lnTo>
                  <a:pt x="18769" y="5130"/>
                </a:lnTo>
                <a:lnTo>
                  <a:pt x="18750" y="5181"/>
                </a:lnTo>
                <a:lnTo>
                  <a:pt x="18730" y="5233"/>
                </a:lnTo>
                <a:lnTo>
                  <a:pt x="18708" y="5283"/>
                </a:lnTo>
                <a:lnTo>
                  <a:pt x="18686" y="5334"/>
                </a:lnTo>
                <a:lnTo>
                  <a:pt x="18663" y="5384"/>
                </a:lnTo>
                <a:lnTo>
                  <a:pt x="18638" y="5433"/>
                </a:lnTo>
                <a:lnTo>
                  <a:pt x="18613" y="5483"/>
                </a:lnTo>
                <a:lnTo>
                  <a:pt x="18587" y="5532"/>
                </a:lnTo>
                <a:lnTo>
                  <a:pt x="18560" y="5580"/>
                </a:lnTo>
                <a:lnTo>
                  <a:pt x="18531" y="5628"/>
                </a:lnTo>
                <a:lnTo>
                  <a:pt x="18501" y="5676"/>
                </a:lnTo>
                <a:lnTo>
                  <a:pt x="18471" y="5723"/>
                </a:lnTo>
                <a:lnTo>
                  <a:pt x="18440" y="5768"/>
                </a:lnTo>
                <a:lnTo>
                  <a:pt x="18401" y="5825"/>
                </a:lnTo>
                <a:lnTo>
                  <a:pt x="18360" y="5880"/>
                </a:lnTo>
                <a:lnTo>
                  <a:pt x="18319" y="5933"/>
                </a:lnTo>
                <a:lnTo>
                  <a:pt x="18276" y="5985"/>
                </a:lnTo>
                <a:lnTo>
                  <a:pt x="18232" y="6035"/>
                </a:lnTo>
                <a:lnTo>
                  <a:pt x="18188" y="6084"/>
                </a:lnTo>
                <a:lnTo>
                  <a:pt x="18144" y="6131"/>
                </a:lnTo>
                <a:lnTo>
                  <a:pt x="18098" y="6177"/>
                </a:lnTo>
                <a:lnTo>
                  <a:pt x="18051" y="6222"/>
                </a:lnTo>
                <a:lnTo>
                  <a:pt x="18003" y="6266"/>
                </a:lnTo>
                <a:lnTo>
                  <a:pt x="17955" y="6306"/>
                </a:lnTo>
                <a:lnTo>
                  <a:pt x="17906" y="6347"/>
                </a:lnTo>
                <a:lnTo>
                  <a:pt x="17856" y="6387"/>
                </a:lnTo>
                <a:lnTo>
                  <a:pt x="17805" y="6424"/>
                </a:lnTo>
                <a:lnTo>
                  <a:pt x="17753" y="6460"/>
                </a:lnTo>
                <a:lnTo>
                  <a:pt x="17702" y="6495"/>
                </a:lnTo>
                <a:lnTo>
                  <a:pt x="17649" y="6528"/>
                </a:lnTo>
                <a:lnTo>
                  <a:pt x="17596" y="6561"/>
                </a:lnTo>
                <a:lnTo>
                  <a:pt x="17542" y="6591"/>
                </a:lnTo>
                <a:lnTo>
                  <a:pt x="17487" y="6621"/>
                </a:lnTo>
                <a:lnTo>
                  <a:pt x="17432" y="6649"/>
                </a:lnTo>
                <a:lnTo>
                  <a:pt x="17377" y="6675"/>
                </a:lnTo>
                <a:lnTo>
                  <a:pt x="17320" y="6700"/>
                </a:lnTo>
                <a:lnTo>
                  <a:pt x="17264" y="6724"/>
                </a:lnTo>
                <a:lnTo>
                  <a:pt x="17206" y="6747"/>
                </a:lnTo>
                <a:lnTo>
                  <a:pt x="17148" y="6767"/>
                </a:lnTo>
                <a:lnTo>
                  <a:pt x="17091" y="6788"/>
                </a:lnTo>
                <a:lnTo>
                  <a:pt x="17032" y="6806"/>
                </a:lnTo>
                <a:lnTo>
                  <a:pt x="16973" y="6823"/>
                </a:lnTo>
                <a:lnTo>
                  <a:pt x="16913" y="6839"/>
                </a:lnTo>
                <a:lnTo>
                  <a:pt x="16853" y="6854"/>
                </a:lnTo>
                <a:lnTo>
                  <a:pt x="16793" y="6867"/>
                </a:lnTo>
                <a:lnTo>
                  <a:pt x="16733" y="6878"/>
                </a:lnTo>
                <a:lnTo>
                  <a:pt x="16672" y="6889"/>
                </a:lnTo>
                <a:lnTo>
                  <a:pt x="16611" y="6898"/>
                </a:lnTo>
                <a:lnTo>
                  <a:pt x="16549" y="6906"/>
                </a:lnTo>
                <a:lnTo>
                  <a:pt x="16488" y="6912"/>
                </a:lnTo>
                <a:lnTo>
                  <a:pt x="16426" y="6918"/>
                </a:lnTo>
                <a:lnTo>
                  <a:pt x="16364" y="6921"/>
                </a:lnTo>
                <a:lnTo>
                  <a:pt x="16302" y="6924"/>
                </a:lnTo>
                <a:lnTo>
                  <a:pt x="16240" y="6925"/>
                </a:lnTo>
                <a:lnTo>
                  <a:pt x="16177" y="6925"/>
                </a:lnTo>
                <a:lnTo>
                  <a:pt x="16115" y="6924"/>
                </a:lnTo>
                <a:lnTo>
                  <a:pt x="16051" y="6921"/>
                </a:lnTo>
                <a:lnTo>
                  <a:pt x="15989" y="6916"/>
                </a:lnTo>
                <a:lnTo>
                  <a:pt x="15926" y="6912"/>
                </a:lnTo>
                <a:lnTo>
                  <a:pt x="15863" y="6906"/>
                </a:lnTo>
                <a:lnTo>
                  <a:pt x="15800" y="6897"/>
                </a:lnTo>
                <a:lnTo>
                  <a:pt x="15737" y="6889"/>
                </a:lnTo>
                <a:lnTo>
                  <a:pt x="15674" y="6878"/>
                </a:lnTo>
                <a:lnTo>
                  <a:pt x="15611" y="6866"/>
                </a:lnTo>
                <a:lnTo>
                  <a:pt x="15548" y="6854"/>
                </a:lnTo>
                <a:lnTo>
                  <a:pt x="15486" y="6839"/>
                </a:lnTo>
                <a:lnTo>
                  <a:pt x="15422" y="6824"/>
                </a:lnTo>
                <a:lnTo>
                  <a:pt x="15360" y="6807"/>
                </a:lnTo>
                <a:lnTo>
                  <a:pt x="15297" y="6789"/>
                </a:lnTo>
                <a:lnTo>
                  <a:pt x="15236" y="6770"/>
                </a:lnTo>
                <a:lnTo>
                  <a:pt x="15174" y="6749"/>
                </a:lnTo>
                <a:lnTo>
                  <a:pt x="15111" y="6728"/>
                </a:lnTo>
                <a:lnTo>
                  <a:pt x="15050" y="6705"/>
                </a:lnTo>
                <a:lnTo>
                  <a:pt x="14989" y="6681"/>
                </a:lnTo>
                <a:lnTo>
                  <a:pt x="14927" y="6656"/>
                </a:lnTo>
                <a:lnTo>
                  <a:pt x="14866" y="6629"/>
                </a:lnTo>
                <a:lnTo>
                  <a:pt x="14806" y="6602"/>
                </a:lnTo>
                <a:lnTo>
                  <a:pt x="14746" y="6569"/>
                </a:lnTo>
                <a:lnTo>
                  <a:pt x="14687" y="6536"/>
                </a:lnTo>
                <a:lnTo>
                  <a:pt x="14630" y="6502"/>
                </a:lnTo>
                <a:lnTo>
                  <a:pt x="14572" y="6466"/>
                </a:lnTo>
                <a:lnTo>
                  <a:pt x="14516" y="6430"/>
                </a:lnTo>
                <a:lnTo>
                  <a:pt x="14460" y="6393"/>
                </a:lnTo>
                <a:lnTo>
                  <a:pt x="14406" y="6354"/>
                </a:lnTo>
                <a:lnTo>
                  <a:pt x="14352" y="6316"/>
                </a:lnTo>
                <a:lnTo>
                  <a:pt x="14300" y="6275"/>
                </a:lnTo>
                <a:lnTo>
                  <a:pt x="14248" y="6234"/>
                </a:lnTo>
                <a:lnTo>
                  <a:pt x="14198" y="6193"/>
                </a:lnTo>
                <a:lnTo>
                  <a:pt x="14148" y="6150"/>
                </a:lnTo>
                <a:lnTo>
                  <a:pt x="14099" y="6107"/>
                </a:lnTo>
                <a:lnTo>
                  <a:pt x="14052" y="6063"/>
                </a:lnTo>
                <a:lnTo>
                  <a:pt x="14005" y="6018"/>
                </a:lnTo>
                <a:lnTo>
                  <a:pt x="13960" y="5973"/>
                </a:lnTo>
                <a:lnTo>
                  <a:pt x="13914" y="5926"/>
                </a:lnTo>
                <a:lnTo>
                  <a:pt x="13871" y="5879"/>
                </a:lnTo>
                <a:lnTo>
                  <a:pt x="13828" y="5831"/>
                </a:lnTo>
                <a:lnTo>
                  <a:pt x="13787" y="5782"/>
                </a:lnTo>
                <a:lnTo>
                  <a:pt x="13746" y="5732"/>
                </a:lnTo>
                <a:lnTo>
                  <a:pt x="13706" y="5682"/>
                </a:lnTo>
                <a:lnTo>
                  <a:pt x="13667" y="5632"/>
                </a:lnTo>
                <a:lnTo>
                  <a:pt x="13630" y="5580"/>
                </a:lnTo>
                <a:lnTo>
                  <a:pt x="13594" y="5527"/>
                </a:lnTo>
                <a:lnTo>
                  <a:pt x="13558" y="5474"/>
                </a:lnTo>
                <a:lnTo>
                  <a:pt x="13524" y="5421"/>
                </a:lnTo>
                <a:lnTo>
                  <a:pt x="13490" y="5366"/>
                </a:lnTo>
                <a:lnTo>
                  <a:pt x="13458" y="5312"/>
                </a:lnTo>
                <a:lnTo>
                  <a:pt x="13427" y="5257"/>
                </a:lnTo>
                <a:lnTo>
                  <a:pt x="13397" y="5200"/>
                </a:lnTo>
                <a:lnTo>
                  <a:pt x="13368" y="5144"/>
                </a:lnTo>
                <a:lnTo>
                  <a:pt x="13340" y="5088"/>
                </a:lnTo>
                <a:lnTo>
                  <a:pt x="13314" y="5030"/>
                </a:lnTo>
                <a:lnTo>
                  <a:pt x="13288" y="4971"/>
                </a:lnTo>
                <a:lnTo>
                  <a:pt x="13263" y="4912"/>
                </a:lnTo>
                <a:lnTo>
                  <a:pt x="13239" y="4853"/>
                </a:lnTo>
                <a:lnTo>
                  <a:pt x="13218" y="4793"/>
                </a:lnTo>
                <a:lnTo>
                  <a:pt x="13196" y="4733"/>
                </a:lnTo>
                <a:lnTo>
                  <a:pt x="13177" y="4673"/>
                </a:lnTo>
                <a:lnTo>
                  <a:pt x="13158" y="4612"/>
                </a:lnTo>
                <a:lnTo>
                  <a:pt x="13141" y="4551"/>
                </a:lnTo>
                <a:lnTo>
                  <a:pt x="13124" y="4488"/>
                </a:lnTo>
                <a:lnTo>
                  <a:pt x="13109" y="4427"/>
                </a:lnTo>
                <a:lnTo>
                  <a:pt x="13095" y="4364"/>
                </a:lnTo>
                <a:lnTo>
                  <a:pt x="13082" y="4301"/>
                </a:lnTo>
                <a:lnTo>
                  <a:pt x="13070" y="4237"/>
                </a:lnTo>
                <a:lnTo>
                  <a:pt x="13061" y="4174"/>
                </a:lnTo>
                <a:lnTo>
                  <a:pt x="13051" y="4110"/>
                </a:lnTo>
                <a:lnTo>
                  <a:pt x="13044" y="4045"/>
                </a:lnTo>
                <a:lnTo>
                  <a:pt x="13037" y="3980"/>
                </a:lnTo>
                <a:lnTo>
                  <a:pt x="13032" y="3916"/>
                </a:lnTo>
                <a:lnTo>
                  <a:pt x="13027" y="3851"/>
                </a:lnTo>
                <a:lnTo>
                  <a:pt x="13025" y="3785"/>
                </a:lnTo>
                <a:lnTo>
                  <a:pt x="13022" y="3720"/>
                </a:lnTo>
                <a:lnTo>
                  <a:pt x="13022" y="3654"/>
                </a:lnTo>
                <a:lnTo>
                  <a:pt x="13023" y="3587"/>
                </a:lnTo>
                <a:lnTo>
                  <a:pt x="13025" y="3521"/>
                </a:lnTo>
                <a:lnTo>
                  <a:pt x="13028" y="3455"/>
                </a:lnTo>
                <a:lnTo>
                  <a:pt x="13033" y="3387"/>
                </a:lnTo>
                <a:lnTo>
                  <a:pt x="13039" y="3320"/>
                </a:lnTo>
                <a:lnTo>
                  <a:pt x="13046" y="3253"/>
                </a:lnTo>
                <a:lnTo>
                  <a:pt x="13055" y="3186"/>
                </a:lnTo>
                <a:lnTo>
                  <a:pt x="13065" y="3118"/>
                </a:lnTo>
                <a:lnTo>
                  <a:pt x="13080" y="3027"/>
                </a:lnTo>
                <a:lnTo>
                  <a:pt x="13098" y="2937"/>
                </a:lnTo>
                <a:lnTo>
                  <a:pt x="13117" y="2848"/>
                </a:lnTo>
                <a:lnTo>
                  <a:pt x="13139" y="2761"/>
                </a:lnTo>
                <a:lnTo>
                  <a:pt x="13163" y="2674"/>
                </a:lnTo>
                <a:lnTo>
                  <a:pt x="13189" y="2589"/>
                </a:lnTo>
                <a:lnTo>
                  <a:pt x="13217" y="2505"/>
                </a:lnTo>
                <a:lnTo>
                  <a:pt x="13245" y="2422"/>
                </a:lnTo>
                <a:lnTo>
                  <a:pt x="13277" y="2341"/>
                </a:lnTo>
                <a:lnTo>
                  <a:pt x="13310" y="2261"/>
                </a:lnTo>
                <a:lnTo>
                  <a:pt x="13345" y="2182"/>
                </a:lnTo>
                <a:lnTo>
                  <a:pt x="13382" y="2105"/>
                </a:lnTo>
                <a:lnTo>
                  <a:pt x="13420" y="2028"/>
                </a:lnTo>
                <a:lnTo>
                  <a:pt x="13460" y="1954"/>
                </a:lnTo>
                <a:lnTo>
                  <a:pt x="13501" y="1879"/>
                </a:lnTo>
                <a:lnTo>
                  <a:pt x="13544" y="1807"/>
                </a:lnTo>
                <a:lnTo>
                  <a:pt x="13589" y="1735"/>
                </a:lnTo>
                <a:lnTo>
                  <a:pt x="13634" y="1665"/>
                </a:lnTo>
                <a:lnTo>
                  <a:pt x="13682" y="1596"/>
                </a:lnTo>
                <a:lnTo>
                  <a:pt x="13730" y="1529"/>
                </a:lnTo>
                <a:lnTo>
                  <a:pt x="13781" y="1461"/>
                </a:lnTo>
                <a:lnTo>
                  <a:pt x="13831" y="1396"/>
                </a:lnTo>
                <a:lnTo>
                  <a:pt x="13884" y="1332"/>
                </a:lnTo>
                <a:lnTo>
                  <a:pt x="13937" y="1268"/>
                </a:lnTo>
                <a:lnTo>
                  <a:pt x="13992" y="1206"/>
                </a:lnTo>
                <a:lnTo>
                  <a:pt x="14047" y="1146"/>
                </a:lnTo>
                <a:lnTo>
                  <a:pt x="14104" y="1085"/>
                </a:lnTo>
                <a:lnTo>
                  <a:pt x="14161" y="1027"/>
                </a:lnTo>
                <a:lnTo>
                  <a:pt x="14220" y="969"/>
                </a:lnTo>
                <a:lnTo>
                  <a:pt x="14280" y="911"/>
                </a:lnTo>
                <a:lnTo>
                  <a:pt x="14340" y="856"/>
                </a:lnTo>
                <a:lnTo>
                  <a:pt x="14402" y="802"/>
                </a:lnTo>
                <a:lnTo>
                  <a:pt x="14366" y="776"/>
                </a:lnTo>
                <a:lnTo>
                  <a:pt x="14330" y="750"/>
                </a:lnTo>
                <a:lnTo>
                  <a:pt x="14292" y="725"/>
                </a:lnTo>
                <a:lnTo>
                  <a:pt x="14254" y="701"/>
                </a:lnTo>
                <a:lnTo>
                  <a:pt x="14216" y="678"/>
                </a:lnTo>
                <a:lnTo>
                  <a:pt x="14176" y="656"/>
                </a:lnTo>
                <a:lnTo>
                  <a:pt x="14136" y="633"/>
                </a:lnTo>
                <a:lnTo>
                  <a:pt x="14097" y="611"/>
                </a:lnTo>
                <a:lnTo>
                  <a:pt x="14015" y="568"/>
                </a:lnTo>
                <a:lnTo>
                  <a:pt x="13931" y="528"/>
                </a:lnTo>
                <a:lnTo>
                  <a:pt x="13847" y="489"/>
                </a:lnTo>
                <a:lnTo>
                  <a:pt x="13761" y="451"/>
                </a:lnTo>
                <a:lnTo>
                  <a:pt x="13696" y="425"/>
                </a:lnTo>
                <a:lnTo>
                  <a:pt x="13631" y="399"/>
                </a:lnTo>
                <a:lnTo>
                  <a:pt x="13565" y="373"/>
                </a:lnTo>
                <a:lnTo>
                  <a:pt x="13499" y="349"/>
                </a:lnTo>
                <a:lnTo>
                  <a:pt x="13433" y="325"/>
                </a:lnTo>
                <a:lnTo>
                  <a:pt x="13367" y="303"/>
                </a:lnTo>
                <a:lnTo>
                  <a:pt x="13300" y="280"/>
                </a:lnTo>
                <a:lnTo>
                  <a:pt x="13232" y="258"/>
                </a:lnTo>
                <a:lnTo>
                  <a:pt x="13164" y="238"/>
                </a:lnTo>
                <a:lnTo>
                  <a:pt x="13095" y="219"/>
                </a:lnTo>
                <a:lnTo>
                  <a:pt x="13027" y="199"/>
                </a:lnTo>
                <a:lnTo>
                  <a:pt x="12959" y="181"/>
                </a:lnTo>
                <a:lnTo>
                  <a:pt x="12889" y="163"/>
                </a:lnTo>
                <a:lnTo>
                  <a:pt x="12820" y="146"/>
                </a:lnTo>
                <a:lnTo>
                  <a:pt x="12750" y="131"/>
                </a:lnTo>
                <a:lnTo>
                  <a:pt x="12680" y="116"/>
                </a:lnTo>
                <a:lnTo>
                  <a:pt x="12609" y="102"/>
                </a:lnTo>
                <a:lnTo>
                  <a:pt x="12538" y="90"/>
                </a:lnTo>
                <a:lnTo>
                  <a:pt x="12468" y="77"/>
                </a:lnTo>
                <a:lnTo>
                  <a:pt x="12397" y="66"/>
                </a:lnTo>
                <a:lnTo>
                  <a:pt x="12325" y="55"/>
                </a:lnTo>
                <a:lnTo>
                  <a:pt x="12253" y="46"/>
                </a:lnTo>
                <a:lnTo>
                  <a:pt x="12181" y="37"/>
                </a:lnTo>
                <a:lnTo>
                  <a:pt x="12107" y="29"/>
                </a:lnTo>
                <a:lnTo>
                  <a:pt x="12035" y="23"/>
                </a:lnTo>
                <a:lnTo>
                  <a:pt x="11962" y="17"/>
                </a:lnTo>
                <a:lnTo>
                  <a:pt x="11889" y="11"/>
                </a:lnTo>
                <a:lnTo>
                  <a:pt x="11816" y="7"/>
                </a:lnTo>
                <a:lnTo>
                  <a:pt x="11741" y="4"/>
                </a:lnTo>
                <a:lnTo>
                  <a:pt x="11668" y="1"/>
                </a:lnTo>
                <a:lnTo>
                  <a:pt x="11594" y="0"/>
                </a:lnTo>
                <a:lnTo>
                  <a:pt x="11519" y="0"/>
                </a:lnTo>
                <a:lnTo>
                  <a:pt x="11449" y="0"/>
                </a:lnTo>
                <a:lnTo>
                  <a:pt x="11380" y="1"/>
                </a:lnTo>
                <a:lnTo>
                  <a:pt x="11311" y="4"/>
                </a:lnTo>
                <a:lnTo>
                  <a:pt x="11243" y="6"/>
                </a:lnTo>
                <a:lnTo>
                  <a:pt x="11175" y="10"/>
                </a:lnTo>
                <a:lnTo>
                  <a:pt x="11106" y="14"/>
                </a:lnTo>
                <a:lnTo>
                  <a:pt x="11038" y="19"/>
                </a:lnTo>
                <a:lnTo>
                  <a:pt x="10970" y="25"/>
                </a:lnTo>
                <a:lnTo>
                  <a:pt x="10902" y="32"/>
                </a:lnTo>
                <a:lnTo>
                  <a:pt x="10835" y="40"/>
                </a:lnTo>
                <a:lnTo>
                  <a:pt x="10768" y="48"/>
                </a:lnTo>
                <a:lnTo>
                  <a:pt x="10700" y="58"/>
                </a:lnTo>
                <a:lnTo>
                  <a:pt x="10634" y="67"/>
                </a:lnTo>
                <a:lnTo>
                  <a:pt x="10568" y="78"/>
                </a:lnTo>
                <a:lnTo>
                  <a:pt x="10502" y="89"/>
                </a:lnTo>
                <a:lnTo>
                  <a:pt x="10436" y="101"/>
                </a:lnTo>
                <a:lnTo>
                  <a:pt x="10370" y="114"/>
                </a:lnTo>
                <a:lnTo>
                  <a:pt x="10305" y="128"/>
                </a:lnTo>
                <a:lnTo>
                  <a:pt x="10239" y="142"/>
                </a:lnTo>
                <a:lnTo>
                  <a:pt x="10175" y="157"/>
                </a:lnTo>
                <a:lnTo>
                  <a:pt x="10111" y="173"/>
                </a:lnTo>
                <a:lnTo>
                  <a:pt x="10046" y="190"/>
                </a:lnTo>
                <a:lnTo>
                  <a:pt x="9982" y="207"/>
                </a:lnTo>
                <a:lnTo>
                  <a:pt x="9919" y="225"/>
                </a:lnTo>
                <a:lnTo>
                  <a:pt x="9855" y="244"/>
                </a:lnTo>
                <a:lnTo>
                  <a:pt x="9793" y="263"/>
                </a:lnTo>
                <a:lnTo>
                  <a:pt x="9729" y="283"/>
                </a:lnTo>
                <a:lnTo>
                  <a:pt x="9667" y="304"/>
                </a:lnTo>
                <a:lnTo>
                  <a:pt x="9605" y="325"/>
                </a:lnTo>
                <a:lnTo>
                  <a:pt x="9543" y="348"/>
                </a:lnTo>
                <a:lnTo>
                  <a:pt x="9482" y="371"/>
                </a:lnTo>
                <a:lnTo>
                  <a:pt x="9421" y="394"/>
                </a:lnTo>
                <a:lnTo>
                  <a:pt x="9361" y="418"/>
                </a:lnTo>
                <a:lnTo>
                  <a:pt x="9299" y="443"/>
                </a:lnTo>
                <a:lnTo>
                  <a:pt x="9239" y="468"/>
                </a:lnTo>
                <a:lnTo>
                  <a:pt x="9179" y="495"/>
                </a:lnTo>
                <a:lnTo>
                  <a:pt x="9120" y="522"/>
                </a:lnTo>
                <a:lnTo>
                  <a:pt x="9062" y="549"/>
                </a:lnTo>
                <a:lnTo>
                  <a:pt x="9003" y="578"/>
                </a:lnTo>
                <a:lnTo>
                  <a:pt x="8945" y="606"/>
                </a:lnTo>
                <a:lnTo>
                  <a:pt x="8886" y="635"/>
                </a:lnTo>
                <a:lnTo>
                  <a:pt x="8829" y="665"/>
                </a:lnTo>
                <a:lnTo>
                  <a:pt x="8772" y="696"/>
                </a:lnTo>
                <a:lnTo>
                  <a:pt x="8716" y="728"/>
                </a:lnTo>
                <a:lnTo>
                  <a:pt x="8659" y="760"/>
                </a:lnTo>
                <a:lnTo>
                  <a:pt x="8603" y="792"/>
                </a:lnTo>
                <a:lnTo>
                  <a:pt x="8548" y="825"/>
                </a:lnTo>
                <a:lnTo>
                  <a:pt x="8493" y="859"/>
                </a:lnTo>
                <a:lnTo>
                  <a:pt x="8437" y="893"/>
                </a:lnTo>
                <a:lnTo>
                  <a:pt x="8383" y="928"/>
                </a:lnTo>
                <a:lnTo>
                  <a:pt x="8329" y="964"/>
                </a:lnTo>
                <a:lnTo>
                  <a:pt x="8275" y="1000"/>
                </a:lnTo>
                <a:lnTo>
                  <a:pt x="8222" y="1036"/>
                </a:lnTo>
                <a:lnTo>
                  <a:pt x="8170" y="1073"/>
                </a:lnTo>
                <a:lnTo>
                  <a:pt x="8066" y="1150"/>
                </a:lnTo>
                <a:lnTo>
                  <a:pt x="7964" y="1228"/>
                </a:lnTo>
                <a:lnTo>
                  <a:pt x="7863" y="1310"/>
                </a:lnTo>
                <a:lnTo>
                  <a:pt x="7765" y="1393"/>
                </a:lnTo>
                <a:lnTo>
                  <a:pt x="7669" y="1477"/>
                </a:lnTo>
                <a:lnTo>
                  <a:pt x="7574" y="1565"/>
                </a:lnTo>
                <a:lnTo>
                  <a:pt x="7482" y="1653"/>
                </a:lnTo>
                <a:lnTo>
                  <a:pt x="7390" y="1745"/>
                </a:lnTo>
                <a:lnTo>
                  <a:pt x="7303" y="1838"/>
                </a:lnTo>
                <a:lnTo>
                  <a:pt x="7215" y="1933"/>
                </a:lnTo>
                <a:lnTo>
                  <a:pt x="7131" y="2030"/>
                </a:lnTo>
                <a:lnTo>
                  <a:pt x="7050" y="2130"/>
                </a:lnTo>
                <a:lnTo>
                  <a:pt x="6969" y="2231"/>
                </a:lnTo>
                <a:lnTo>
                  <a:pt x="6891" y="2333"/>
                </a:lnTo>
                <a:lnTo>
                  <a:pt x="6815" y="2438"/>
                </a:lnTo>
                <a:lnTo>
                  <a:pt x="6778" y="2490"/>
                </a:lnTo>
                <a:lnTo>
                  <a:pt x="6742" y="2544"/>
                </a:lnTo>
                <a:lnTo>
                  <a:pt x="6706" y="2598"/>
                </a:lnTo>
                <a:lnTo>
                  <a:pt x="6671" y="2652"/>
                </a:lnTo>
                <a:lnTo>
                  <a:pt x="6637" y="2706"/>
                </a:lnTo>
                <a:lnTo>
                  <a:pt x="6603" y="2762"/>
                </a:lnTo>
                <a:lnTo>
                  <a:pt x="6569" y="2817"/>
                </a:lnTo>
                <a:lnTo>
                  <a:pt x="6537" y="2873"/>
                </a:lnTo>
                <a:lnTo>
                  <a:pt x="6504" y="2929"/>
                </a:lnTo>
                <a:lnTo>
                  <a:pt x="6473" y="2986"/>
                </a:lnTo>
                <a:lnTo>
                  <a:pt x="6442" y="3043"/>
                </a:lnTo>
                <a:lnTo>
                  <a:pt x="6412" y="3100"/>
                </a:lnTo>
                <a:lnTo>
                  <a:pt x="6382" y="3158"/>
                </a:lnTo>
                <a:lnTo>
                  <a:pt x="6353" y="3216"/>
                </a:lnTo>
                <a:lnTo>
                  <a:pt x="6324" y="3274"/>
                </a:lnTo>
                <a:lnTo>
                  <a:pt x="6297" y="3333"/>
                </a:lnTo>
                <a:lnTo>
                  <a:pt x="6269" y="3393"/>
                </a:lnTo>
                <a:lnTo>
                  <a:pt x="6243" y="3452"/>
                </a:lnTo>
                <a:lnTo>
                  <a:pt x="6218" y="3512"/>
                </a:lnTo>
                <a:lnTo>
                  <a:pt x="6192" y="3572"/>
                </a:lnTo>
                <a:lnTo>
                  <a:pt x="6167" y="3633"/>
                </a:lnTo>
                <a:lnTo>
                  <a:pt x="6144" y="3695"/>
                </a:lnTo>
                <a:lnTo>
                  <a:pt x="6120" y="3756"/>
                </a:lnTo>
                <a:lnTo>
                  <a:pt x="6099" y="3817"/>
                </a:lnTo>
                <a:lnTo>
                  <a:pt x="6076" y="3880"/>
                </a:lnTo>
                <a:lnTo>
                  <a:pt x="6055" y="3942"/>
                </a:lnTo>
                <a:lnTo>
                  <a:pt x="6035" y="4005"/>
                </a:lnTo>
                <a:lnTo>
                  <a:pt x="6015" y="4067"/>
                </a:lnTo>
                <a:lnTo>
                  <a:pt x="5997" y="4131"/>
                </a:lnTo>
                <a:lnTo>
                  <a:pt x="5977" y="4194"/>
                </a:lnTo>
                <a:lnTo>
                  <a:pt x="5961" y="4258"/>
                </a:lnTo>
                <a:lnTo>
                  <a:pt x="5944" y="4322"/>
                </a:lnTo>
                <a:lnTo>
                  <a:pt x="5927" y="4386"/>
                </a:lnTo>
                <a:lnTo>
                  <a:pt x="5911" y="4451"/>
                </a:lnTo>
                <a:lnTo>
                  <a:pt x="5897" y="4516"/>
                </a:lnTo>
                <a:lnTo>
                  <a:pt x="5883" y="4581"/>
                </a:lnTo>
                <a:lnTo>
                  <a:pt x="5869" y="4647"/>
                </a:lnTo>
                <a:lnTo>
                  <a:pt x="5857" y="4713"/>
                </a:lnTo>
                <a:lnTo>
                  <a:pt x="5845" y="4779"/>
                </a:lnTo>
                <a:lnTo>
                  <a:pt x="5835" y="4845"/>
                </a:lnTo>
                <a:lnTo>
                  <a:pt x="5825" y="4911"/>
                </a:lnTo>
                <a:lnTo>
                  <a:pt x="5815" y="4978"/>
                </a:lnTo>
                <a:lnTo>
                  <a:pt x="5806" y="5046"/>
                </a:lnTo>
                <a:lnTo>
                  <a:pt x="5799" y="5113"/>
                </a:lnTo>
                <a:lnTo>
                  <a:pt x="5779" y="5112"/>
                </a:lnTo>
                <a:lnTo>
                  <a:pt x="5760" y="5110"/>
                </a:lnTo>
                <a:lnTo>
                  <a:pt x="5686" y="5110"/>
                </a:lnTo>
                <a:lnTo>
                  <a:pt x="5611" y="5112"/>
                </a:lnTo>
                <a:lnTo>
                  <a:pt x="5537" y="5114"/>
                </a:lnTo>
                <a:lnTo>
                  <a:pt x="5464" y="5118"/>
                </a:lnTo>
                <a:lnTo>
                  <a:pt x="5390" y="5122"/>
                </a:lnTo>
                <a:lnTo>
                  <a:pt x="5317" y="5127"/>
                </a:lnTo>
                <a:lnTo>
                  <a:pt x="5244" y="5133"/>
                </a:lnTo>
                <a:lnTo>
                  <a:pt x="5171" y="5140"/>
                </a:lnTo>
                <a:lnTo>
                  <a:pt x="5099" y="5148"/>
                </a:lnTo>
                <a:lnTo>
                  <a:pt x="5027" y="5156"/>
                </a:lnTo>
                <a:lnTo>
                  <a:pt x="4955" y="5166"/>
                </a:lnTo>
                <a:lnTo>
                  <a:pt x="4883" y="5176"/>
                </a:lnTo>
                <a:lnTo>
                  <a:pt x="4812" y="5188"/>
                </a:lnTo>
                <a:lnTo>
                  <a:pt x="4740" y="5200"/>
                </a:lnTo>
                <a:lnTo>
                  <a:pt x="4670" y="5214"/>
                </a:lnTo>
                <a:lnTo>
                  <a:pt x="4599" y="5227"/>
                </a:lnTo>
                <a:lnTo>
                  <a:pt x="4528" y="5242"/>
                </a:lnTo>
                <a:lnTo>
                  <a:pt x="4459" y="5258"/>
                </a:lnTo>
                <a:lnTo>
                  <a:pt x="4389" y="5274"/>
                </a:lnTo>
                <a:lnTo>
                  <a:pt x="4321" y="5292"/>
                </a:lnTo>
                <a:lnTo>
                  <a:pt x="4251" y="5310"/>
                </a:lnTo>
                <a:lnTo>
                  <a:pt x="4183" y="5329"/>
                </a:lnTo>
                <a:lnTo>
                  <a:pt x="4115" y="5348"/>
                </a:lnTo>
                <a:lnTo>
                  <a:pt x="4047" y="5369"/>
                </a:lnTo>
                <a:lnTo>
                  <a:pt x="3980" y="5390"/>
                </a:lnTo>
                <a:lnTo>
                  <a:pt x="3913" y="5413"/>
                </a:lnTo>
                <a:lnTo>
                  <a:pt x="3845" y="5436"/>
                </a:lnTo>
                <a:lnTo>
                  <a:pt x="3779" y="5460"/>
                </a:lnTo>
                <a:lnTo>
                  <a:pt x="3713" y="5484"/>
                </a:lnTo>
                <a:lnTo>
                  <a:pt x="3648" y="5510"/>
                </a:lnTo>
                <a:lnTo>
                  <a:pt x="3582" y="5535"/>
                </a:lnTo>
                <a:lnTo>
                  <a:pt x="3518" y="5563"/>
                </a:lnTo>
                <a:lnTo>
                  <a:pt x="3454" y="5591"/>
                </a:lnTo>
                <a:lnTo>
                  <a:pt x="3389" y="5620"/>
                </a:lnTo>
                <a:lnTo>
                  <a:pt x="3325" y="5648"/>
                </a:lnTo>
                <a:lnTo>
                  <a:pt x="3263" y="5678"/>
                </a:lnTo>
                <a:lnTo>
                  <a:pt x="3201" y="5708"/>
                </a:lnTo>
                <a:lnTo>
                  <a:pt x="3138" y="5741"/>
                </a:lnTo>
                <a:lnTo>
                  <a:pt x="3076" y="5772"/>
                </a:lnTo>
                <a:lnTo>
                  <a:pt x="3015" y="5806"/>
                </a:lnTo>
                <a:lnTo>
                  <a:pt x="2953" y="5839"/>
                </a:lnTo>
                <a:lnTo>
                  <a:pt x="2893" y="5873"/>
                </a:lnTo>
                <a:lnTo>
                  <a:pt x="2833" y="5909"/>
                </a:lnTo>
                <a:lnTo>
                  <a:pt x="2773" y="5944"/>
                </a:lnTo>
                <a:lnTo>
                  <a:pt x="2714" y="5981"/>
                </a:lnTo>
                <a:lnTo>
                  <a:pt x="2656" y="6018"/>
                </a:lnTo>
                <a:lnTo>
                  <a:pt x="2597" y="6055"/>
                </a:lnTo>
                <a:lnTo>
                  <a:pt x="2539" y="6094"/>
                </a:lnTo>
                <a:lnTo>
                  <a:pt x="2483" y="6133"/>
                </a:lnTo>
                <a:lnTo>
                  <a:pt x="2426" y="6173"/>
                </a:lnTo>
                <a:lnTo>
                  <a:pt x="2370" y="6214"/>
                </a:lnTo>
                <a:lnTo>
                  <a:pt x="2313" y="6255"/>
                </a:lnTo>
                <a:lnTo>
                  <a:pt x="2258" y="6297"/>
                </a:lnTo>
                <a:lnTo>
                  <a:pt x="2204" y="6339"/>
                </a:lnTo>
                <a:lnTo>
                  <a:pt x="2150" y="6382"/>
                </a:lnTo>
                <a:lnTo>
                  <a:pt x="2096" y="6425"/>
                </a:lnTo>
                <a:lnTo>
                  <a:pt x="2043" y="6470"/>
                </a:lnTo>
                <a:lnTo>
                  <a:pt x="1990" y="6515"/>
                </a:lnTo>
                <a:lnTo>
                  <a:pt x="1939" y="6561"/>
                </a:lnTo>
                <a:lnTo>
                  <a:pt x="1887" y="6607"/>
                </a:lnTo>
                <a:lnTo>
                  <a:pt x="1837" y="6653"/>
                </a:lnTo>
                <a:lnTo>
                  <a:pt x="1786" y="6700"/>
                </a:lnTo>
                <a:lnTo>
                  <a:pt x="1736" y="6748"/>
                </a:lnTo>
                <a:lnTo>
                  <a:pt x="1687" y="6797"/>
                </a:lnTo>
                <a:lnTo>
                  <a:pt x="1639" y="6847"/>
                </a:lnTo>
                <a:lnTo>
                  <a:pt x="1591" y="6896"/>
                </a:lnTo>
                <a:lnTo>
                  <a:pt x="1544" y="6946"/>
                </a:lnTo>
                <a:lnTo>
                  <a:pt x="1497" y="6997"/>
                </a:lnTo>
                <a:lnTo>
                  <a:pt x="1450" y="7048"/>
                </a:lnTo>
                <a:lnTo>
                  <a:pt x="1405" y="7101"/>
                </a:lnTo>
                <a:lnTo>
                  <a:pt x="1360" y="7153"/>
                </a:lnTo>
                <a:lnTo>
                  <a:pt x="1316" y="7207"/>
                </a:lnTo>
                <a:lnTo>
                  <a:pt x="1271" y="7260"/>
                </a:lnTo>
                <a:lnTo>
                  <a:pt x="1229" y="7314"/>
                </a:lnTo>
                <a:lnTo>
                  <a:pt x="1186" y="7369"/>
                </a:lnTo>
                <a:lnTo>
                  <a:pt x="1144" y="7424"/>
                </a:lnTo>
                <a:lnTo>
                  <a:pt x="1103" y="7479"/>
                </a:lnTo>
                <a:lnTo>
                  <a:pt x="1062" y="7536"/>
                </a:lnTo>
                <a:lnTo>
                  <a:pt x="1023" y="7592"/>
                </a:lnTo>
                <a:lnTo>
                  <a:pt x="984" y="7650"/>
                </a:lnTo>
                <a:lnTo>
                  <a:pt x="946" y="7708"/>
                </a:lnTo>
                <a:lnTo>
                  <a:pt x="908" y="7765"/>
                </a:lnTo>
                <a:lnTo>
                  <a:pt x="870" y="7824"/>
                </a:lnTo>
                <a:lnTo>
                  <a:pt x="834" y="7884"/>
                </a:lnTo>
                <a:lnTo>
                  <a:pt x="798" y="7943"/>
                </a:lnTo>
                <a:lnTo>
                  <a:pt x="764" y="8003"/>
                </a:lnTo>
                <a:lnTo>
                  <a:pt x="729" y="8064"/>
                </a:lnTo>
                <a:lnTo>
                  <a:pt x="695" y="8124"/>
                </a:lnTo>
                <a:lnTo>
                  <a:pt x="663" y="8187"/>
                </a:lnTo>
                <a:lnTo>
                  <a:pt x="630" y="8248"/>
                </a:lnTo>
                <a:lnTo>
                  <a:pt x="599" y="8310"/>
                </a:lnTo>
                <a:lnTo>
                  <a:pt x="568" y="8373"/>
                </a:lnTo>
                <a:lnTo>
                  <a:pt x="538" y="8436"/>
                </a:lnTo>
                <a:lnTo>
                  <a:pt x="509" y="8500"/>
                </a:lnTo>
                <a:lnTo>
                  <a:pt x="480" y="8564"/>
                </a:lnTo>
                <a:lnTo>
                  <a:pt x="453" y="8629"/>
                </a:lnTo>
                <a:lnTo>
                  <a:pt x="426" y="8693"/>
                </a:lnTo>
                <a:lnTo>
                  <a:pt x="400" y="8758"/>
                </a:lnTo>
                <a:lnTo>
                  <a:pt x="375" y="8824"/>
                </a:lnTo>
                <a:lnTo>
                  <a:pt x="349" y="8890"/>
                </a:lnTo>
                <a:lnTo>
                  <a:pt x="327" y="8956"/>
                </a:lnTo>
                <a:lnTo>
                  <a:pt x="303" y="9022"/>
                </a:lnTo>
                <a:lnTo>
                  <a:pt x="281" y="9090"/>
                </a:lnTo>
                <a:lnTo>
                  <a:pt x="259" y="9158"/>
                </a:lnTo>
                <a:lnTo>
                  <a:pt x="239" y="9225"/>
                </a:lnTo>
                <a:lnTo>
                  <a:pt x="218" y="9294"/>
                </a:lnTo>
                <a:lnTo>
                  <a:pt x="199" y="9362"/>
                </a:lnTo>
                <a:lnTo>
                  <a:pt x="181" y="9431"/>
                </a:lnTo>
                <a:lnTo>
                  <a:pt x="164" y="9500"/>
                </a:lnTo>
                <a:lnTo>
                  <a:pt x="148" y="9570"/>
                </a:lnTo>
                <a:lnTo>
                  <a:pt x="132" y="9640"/>
                </a:lnTo>
                <a:lnTo>
                  <a:pt x="118" y="9709"/>
                </a:lnTo>
                <a:lnTo>
                  <a:pt x="103" y="9780"/>
                </a:lnTo>
                <a:lnTo>
                  <a:pt x="90" y="9851"/>
                </a:lnTo>
                <a:lnTo>
                  <a:pt x="78" y="9922"/>
                </a:lnTo>
                <a:lnTo>
                  <a:pt x="67" y="9994"/>
                </a:lnTo>
                <a:lnTo>
                  <a:pt x="56" y="10065"/>
                </a:lnTo>
                <a:lnTo>
                  <a:pt x="47" y="10137"/>
                </a:lnTo>
                <a:lnTo>
                  <a:pt x="38" y="10209"/>
                </a:lnTo>
                <a:lnTo>
                  <a:pt x="30" y="10282"/>
                </a:lnTo>
                <a:lnTo>
                  <a:pt x="23" y="10354"/>
                </a:lnTo>
                <a:lnTo>
                  <a:pt x="17" y="10427"/>
                </a:lnTo>
                <a:lnTo>
                  <a:pt x="12" y="10501"/>
                </a:lnTo>
                <a:lnTo>
                  <a:pt x="8" y="10574"/>
                </a:lnTo>
                <a:lnTo>
                  <a:pt x="5" y="10648"/>
                </a:lnTo>
                <a:lnTo>
                  <a:pt x="2" y="10722"/>
                </a:lnTo>
                <a:lnTo>
                  <a:pt x="1" y="10796"/>
                </a:lnTo>
                <a:lnTo>
                  <a:pt x="0" y="10870"/>
                </a:lnTo>
                <a:lnTo>
                  <a:pt x="1" y="10945"/>
                </a:lnTo>
                <a:lnTo>
                  <a:pt x="2" y="11019"/>
                </a:lnTo>
                <a:lnTo>
                  <a:pt x="5" y="11094"/>
                </a:lnTo>
                <a:lnTo>
                  <a:pt x="8" y="11167"/>
                </a:lnTo>
                <a:lnTo>
                  <a:pt x="12" y="11240"/>
                </a:lnTo>
                <a:lnTo>
                  <a:pt x="17" y="11313"/>
                </a:lnTo>
                <a:lnTo>
                  <a:pt x="23" y="11387"/>
                </a:lnTo>
                <a:lnTo>
                  <a:pt x="30" y="11460"/>
                </a:lnTo>
                <a:lnTo>
                  <a:pt x="38" y="11532"/>
                </a:lnTo>
                <a:lnTo>
                  <a:pt x="47" y="11604"/>
                </a:lnTo>
                <a:lnTo>
                  <a:pt x="56" y="11676"/>
                </a:lnTo>
                <a:lnTo>
                  <a:pt x="67" y="11748"/>
                </a:lnTo>
                <a:lnTo>
                  <a:pt x="78" y="11819"/>
                </a:lnTo>
                <a:lnTo>
                  <a:pt x="90" y="11890"/>
                </a:lnTo>
                <a:lnTo>
                  <a:pt x="103" y="11961"/>
                </a:lnTo>
                <a:lnTo>
                  <a:pt x="118" y="12032"/>
                </a:lnTo>
                <a:lnTo>
                  <a:pt x="132" y="12101"/>
                </a:lnTo>
                <a:lnTo>
                  <a:pt x="148" y="12172"/>
                </a:lnTo>
                <a:lnTo>
                  <a:pt x="164" y="12242"/>
                </a:lnTo>
                <a:lnTo>
                  <a:pt x="181" y="12310"/>
                </a:lnTo>
                <a:lnTo>
                  <a:pt x="199" y="12379"/>
                </a:lnTo>
                <a:lnTo>
                  <a:pt x="218" y="12448"/>
                </a:lnTo>
                <a:lnTo>
                  <a:pt x="239" y="12515"/>
                </a:lnTo>
                <a:lnTo>
                  <a:pt x="259" y="12584"/>
                </a:lnTo>
                <a:lnTo>
                  <a:pt x="281" y="12651"/>
                </a:lnTo>
                <a:lnTo>
                  <a:pt x="303" y="12718"/>
                </a:lnTo>
                <a:lnTo>
                  <a:pt x="327" y="12784"/>
                </a:lnTo>
                <a:lnTo>
                  <a:pt x="349" y="12852"/>
                </a:lnTo>
                <a:lnTo>
                  <a:pt x="375" y="12918"/>
                </a:lnTo>
                <a:lnTo>
                  <a:pt x="400" y="12983"/>
                </a:lnTo>
                <a:lnTo>
                  <a:pt x="426" y="13049"/>
                </a:lnTo>
                <a:lnTo>
                  <a:pt x="453" y="13113"/>
                </a:lnTo>
                <a:lnTo>
                  <a:pt x="480" y="13177"/>
                </a:lnTo>
                <a:lnTo>
                  <a:pt x="509" y="13242"/>
                </a:lnTo>
                <a:lnTo>
                  <a:pt x="538" y="13304"/>
                </a:lnTo>
                <a:lnTo>
                  <a:pt x="568" y="13368"/>
                </a:lnTo>
                <a:lnTo>
                  <a:pt x="599" y="13430"/>
                </a:lnTo>
                <a:lnTo>
                  <a:pt x="630" y="13493"/>
                </a:lnTo>
                <a:lnTo>
                  <a:pt x="663" y="13555"/>
                </a:lnTo>
                <a:lnTo>
                  <a:pt x="695" y="13617"/>
                </a:lnTo>
                <a:lnTo>
                  <a:pt x="729" y="13678"/>
                </a:lnTo>
                <a:lnTo>
                  <a:pt x="764" y="13738"/>
                </a:lnTo>
                <a:lnTo>
                  <a:pt x="798" y="13798"/>
                </a:lnTo>
                <a:lnTo>
                  <a:pt x="834" y="13858"/>
                </a:lnTo>
                <a:lnTo>
                  <a:pt x="870" y="13917"/>
                </a:lnTo>
                <a:lnTo>
                  <a:pt x="908" y="13976"/>
                </a:lnTo>
                <a:lnTo>
                  <a:pt x="946" y="14033"/>
                </a:lnTo>
                <a:lnTo>
                  <a:pt x="984" y="14091"/>
                </a:lnTo>
                <a:lnTo>
                  <a:pt x="1023" y="14148"/>
                </a:lnTo>
                <a:lnTo>
                  <a:pt x="1062" y="14205"/>
                </a:lnTo>
                <a:lnTo>
                  <a:pt x="1103" y="14261"/>
                </a:lnTo>
                <a:lnTo>
                  <a:pt x="1144" y="14318"/>
                </a:lnTo>
                <a:lnTo>
                  <a:pt x="1186" y="14373"/>
                </a:lnTo>
                <a:lnTo>
                  <a:pt x="1229" y="14427"/>
                </a:lnTo>
                <a:lnTo>
                  <a:pt x="1271" y="14481"/>
                </a:lnTo>
                <a:lnTo>
                  <a:pt x="1316" y="14535"/>
                </a:lnTo>
                <a:lnTo>
                  <a:pt x="1360" y="14588"/>
                </a:lnTo>
                <a:lnTo>
                  <a:pt x="1405" y="14641"/>
                </a:lnTo>
                <a:lnTo>
                  <a:pt x="1450" y="14692"/>
                </a:lnTo>
                <a:lnTo>
                  <a:pt x="1497" y="14744"/>
                </a:lnTo>
                <a:lnTo>
                  <a:pt x="1544" y="14794"/>
                </a:lnTo>
                <a:lnTo>
                  <a:pt x="1591" y="14845"/>
                </a:lnTo>
                <a:lnTo>
                  <a:pt x="1639" y="14895"/>
                </a:lnTo>
                <a:lnTo>
                  <a:pt x="1687" y="14945"/>
                </a:lnTo>
                <a:lnTo>
                  <a:pt x="1736" y="14993"/>
                </a:lnTo>
                <a:lnTo>
                  <a:pt x="1786" y="15041"/>
                </a:lnTo>
                <a:lnTo>
                  <a:pt x="1837" y="15087"/>
                </a:lnTo>
                <a:lnTo>
                  <a:pt x="1887" y="15134"/>
                </a:lnTo>
                <a:lnTo>
                  <a:pt x="1939" y="15181"/>
                </a:lnTo>
                <a:lnTo>
                  <a:pt x="1990" y="15227"/>
                </a:lnTo>
                <a:lnTo>
                  <a:pt x="2043" y="15271"/>
                </a:lnTo>
                <a:lnTo>
                  <a:pt x="2096" y="15316"/>
                </a:lnTo>
                <a:lnTo>
                  <a:pt x="2150" y="15360"/>
                </a:lnTo>
                <a:lnTo>
                  <a:pt x="2204" y="15402"/>
                </a:lnTo>
                <a:lnTo>
                  <a:pt x="2258" y="15445"/>
                </a:lnTo>
                <a:lnTo>
                  <a:pt x="2313" y="15487"/>
                </a:lnTo>
                <a:lnTo>
                  <a:pt x="2370" y="15528"/>
                </a:lnTo>
                <a:lnTo>
                  <a:pt x="2426" y="15569"/>
                </a:lnTo>
                <a:lnTo>
                  <a:pt x="2483" y="15609"/>
                </a:lnTo>
                <a:lnTo>
                  <a:pt x="2539" y="15647"/>
                </a:lnTo>
                <a:lnTo>
                  <a:pt x="2597" y="15685"/>
                </a:lnTo>
                <a:lnTo>
                  <a:pt x="2656" y="15724"/>
                </a:lnTo>
                <a:lnTo>
                  <a:pt x="2714" y="15761"/>
                </a:lnTo>
                <a:lnTo>
                  <a:pt x="2773" y="15797"/>
                </a:lnTo>
                <a:lnTo>
                  <a:pt x="2833" y="15833"/>
                </a:lnTo>
                <a:lnTo>
                  <a:pt x="2893" y="15868"/>
                </a:lnTo>
                <a:lnTo>
                  <a:pt x="2953" y="15903"/>
                </a:lnTo>
                <a:lnTo>
                  <a:pt x="3015" y="15936"/>
                </a:lnTo>
                <a:lnTo>
                  <a:pt x="3076" y="15969"/>
                </a:lnTo>
                <a:lnTo>
                  <a:pt x="3138" y="16001"/>
                </a:lnTo>
                <a:lnTo>
                  <a:pt x="3201" y="16032"/>
                </a:lnTo>
                <a:lnTo>
                  <a:pt x="3263" y="16064"/>
                </a:lnTo>
                <a:lnTo>
                  <a:pt x="3325" y="16094"/>
                </a:lnTo>
                <a:lnTo>
                  <a:pt x="3389" y="16122"/>
                </a:lnTo>
                <a:lnTo>
                  <a:pt x="3454" y="16151"/>
                </a:lnTo>
                <a:lnTo>
                  <a:pt x="3518" y="16179"/>
                </a:lnTo>
                <a:lnTo>
                  <a:pt x="3582" y="16205"/>
                </a:lnTo>
                <a:lnTo>
                  <a:pt x="3648" y="16232"/>
                </a:lnTo>
                <a:lnTo>
                  <a:pt x="3713" y="16257"/>
                </a:lnTo>
                <a:lnTo>
                  <a:pt x="3779" y="16282"/>
                </a:lnTo>
                <a:lnTo>
                  <a:pt x="3845" y="16305"/>
                </a:lnTo>
                <a:lnTo>
                  <a:pt x="3913" y="16329"/>
                </a:lnTo>
                <a:lnTo>
                  <a:pt x="3980" y="16351"/>
                </a:lnTo>
                <a:lnTo>
                  <a:pt x="4047" y="16372"/>
                </a:lnTo>
                <a:lnTo>
                  <a:pt x="4115" y="16393"/>
                </a:lnTo>
                <a:lnTo>
                  <a:pt x="4183" y="16413"/>
                </a:lnTo>
                <a:lnTo>
                  <a:pt x="4251" y="16431"/>
                </a:lnTo>
                <a:lnTo>
                  <a:pt x="4321" y="16450"/>
                </a:lnTo>
                <a:lnTo>
                  <a:pt x="4389" y="16467"/>
                </a:lnTo>
                <a:lnTo>
                  <a:pt x="4459" y="16484"/>
                </a:lnTo>
                <a:lnTo>
                  <a:pt x="4528" y="16500"/>
                </a:lnTo>
                <a:lnTo>
                  <a:pt x="4599" y="16514"/>
                </a:lnTo>
                <a:lnTo>
                  <a:pt x="4670" y="16528"/>
                </a:lnTo>
                <a:lnTo>
                  <a:pt x="4740" y="16542"/>
                </a:lnTo>
                <a:lnTo>
                  <a:pt x="4812" y="16554"/>
                </a:lnTo>
                <a:lnTo>
                  <a:pt x="4883" y="16564"/>
                </a:lnTo>
                <a:lnTo>
                  <a:pt x="4955" y="16575"/>
                </a:lnTo>
                <a:lnTo>
                  <a:pt x="5027" y="16585"/>
                </a:lnTo>
                <a:lnTo>
                  <a:pt x="5099" y="16593"/>
                </a:lnTo>
                <a:lnTo>
                  <a:pt x="5171" y="16602"/>
                </a:lnTo>
                <a:lnTo>
                  <a:pt x="5244" y="16609"/>
                </a:lnTo>
                <a:lnTo>
                  <a:pt x="5317" y="16615"/>
                </a:lnTo>
                <a:lnTo>
                  <a:pt x="5390" y="16620"/>
                </a:lnTo>
                <a:lnTo>
                  <a:pt x="5464" y="16623"/>
                </a:lnTo>
                <a:lnTo>
                  <a:pt x="5537" y="16627"/>
                </a:lnTo>
                <a:lnTo>
                  <a:pt x="5611" y="16629"/>
                </a:lnTo>
                <a:lnTo>
                  <a:pt x="5686" y="16630"/>
                </a:lnTo>
                <a:lnTo>
                  <a:pt x="5760" y="16632"/>
                </a:lnTo>
                <a:lnTo>
                  <a:pt x="5837" y="16630"/>
                </a:lnTo>
                <a:lnTo>
                  <a:pt x="5915" y="16629"/>
                </a:lnTo>
                <a:lnTo>
                  <a:pt x="5992" y="16627"/>
                </a:lnTo>
                <a:lnTo>
                  <a:pt x="6069" y="16623"/>
                </a:lnTo>
                <a:lnTo>
                  <a:pt x="6146" y="16618"/>
                </a:lnTo>
                <a:lnTo>
                  <a:pt x="6221" y="16612"/>
                </a:lnTo>
                <a:lnTo>
                  <a:pt x="6297" y="16606"/>
                </a:lnTo>
                <a:lnTo>
                  <a:pt x="6372" y="16598"/>
                </a:lnTo>
                <a:lnTo>
                  <a:pt x="6448" y="16590"/>
                </a:lnTo>
                <a:lnTo>
                  <a:pt x="6524" y="16580"/>
                </a:lnTo>
                <a:lnTo>
                  <a:pt x="6598" y="16569"/>
                </a:lnTo>
                <a:lnTo>
                  <a:pt x="6673" y="16558"/>
                </a:lnTo>
                <a:lnTo>
                  <a:pt x="6747" y="16545"/>
                </a:lnTo>
                <a:lnTo>
                  <a:pt x="6820" y="16532"/>
                </a:lnTo>
                <a:lnTo>
                  <a:pt x="6893" y="16518"/>
                </a:lnTo>
                <a:lnTo>
                  <a:pt x="6967" y="16503"/>
                </a:lnTo>
                <a:lnTo>
                  <a:pt x="7040" y="16486"/>
                </a:lnTo>
                <a:lnTo>
                  <a:pt x="7112" y="16469"/>
                </a:lnTo>
                <a:lnTo>
                  <a:pt x="7184" y="16451"/>
                </a:lnTo>
                <a:lnTo>
                  <a:pt x="7256" y="16432"/>
                </a:lnTo>
                <a:lnTo>
                  <a:pt x="7327" y="16412"/>
                </a:lnTo>
                <a:lnTo>
                  <a:pt x="7399" y="16391"/>
                </a:lnTo>
                <a:lnTo>
                  <a:pt x="7469" y="16370"/>
                </a:lnTo>
                <a:lnTo>
                  <a:pt x="7539" y="16347"/>
                </a:lnTo>
                <a:lnTo>
                  <a:pt x="7609" y="16324"/>
                </a:lnTo>
                <a:lnTo>
                  <a:pt x="7679" y="16300"/>
                </a:lnTo>
                <a:lnTo>
                  <a:pt x="7747" y="16275"/>
                </a:lnTo>
                <a:lnTo>
                  <a:pt x="7817" y="16250"/>
                </a:lnTo>
                <a:lnTo>
                  <a:pt x="7884" y="16222"/>
                </a:lnTo>
                <a:lnTo>
                  <a:pt x="7952" y="16195"/>
                </a:lnTo>
                <a:lnTo>
                  <a:pt x="8020" y="16167"/>
                </a:lnTo>
                <a:lnTo>
                  <a:pt x="8087" y="16138"/>
                </a:lnTo>
                <a:lnTo>
                  <a:pt x="8177" y="16204"/>
                </a:lnTo>
                <a:lnTo>
                  <a:pt x="8269" y="16268"/>
                </a:lnTo>
                <a:lnTo>
                  <a:pt x="8362" y="16330"/>
                </a:lnTo>
                <a:lnTo>
                  <a:pt x="8457" y="16391"/>
                </a:lnTo>
                <a:lnTo>
                  <a:pt x="8553" y="16450"/>
                </a:lnTo>
                <a:lnTo>
                  <a:pt x="8649" y="16508"/>
                </a:lnTo>
                <a:lnTo>
                  <a:pt x="8747" y="16563"/>
                </a:lnTo>
                <a:lnTo>
                  <a:pt x="8847" y="16617"/>
                </a:lnTo>
                <a:lnTo>
                  <a:pt x="8946" y="16669"/>
                </a:lnTo>
                <a:lnTo>
                  <a:pt x="9048" y="16719"/>
                </a:lnTo>
                <a:lnTo>
                  <a:pt x="9150" y="16767"/>
                </a:lnTo>
                <a:lnTo>
                  <a:pt x="9254" y="16813"/>
                </a:lnTo>
                <a:lnTo>
                  <a:pt x="9359" y="16857"/>
                </a:lnTo>
                <a:lnTo>
                  <a:pt x="9465" y="16899"/>
                </a:lnTo>
                <a:lnTo>
                  <a:pt x="9572" y="16939"/>
                </a:lnTo>
                <a:lnTo>
                  <a:pt x="9679" y="16976"/>
                </a:lnTo>
                <a:lnTo>
                  <a:pt x="9788" y="17012"/>
                </a:lnTo>
                <a:lnTo>
                  <a:pt x="9897" y="17046"/>
                </a:lnTo>
                <a:lnTo>
                  <a:pt x="10008" y="17077"/>
                </a:lnTo>
                <a:lnTo>
                  <a:pt x="10119" y="17107"/>
                </a:lnTo>
                <a:lnTo>
                  <a:pt x="10232" y="17134"/>
                </a:lnTo>
                <a:lnTo>
                  <a:pt x="10345" y="17159"/>
                </a:lnTo>
                <a:lnTo>
                  <a:pt x="10459" y="17182"/>
                </a:lnTo>
                <a:lnTo>
                  <a:pt x="10574" y="17202"/>
                </a:lnTo>
                <a:lnTo>
                  <a:pt x="10690" y="17220"/>
                </a:lnTo>
                <a:lnTo>
                  <a:pt x="10806" y="17236"/>
                </a:lnTo>
                <a:lnTo>
                  <a:pt x="10922" y="17249"/>
                </a:lnTo>
                <a:lnTo>
                  <a:pt x="11041" y="17260"/>
                </a:lnTo>
                <a:lnTo>
                  <a:pt x="11159" y="17269"/>
                </a:lnTo>
                <a:lnTo>
                  <a:pt x="11278" y="17275"/>
                </a:lnTo>
                <a:lnTo>
                  <a:pt x="11398" y="17279"/>
                </a:lnTo>
                <a:lnTo>
                  <a:pt x="11519" y="17280"/>
                </a:lnTo>
                <a:lnTo>
                  <a:pt x="11594" y="17280"/>
                </a:lnTo>
                <a:lnTo>
                  <a:pt x="11667" y="17278"/>
                </a:lnTo>
                <a:lnTo>
                  <a:pt x="11741" y="17275"/>
                </a:lnTo>
                <a:lnTo>
                  <a:pt x="11816" y="17273"/>
                </a:lnTo>
                <a:lnTo>
                  <a:pt x="11889" y="17268"/>
                </a:lnTo>
                <a:lnTo>
                  <a:pt x="11962" y="17263"/>
                </a:lnTo>
                <a:lnTo>
                  <a:pt x="12035" y="17257"/>
                </a:lnTo>
                <a:lnTo>
                  <a:pt x="12107" y="17250"/>
                </a:lnTo>
                <a:lnTo>
                  <a:pt x="12181" y="17243"/>
                </a:lnTo>
                <a:lnTo>
                  <a:pt x="12253" y="17233"/>
                </a:lnTo>
                <a:lnTo>
                  <a:pt x="12325" y="17224"/>
                </a:lnTo>
                <a:lnTo>
                  <a:pt x="12396" y="17214"/>
                </a:lnTo>
                <a:lnTo>
                  <a:pt x="12468" y="17202"/>
                </a:lnTo>
                <a:lnTo>
                  <a:pt x="12538" y="17190"/>
                </a:lnTo>
                <a:lnTo>
                  <a:pt x="12609" y="17177"/>
                </a:lnTo>
                <a:lnTo>
                  <a:pt x="12680" y="17164"/>
                </a:lnTo>
                <a:lnTo>
                  <a:pt x="12750" y="17148"/>
                </a:lnTo>
                <a:lnTo>
                  <a:pt x="12819" y="17132"/>
                </a:lnTo>
                <a:lnTo>
                  <a:pt x="12889" y="17115"/>
                </a:lnTo>
                <a:lnTo>
                  <a:pt x="12959" y="17099"/>
                </a:lnTo>
                <a:lnTo>
                  <a:pt x="13027" y="17081"/>
                </a:lnTo>
                <a:lnTo>
                  <a:pt x="13095" y="17061"/>
                </a:lnTo>
                <a:lnTo>
                  <a:pt x="13164" y="17041"/>
                </a:lnTo>
                <a:lnTo>
                  <a:pt x="13231" y="17021"/>
                </a:lnTo>
                <a:lnTo>
                  <a:pt x="13298" y="16999"/>
                </a:lnTo>
                <a:lnTo>
                  <a:pt x="13366" y="16977"/>
                </a:lnTo>
                <a:lnTo>
                  <a:pt x="13433" y="16955"/>
                </a:lnTo>
                <a:lnTo>
                  <a:pt x="13499" y="16931"/>
                </a:lnTo>
                <a:lnTo>
                  <a:pt x="13565" y="16905"/>
                </a:lnTo>
                <a:lnTo>
                  <a:pt x="13631" y="16880"/>
                </a:lnTo>
                <a:lnTo>
                  <a:pt x="13696" y="16854"/>
                </a:lnTo>
                <a:lnTo>
                  <a:pt x="13761" y="16827"/>
                </a:lnTo>
                <a:lnTo>
                  <a:pt x="13825" y="16800"/>
                </a:lnTo>
                <a:lnTo>
                  <a:pt x="13889" y="16771"/>
                </a:lnTo>
                <a:lnTo>
                  <a:pt x="13953" y="16742"/>
                </a:lnTo>
                <a:lnTo>
                  <a:pt x="14016" y="16712"/>
                </a:lnTo>
                <a:lnTo>
                  <a:pt x="14079" y="16681"/>
                </a:lnTo>
                <a:lnTo>
                  <a:pt x="14141" y="16650"/>
                </a:lnTo>
                <a:lnTo>
                  <a:pt x="14202" y="16617"/>
                </a:lnTo>
                <a:lnTo>
                  <a:pt x="14264" y="16585"/>
                </a:lnTo>
                <a:lnTo>
                  <a:pt x="14325" y="16551"/>
                </a:lnTo>
                <a:lnTo>
                  <a:pt x="14386" y="16516"/>
                </a:lnTo>
                <a:lnTo>
                  <a:pt x="14446" y="16482"/>
                </a:lnTo>
                <a:lnTo>
                  <a:pt x="14505" y="16445"/>
                </a:lnTo>
                <a:lnTo>
                  <a:pt x="14565" y="16409"/>
                </a:lnTo>
                <a:lnTo>
                  <a:pt x="14622" y="16372"/>
                </a:lnTo>
                <a:lnTo>
                  <a:pt x="14681" y="16335"/>
                </a:lnTo>
                <a:lnTo>
                  <a:pt x="14739" y="16297"/>
                </a:lnTo>
                <a:lnTo>
                  <a:pt x="14797" y="16257"/>
                </a:lnTo>
                <a:lnTo>
                  <a:pt x="14853" y="16217"/>
                </a:lnTo>
                <a:lnTo>
                  <a:pt x="14909" y="16177"/>
                </a:lnTo>
                <a:lnTo>
                  <a:pt x="14965" y="16136"/>
                </a:lnTo>
                <a:lnTo>
                  <a:pt x="15020" y="16094"/>
                </a:lnTo>
                <a:lnTo>
                  <a:pt x="15075" y="16052"/>
                </a:lnTo>
                <a:lnTo>
                  <a:pt x="15129" y="16008"/>
                </a:lnTo>
                <a:lnTo>
                  <a:pt x="15182" y="15964"/>
                </a:lnTo>
                <a:lnTo>
                  <a:pt x="15235" y="15921"/>
                </a:lnTo>
                <a:lnTo>
                  <a:pt x="15288" y="15875"/>
                </a:lnTo>
                <a:lnTo>
                  <a:pt x="15340" y="15829"/>
                </a:lnTo>
                <a:lnTo>
                  <a:pt x="15391" y="15784"/>
                </a:lnTo>
                <a:lnTo>
                  <a:pt x="15442" y="15737"/>
                </a:lnTo>
                <a:lnTo>
                  <a:pt x="15493" y="15689"/>
                </a:lnTo>
                <a:lnTo>
                  <a:pt x="15542" y="15641"/>
                </a:lnTo>
                <a:lnTo>
                  <a:pt x="15591" y="15593"/>
                </a:lnTo>
                <a:lnTo>
                  <a:pt x="15639" y="15544"/>
                </a:lnTo>
                <a:lnTo>
                  <a:pt x="15687" y="15494"/>
                </a:lnTo>
                <a:lnTo>
                  <a:pt x="15735" y="15444"/>
                </a:lnTo>
                <a:lnTo>
                  <a:pt x="15782" y="15392"/>
                </a:lnTo>
                <a:lnTo>
                  <a:pt x="15828" y="15341"/>
                </a:lnTo>
                <a:lnTo>
                  <a:pt x="15873" y="15289"/>
                </a:lnTo>
                <a:lnTo>
                  <a:pt x="15919" y="15236"/>
                </a:lnTo>
                <a:lnTo>
                  <a:pt x="15963" y="15183"/>
                </a:lnTo>
                <a:lnTo>
                  <a:pt x="16007" y="15131"/>
                </a:lnTo>
                <a:lnTo>
                  <a:pt x="16050" y="15075"/>
                </a:lnTo>
                <a:lnTo>
                  <a:pt x="16092" y="15021"/>
                </a:lnTo>
                <a:lnTo>
                  <a:pt x="16134" y="14966"/>
                </a:lnTo>
                <a:lnTo>
                  <a:pt x="16175" y="14911"/>
                </a:lnTo>
                <a:lnTo>
                  <a:pt x="16216" y="14854"/>
                </a:lnTo>
                <a:lnTo>
                  <a:pt x="16255" y="14798"/>
                </a:lnTo>
                <a:lnTo>
                  <a:pt x="16295" y="14740"/>
                </a:lnTo>
                <a:lnTo>
                  <a:pt x="16333" y="14683"/>
                </a:lnTo>
                <a:lnTo>
                  <a:pt x="16370" y="14624"/>
                </a:lnTo>
                <a:lnTo>
                  <a:pt x="16408" y="14565"/>
                </a:lnTo>
                <a:lnTo>
                  <a:pt x="16445" y="14506"/>
                </a:lnTo>
                <a:lnTo>
                  <a:pt x="16480" y="14447"/>
                </a:lnTo>
                <a:lnTo>
                  <a:pt x="16515" y="14387"/>
                </a:lnTo>
                <a:lnTo>
                  <a:pt x="16549" y="14326"/>
                </a:lnTo>
                <a:lnTo>
                  <a:pt x="16583" y="14265"/>
                </a:lnTo>
                <a:lnTo>
                  <a:pt x="16615" y="14204"/>
                </a:lnTo>
                <a:lnTo>
                  <a:pt x="16648" y="14142"/>
                </a:lnTo>
                <a:lnTo>
                  <a:pt x="16679" y="14080"/>
                </a:lnTo>
                <a:lnTo>
                  <a:pt x="16710" y="14016"/>
                </a:lnTo>
                <a:lnTo>
                  <a:pt x="16740" y="13954"/>
                </a:lnTo>
                <a:lnTo>
                  <a:pt x="16769" y="13890"/>
                </a:lnTo>
                <a:lnTo>
                  <a:pt x="16798" y="13827"/>
                </a:lnTo>
                <a:lnTo>
                  <a:pt x="16825" y="13762"/>
                </a:lnTo>
                <a:lnTo>
                  <a:pt x="16853" y="13697"/>
                </a:lnTo>
                <a:lnTo>
                  <a:pt x="16878" y="13632"/>
                </a:lnTo>
                <a:lnTo>
                  <a:pt x="16904" y="13566"/>
                </a:lnTo>
                <a:lnTo>
                  <a:pt x="16929" y="13500"/>
                </a:lnTo>
                <a:lnTo>
                  <a:pt x="16953" y="13434"/>
                </a:lnTo>
                <a:lnTo>
                  <a:pt x="16976" y="13367"/>
                </a:lnTo>
                <a:lnTo>
                  <a:pt x="16998" y="13300"/>
                </a:lnTo>
                <a:lnTo>
                  <a:pt x="17019" y="13232"/>
                </a:lnTo>
                <a:lnTo>
                  <a:pt x="17040" y="13165"/>
                </a:lnTo>
                <a:lnTo>
                  <a:pt x="17060" y="13097"/>
                </a:lnTo>
                <a:lnTo>
                  <a:pt x="17079" y="13028"/>
                </a:lnTo>
                <a:lnTo>
                  <a:pt x="17097" y="12960"/>
                </a:lnTo>
                <a:lnTo>
                  <a:pt x="17114" y="12890"/>
                </a:lnTo>
                <a:lnTo>
                  <a:pt x="17130" y="12820"/>
                </a:lnTo>
                <a:lnTo>
                  <a:pt x="17146" y="12751"/>
                </a:lnTo>
                <a:lnTo>
                  <a:pt x="17162" y="12680"/>
                </a:lnTo>
                <a:lnTo>
                  <a:pt x="17175" y="12610"/>
                </a:lnTo>
                <a:lnTo>
                  <a:pt x="17188" y="12539"/>
                </a:lnTo>
                <a:lnTo>
                  <a:pt x="17200" y="12469"/>
                </a:lnTo>
                <a:lnTo>
                  <a:pt x="17212" y="12397"/>
                </a:lnTo>
                <a:lnTo>
                  <a:pt x="17223" y="12325"/>
                </a:lnTo>
                <a:lnTo>
                  <a:pt x="17232" y="12254"/>
                </a:lnTo>
                <a:lnTo>
                  <a:pt x="17241" y="12180"/>
                </a:lnTo>
                <a:lnTo>
                  <a:pt x="17248" y="12108"/>
                </a:lnTo>
                <a:lnTo>
                  <a:pt x="17255" y="12035"/>
                </a:lnTo>
                <a:lnTo>
                  <a:pt x="17261" y="11963"/>
                </a:lnTo>
                <a:lnTo>
                  <a:pt x="17266" y="11890"/>
                </a:lnTo>
                <a:lnTo>
                  <a:pt x="17271" y="11815"/>
                </a:lnTo>
                <a:lnTo>
                  <a:pt x="17274" y="11742"/>
                </a:lnTo>
                <a:lnTo>
                  <a:pt x="17277" y="11668"/>
                </a:lnTo>
                <a:lnTo>
                  <a:pt x="17278" y="11594"/>
                </a:lnTo>
                <a:lnTo>
                  <a:pt x="17278" y="11520"/>
                </a:lnTo>
                <a:lnTo>
                  <a:pt x="17277" y="11422"/>
                </a:lnTo>
                <a:lnTo>
                  <a:pt x="17274" y="11323"/>
                </a:lnTo>
                <a:lnTo>
                  <a:pt x="17271" y="11226"/>
                </a:lnTo>
                <a:lnTo>
                  <a:pt x="17265" y="11129"/>
                </a:lnTo>
                <a:lnTo>
                  <a:pt x="17258" y="11032"/>
                </a:lnTo>
                <a:lnTo>
                  <a:pt x="17248" y="10936"/>
                </a:lnTo>
                <a:lnTo>
                  <a:pt x="17238" y="10840"/>
                </a:lnTo>
                <a:lnTo>
                  <a:pt x="17226" y="10746"/>
                </a:lnTo>
                <a:lnTo>
                  <a:pt x="17212" y="10651"/>
                </a:lnTo>
                <a:lnTo>
                  <a:pt x="17196" y="10557"/>
                </a:lnTo>
                <a:lnTo>
                  <a:pt x="17180" y="10463"/>
                </a:lnTo>
                <a:lnTo>
                  <a:pt x="17162" y="10371"/>
                </a:lnTo>
                <a:lnTo>
                  <a:pt x="17142" y="10278"/>
                </a:lnTo>
                <a:lnTo>
                  <a:pt x="17121" y="10186"/>
                </a:lnTo>
                <a:lnTo>
                  <a:pt x="17098" y="10095"/>
                </a:lnTo>
                <a:lnTo>
                  <a:pt x="17074" y="10003"/>
                </a:lnTo>
                <a:lnTo>
                  <a:pt x="17049" y="9913"/>
                </a:lnTo>
                <a:lnTo>
                  <a:pt x="17021" y="9823"/>
                </a:lnTo>
                <a:lnTo>
                  <a:pt x="16992" y="9734"/>
                </a:lnTo>
                <a:lnTo>
                  <a:pt x="16964" y="9647"/>
                </a:lnTo>
                <a:lnTo>
                  <a:pt x="16932" y="9559"/>
                </a:lnTo>
                <a:lnTo>
                  <a:pt x="16899" y="9472"/>
                </a:lnTo>
                <a:lnTo>
                  <a:pt x="16865" y="9385"/>
                </a:lnTo>
                <a:lnTo>
                  <a:pt x="16830" y="9300"/>
                </a:lnTo>
                <a:lnTo>
                  <a:pt x="16793" y="9215"/>
                </a:lnTo>
                <a:lnTo>
                  <a:pt x="16756" y="9131"/>
                </a:lnTo>
                <a:lnTo>
                  <a:pt x="16716" y="9046"/>
                </a:lnTo>
                <a:lnTo>
                  <a:pt x="16675" y="8964"/>
                </a:lnTo>
                <a:lnTo>
                  <a:pt x="16635" y="8882"/>
                </a:lnTo>
                <a:lnTo>
                  <a:pt x="16591" y="8800"/>
                </a:lnTo>
                <a:lnTo>
                  <a:pt x="16547" y="8720"/>
                </a:lnTo>
                <a:lnTo>
                  <a:pt x="16501" y="8639"/>
                </a:lnTo>
                <a:lnTo>
                  <a:pt x="16561" y="8533"/>
                </a:lnTo>
                <a:lnTo>
                  <a:pt x="16620" y="8426"/>
                </a:lnTo>
                <a:lnTo>
                  <a:pt x="16675" y="8315"/>
                </a:lnTo>
                <a:lnTo>
                  <a:pt x="16729" y="8205"/>
                </a:lnTo>
                <a:lnTo>
                  <a:pt x="16762" y="8148"/>
                </a:lnTo>
                <a:lnTo>
                  <a:pt x="16795" y="8091"/>
                </a:lnTo>
                <a:lnTo>
                  <a:pt x="16815" y="8062"/>
                </a:lnTo>
                <a:lnTo>
                  <a:pt x="16834" y="8032"/>
                </a:lnTo>
                <a:lnTo>
                  <a:pt x="16857" y="8002"/>
                </a:lnTo>
                <a:lnTo>
                  <a:pt x="16881" y="7971"/>
                </a:lnTo>
                <a:lnTo>
                  <a:pt x="16907" y="7939"/>
                </a:lnTo>
                <a:lnTo>
                  <a:pt x="16937" y="7907"/>
                </a:lnTo>
                <a:lnTo>
                  <a:pt x="16970" y="7875"/>
                </a:lnTo>
                <a:lnTo>
                  <a:pt x="17007" y="7841"/>
                </a:lnTo>
                <a:lnTo>
                  <a:pt x="17046" y="7806"/>
                </a:lnTo>
                <a:lnTo>
                  <a:pt x="17092" y="7770"/>
                </a:lnTo>
                <a:lnTo>
                  <a:pt x="17141" y="7734"/>
                </a:lnTo>
                <a:lnTo>
                  <a:pt x="17195" y="7696"/>
                </a:lnTo>
                <a:lnTo>
                  <a:pt x="17243" y="7682"/>
                </a:lnTo>
                <a:lnTo>
                  <a:pt x="17291" y="7668"/>
                </a:lnTo>
                <a:lnTo>
                  <a:pt x="17339" y="7654"/>
                </a:lnTo>
                <a:lnTo>
                  <a:pt x="17387" y="7638"/>
                </a:lnTo>
                <a:lnTo>
                  <a:pt x="17434" y="7621"/>
                </a:lnTo>
                <a:lnTo>
                  <a:pt x="17481" y="7604"/>
                </a:lnTo>
                <a:lnTo>
                  <a:pt x="17527" y="7586"/>
                </a:lnTo>
                <a:lnTo>
                  <a:pt x="17573" y="7568"/>
                </a:lnTo>
                <a:lnTo>
                  <a:pt x="17619" y="7549"/>
                </a:lnTo>
                <a:lnTo>
                  <a:pt x="17665" y="7530"/>
                </a:lnTo>
                <a:lnTo>
                  <a:pt x="17709" y="7509"/>
                </a:lnTo>
                <a:lnTo>
                  <a:pt x="17753" y="7488"/>
                </a:lnTo>
                <a:lnTo>
                  <a:pt x="17798" y="7466"/>
                </a:lnTo>
                <a:lnTo>
                  <a:pt x="17841" y="7445"/>
                </a:lnTo>
                <a:lnTo>
                  <a:pt x="17928" y="7399"/>
                </a:lnTo>
                <a:lnTo>
                  <a:pt x="18013" y="7350"/>
                </a:lnTo>
                <a:lnTo>
                  <a:pt x="18096" y="7299"/>
                </a:lnTo>
                <a:lnTo>
                  <a:pt x="18177" y="7247"/>
                </a:lnTo>
                <a:lnTo>
                  <a:pt x="18257" y="7191"/>
                </a:lnTo>
                <a:lnTo>
                  <a:pt x="18336" y="7134"/>
                </a:lnTo>
                <a:lnTo>
                  <a:pt x="18411" y="7075"/>
                </a:lnTo>
                <a:lnTo>
                  <a:pt x="18487" y="7014"/>
                </a:lnTo>
                <a:lnTo>
                  <a:pt x="18559" y="6950"/>
                </a:lnTo>
                <a:lnTo>
                  <a:pt x="18631" y="6884"/>
                </a:lnTo>
                <a:lnTo>
                  <a:pt x="18700" y="6817"/>
                </a:lnTo>
                <a:lnTo>
                  <a:pt x="18768" y="6748"/>
                </a:lnTo>
                <a:lnTo>
                  <a:pt x="18833" y="6677"/>
                </a:lnTo>
                <a:lnTo>
                  <a:pt x="18898" y="6605"/>
                </a:lnTo>
                <a:lnTo>
                  <a:pt x="18959" y="6531"/>
                </a:lnTo>
                <a:lnTo>
                  <a:pt x="19019" y="6456"/>
                </a:lnTo>
                <a:lnTo>
                  <a:pt x="19076" y="6378"/>
                </a:lnTo>
                <a:lnTo>
                  <a:pt x="19133" y="6300"/>
                </a:lnTo>
                <a:lnTo>
                  <a:pt x="19187" y="6221"/>
                </a:lnTo>
                <a:lnTo>
                  <a:pt x="19239" y="6139"/>
                </a:lnTo>
                <a:lnTo>
                  <a:pt x="19289" y="6057"/>
                </a:lnTo>
                <a:lnTo>
                  <a:pt x="19337" y="5974"/>
                </a:lnTo>
                <a:lnTo>
                  <a:pt x="19383" y="5888"/>
                </a:lnTo>
                <a:lnTo>
                  <a:pt x="19426" y="5803"/>
                </a:lnTo>
                <a:lnTo>
                  <a:pt x="19467" y="5716"/>
                </a:lnTo>
                <a:lnTo>
                  <a:pt x="19506" y="5628"/>
                </a:lnTo>
                <a:lnTo>
                  <a:pt x="19543" y="5539"/>
                </a:lnTo>
                <a:lnTo>
                  <a:pt x="19578" y="5450"/>
                </a:lnTo>
                <a:lnTo>
                  <a:pt x="19611" y="5359"/>
                </a:lnTo>
                <a:lnTo>
                  <a:pt x="19641" y="5269"/>
                </a:lnTo>
                <a:lnTo>
                  <a:pt x="19668" y="5176"/>
                </a:lnTo>
                <a:lnTo>
                  <a:pt x="19695" y="5084"/>
                </a:lnTo>
                <a:lnTo>
                  <a:pt x="19718" y="4992"/>
                </a:lnTo>
                <a:lnTo>
                  <a:pt x="19738" y="4898"/>
                </a:lnTo>
                <a:lnTo>
                  <a:pt x="19757" y="4803"/>
                </a:lnTo>
                <a:lnTo>
                  <a:pt x="19773" y="4709"/>
                </a:lnTo>
                <a:lnTo>
                  <a:pt x="19786" y="4614"/>
                </a:lnTo>
                <a:lnTo>
                  <a:pt x="19797" y="4520"/>
                </a:lnTo>
                <a:lnTo>
                  <a:pt x="19805" y="4425"/>
                </a:lnTo>
                <a:lnTo>
                  <a:pt x="19811" y="4329"/>
                </a:lnTo>
                <a:lnTo>
                  <a:pt x="19815" y="4234"/>
                </a:lnTo>
                <a:lnTo>
                  <a:pt x="19816" y="4138"/>
                </a:lnTo>
                <a:lnTo>
                  <a:pt x="19814" y="4043"/>
                </a:lnTo>
                <a:lnTo>
                  <a:pt x="19810" y="3947"/>
                </a:lnTo>
                <a:lnTo>
                  <a:pt x="19803" y="3852"/>
                </a:lnTo>
                <a:lnTo>
                  <a:pt x="19793" y="3757"/>
                </a:lnTo>
                <a:lnTo>
                  <a:pt x="19780" y="3662"/>
                </a:lnTo>
                <a:lnTo>
                  <a:pt x="19764" y="3567"/>
                </a:lnTo>
                <a:lnTo>
                  <a:pt x="19746" y="3474"/>
                </a:lnTo>
                <a:lnTo>
                  <a:pt x="19726" y="3380"/>
                </a:lnTo>
                <a:lnTo>
                  <a:pt x="19702" y="3286"/>
                </a:lnTo>
                <a:lnTo>
                  <a:pt x="19690" y="3240"/>
                </a:lnTo>
                <a:lnTo>
                  <a:pt x="19676" y="3194"/>
                </a:lnTo>
                <a:lnTo>
                  <a:pt x="19661" y="3147"/>
                </a:lnTo>
                <a:lnTo>
                  <a:pt x="19647" y="3102"/>
                </a:lnTo>
                <a:lnTo>
                  <a:pt x="19631" y="3056"/>
                </a:lnTo>
                <a:lnTo>
                  <a:pt x="19614" y="3010"/>
                </a:lnTo>
                <a:lnTo>
                  <a:pt x="19598" y="2965"/>
                </a:lnTo>
                <a:lnTo>
                  <a:pt x="19579" y="2919"/>
                </a:lnTo>
                <a:lnTo>
                  <a:pt x="19560" y="2875"/>
                </a:lnTo>
                <a:lnTo>
                  <a:pt x="19541" y="2829"/>
                </a:lnTo>
                <a:lnTo>
                  <a:pt x="19521" y="2785"/>
                </a:lnTo>
                <a:lnTo>
                  <a:pt x="19500" y="2740"/>
                </a:lnTo>
                <a:lnTo>
                  <a:pt x="19479" y="2698"/>
                </a:lnTo>
                <a:lnTo>
                  <a:pt x="19456" y="2656"/>
                </a:lnTo>
                <a:lnTo>
                  <a:pt x="19433" y="2615"/>
                </a:lnTo>
                <a:lnTo>
                  <a:pt x="19410" y="2573"/>
                </a:lnTo>
                <a:lnTo>
                  <a:pt x="19386" y="2534"/>
                </a:lnTo>
                <a:lnTo>
                  <a:pt x="19361" y="2493"/>
                </a:lnTo>
                <a:lnTo>
                  <a:pt x="19336" y="2454"/>
                </a:lnTo>
                <a:lnTo>
                  <a:pt x="19311" y="2415"/>
                </a:lnTo>
                <a:lnTo>
                  <a:pt x="19284" y="2376"/>
                </a:lnTo>
                <a:lnTo>
                  <a:pt x="19258" y="2338"/>
                </a:lnTo>
                <a:lnTo>
                  <a:pt x="19203" y="2263"/>
                </a:lnTo>
                <a:lnTo>
                  <a:pt x="19146" y="2191"/>
                </a:lnTo>
                <a:lnTo>
                  <a:pt x="19087" y="2121"/>
                </a:lnTo>
                <a:lnTo>
                  <a:pt x="19026" y="2052"/>
                </a:lnTo>
                <a:lnTo>
                  <a:pt x="18962" y="1986"/>
                </a:lnTo>
                <a:lnTo>
                  <a:pt x="18899" y="1922"/>
                </a:lnTo>
                <a:lnTo>
                  <a:pt x="18832" y="1860"/>
                </a:lnTo>
                <a:lnTo>
                  <a:pt x="18764" y="1800"/>
                </a:lnTo>
                <a:lnTo>
                  <a:pt x="18695" y="1742"/>
                </a:lnTo>
                <a:lnTo>
                  <a:pt x="18624" y="1686"/>
                </a:lnTo>
                <a:lnTo>
                  <a:pt x="18551" y="1633"/>
                </a:lnTo>
                <a:lnTo>
                  <a:pt x="18477" y="1581"/>
                </a:lnTo>
                <a:lnTo>
                  <a:pt x="18402" y="1532"/>
                </a:lnTo>
                <a:lnTo>
                  <a:pt x="18326" y="1485"/>
                </a:lnTo>
                <a:lnTo>
                  <a:pt x="18248" y="1441"/>
                </a:lnTo>
                <a:lnTo>
                  <a:pt x="18169" y="1399"/>
                </a:lnTo>
                <a:lnTo>
                  <a:pt x="18090" y="1359"/>
                </a:lnTo>
                <a:lnTo>
                  <a:pt x="18008" y="1322"/>
                </a:lnTo>
                <a:lnTo>
                  <a:pt x="17926" y="1287"/>
                </a:lnTo>
                <a:lnTo>
                  <a:pt x="17845" y="1254"/>
                </a:lnTo>
                <a:lnTo>
                  <a:pt x="17761" y="1224"/>
                </a:lnTo>
                <a:lnTo>
                  <a:pt x="17677" y="1196"/>
                </a:lnTo>
                <a:lnTo>
                  <a:pt x="17591" y="1171"/>
                </a:lnTo>
                <a:lnTo>
                  <a:pt x="17506" y="1147"/>
                </a:lnTo>
                <a:lnTo>
                  <a:pt x="17421" y="1126"/>
                </a:lnTo>
                <a:lnTo>
                  <a:pt x="17334" y="1108"/>
                </a:lnTo>
                <a:lnTo>
                  <a:pt x="17248" y="1094"/>
                </a:lnTo>
                <a:lnTo>
                  <a:pt x="17160" y="1081"/>
                </a:lnTo>
                <a:lnTo>
                  <a:pt x="17073" y="1070"/>
                </a:lnTo>
                <a:lnTo>
                  <a:pt x="16985" y="1063"/>
                </a:lnTo>
                <a:lnTo>
                  <a:pt x="16898" y="1057"/>
                </a:lnTo>
                <a:lnTo>
                  <a:pt x="16810" y="1054"/>
                </a:lnTo>
                <a:lnTo>
                  <a:pt x="16722" y="1054"/>
                </a:lnTo>
                <a:lnTo>
                  <a:pt x="16635" y="1058"/>
                </a:lnTo>
                <a:lnTo>
                  <a:pt x="16547" y="1063"/>
                </a:lnTo>
                <a:lnTo>
                  <a:pt x="16459" y="1071"/>
                </a:lnTo>
                <a:lnTo>
                  <a:pt x="16373" y="1082"/>
                </a:lnTo>
                <a:lnTo>
                  <a:pt x="16285" y="1096"/>
                </a:lnTo>
                <a:lnTo>
                  <a:pt x="16199" y="1113"/>
                </a:lnTo>
                <a:lnTo>
                  <a:pt x="16114" y="1132"/>
                </a:lnTo>
                <a:lnTo>
                  <a:pt x="16070" y="1143"/>
                </a:lnTo>
                <a:lnTo>
                  <a:pt x="16028" y="1154"/>
                </a:lnTo>
                <a:lnTo>
                  <a:pt x="15985" y="1166"/>
                </a:lnTo>
                <a:lnTo>
                  <a:pt x="15943" y="1179"/>
                </a:lnTo>
                <a:lnTo>
                  <a:pt x="15901" y="1192"/>
                </a:lnTo>
                <a:lnTo>
                  <a:pt x="15859" y="1207"/>
                </a:lnTo>
                <a:lnTo>
                  <a:pt x="15817" y="1222"/>
                </a:lnTo>
                <a:lnTo>
                  <a:pt x="15775" y="1238"/>
                </a:lnTo>
                <a:lnTo>
                  <a:pt x="15734" y="1254"/>
                </a:lnTo>
                <a:lnTo>
                  <a:pt x="15692" y="1272"/>
                </a:lnTo>
                <a:lnTo>
                  <a:pt x="15651" y="1290"/>
                </a:lnTo>
                <a:lnTo>
                  <a:pt x="15611" y="1308"/>
                </a:lnTo>
                <a:lnTo>
                  <a:pt x="15570" y="1327"/>
                </a:lnTo>
                <a:lnTo>
                  <a:pt x="15530" y="1347"/>
                </a:lnTo>
                <a:lnTo>
                  <a:pt x="15489" y="1368"/>
                </a:lnTo>
                <a:lnTo>
                  <a:pt x="15450" y="1389"/>
                </a:lnTo>
                <a:lnTo>
                  <a:pt x="15410" y="1412"/>
                </a:lnTo>
                <a:lnTo>
                  <a:pt x="15370" y="1435"/>
                </a:lnTo>
                <a:lnTo>
                  <a:pt x="15332" y="1459"/>
                </a:lnTo>
                <a:lnTo>
                  <a:pt x="15294" y="1484"/>
                </a:lnTo>
                <a:lnTo>
                  <a:pt x="15255" y="1509"/>
                </a:lnTo>
                <a:lnTo>
                  <a:pt x="15217" y="1535"/>
                </a:lnTo>
                <a:lnTo>
                  <a:pt x="15178" y="1562"/>
                </a:lnTo>
                <a:lnTo>
                  <a:pt x="15141" y="1590"/>
                </a:lnTo>
                <a:lnTo>
                  <a:pt x="15104" y="1617"/>
                </a:lnTo>
                <a:lnTo>
                  <a:pt x="15068" y="1647"/>
                </a:lnTo>
                <a:lnTo>
                  <a:pt x="15031" y="1677"/>
                </a:lnTo>
                <a:lnTo>
                  <a:pt x="14995" y="1707"/>
                </a:lnTo>
                <a:lnTo>
                  <a:pt x="14959" y="1740"/>
                </a:lnTo>
                <a:lnTo>
                  <a:pt x="14924" y="1771"/>
                </a:lnTo>
                <a:lnTo>
                  <a:pt x="14889" y="1805"/>
                </a:lnTo>
                <a:lnTo>
                  <a:pt x="14854" y="1838"/>
                </a:lnTo>
                <a:lnTo>
                  <a:pt x="14819" y="1873"/>
                </a:lnTo>
                <a:lnTo>
                  <a:pt x="14786" y="1909"/>
                </a:lnTo>
                <a:lnTo>
                  <a:pt x="14752" y="1945"/>
                </a:lnTo>
                <a:lnTo>
                  <a:pt x="14720" y="1982"/>
                </a:lnTo>
                <a:lnTo>
                  <a:pt x="14686" y="2020"/>
                </a:lnTo>
                <a:lnTo>
                  <a:pt x="14655" y="2058"/>
                </a:lnTo>
                <a:lnTo>
                  <a:pt x="14606" y="2123"/>
                </a:lnTo>
                <a:lnTo>
                  <a:pt x="14559" y="2189"/>
                </a:lnTo>
                <a:lnTo>
                  <a:pt x="14513" y="2256"/>
                </a:lnTo>
                <a:lnTo>
                  <a:pt x="14470" y="2325"/>
                </a:lnTo>
                <a:lnTo>
                  <a:pt x="14429" y="2393"/>
                </a:lnTo>
                <a:lnTo>
                  <a:pt x="14390" y="2464"/>
                </a:lnTo>
                <a:lnTo>
                  <a:pt x="14352" y="2535"/>
                </a:lnTo>
                <a:lnTo>
                  <a:pt x="14318" y="2608"/>
                </a:lnTo>
                <a:lnTo>
                  <a:pt x="14285" y="2681"/>
                </a:lnTo>
                <a:lnTo>
                  <a:pt x="14254" y="2755"/>
                </a:lnTo>
                <a:lnTo>
                  <a:pt x="14225" y="2830"/>
                </a:lnTo>
                <a:lnTo>
                  <a:pt x="14199" y="2905"/>
                </a:lnTo>
                <a:lnTo>
                  <a:pt x="14175" y="2981"/>
                </a:lnTo>
                <a:lnTo>
                  <a:pt x="14152" y="3058"/>
                </a:lnTo>
                <a:lnTo>
                  <a:pt x="14133" y="3135"/>
                </a:lnTo>
                <a:lnTo>
                  <a:pt x="14116" y="3213"/>
                </a:lnTo>
                <a:lnTo>
                  <a:pt x="14100" y="3291"/>
                </a:lnTo>
                <a:lnTo>
                  <a:pt x="14088" y="3371"/>
                </a:lnTo>
                <a:lnTo>
                  <a:pt x="14079" y="3450"/>
                </a:lnTo>
                <a:lnTo>
                  <a:pt x="14071" y="3529"/>
                </a:lnTo>
                <a:lnTo>
                  <a:pt x="14067" y="3608"/>
                </a:lnTo>
                <a:lnTo>
                  <a:pt x="14065" y="3688"/>
                </a:lnTo>
                <a:lnTo>
                  <a:pt x="14065" y="3768"/>
                </a:lnTo>
                <a:lnTo>
                  <a:pt x="14069" y="3847"/>
                </a:lnTo>
                <a:lnTo>
                  <a:pt x="14075" y="3928"/>
                </a:lnTo>
                <a:lnTo>
                  <a:pt x="14085" y="4007"/>
                </a:lnTo>
                <a:lnTo>
                  <a:pt x="14097" y="4086"/>
                </a:lnTo>
                <a:lnTo>
                  <a:pt x="14104" y="4127"/>
                </a:lnTo>
                <a:lnTo>
                  <a:pt x="14111" y="4167"/>
                </a:lnTo>
                <a:lnTo>
                  <a:pt x="14119" y="4206"/>
                </a:lnTo>
                <a:lnTo>
                  <a:pt x="14129" y="4246"/>
                </a:lnTo>
                <a:lnTo>
                  <a:pt x="14139" y="4285"/>
                </a:lnTo>
                <a:lnTo>
                  <a:pt x="14149" y="4325"/>
                </a:lnTo>
                <a:lnTo>
                  <a:pt x="14161" y="4364"/>
                </a:lnTo>
                <a:lnTo>
                  <a:pt x="14173" y="4403"/>
                </a:lnTo>
                <a:lnTo>
                  <a:pt x="14187" y="4443"/>
                </a:lnTo>
                <a:lnTo>
                  <a:pt x="14200" y="4481"/>
                </a:lnTo>
                <a:lnTo>
                  <a:pt x="14230" y="4552"/>
                </a:lnTo>
                <a:lnTo>
                  <a:pt x="14261" y="4622"/>
                </a:lnTo>
                <a:lnTo>
                  <a:pt x="14296" y="4690"/>
                </a:lnTo>
                <a:lnTo>
                  <a:pt x="14332" y="4757"/>
                </a:lnTo>
                <a:lnTo>
                  <a:pt x="14369" y="4823"/>
                </a:lnTo>
                <a:lnTo>
                  <a:pt x="14409" y="4889"/>
                </a:lnTo>
                <a:lnTo>
                  <a:pt x="14451" y="4953"/>
                </a:lnTo>
                <a:lnTo>
                  <a:pt x="14495" y="5016"/>
                </a:lnTo>
                <a:lnTo>
                  <a:pt x="14541" y="5076"/>
                </a:lnTo>
                <a:lnTo>
                  <a:pt x="14588" y="5136"/>
                </a:lnTo>
                <a:lnTo>
                  <a:pt x="14637" y="5193"/>
                </a:lnTo>
                <a:lnTo>
                  <a:pt x="14687" y="5250"/>
                </a:lnTo>
                <a:lnTo>
                  <a:pt x="14740" y="5304"/>
                </a:lnTo>
                <a:lnTo>
                  <a:pt x="14794" y="5357"/>
                </a:lnTo>
                <a:lnTo>
                  <a:pt x="14849" y="5407"/>
                </a:lnTo>
                <a:lnTo>
                  <a:pt x="14907" y="5455"/>
                </a:lnTo>
                <a:lnTo>
                  <a:pt x="14966" y="5502"/>
                </a:lnTo>
                <a:lnTo>
                  <a:pt x="15026" y="5546"/>
                </a:lnTo>
                <a:lnTo>
                  <a:pt x="15087" y="5589"/>
                </a:lnTo>
                <a:lnTo>
                  <a:pt x="15150" y="5629"/>
                </a:lnTo>
                <a:lnTo>
                  <a:pt x="15214" y="5668"/>
                </a:lnTo>
                <a:lnTo>
                  <a:pt x="15279" y="5702"/>
                </a:lnTo>
                <a:lnTo>
                  <a:pt x="15345" y="5736"/>
                </a:lnTo>
                <a:lnTo>
                  <a:pt x="15414" y="5766"/>
                </a:lnTo>
                <a:lnTo>
                  <a:pt x="15482" y="5794"/>
                </a:lnTo>
                <a:lnTo>
                  <a:pt x="15517" y="5807"/>
                </a:lnTo>
                <a:lnTo>
                  <a:pt x="15552" y="5819"/>
                </a:lnTo>
                <a:lnTo>
                  <a:pt x="15587" y="5831"/>
                </a:lnTo>
                <a:lnTo>
                  <a:pt x="15623" y="5842"/>
                </a:lnTo>
                <a:lnTo>
                  <a:pt x="15659" y="5852"/>
                </a:lnTo>
                <a:lnTo>
                  <a:pt x="15695" y="5861"/>
                </a:lnTo>
                <a:lnTo>
                  <a:pt x="15731" y="5870"/>
                </a:lnTo>
                <a:lnTo>
                  <a:pt x="15767" y="5878"/>
                </a:lnTo>
                <a:lnTo>
                  <a:pt x="15804" y="5886"/>
                </a:lnTo>
                <a:lnTo>
                  <a:pt x="15840" y="5892"/>
                </a:lnTo>
                <a:lnTo>
                  <a:pt x="15877" y="5898"/>
                </a:lnTo>
                <a:lnTo>
                  <a:pt x="15914" y="5903"/>
                </a:lnTo>
                <a:lnTo>
                  <a:pt x="15951" y="5908"/>
                </a:lnTo>
                <a:lnTo>
                  <a:pt x="15990" y="5911"/>
                </a:lnTo>
                <a:lnTo>
                  <a:pt x="16043" y="5916"/>
                </a:lnTo>
                <a:lnTo>
                  <a:pt x="16096" y="5918"/>
                </a:lnTo>
                <a:lnTo>
                  <a:pt x="16148" y="5921"/>
                </a:lnTo>
                <a:lnTo>
                  <a:pt x="16201" y="5921"/>
                </a:lnTo>
                <a:lnTo>
                  <a:pt x="16253" y="5921"/>
                </a:lnTo>
                <a:lnTo>
                  <a:pt x="16306" y="5918"/>
                </a:lnTo>
                <a:lnTo>
                  <a:pt x="16358" y="5915"/>
                </a:lnTo>
                <a:lnTo>
                  <a:pt x="16410" y="5909"/>
                </a:lnTo>
                <a:lnTo>
                  <a:pt x="16462" y="5903"/>
                </a:lnTo>
                <a:lnTo>
                  <a:pt x="16513" y="5894"/>
                </a:lnTo>
                <a:lnTo>
                  <a:pt x="16565" y="5885"/>
                </a:lnTo>
                <a:lnTo>
                  <a:pt x="16615" y="5874"/>
                </a:lnTo>
                <a:lnTo>
                  <a:pt x="16667" y="5861"/>
                </a:lnTo>
                <a:lnTo>
                  <a:pt x="16717" y="5848"/>
                </a:lnTo>
                <a:lnTo>
                  <a:pt x="16768" y="5832"/>
                </a:lnTo>
                <a:lnTo>
                  <a:pt x="16817" y="5815"/>
                </a:lnTo>
                <a:close/>
              </a:path>
            </a:pathLst>
          </a:custGeom>
          <a:solidFill>
            <a:srgbClr val="F6812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324000" rIns="180000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MH_SubTitle_2">
            <a:extLst>
              <a:ext uri="{FF2B5EF4-FFF2-40B4-BE49-F238E27FC236}">
                <a16:creationId xmlns:a16="http://schemas.microsoft.com/office/drawing/2014/main" id="{A6106825-1707-4C2B-9387-54D51A2B4AD9}"/>
              </a:ext>
            </a:extLst>
          </p:cNvPr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4544156" y="1588941"/>
            <a:ext cx="1324237" cy="925621"/>
          </a:xfrm>
          <a:custGeom>
            <a:avLst/>
            <a:gdLst>
              <a:gd name="T0" fmla="*/ 2147483646 w 19816"/>
              <a:gd name="T1" fmla="*/ 2147483646 h 17280"/>
              <a:gd name="T2" fmla="*/ 2147483646 w 19816"/>
              <a:gd name="T3" fmla="*/ 2147483646 h 17280"/>
              <a:gd name="T4" fmla="*/ 2147483646 w 19816"/>
              <a:gd name="T5" fmla="*/ 2147483646 h 17280"/>
              <a:gd name="T6" fmla="*/ 2147483646 w 19816"/>
              <a:gd name="T7" fmla="*/ 2147483646 h 17280"/>
              <a:gd name="T8" fmla="*/ 2147483646 w 19816"/>
              <a:gd name="T9" fmla="*/ 2147483646 h 17280"/>
              <a:gd name="T10" fmla="*/ 2147483646 w 19816"/>
              <a:gd name="T11" fmla="*/ 2147483646 h 17280"/>
              <a:gd name="T12" fmla="*/ 2147483646 w 19816"/>
              <a:gd name="T13" fmla="*/ 2147483646 h 17280"/>
              <a:gd name="T14" fmla="*/ 2147483646 w 19816"/>
              <a:gd name="T15" fmla="*/ 2147483646 h 17280"/>
              <a:gd name="T16" fmla="*/ 2147483646 w 19816"/>
              <a:gd name="T17" fmla="*/ 2147483646 h 17280"/>
              <a:gd name="T18" fmla="*/ 2147483646 w 19816"/>
              <a:gd name="T19" fmla="*/ 2147483646 h 17280"/>
              <a:gd name="T20" fmla="*/ 2147483646 w 19816"/>
              <a:gd name="T21" fmla="*/ 2147483646 h 17280"/>
              <a:gd name="T22" fmla="*/ 2147483646 w 19816"/>
              <a:gd name="T23" fmla="*/ 2147483646 h 17280"/>
              <a:gd name="T24" fmla="*/ 2147483646 w 19816"/>
              <a:gd name="T25" fmla="*/ 2147483646 h 17280"/>
              <a:gd name="T26" fmla="*/ 2147483646 w 19816"/>
              <a:gd name="T27" fmla="*/ 2147483646 h 17280"/>
              <a:gd name="T28" fmla="*/ 2147483646 w 19816"/>
              <a:gd name="T29" fmla="*/ 2147483646 h 17280"/>
              <a:gd name="T30" fmla="*/ 2147483646 w 19816"/>
              <a:gd name="T31" fmla="*/ 2147483646 h 17280"/>
              <a:gd name="T32" fmla="*/ 2147483646 w 19816"/>
              <a:gd name="T33" fmla="*/ 2147483646 h 17280"/>
              <a:gd name="T34" fmla="*/ 2147483646 w 19816"/>
              <a:gd name="T35" fmla="*/ 2147483646 h 17280"/>
              <a:gd name="T36" fmla="*/ 2147483646 w 19816"/>
              <a:gd name="T37" fmla="*/ 2147483646 h 17280"/>
              <a:gd name="T38" fmla="*/ 2147483646 w 19816"/>
              <a:gd name="T39" fmla="*/ 2147483646 h 17280"/>
              <a:gd name="T40" fmla="*/ 2147483646 w 19816"/>
              <a:gd name="T41" fmla="*/ 2147483646 h 17280"/>
              <a:gd name="T42" fmla="*/ 2147483646 w 19816"/>
              <a:gd name="T43" fmla="*/ 2147483646 h 17280"/>
              <a:gd name="T44" fmla="*/ 2147483646 w 19816"/>
              <a:gd name="T45" fmla="*/ 2147483646 h 17280"/>
              <a:gd name="T46" fmla="*/ 2147483646 w 19816"/>
              <a:gd name="T47" fmla="*/ 2147483646 h 17280"/>
              <a:gd name="T48" fmla="*/ 2147483646 w 19816"/>
              <a:gd name="T49" fmla="*/ 2147483646 h 17280"/>
              <a:gd name="T50" fmla="*/ 2147483646 w 19816"/>
              <a:gd name="T51" fmla="*/ 2147483646 h 17280"/>
              <a:gd name="T52" fmla="*/ 2147483646 w 19816"/>
              <a:gd name="T53" fmla="*/ 2147483646 h 17280"/>
              <a:gd name="T54" fmla="*/ 2147483646 w 19816"/>
              <a:gd name="T55" fmla="*/ 2147483646 h 17280"/>
              <a:gd name="T56" fmla="*/ 2147483646 w 19816"/>
              <a:gd name="T57" fmla="*/ 2147483646 h 17280"/>
              <a:gd name="T58" fmla="*/ 2147483646 w 19816"/>
              <a:gd name="T59" fmla="*/ 2147483646 h 17280"/>
              <a:gd name="T60" fmla="*/ 2147483646 w 19816"/>
              <a:gd name="T61" fmla="*/ 2147483646 h 17280"/>
              <a:gd name="T62" fmla="*/ 2147483646 w 19816"/>
              <a:gd name="T63" fmla="*/ 2147483646 h 17280"/>
              <a:gd name="T64" fmla="*/ 2147483646 w 19816"/>
              <a:gd name="T65" fmla="*/ 2147483646 h 17280"/>
              <a:gd name="T66" fmla="*/ 2147483646 w 19816"/>
              <a:gd name="T67" fmla="*/ 2147483646 h 17280"/>
              <a:gd name="T68" fmla="*/ 2147483646 w 19816"/>
              <a:gd name="T69" fmla="*/ 2147483646 h 17280"/>
              <a:gd name="T70" fmla="*/ 2147483646 w 19816"/>
              <a:gd name="T71" fmla="*/ 2147483646 h 17280"/>
              <a:gd name="T72" fmla="*/ 2147483646 w 19816"/>
              <a:gd name="T73" fmla="*/ 2147483646 h 17280"/>
              <a:gd name="T74" fmla="*/ 2147483646 w 19816"/>
              <a:gd name="T75" fmla="*/ 2147483646 h 17280"/>
              <a:gd name="T76" fmla="*/ 2147483646 w 19816"/>
              <a:gd name="T77" fmla="*/ 2147483646 h 17280"/>
              <a:gd name="T78" fmla="*/ 2147483646 w 19816"/>
              <a:gd name="T79" fmla="*/ 2147483646 h 17280"/>
              <a:gd name="T80" fmla="*/ 2147483646 w 19816"/>
              <a:gd name="T81" fmla="*/ 2147483646 h 17280"/>
              <a:gd name="T82" fmla="*/ 2147483646 w 19816"/>
              <a:gd name="T83" fmla="*/ 2147483646 h 17280"/>
              <a:gd name="T84" fmla="*/ 2147483646 w 19816"/>
              <a:gd name="T85" fmla="*/ 2147483646 h 17280"/>
              <a:gd name="T86" fmla="*/ 2147483646 w 19816"/>
              <a:gd name="T87" fmla="*/ 2147483646 h 17280"/>
              <a:gd name="T88" fmla="*/ 2147483646 w 19816"/>
              <a:gd name="T89" fmla="*/ 2147483646 h 17280"/>
              <a:gd name="T90" fmla="*/ 2147483646 w 19816"/>
              <a:gd name="T91" fmla="*/ 2147483646 h 17280"/>
              <a:gd name="T92" fmla="*/ 2147483646 w 19816"/>
              <a:gd name="T93" fmla="*/ 2147483646 h 17280"/>
              <a:gd name="T94" fmla="*/ 2147483646 w 19816"/>
              <a:gd name="T95" fmla="*/ 2147483646 h 17280"/>
              <a:gd name="T96" fmla="*/ 2147483646 w 19816"/>
              <a:gd name="T97" fmla="*/ 2147483646 h 17280"/>
              <a:gd name="T98" fmla="*/ 2147483646 w 19816"/>
              <a:gd name="T99" fmla="*/ 2147483646 h 17280"/>
              <a:gd name="T100" fmla="*/ 2147483646 w 19816"/>
              <a:gd name="T101" fmla="*/ 2147483646 h 17280"/>
              <a:gd name="T102" fmla="*/ 2147483646 w 19816"/>
              <a:gd name="T103" fmla="*/ 2147483646 h 17280"/>
              <a:gd name="T104" fmla="*/ 2147483646 w 19816"/>
              <a:gd name="T105" fmla="*/ 2147483646 h 17280"/>
              <a:gd name="T106" fmla="*/ 2147483646 w 19816"/>
              <a:gd name="T107" fmla="*/ 2147483646 h 17280"/>
              <a:gd name="T108" fmla="*/ 2147483646 w 19816"/>
              <a:gd name="T109" fmla="*/ 2147483646 h 17280"/>
              <a:gd name="T110" fmla="*/ 2147483646 w 19816"/>
              <a:gd name="T111" fmla="*/ 2147483646 h 17280"/>
              <a:gd name="T112" fmla="*/ 2147483646 w 19816"/>
              <a:gd name="T113" fmla="*/ 2147483646 h 17280"/>
              <a:gd name="T114" fmla="*/ 2147483646 w 19816"/>
              <a:gd name="T115" fmla="*/ 2147483646 h 17280"/>
              <a:gd name="T116" fmla="*/ 2147483646 w 19816"/>
              <a:gd name="T117" fmla="*/ 2147483646 h 17280"/>
              <a:gd name="T118" fmla="*/ 2147483646 w 19816"/>
              <a:gd name="T119" fmla="*/ 2147483646 h 17280"/>
              <a:gd name="T120" fmla="*/ 2147483646 w 19816"/>
              <a:gd name="T121" fmla="*/ 2147483646 h 17280"/>
              <a:gd name="T122" fmla="*/ 2147483646 w 19816"/>
              <a:gd name="T123" fmla="*/ 2147483646 h 1728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816" h="17280">
                <a:moveTo>
                  <a:pt x="16817" y="5815"/>
                </a:moveTo>
                <a:lnTo>
                  <a:pt x="16817" y="5815"/>
                </a:lnTo>
                <a:lnTo>
                  <a:pt x="16876" y="5789"/>
                </a:lnTo>
                <a:lnTo>
                  <a:pt x="16934" y="5761"/>
                </a:lnTo>
                <a:lnTo>
                  <a:pt x="16990" y="5734"/>
                </a:lnTo>
                <a:lnTo>
                  <a:pt x="17044" y="5704"/>
                </a:lnTo>
                <a:lnTo>
                  <a:pt x="17098" y="5674"/>
                </a:lnTo>
                <a:lnTo>
                  <a:pt x="17148" y="5642"/>
                </a:lnTo>
                <a:lnTo>
                  <a:pt x="17199" y="5609"/>
                </a:lnTo>
                <a:lnTo>
                  <a:pt x="17248" y="5575"/>
                </a:lnTo>
                <a:lnTo>
                  <a:pt x="17295" y="5540"/>
                </a:lnTo>
                <a:lnTo>
                  <a:pt x="17341" y="5504"/>
                </a:lnTo>
                <a:lnTo>
                  <a:pt x="17385" y="5467"/>
                </a:lnTo>
                <a:lnTo>
                  <a:pt x="17427" y="5429"/>
                </a:lnTo>
                <a:lnTo>
                  <a:pt x="17469" y="5389"/>
                </a:lnTo>
                <a:lnTo>
                  <a:pt x="17509" y="5348"/>
                </a:lnTo>
                <a:lnTo>
                  <a:pt x="17547" y="5306"/>
                </a:lnTo>
                <a:lnTo>
                  <a:pt x="17584" y="5264"/>
                </a:lnTo>
                <a:lnTo>
                  <a:pt x="17619" y="5220"/>
                </a:lnTo>
                <a:lnTo>
                  <a:pt x="17654" y="5174"/>
                </a:lnTo>
                <a:lnTo>
                  <a:pt x="17686" y="5127"/>
                </a:lnTo>
                <a:lnTo>
                  <a:pt x="17717" y="5079"/>
                </a:lnTo>
                <a:lnTo>
                  <a:pt x="17747" y="5030"/>
                </a:lnTo>
                <a:lnTo>
                  <a:pt x="17776" y="4980"/>
                </a:lnTo>
                <a:lnTo>
                  <a:pt x="17803" y="4928"/>
                </a:lnTo>
                <a:lnTo>
                  <a:pt x="17829" y="4875"/>
                </a:lnTo>
                <a:lnTo>
                  <a:pt x="17853" y="4821"/>
                </a:lnTo>
                <a:lnTo>
                  <a:pt x="17876" y="4766"/>
                </a:lnTo>
                <a:lnTo>
                  <a:pt x="17898" y="4709"/>
                </a:lnTo>
                <a:lnTo>
                  <a:pt x="17918" y="4651"/>
                </a:lnTo>
                <a:lnTo>
                  <a:pt x="17937" y="4592"/>
                </a:lnTo>
                <a:lnTo>
                  <a:pt x="17955" y="4530"/>
                </a:lnTo>
                <a:lnTo>
                  <a:pt x="17971" y="4469"/>
                </a:lnTo>
                <a:lnTo>
                  <a:pt x="17986" y="4406"/>
                </a:lnTo>
                <a:lnTo>
                  <a:pt x="17992" y="4367"/>
                </a:lnTo>
                <a:lnTo>
                  <a:pt x="17997" y="4328"/>
                </a:lnTo>
                <a:lnTo>
                  <a:pt x="18001" y="4289"/>
                </a:lnTo>
                <a:lnTo>
                  <a:pt x="18004" y="4251"/>
                </a:lnTo>
                <a:lnTo>
                  <a:pt x="18006" y="4212"/>
                </a:lnTo>
                <a:lnTo>
                  <a:pt x="18006" y="4174"/>
                </a:lnTo>
                <a:lnTo>
                  <a:pt x="18004" y="4137"/>
                </a:lnTo>
                <a:lnTo>
                  <a:pt x="18002" y="4098"/>
                </a:lnTo>
                <a:lnTo>
                  <a:pt x="17998" y="4061"/>
                </a:lnTo>
                <a:lnTo>
                  <a:pt x="17994" y="4024"/>
                </a:lnTo>
                <a:lnTo>
                  <a:pt x="17988" y="3988"/>
                </a:lnTo>
                <a:lnTo>
                  <a:pt x="17980" y="3950"/>
                </a:lnTo>
                <a:lnTo>
                  <a:pt x="17972" y="3914"/>
                </a:lnTo>
                <a:lnTo>
                  <a:pt x="17962" y="3878"/>
                </a:lnTo>
                <a:lnTo>
                  <a:pt x="17953" y="3844"/>
                </a:lnTo>
                <a:lnTo>
                  <a:pt x="17941" y="3809"/>
                </a:lnTo>
                <a:lnTo>
                  <a:pt x="17929" y="3774"/>
                </a:lnTo>
                <a:lnTo>
                  <a:pt x="17914" y="3739"/>
                </a:lnTo>
                <a:lnTo>
                  <a:pt x="17900" y="3706"/>
                </a:lnTo>
                <a:lnTo>
                  <a:pt x="17884" y="3673"/>
                </a:lnTo>
                <a:lnTo>
                  <a:pt x="17869" y="3639"/>
                </a:lnTo>
                <a:lnTo>
                  <a:pt x="17851" y="3608"/>
                </a:lnTo>
                <a:lnTo>
                  <a:pt x="17833" y="3576"/>
                </a:lnTo>
                <a:lnTo>
                  <a:pt x="17812" y="3545"/>
                </a:lnTo>
                <a:lnTo>
                  <a:pt x="17792" y="3515"/>
                </a:lnTo>
                <a:lnTo>
                  <a:pt x="17771" y="3485"/>
                </a:lnTo>
                <a:lnTo>
                  <a:pt x="17749" y="3455"/>
                </a:lnTo>
                <a:lnTo>
                  <a:pt x="17726" y="3426"/>
                </a:lnTo>
                <a:lnTo>
                  <a:pt x="17703" y="3398"/>
                </a:lnTo>
                <a:lnTo>
                  <a:pt x="17678" y="3371"/>
                </a:lnTo>
                <a:lnTo>
                  <a:pt x="17653" y="3344"/>
                </a:lnTo>
                <a:lnTo>
                  <a:pt x="17626" y="3318"/>
                </a:lnTo>
                <a:lnTo>
                  <a:pt x="17599" y="3292"/>
                </a:lnTo>
                <a:lnTo>
                  <a:pt x="17571" y="3267"/>
                </a:lnTo>
                <a:lnTo>
                  <a:pt x="17543" y="3243"/>
                </a:lnTo>
                <a:lnTo>
                  <a:pt x="17513" y="3220"/>
                </a:lnTo>
                <a:lnTo>
                  <a:pt x="17483" y="3198"/>
                </a:lnTo>
                <a:lnTo>
                  <a:pt x="17453" y="3177"/>
                </a:lnTo>
                <a:lnTo>
                  <a:pt x="17422" y="3156"/>
                </a:lnTo>
                <a:lnTo>
                  <a:pt x="17390" y="3136"/>
                </a:lnTo>
                <a:lnTo>
                  <a:pt x="17357" y="3117"/>
                </a:lnTo>
                <a:lnTo>
                  <a:pt x="17324" y="3099"/>
                </a:lnTo>
                <a:lnTo>
                  <a:pt x="17290" y="3082"/>
                </a:lnTo>
                <a:lnTo>
                  <a:pt x="17256" y="3066"/>
                </a:lnTo>
                <a:lnTo>
                  <a:pt x="17220" y="3051"/>
                </a:lnTo>
                <a:lnTo>
                  <a:pt x="17186" y="3037"/>
                </a:lnTo>
                <a:lnTo>
                  <a:pt x="17150" y="3023"/>
                </a:lnTo>
                <a:lnTo>
                  <a:pt x="17112" y="3011"/>
                </a:lnTo>
                <a:lnTo>
                  <a:pt x="17076" y="2999"/>
                </a:lnTo>
                <a:lnTo>
                  <a:pt x="17038" y="2990"/>
                </a:lnTo>
                <a:lnTo>
                  <a:pt x="17001" y="2980"/>
                </a:lnTo>
                <a:lnTo>
                  <a:pt x="16962" y="2972"/>
                </a:lnTo>
                <a:lnTo>
                  <a:pt x="16923" y="2966"/>
                </a:lnTo>
                <a:lnTo>
                  <a:pt x="16883" y="2960"/>
                </a:lnTo>
                <a:lnTo>
                  <a:pt x="16843" y="2955"/>
                </a:lnTo>
                <a:lnTo>
                  <a:pt x="16804" y="2951"/>
                </a:lnTo>
                <a:lnTo>
                  <a:pt x="16763" y="2949"/>
                </a:lnTo>
                <a:lnTo>
                  <a:pt x="16722" y="2948"/>
                </a:lnTo>
                <a:lnTo>
                  <a:pt x="16681" y="2948"/>
                </a:lnTo>
                <a:lnTo>
                  <a:pt x="16641" y="2949"/>
                </a:lnTo>
                <a:lnTo>
                  <a:pt x="16599" y="2951"/>
                </a:lnTo>
                <a:lnTo>
                  <a:pt x="16557" y="2956"/>
                </a:lnTo>
                <a:lnTo>
                  <a:pt x="16515" y="2961"/>
                </a:lnTo>
                <a:lnTo>
                  <a:pt x="16473" y="2967"/>
                </a:lnTo>
                <a:lnTo>
                  <a:pt x="16451" y="2974"/>
                </a:lnTo>
                <a:lnTo>
                  <a:pt x="16430" y="2983"/>
                </a:lnTo>
                <a:lnTo>
                  <a:pt x="16410" y="2992"/>
                </a:lnTo>
                <a:lnTo>
                  <a:pt x="16390" y="3002"/>
                </a:lnTo>
                <a:lnTo>
                  <a:pt x="16370" y="3013"/>
                </a:lnTo>
                <a:lnTo>
                  <a:pt x="16351" y="3025"/>
                </a:lnTo>
                <a:lnTo>
                  <a:pt x="16314" y="3049"/>
                </a:lnTo>
                <a:lnTo>
                  <a:pt x="16279" y="3076"/>
                </a:lnTo>
                <a:lnTo>
                  <a:pt x="16244" y="3104"/>
                </a:lnTo>
                <a:lnTo>
                  <a:pt x="16211" y="3135"/>
                </a:lnTo>
                <a:lnTo>
                  <a:pt x="16178" y="3166"/>
                </a:lnTo>
                <a:lnTo>
                  <a:pt x="16147" y="3199"/>
                </a:lnTo>
                <a:lnTo>
                  <a:pt x="16116" y="3231"/>
                </a:lnTo>
                <a:lnTo>
                  <a:pt x="16057" y="3297"/>
                </a:lnTo>
                <a:lnTo>
                  <a:pt x="15998" y="3362"/>
                </a:lnTo>
                <a:lnTo>
                  <a:pt x="15971" y="3392"/>
                </a:lnTo>
                <a:lnTo>
                  <a:pt x="15942" y="3422"/>
                </a:lnTo>
                <a:lnTo>
                  <a:pt x="15925" y="3450"/>
                </a:lnTo>
                <a:lnTo>
                  <a:pt x="15911" y="3477"/>
                </a:lnTo>
                <a:lnTo>
                  <a:pt x="15897" y="3504"/>
                </a:lnTo>
                <a:lnTo>
                  <a:pt x="15885" y="3531"/>
                </a:lnTo>
                <a:lnTo>
                  <a:pt x="15876" y="3557"/>
                </a:lnTo>
                <a:lnTo>
                  <a:pt x="15867" y="3582"/>
                </a:lnTo>
                <a:lnTo>
                  <a:pt x="15861" y="3607"/>
                </a:lnTo>
                <a:lnTo>
                  <a:pt x="15857" y="3632"/>
                </a:lnTo>
                <a:lnTo>
                  <a:pt x="15853" y="3656"/>
                </a:lnTo>
                <a:lnTo>
                  <a:pt x="15851" y="3679"/>
                </a:lnTo>
                <a:lnTo>
                  <a:pt x="15849" y="3703"/>
                </a:lnTo>
                <a:lnTo>
                  <a:pt x="15851" y="3726"/>
                </a:lnTo>
                <a:lnTo>
                  <a:pt x="15853" y="3748"/>
                </a:lnTo>
                <a:lnTo>
                  <a:pt x="15855" y="3769"/>
                </a:lnTo>
                <a:lnTo>
                  <a:pt x="15860" y="3791"/>
                </a:lnTo>
                <a:lnTo>
                  <a:pt x="15866" y="3812"/>
                </a:lnTo>
                <a:lnTo>
                  <a:pt x="15873" y="3833"/>
                </a:lnTo>
                <a:lnTo>
                  <a:pt x="15881" y="3853"/>
                </a:lnTo>
                <a:lnTo>
                  <a:pt x="15889" y="3872"/>
                </a:lnTo>
                <a:lnTo>
                  <a:pt x="15900" y="3893"/>
                </a:lnTo>
                <a:lnTo>
                  <a:pt x="15909" y="3912"/>
                </a:lnTo>
                <a:lnTo>
                  <a:pt x="15921" y="3930"/>
                </a:lnTo>
                <a:lnTo>
                  <a:pt x="15933" y="3949"/>
                </a:lnTo>
                <a:lnTo>
                  <a:pt x="15947" y="3967"/>
                </a:lnTo>
                <a:lnTo>
                  <a:pt x="15961" y="3985"/>
                </a:lnTo>
                <a:lnTo>
                  <a:pt x="15975" y="4003"/>
                </a:lnTo>
                <a:lnTo>
                  <a:pt x="16007" y="4037"/>
                </a:lnTo>
                <a:lnTo>
                  <a:pt x="16039" y="4071"/>
                </a:lnTo>
                <a:lnTo>
                  <a:pt x="16074" y="4103"/>
                </a:lnTo>
                <a:lnTo>
                  <a:pt x="16110" y="4134"/>
                </a:lnTo>
                <a:lnTo>
                  <a:pt x="16147" y="4165"/>
                </a:lnTo>
                <a:lnTo>
                  <a:pt x="16223" y="4224"/>
                </a:lnTo>
                <a:lnTo>
                  <a:pt x="16297" y="4282"/>
                </a:lnTo>
                <a:lnTo>
                  <a:pt x="16333" y="4309"/>
                </a:lnTo>
                <a:lnTo>
                  <a:pt x="16368" y="4337"/>
                </a:lnTo>
                <a:lnTo>
                  <a:pt x="16400" y="4365"/>
                </a:lnTo>
                <a:lnTo>
                  <a:pt x="16430" y="4392"/>
                </a:lnTo>
                <a:lnTo>
                  <a:pt x="16459" y="4419"/>
                </a:lnTo>
                <a:lnTo>
                  <a:pt x="16485" y="4446"/>
                </a:lnTo>
                <a:lnTo>
                  <a:pt x="16495" y="4461"/>
                </a:lnTo>
                <a:lnTo>
                  <a:pt x="16506" y="4474"/>
                </a:lnTo>
                <a:lnTo>
                  <a:pt x="16516" y="4487"/>
                </a:lnTo>
                <a:lnTo>
                  <a:pt x="16524" y="4502"/>
                </a:lnTo>
                <a:lnTo>
                  <a:pt x="16531" y="4515"/>
                </a:lnTo>
                <a:lnTo>
                  <a:pt x="16537" y="4529"/>
                </a:lnTo>
                <a:lnTo>
                  <a:pt x="16543" y="4544"/>
                </a:lnTo>
                <a:lnTo>
                  <a:pt x="16547" y="4558"/>
                </a:lnTo>
                <a:lnTo>
                  <a:pt x="16547" y="4578"/>
                </a:lnTo>
                <a:lnTo>
                  <a:pt x="16546" y="4598"/>
                </a:lnTo>
                <a:lnTo>
                  <a:pt x="16543" y="4617"/>
                </a:lnTo>
                <a:lnTo>
                  <a:pt x="16540" y="4634"/>
                </a:lnTo>
                <a:lnTo>
                  <a:pt x="16535" y="4651"/>
                </a:lnTo>
                <a:lnTo>
                  <a:pt x="16530" y="4666"/>
                </a:lnTo>
                <a:lnTo>
                  <a:pt x="16524" y="4681"/>
                </a:lnTo>
                <a:lnTo>
                  <a:pt x="16517" y="4694"/>
                </a:lnTo>
                <a:lnTo>
                  <a:pt x="16510" y="4707"/>
                </a:lnTo>
                <a:lnTo>
                  <a:pt x="16501" y="4719"/>
                </a:lnTo>
                <a:lnTo>
                  <a:pt x="16492" y="4730"/>
                </a:lnTo>
                <a:lnTo>
                  <a:pt x="16482" y="4739"/>
                </a:lnTo>
                <a:lnTo>
                  <a:pt x="16471" y="4748"/>
                </a:lnTo>
                <a:lnTo>
                  <a:pt x="16461" y="4756"/>
                </a:lnTo>
                <a:lnTo>
                  <a:pt x="16449" y="4763"/>
                </a:lnTo>
                <a:lnTo>
                  <a:pt x="16436" y="4771"/>
                </a:lnTo>
                <a:lnTo>
                  <a:pt x="16423" y="4777"/>
                </a:lnTo>
                <a:lnTo>
                  <a:pt x="16409" y="4781"/>
                </a:lnTo>
                <a:lnTo>
                  <a:pt x="16394" y="4786"/>
                </a:lnTo>
                <a:lnTo>
                  <a:pt x="16380" y="4790"/>
                </a:lnTo>
                <a:lnTo>
                  <a:pt x="16364" y="4792"/>
                </a:lnTo>
                <a:lnTo>
                  <a:pt x="16349" y="4795"/>
                </a:lnTo>
                <a:lnTo>
                  <a:pt x="16315" y="4797"/>
                </a:lnTo>
                <a:lnTo>
                  <a:pt x="16282" y="4797"/>
                </a:lnTo>
                <a:lnTo>
                  <a:pt x="16244" y="4795"/>
                </a:lnTo>
                <a:lnTo>
                  <a:pt x="16207" y="4791"/>
                </a:lnTo>
                <a:lnTo>
                  <a:pt x="16169" y="4785"/>
                </a:lnTo>
                <a:lnTo>
                  <a:pt x="16129" y="4777"/>
                </a:lnTo>
                <a:lnTo>
                  <a:pt x="16090" y="4767"/>
                </a:lnTo>
                <a:lnTo>
                  <a:pt x="16049" y="4756"/>
                </a:lnTo>
                <a:lnTo>
                  <a:pt x="16008" y="4744"/>
                </a:lnTo>
                <a:lnTo>
                  <a:pt x="15967" y="4730"/>
                </a:lnTo>
                <a:lnTo>
                  <a:pt x="15926" y="4717"/>
                </a:lnTo>
                <a:lnTo>
                  <a:pt x="15885" y="4701"/>
                </a:lnTo>
                <a:lnTo>
                  <a:pt x="15845" y="4685"/>
                </a:lnTo>
                <a:lnTo>
                  <a:pt x="15767" y="4653"/>
                </a:lnTo>
                <a:lnTo>
                  <a:pt x="15692" y="4619"/>
                </a:lnTo>
                <a:lnTo>
                  <a:pt x="15624" y="4587"/>
                </a:lnTo>
                <a:lnTo>
                  <a:pt x="15564" y="4558"/>
                </a:lnTo>
                <a:lnTo>
                  <a:pt x="15529" y="4533"/>
                </a:lnTo>
                <a:lnTo>
                  <a:pt x="15495" y="4506"/>
                </a:lnTo>
                <a:lnTo>
                  <a:pt x="15463" y="4480"/>
                </a:lnTo>
                <a:lnTo>
                  <a:pt x="15433" y="4454"/>
                </a:lnTo>
                <a:lnTo>
                  <a:pt x="15404" y="4426"/>
                </a:lnTo>
                <a:lnTo>
                  <a:pt x="15375" y="4397"/>
                </a:lnTo>
                <a:lnTo>
                  <a:pt x="15349" y="4368"/>
                </a:lnTo>
                <a:lnTo>
                  <a:pt x="15325" y="4340"/>
                </a:lnTo>
                <a:lnTo>
                  <a:pt x="15301" y="4309"/>
                </a:lnTo>
                <a:lnTo>
                  <a:pt x="15278" y="4279"/>
                </a:lnTo>
                <a:lnTo>
                  <a:pt x="15258" y="4248"/>
                </a:lnTo>
                <a:lnTo>
                  <a:pt x="15237" y="4217"/>
                </a:lnTo>
                <a:lnTo>
                  <a:pt x="15219" y="4186"/>
                </a:lnTo>
                <a:lnTo>
                  <a:pt x="15201" y="4153"/>
                </a:lnTo>
                <a:lnTo>
                  <a:pt x="15186" y="4122"/>
                </a:lnTo>
                <a:lnTo>
                  <a:pt x="15170" y="4089"/>
                </a:lnTo>
                <a:lnTo>
                  <a:pt x="15157" y="4056"/>
                </a:lnTo>
                <a:lnTo>
                  <a:pt x="15145" y="4023"/>
                </a:lnTo>
                <a:lnTo>
                  <a:pt x="15134" y="3989"/>
                </a:lnTo>
                <a:lnTo>
                  <a:pt x="15123" y="3955"/>
                </a:lnTo>
                <a:lnTo>
                  <a:pt x="15115" y="3922"/>
                </a:lnTo>
                <a:lnTo>
                  <a:pt x="15106" y="3887"/>
                </a:lnTo>
                <a:lnTo>
                  <a:pt x="15100" y="3852"/>
                </a:lnTo>
                <a:lnTo>
                  <a:pt x="15094" y="3817"/>
                </a:lnTo>
                <a:lnTo>
                  <a:pt x="15091" y="3782"/>
                </a:lnTo>
                <a:lnTo>
                  <a:pt x="15087" y="3748"/>
                </a:lnTo>
                <a:lnTo>
                  <a:pt x="15085" y="3713"/>
                </a:lnTo>
                <a:lnTo>
                  <a:pt x="15083" y="3677"/>
                </a:lnTo>
                <a:lnTo>
                  <a:pt x="15083" y="3642"/>
                </a:lnTo>
                <a:lnTo>
                  <a:pt x="15085" y="3606"/>
                </a:lnTo>
                <a:lnTo>
                  <a:pt x="15087" y="3571"/>
                </a:lnTo>
                <a:lnTo>
                  <a:pt x="15090" y="3535"/>
                </a:lnTo>
                <a:lnTo>
                  <a:pt x="15094" y="3500"/>
                </a:lnTo>
                <a:lnTo>
                  <a:pt x="15099" y="3464"/>
                </a:lnTo>
                <a:lnTo>
                  <a:pt x="15105" y="3429"/>
                </a:lnTo>
                <a:lnTo>
                  <a:pt x="15112" y="3393"/>
                </a:lnTo>
                <a:lnTo>
                  <a:pt x="15120" y="3358"/>
                </a:lnTo>
                <a:lnTo>
                  <a:pt x="15129" y="3324"/>
                </a:lnTo>
                <a:lnTo>
                  <a:pt x="15139" y="3288"/>
                </a:lnTo>
                <a:lnTo>
                  <a:pt x="15150" y="3253"/>
                </a:lnTo>
                <a:lnTo>
                  <a:pt x="15160" y="3218"/>
                </a:lnTo>
                <a:lnTo>
                  <a:pt x="15174" y="3184"/>
                </a:lnTo>
                <a:lnTo>
                  <a:pt x="15187" y="3150"/>
                </a:lnTo>
                <a:lnTo>
                  <a:pt x="15200" y="3116"/>
                </a:lnTo>
                <a:lnTo>
                  <a:pt x="15216" y="3081"/>
                </a:lnTo>
                <a:lnTo>
                  <a:pt x="15231" y="3048"/>
                </a:lnTo>
                <a:lnTo>
                  <a:pt x="15248" y="3015"/>
                </a:lnTo>
                <a:lnTo>
                  <a:pt x="15265" y="2981"/>
                </a:lnTo>
                <a:lnTo>
                  <a:pt x="15283" y="2949"/>
                </a:lnTo>
                <a:lnTo>
                  <a:pt x="15302" y="2917"/>
                </a:lnTo>
                <a:lnTo>
                  <a:pt x="15322" y="2884"/>
                </a:lnTo>
                <a:lnTo>
                  <a:pt x="15343" y="2853"/>
                </a:lnTo>
                <a:lnTo>
                  <a:pt x="15363" y="2822"/>
                </a:lnTo>
                <a:lnTo>
                  <a:pt x="15385" y="2792"/>
                </a:lnTo>
                <a:lnTo>
                  <a:pt x="15408" y="2762"/>
                </a:lnTo>
                <a:lnTo>
                  <a:pt x="15430" y="2732"/>
                </a:lnTo>
                <a:lnTo>
                  <a:pt x="15454" y="2702"/>
                </a:lnTo>
                <a:lnTo>
                  <a:pt x="15480" y="2674"/>
                </a:lnTo>
                <a:lnTo>
                  <a:pt x="15504" y="2645"/>
                </a:lnTo>
                <a:lnTo>
                  <a:pt x="15530" y="2618"/>
                </a:lnTo>
                <a:lnTo>
                  <a:pt x="15557" y="2590"/>
                </a:lnTo>
                <a:lnTo>
                  <a:pt x="15583" y="2564"/>
                </a:lnTo>
                <a:lnTo>
                  <a:pt x="15611" y="2538"/>
                </a:lnTo>
                <a:lnTo>
                  <a:pt x="15639" y="2513"/>
                </a:lnTo>
                <a:lnTo>
                  <a:pt x="15675" y="2482"/>
                </a:lnTo>
                <a:lnTo>
                  <a:pt x="15711" y="2452"/>
                </a:lnTo>
                <a:lnTo>
                  <a:pt x="15747" y="2422"/>
                </a:lnTo>
                <a:lnTo>
                  <a:pt x="15785" y="2394"/>
                </a:lnTo>
                <a:lnTo>
                  <a:pt x="15823" y="2367"/>
                </a:lnTo>
                <a:lnTo>
                  <a:pt x="15861" y="2341"/>
                </a:lnTo>
                <a:lnTo>
                  <a:pt x="15900" y="2316"/>
                </a:lnTo>
                <a:lnTo>
                  <a:pt x="15939" y="2292"/>
                </a:lnTo>
                <a:lnTo>
                  <a:pt x="15978" y="2271"/>
                </a:lnTo>
                <a:lnTo>
                  <a:pt x="16019" y="2249"/>
                </a:lnTo>
                <a:lnTo>
                  <a:pt x="16058" y="2227"/>
                </a:lnTo>
                <a:lnTo>
                  <a:pt x="16099" y="2208"/>
                </a:lnTo>
                <a:lnTo>
                  <a:pt x="16140" y="2190"/>
                </a:lnTo>
                <a:lnTo>
                  <a:pt x="16181" y="2173"/>
                </a:lnTo>
                <a:lnTo>
                  <a:pt x="16223" y="2157"/>
                </a:lnTo>
                <a:lnTo>
                  <a:pt x="16265" y="2141"/>
                </a:lnTo>
                <a:lnTo>
                  <a:pt x="16307" y="2128"/>
                </a:lnTo>
                <a:lnTo>
                  <a:pt x="16349" y="2115"/>
                </a:lnTo>
                <a:lnTo>
                  <a:pt x="16391" y="2103"/>
                </a:lnTo>
                <a:lnTo>
                  <a:pt x="16434" y="2092"/>
                </a:lnTo>
                <a:lnTo>
                  <a:pt x="16477" y="2081"/>
                </a:lnTo>
                <a:lnTo>
                  <a:pt x="16519" y="2072"/>
                </a:lnTo>
                <a:lnTo>
                  <a:pt x="16563" y="2064"/>
                </a:lnTo>
                <a:lnTo>
                  <a:pt x="16606" y="2058"/>
                </a:lnTo>
                <a:lnTo>
                  <a:pt x="16650" y="2052"/>
                </a:lnTo>
                <a:lnTo>
                  <a:pt x="16693" y="2047"/>
                </a:lnTo>
                <a:lnTo>
                  <a:pt x="16737" y="2044"/>
                </a:lnTo>
                <a:lnTo>
                  <a:pt x="16780" y="2040"/>
                </a:lnTo>
                <a:lnTo>
                  <a:pt x="16824" y="2039"/>
                </a:lnTo>
                <a:lnTo>
                  <a:pt x="16867" y="2038"/>
                </a:lnTo>
                <a:lnTo>
                  <a:pt x="16911" y="2039"/>
                </a:lnTo>
                <a:lnTo>
                  <a:pt x="16954" y="2040"/>
                </a:lnTo>
                <a:lnTo>
                  <a:pt x="16997" y="2042"/>
                </a:lnTo>
                <a:lnTo>
                  <a:pt x="17042" y="2045"/>
                </a:lnTo>
                <a:lnTo>
                  <a:pt x="17085" y="2050"/>
                </a:lnTo>
                <a:lnTo>
                  <a:pt x="17128" y="2054"/>
                </a:lnTo>
                <a:lnTo>
                  <a:pt x="17170" y="2060"/>
                </a:lnTo>
                <a:lnTo>
                  <a:pt x="17213" y="2068"/>
                </a:lnTo>
                <a:lnTo>
                  <a:pt x="17256" y="2076"/>
                </a:lnTo>
                <a:lnTo>
                  <a:pt x="17298" y="2086"/>
                </a:lnTo>
                <a:lnTo>
                  <a:pt x="17341" y="2095"/>
                </a:lnTo>
                <a:lnTo>
                  <a:pt x="17384" y="2107"/>
                </a:lnTo>
                <a:lnTo>
                  <a:pt x="17425" y="2119"/>
                </a:lnTo>
                <a:lnTo>
                  <a:pt x="17467" y="2131"/>
                </a:lnTo>
                <a:lnTo>
                  <a:pt x="17507" y="2146"/>
                </a:lnTo>
                <a:lnTo>
                  <a:pt x="17549" y="2160"/>
                </a:lnTo>
                <a:lnTo>
                  <a:pt x="17589" y="2177"/>
                </a:lnTo>
                <a:lnTo>
                  <a:pt x="17630" y="2194"/>
                </a:lnTo>
                <a:lnTo>
                  <a:pt x="17669" y="2212"/>
                </a:lnTo>
                <a:lnTo>
                  <a:pt x="17709" y="2230"/>
                </a:lnTo>
                <a:lnTo>
                  <a:pt x="17749" y="2249"/>
                </a:lnTo>
                <a:lnTo>
                  <a:pt x="17787" y="2271"/>
                </a:lnTo>
                <a:lnTo>
                  <a:pt x="17826" y="2292"/>
                </a:lnTo>
                <a:lnTo>
                  <a:pt x="17864" y="2314"/>
                </a:lnTo>
                <a:lnTo>
                  <a:pt x="17901" y="2338"/>
                </a:lnTo>
                <a:lnTo>
                  <a:pt x="17938" y="2362"/>
                </a:lnTo>
                <a:lnTo>
                  <a:pt x="17974" y="2387"/>
                </a:lnTo>
                <a:lnTo>
                  <a:pt x="18010" y="2414"/>
                </a:lnTo>
                <a:lnTo>
                  <a:pt x="18045" y="2440"/>
                </a:lnTo>
                <a:lnTo>
                  <a:pt x="18080" y="2468"/>
                </a:lnTo>
                <a:lnTo>
                  <a:pt x="18115" y="2496"/>
                </a:lnTo>
                <a:lnTo>
                  <a:pt x="18147" y="2526"/>
                </a:lnTo>
                <a:lnTo>
                  <a:pt x="18181" y="2558"/>
                </a:lnTo>
                <a:lnTo>
                  <a:pt x="18213" y="2589"/>
                </a:lnTo>
                <a:lnTo>
                  <a:pt x="18255" y="2628"/>
                </a:lnTo>
                <a:lnTo>
                  <a:pt x="18295" y="2668"/>
                </a:lnTo>
                <a:lnTo>
                  <a:pt x="18335" y="2709"/>
                </a:lnTo>
                <a:lnTo>
                  <a:pt x="18373" y="2751"/>
                </a:lnTo>
                <a:lnTo>
                  <a:pt x="18409" y="2793"/>
                </a:lnTo>
                <a:lnTo>
                  <a:pt x="18445" y="2836"/>
                </a:lnTo>
                <a:lnTo>
                  <a:pt x="18479" y="2879"/>
                </a:lnTo>
                <a:lnTo>
                  <a:pt x="18511" y="2924"/>
                </a:lnTo>
                <a:lnTo>
                  <a:pt x="18542" y="2969"/>
                </a:lnTo>
                <a:lnTo>
                  <a:pt x="18573" y="3014"/>
                </a:lnTo>
                <a:lnTo>
                  <a:pt x="18602" y="3061"/>
                </a:lnTo>
                <a:lnTo>
                  <a:pt x="18630" y="3108"/>
                </a:lnTo>
                <a:lnTo>
                  <a:pt x="18656" y="3154"/>
                </a:lnTo>
                <a:lnTo>
                  <a:pt x="18681" y="3201"/>
                </a:lnTo>
                <a:lnTo>
                  <a:pt x="18704" y="3250"/>
                </a:lnTo>
                <a:lnTo>
                  <a:pt x="18727" y="3298"/>
                </a:lnTo>
                <a:lnTo>
                  <a:pt x="18749" y="3348"/>
                </a:lnTo>
                <a:lnTo>
                  <a:pt x="18769" y="3397"/>
                </a:lnTo>
                <a:lnTo>
                  <a:pt x="18787" y="3447"/>
                </a:lnTo>
                <a:lnTo>
                  <a:pt x="18805" y="3497"/>
                </a:lnTo>
                <a:lnTo>
                  <a:pt x="18822" y="3548"/>
                </a:lnTo>
                <a:lnTo>
                  <a:pt x="18836" y="3599"/>
                </a:lnTo>
                <a:lnTo>
                  <a:pt x="18851" y="3650"/>
                </a:lnTo>
                <a:lnTo>
                  <a:pt x="18864" y="3702"/>
                </a:lnTo>
                <a:lnTo>
                  <a:pt x="18875" y="3754"/>
                </a:lnTo>
                <a:lnTo>
                  <a:pt x="18886" y="3805"/>
                </a:lnTo>
                <a:lnTo>
                  <a:pt x="18894" y="3858"/>
                </a:lnTo>
                <a:lnTo>
                  <a:pt x="18902" y="3910"/>
                </a:lnTo>
                <a:lnTo>
                  <a:pt x="18910" y="3962"/>
                </a:lnTo>
                <a:lnTo>
                  <a:pt x="18914" y="4015"/>
                </a:lnTo>
                <a:lnTo>
                  <a:pt x="18919" y="4069"/>
                </a:lnTo>
                <a:lnTo>
                  <a:pt x="18923" y="4122"/>
                </a:lnTo>
                <a:lnTo>
                  <a:pt x="18924" y="4175"/>
                </a:lnTo>
                <a:lnTo>
                  <a:pt x="18925" y="4229"/>
                </a:lnTo>
                <a:lnTo>
                  <a:pt x="18925" y="4282"/>
                </a:lnTo>
                <a:lnTo>
                  <a:pt x="18924" y="4336"/>
                </a:lnTo>
                <a:lnTo>
                  <a:pt x="18922" y="4389"/>
                </a:lnTo>
                <a:lnTo>
                  <a:pt x="18918" y="4443"/>
                </a:lnTo>
                <a:lnTo>
                  <a:pt x="18913" y="4497"/>
                </a:lnTo>
                <a:lnTo>
                  <a:pt x="18907" y="4550"/>
                </a:lnTo>
                <a:lnTo>
                  <a:pt x="18900" y="4604"/>
                </a:lnTo>
                <a:lnTo>
                  <a:pt x="18892" y="4657"/>
                </a:lnTo>
                <a:lnTo>
                  <a:pt x="18882" y="4709"/>
                </a:lnTo>
                <a:lnTo>
                  <a:pt x="18872" y="4763"/>
                </a:lnTo>
                <a:lnTo>
                  <a:pt x="18860" y="4816"/>
                </a:lnTo>
                <a:lnTo>
                  <a:pt x="18848" y="4869"/>
                </a:lnTo>
                <a:lnTo>
                  <a:pt x="18834" y="4922"/>
                </a:lnTo>
                <a:lnTo>
                  <a:pt x="18820" y="4974"/>
                </a:lnTo>
                <a:lnTo>
                  <a:pt x="18804" y="5026"/>
                </a:lnTo>
                <a:lnTo>
                  <a:pt x="18787" y="5078"/>
                </a:lnTo>
                <a:lnTo>
                  <a:pt x="18769" y="5130"/>
                </a:lnTo>
                <a:lnTo>
                  <a:pt x="18750" y="5181"/>
                </a:lnTo>
                <a:lnTo>
                  <a:pt x="18730" y="5233"/>
                </a:lnTo>
                <a:lnTo>
                  <a:pt x="18708" y="5283"/>
                </a:lnTo>
                <a:lnTo>
                  <a:pt x="18686" y="5334"/>
                </a:lnTo>
                <a:lnTo>
                  <a:pt x="18663" y="5384"/>
                </a:lnTo>
                <a:lnTo>
                  <a:pt x="18638" y="5433"/>
                </a:lnTo>
                <a:lnTo>
                  <a:pt x="18613" y="5483"/>
                </a:lnTo>
                <a:lnTo>
                  <a:pt x="18587" y="5532"/>
                </a:lnTo>
                <a:lnTo>
                  <a:pt x="18560" y="5580"/>
                </a:lnTo>
                <a:lnTo>
                  <a:pt x="18531" y="5628"/>
                </a:lnTo>
                <a:lnTo>
                  <a:pt x="18501" y="5676"/>
                </a:lnTo>
                <a:lnTo>
                  <a:pt x="18471" y="5723"/>
                </a:lnTo>
                <a:lnTo>
                  <a:pt x="18440" y="5768"/>
                </a:lnTo>
                <a:lnTo>
                  <a:pt x="18401" y="5825"/>
                </a:lnTo>
                <a:lnTo>
                  <a:pt x="18360" y="5880"/>
                </a:lnTo>
                <a:lnTo>
                  <a:pt x="18319" y="5933"/>
                </a:lnTo>
                <a:lnTo>
                  <a:pt x="18276" y="5985"/>
                </a:lnTo>
                <a:lnTo>
                  <a:pt x="18232" y="6035"/>
                </a:lnTo>
                <a:lnTo>
                  <a:pt x="18188" y="6084"/>
                </a:lnTo>
                <a:lnTo>
                  <a:pt x="18144" y="6131"/>
                </a:lnTo>
                <a:lnTo>
                  <a:pt x="18098" y="6177"/>
                </a:lnTo>
                <a:lnTo>
                  <a:pt x="18051" y="6222"/>
                </a:lnTo>
                <a:lnTo>
                  <a:pt x="18003" y="6266"/>
                </a:lnTo>
                <a:lnTo>
                  <a:pt x="17955" y="6306"/>
                </a:lnTo>
                <a:lnTo>
                  <a:pt x="17906" y="6347"/>
                </a:lnTo>
                <a:lnTo>
                  <a:pt x="17856" y="6387"/>
                </a:lnTo>
                <a:lnTo>
                  <a:pt x="17805" y="6424"/>
                </a:lnTo>
                <a:lnTo>
                  <a:pt x="17753" y="6460"/>
                </a:lnTo>
                <a:lnTo>
                  <a:pt x="17702" y="6495"/>
                </a:lnTo>
                <a:lnTo>
                  <a:pt x="17649" y="6528"/>
                </a:lnTo>
                <a:lnTo>
                  <a:pt x="17596" y="6561"/>
                </a:lnTo>
                <a:lnTo>
                  <a:pt x="17542" y="6591"/>
                </a:lnTo>
                <a:lnTo>
                  <a:pt x="17487" y="6621"/>
                </a:lnTo>
                <a:lnTo>
                  <a:pt x="17432" y="6649"/>
                </a:lnTo>
                <a:lnTo>
                  <a:pt x="17377" y="6675"/>
                </a:lnTo>
                <a:lnTo>
                  <a:pt x="17320" y="6700"/>
                </a:lnTo>
                <a:lnTo>
                  <a:pt x="17264" y="6724"/>
                </a:lnTo>
                <a:lnTo>
                  <a:pt x="17206" y="6747"/>
                </a:lnTo>
                <a:lnTo>
                  <a:pt x="17148" y="6767"/>
                </a:lnTo>
                <a:lnTo>
                  <a:pt x="17091" y="6788"/>
                </a:lnTo>
                <a:lnTo>
                  <a:pt x="17032" y="6806"/>
                </a:lnTo>
                <a:lnTo>
                  <a:pt x="16973" y="6823"/>
                </a:lnTo>
                <a:lnTo>
                  <a:pt x="16913" y="6839"/>
                </a:lnTo>
                <a:lnTo>
                  <a:pt x="16853" y="6854"/>
                </a:lnTo>
                <a:lnTo>
                  <a:pt x="16793" y="6867"/>
                </a:lnTo>
                <a:lnTo>
                  <a:pt x="16733" y="6878"/>
                </a:lnTo>
                <a:lnTo>
                  <a:pt x="16672" y="6889"/>
                </a:lnTo>
                <a:lnTo>
                  <a:pt x="16611" y="6898"/>
                </a:lnTo>
                <a:lnTo>
                  <a:pt x="16549" y="6906"/>
                </a:lnTo>
                <a:lnTo>
                  <a:pt x="16488" y="6912"/>
                </a:lnTo>
                <a:lnTo>
                  <a:pt x="16426" y="6918"/>
                </a:lnTo>
                <a:lnTo>
                  <a:pt x="16364" y="6921"/>
                </a:lnTo>
                <a:lnTo>
                  <a:pt x="16302" y="6924"/>
                </a:lnTo>
                <a:lnTo>
                  <a:pt x="16240" y="6925"/>
                </a:lnTo>
                <a:lnTo>
                  <a:pt x="16177" y="6925"/>
                </a:lnTo>
                <a:lnTo>
                  <a:pt x="16115" y="6924"/>
                </a:lnTo>
                <a:lnTo>
                  <a:pt x="16051" y="6921"/>
                </a:lnTo>
                <a:lnTo>
                  <a:pt x="15989" y="6916"/>
                </a:lnTo>
                <a:lnTo>
                  <a:pt x="15926" y="6912"/>
                </a:lnTo>
                <a:lnTo>
                  <a:pt x="15863" y="6906"/>
                </a:lnTo>
                <a:lnTo>
                  <a:pt x="15800" y="6897"/>
                </a:lnTo>
                <a:lnTo>
                  <a:pt x="15737" y="6889"/>
                </a:lnTo>
                <a:lnTo>
                  <a:pt x="15674" y="6878"/>
                </a:lnTo>
                <a:lnTo>
                  <a:pt x="15611" y="6866"/>
                </a:lnTo>
                <a:lnTo>
                  <a:pt x="15548" y="6854"/>
                </a:lnTo>
                <a:lnTo>
                  <a:pt x="15486" y="6839"/>
                </a:lnTo>
                <a:lnTo>
                  <a:pt x="15422" y="6824"/>
                </a:lnTo>
                <a:lnTo>
                  <a:pt x="15360" y="6807"/>
                </a:lnTo>
                <a:lnTo>
                  <a:pt x="15297" y="6789"/>
                </a:lnTo>
                <a:lnTo>
                  <a:pt x="15236" y="6770"/>
                </a:lnTo>
                <a:lnTo>
                  <a:pt x="15174" y="6749"/>
                </a:lnTo>
                <a:lnTo>
                  <a:pt x="15111" y="6728"/>
                </a:lnTo>
                <a:lnTo>
                  <a:pt x="15050" y="6705"/>
                </a:lnTo>
                <a:lnTo>
                  <a:pt x="14989" y="6681"/>
                </a:lnTo>
                <a:lnTo>
                  <a:pt x="14927" y="6656"/>
                </a:lnTo>
                <a:lnTo>
                  <a:pt x="14866" y="6629"/>
                </a:lnTo>
                <a:lnTo>
                  <a:pt x="14806" y="6602"/>
                </a:lnTo>
                <a:lnTo>
                  <a:pt x="14746" y="6569"/>
                </a:lnTo>
                <a:lnTo>
                  <a:pt x="14687" y="6536"/>
                </a:lnTo>
                <a:lnTo>
                  <a:pt x="14630" y="6502"/>
                </a:lnTo>
                <a:lnTo>
                  <a:pt x="14572" y="6466"/>
                </a:lnTo>
                <a:lnTo>
                  <a:pt x="14516" y="6430"/>
                </a:lnTo>
                <a:lnTo>
                  <a:pt x="14460" y="6393"/>
                </a:lnTo>
                <a:lnTo>
                  <a:pt x="14406" y="6354"/>
                </a:lnTo>
                <a:lnTo>
                  <a:pt x="14352" y="6316"/>
                </a:lnTo>
                <a:lnTo>
                  <a:pt x="14300" y="6275"/>
                </a:lnTo>
                <a:lnTo>
                  <a:pt x="14248" y="6234"/>
                </a:lnTo>
                <a:lnTo>
                  <a:pt x="14198" y="6193"/>
                </a:lnTo>
                <a:lnTo>
                  <a:pt x="14148" y="6150"/>
                </a:lnTo>
                <a:lnTo>
                  <a:pt x="14099" y="6107"/>
                </a:lnTo>
                <a:lnTo>
                  <a:pt x="14052" y="6063"/>
                </a:lnTo>
                <a:lnTo>
                  <a:pt x="14005" y="6018"/>
                </a:lnTo>
                <a:lnTo>
                  <a:pt x="13960" y="5973"/>
                </a:lnTo>
                <a:lnTo>
                  <a:pt x="13914" y="5926"/>
                </a:lnTo>
                <a:lnTo>
                  <a:pt x="13871" y="5879"/>
                </a:lnTo>
                <a:lnTo>
                  <a:pt x="13828" y="5831"/>
                </a:lnTo>
                <a:lnTo>
                  <a:pt x="13787" y="5782"/>
                </a:lnTo>
                <a:lnTo>
                  <a:pt x="13746" y="5732"/>
                </a:lnTo>
                <a:lnTo>
                  <a:pt x="13706" y="5682"/>
                </a:lnTo>
                <a:lnTo>
                  <a:pt x="13667" y="5632"/>
                </a:lnTo>
                <a:lnTo>
                  <a:pt x="13630" y="5580"/>
                </a:lnTo>
                <a:lnTo>
                  <a:pt x="13594" y="5527"/>
                </a:lnTo>
                <a:lnTo>
                  <a:pt x="13558" y="5474"/>
                </a:lnTo>
                <a:lnTo>
                  <a:pt x="13524" y="5421"/>
                </a:lnTo>
                <a:lnTo>
                  <a:pt x="13490" y="5366"/>
                </a:lnTo>
                <a:lnTo>
                  <a:pt x="13458" y="5312"/>
                </a:lnTo>
                <a:lnTo>
                  <a:pt x="13427" y="5257"/>
                </a:lnTo>
                <a:lnTo>
                  <a:pt x="13397" y="5200"/>
                </a:lnTo>
                <a:lnTo>
                  <a:pt x="13368" y="5144"/>
                </a:lnTo>
                <a:lnTo>
                  <a:pt x="13340" y="5088"/>
                </a:lnTo>
                <a:lnTo>
                  <a:pt x="13314" y="5030"/>
                </a:lnTo>
                <a:lnTo>
                  <a:pt x="13288" y="4971"/>
                </a:lnTo>
                <a:lnTo>
                  <a:pt x="13263" y="4912"/>
                </a:lnTo>
                <a:lnTo>
                  <a:pt x="13239" y="4853"/>
                </a:lnTo>
                <a:lnTo>
                  <a:pt x="13218" y="4793"/>
                </a:lnTo>
                <a:lnTo>
                  <a:pt x="13196" y="4733"/>
                </a:lnTo>
                <a:lnTo>
                  <a:pt x="13177" y="4673"/>
                </a:lnTo>
                <a:lnTo>
                  <a:pt x="13158" y="4612"/>
                </a:lnTo>
                <a:lnTo>
                  <a:pt x="13141" y="4551"/>
                </a:lnTo>
                <a:lnTo>
                  <a:pt x="13124" y="4488"/>
                </a:lnTo>
                <a:lnTo>
                  <a:pt x="13109" y="4427"/>
                </a:lnTo>
                <a:lnTo>
                  <a:pt x="13095" y="4364"/>
                </a:lnTo>
                <a:lnTo>
                  <a:pt x="13082" y="4301"/>
                </a:lnTo>
                <a:lnTo>
                  <a:pt x="13070" y="4237"/>
                </a:lnTo>
                <a:lnTo>
                  <a:pt x="13061" y="4174"/>
                </a:lnTo>
                <a:lnTo>
                  <a:pt x="13051" y="4110"/>
                </a:lnTo>
                <a:lnTo>
                  <a:pt x="13044" y="4045"/>
                </a:lnTo>
                <a:lnTo>
                  <a:pt x="13037" y="3980"/>
                </a:lnTo>
                <a:lnTo>
                  <a:pt x="13032" y="3916"/>
                </a:lnTo>
                <a:lnTo>
                  <a:pt x="13027" y="3851"/>
                </a:lnTo>
                <a:lnTo>
                  <a:pt x="13025" y="3785"/>
                </a:lnTo>
                <a:lnTo>
                  <a:pt x="13022" y="3720"/>
                </a:lnTo>
                <a:lnTo>
                  <a:pt x="13022" y="3654"/>
                </a:lnTo>
                <a:lnTo>
                  <a:pt x="13023" y="3587"/>
                </a:lnTo>
                <a:lnTo>
                  <a:pt x="13025" y="3521"/>
                </a:lnTo>
                <a:lnTo>
                  <a:pt x="13028" y="3455"/>
                </a:lnTo>
                <a:lnTo>
                  <a:pt x="13033" y="3387"/>
                </a:lnTo>
                <a:lnTo>
                  <a:pt x="13039" y="3320"/>
                </a:lnTo>
                <a:lnTo>
                  <a:pt x="13046" y="3253"/>
                </a:lnTo>
                <a:lnTo>
                  <a:pt x="13055" y="3186"/>
                </a:lnTo>
                <a:lnTo>
                  <a:pt x="13065" y="3118"/>
                </a:lnTo>
                <a:lnTo>
                  <a:pt x="13080" y="3027"/>
                </a:lnTo>
                <a:lnTo>
                  <a:pt x="13098" y="2937"/>
                </a:lnTo>
                <a:lnTo>
                  <a:pt x="13117" y="2848"/>
                </a:lnTo>
                <a:lnTo>
                  <a:pt x="13139" y="2761"/>
                </a:lnTo>
                <a:lnTo>
                  <a:pt x="13163" y="2674"/>
                </a:lnTo>
                <a:lnTo>
                  <a:pt x="13189" y="2589"/>
                </a:lnTo>
                <a:lnTo>
                  <a:pt x="13217" y="2505"/>
                </a:lnTo>
                <a:lnTo>
                  <a:pt x="13245" y="2422"/>
                </a:lnTo>
                <a:lnTo>
                  <a:pt x="13277" y="2341"/>
                </a:lnTo>
                <a:lnTo>
                  <a:pt x="13310" y="2261"/>
                </a:lnTo>
                <a:lnTo>
                  <a:pt x="13345" y="2182"/>
                </a:lnTo>
                <a:lnTo>
                  <a:pt x="13382" y="2105"/>
                </a:lnTo>
                <a:lnTo>
                  <a:pt x="13420" y="2028"/>
                </a:lnTo>
                <a:lnTo>
                  <a:pt x="13460" y="1954"/>
                </a:lnTo>
                <a:lnTo>
                  <a:pt x="13501" y="1879"/>
                </a:lnTo>
                <a:lnTo>
                  <a:pt x="13544" y="1807"/>
                </a:lnTo>
                <a:lnTo>
                  <a:pt x="13589" y="1735"/>
                </a:lnTo>
                <a:lnTo>
                  <a:pt x="13634" y="1665"/>
                </a:lnTo>
                <a:lnTo>
                  <a:pt x="13682" y="1596"/>
                </a:lnTo>
                <a:lnTo>
                  <a:pt x="13730" y="1529"/>
                </a:lnTo>
                <a:lnTo>
                  <a:pt x="13781" y="1461"/>
                </a:lnTo>
                <a:lnTo>
                  <a:pt x="13831" y="1396"/>
                </a:lnTo>
                <a:lnTo>
                  <a:pt x="13884" y="1332"/>
                </a:lnTo>
                <a:lnTo>
                  <a:pt x="13937" y="1268"/>
                </a:lnTo>
                <a:lnTo>
                  <a:pt x="13992" y="1206"/>
                </a:lnTo>
                <a:lnTo>
                  <a:pt x="14047" y="1146"/>
                </a:lnTo>
                <a:lnTo>
                  <a:pt x="14104" y="1085"/>
                </a:lnTo>
                <a:lnTo>
                  <a:pt x="14161" y="1027"/>
                </a:lnTo>
                <a:lnTo>
                  <a:pt x="14220" y="969"/>
                </a:lnTo>
                <a:lnTo>
                  <a:pt x="14280" y="911"/>
                </a:lnTo>
                <a:lnTo>
                  <a:pt x="14340" y="856"/>
                </a:lnTo>
                <a:lnTo>
                  <a:pt x="14402" y="802"/>
                </a:lnTo>
                <a:lnTo>
                  <a:pt x="14366" y="776"/>
                </a:lnTo>
                <a:lnTo>
                  <a:pt x="14330" y="750"/>
                </a:lnTo>
                <a:lnTo>
                  <a:pt x="14292" y="725"/>
                </a:lnTo>
                <a:lnTo>
                  <a:pt x="14254" y="701"/>
                </a:lnTo>
                <a:lnTo>
                  <a:pt x="14216" y="678"/>
                </a:lnTo>
                <a:lnTo>
                  <a:pt x="14176" y="656"/>
                </a:lnTo>
                <a:lnTo>
                  <a:pt x="14136" y="633"/>
                </a:lnTo>
                <a:lnTo>
                  <a:pt x="14097" y="611"/>
                </a:lnTo>
                <a:lnTo>
                  <a:pt x="14015" y="568"/>
                </a:lnTo>
                <a:lnTo>
                  <a:pt x="13931" y="528"/>
                </a:lnTo>
                <a:lnTo>
                  <a:pt x="13847" y="489"/>
                </a:lnTo>
                <a:lnTo>
                  <a:pt x="13761" y="451"/>
                </a:lnTo>
                <a:lnTo>
                  <a:pt x="13696" y="425"/>
                </a:lnTo>
                <a:lnTo>
                  <a:pt x="13631" y="399"/>
                </a:lnTo>
                <a:lnTo>
                  <a:pt x="13565" y="373"/>
                </a:lnTo>
                <a:lnTo>
                  <a:pt x="13499" y="349"/>
                </a:lnTo>
                <a:lnTo>
                  <a:pt x="13433" y="325"/>
                </a:lnTo>
                <a:lnTo>
                  <a:pt x="13367" y="303"/>
                </a:lnTo>
                <a:lnTo>
                  <a:pt x="13300" y="280"/>
                </a:lnTo>
                <a:lnTo>
                  <a:pt x="13232" y="258"/>
                </a:lnTo>
                <a:lnTo>
                  <a:pt x="13164" y="238"/>
                </a:lnTo>
                <a:lnTo>
                  <a:pt x="13095" y="219"/>
                </a:lnTo>
                <a:lnTo>
                  <a:pt x="13027" y="199"/>
                </a:lnTo>
                <a:lnTo>
                  <a:pt x="12959" y="181"/>
                </a:lnTo>
                <a:lnTo>
                  <a:pt x="12889" y="163"/>
                </a:lnTo>
                <a:lnTo>
                  <a:pt x="12820" y="146"/>
                </a:lnTo>
                <a:lnTo>
                  <a:pt x="12750" y="131"/>
                </a:lnTo>
                <a:lnTo>
                  <a:pt x="12680" y="116"/>
                </a:lnTo>
                <a:lnTo>
                  <a:pt x="12609" y="102"/>
                </a:lnTo>
                <a:lnTo>
                  <a:pt x="12538" y="90"/>
                </a:lnTo>
                <a:lnTo>
                  <a:pt x="12468" y="77"/>
                </a:lnTo>
                <a:lnTo>
                  <a:pt x="12397" y="66"/>
                </a:lnTo>
                <a:lnTo>
                  <a:pt x="12325" y="55"/>
                </a:lnTo>
                <a:lnTo>
                  <a:pt x="12253" y="46"/>
                </a:lnTo>
                <a:lnTo>
                  <a:pt x="12181" y="37"/>
                </a:lnTo>
                <a:lnTo>
                  <a:pt x="12107" y="29"/>
                </a:lnTo>
                <a:lnTo>
                  <a:pt x="12035" y="23"/>
                </a:lnTo>
                <a:lnTo>
                  <a:pt x="11962" y="17"/>
                </a:lnTo>
                <a:lnTo>
                  <a:pt x="11889" y="11"/>
                </a:lnTo>
                <a:lnTo>
                  <a:pt x="11816" y="7"/>
                </a:lnTo>
                <a:lnTo>
                  <a:pt x="11741" y="4"/>
                </a:lnTo>
                <a:lnTo>
                  <a:pt x="11668" y="1"/>
                </a:lnTo>
                <a:lnTo>
                  <a:pt x="11594" y="0"/>
                </a:lnTo>
                <a:lnTo>
                  <a:pt x="11519" y="0"/>
                </a:lnTo>
                <a:lnTo>
                  <a:pt x="11449" y="0"/>
                </a:lnTo>
                <a:lnTo>
                  <a:pt x="11380" y="1"/>
                </a:lnTo>
                <a:lnTo>
                  <a:pt x="11311" y="4"/>
                </a:lnTo>
                <a:lnTo>
                  <a:pt x="11243" y="6"/>
                </a:lnTo>
                <a:lnTo>
                  <a:pt x="11175" y="10"/>
                </a:lnTo>
                <a:lnTo>
                  <a:pt x="11106" y="14"/>
                </a:lnTo>
                <a:lnTo>
                  <a:pt x="11038" y="19"/>
                </a:lnTo>
                <a:lnTo>
                  <a:pt x="10970" y="25"/>
                </a:lnTo>
                <a:lnTo>
                  <a:pt x="10902" y="32"/>
                </a:lnTo>
                <a:lnTo>
                  <a:pt x="10835" y="40"/>
                </a:lnTo>
                <a:lnTo>
                  <a:pt x="10768" y="48"/>
                </a:lnTo>
                <a:lnTo>
                  <a:pt x="10700" y="58"/>
                </a:lnTo>
                <a:lnTo>
                  <a:pt x="10634" y="67"/>
                </a:lnTo>
                <a:lnTo>
                  <a:pt x="10568" y="78"/>
                </a:lnTo>
                <a:lnTo>
                  <a:pt x="10502" y="89"/>
                </a:lnTo>
                <a:lnTo>
                  <a:pt x="10436" y="101"/>
                </a:lnTo>
                <a:lnTo>
                  <a:pt x="10370" y="114"/>
                </a:lnTo>
                <a:lnTo>
                  <a:pt x="10305" y="128"/>
                </a:lnTo>
                <a:lnTo>
                  <a:pt x="10239" y="142"/>
                </a:lnTo>
                <a:lnTo>
                  <a:pt x="10175" y="157"/>
                </a:lnTo>
                <a:lnTo>
                  <a:pt x="10111" y="173"/>
                </a:lnTo>
                <a:lnTo>
                  <a:pt x="10046" y="190"/>
                </a:lnTo>
                <a:lnTo>
                  <a:pt x="9982" y="207"/>
                </a:lnTo>
                <a:lnTo>
                  <a:pt x="9919" y="225"/>
                </a:lnTo>
                <a:lnTo>
                  <a:pt x="9855" y="244"/>
                </a:lnTo>
                <a:lnTo>
                  <a:pt x="9793" y="263"/>
                </a:lnTo>
                <a:lnTo>
                  <a:pt x="9729" y="283"/>
                </a:lnTo>
                <a:lnTo>
                  <a:pt x="9667" y="304"/>
                </a:lnTo>
                <a:lnTo>
                  <a:pt x="9605" y="325"/>
                </a:lnTo>
                <a:lnTo>
                  <a:pt x="9543" y="348"/>
                </a:lnTo>
                <a:lnTo>
                  <a:pt x="9482" y="371"/>
                </a:lnTo>
                <a:lnTo>
                  <a:pt x="9421" y="394"/>
                </a:lnTo>
                <a:lnTo>
                  <a:pt x="9361" y="418"/>
                </a:lnTo>
                <a:lnTo>
                  <a:pt x="9299" y="443"/>
                </a:lnTo>
                <a:lnTo>
                  <a:pt x="9239" y="468"/>
                </a:lnTo>
                <a:lnTo>
                  <a:pt x="9179" y="495"/>
                </a:lnTo>
                <a:lnTo>
                  <a:pt x="9120" y="522"/>
                </a:lnTo>
                <a:lnTo>
                  <a:pt x="9062" y="549"/>
                </a:lnTo>
                <a:lnTo>
                  <a:pt x="9003" y="578"/>
                </a:lnTo>
                <a:lnTo>
                  <a:pt x="8945" y="606"/>
                </a:lnTo>
                <a:lnTo>
                  <a:pt x="8886" y="635"/>
                </a:lnTo>
                <a:lnTo>
                  <a:pt x="8829" y="665"/>
                </a:lnTo>
                <a:lnTo>
                  <a:pt x="8772" y="696"/>
                </a:lnTo>
                <a:lnTo>
                  <a:pt x="8716" y="728"/>
                </a:lnTo>
                <a:lnTo>
                  <a:pt x="8659" y="760"/>
                </a:lnTo>
                <a:lnTo>
                  <a:pt x="8603" y="792"/>
                </a:lnTo>
                <a:lnTo>
                  <a:pt x="8548" y="825"/>
                </a:lnTo>
                <a:lnTo>
                  <a:pt x="8493" y="859"/>
                </a:lnTo>
                <a:lnTo>
                  <a:pt x="8437" y="893"/>
                </a:lnTo>
                <a:lnTo>
                  <a:pt x="8383" y="928"/>
                </a:lnTo>
                <a:lnTo>
                  <a:pt x="8329" y="964"/>
                </a:lnTo>
                <a:lnTo>
                  <a:pt x="8275" y="1000"/>
                </a:lnTo>
                <a:lnTo>
                  <a:pt x="8222" y="1036"/>
                </a:lnTo>
                <a:lnTo>
                  <a:pt x="8170" y="1073"/>
                </a:lnTo>
                <a:lnTo>
                  <a:pt x="8066" y="1150"/>
                </a:lnTo>
                <a:lnTo>
                  <a:pt x="7964" y="1228"/>
                </a:lnTo>
                <a:lnTo>
                  <a:pt x="7863" y="1310"/>
                </a:lnTo>
                <a:lnTo>
                  <a:pt x="7765" y="1393"/>
                </a:lnTo>
                <a:lnTo>
                  <a:pt x="7669" y="1477"/>
                </a:lnTo>
                <a:lnTo>
                  <a:pt x="7574" y="1565"/>
                </a:lnTo>
                <a:lnTo>
                  <a:pt x="7482" y="1653"/>
                </a:lnTo>
                <a:lnTo>
                  <a:pt x="7390" y="1745"/>
                </a:lnTo>
                <a:lnTo>
                  <a:pt x="7303" y="1838"/>
                </a:lnTo>
                <a:lnTo>
                  <a:pt x="7215" y="1933"/>
                </a:lnTo>
                <a:lnTo>
                  <a:pt x="7131" y="2030"/>
                </a:lnTo>
                <a:lnTo>
                  <a:pt x="7050" y="2130"/>
                </a:lnTo>
                <a:lnTo>
                  <a:pt x="6969" y="2231"/>
                </a:lnTo>
                <a:lnTo>
                  <a:pt x="6891" y="2333"/>
                </a:lnTo>
                <a:lnTo>
                  <a:pt x="6815" y="2438"/>
                </a:lnTo>
                <a:lnTo>
                  <a:pt x="6778" y="2490"/>
                </a:lnTo>
                <a:lnTo>
                  <a:pt x="6742" y="2544"/>
                </a:lnTo>
                <a:lnTo>
                  <a:pt x="6706" y="2598"/>
                </a:lnTo>
                <a:lnTo>
                  <a:pt x="6671" y="2652"/>
                </a:lnTo>
                <a:lnTo>
                  <a:pt x="6637" y="2706"/>
                </a:lnTo>
                <a:lnTo>
                  <a:pt x="6603" y="2762"/>
                </a:lnTo>
                <a:lnTo>
                  <a:pt x="6569" y="2817"/>
                </a:lnTo>
                <a:lnTo>
                  <a:pt x="6537" y="2873"/>
                </a:lnTo>
                <a:lnTo>
                  <a:pt x="6504" y="2929"/>
                </a:lnTo>
                <a:lnTo>
                  <a:pt x="6473" y="2986"/>
                </a:lnTo>
                <a:lnTo>
                  <a:pt x="6442" y="3043"/>
                </a:lnTo>
                <a:lnTo>
                  <a:pt x="6412" y="3100"/>
                </a:lnTo>
                <a:lnTo>
                  <a:pt x="6382" y="3158"/>
                </a:lnTo>
                <a:lnTo>
                  <a:pt x="6353" y="3216"/>
                </a:lnTo>
                <a:lnTo>
                  <a:pt x="6324" y="3274"/>
                </a:lnTo>
                <a:lnTo>
                  <a:pt x="6297" y="3333"/>
                </a:lnTo>
                <a:lnTo>
                  <a:pt x="6269" y="3393"/>
                </a:lnTo>
                <a:lnTo>
                  <a:pt x="6243" y="3452"/>
                </a:lnTo>
                <a:lnTo>
                  <a:pt x="6218" y="3512"/>
                </a:lnTo>
                <a:lnTo>
                  <a:pt x="6192" y="3572"/>
                </a:lnTo>
                <a:lnTo>
                  <a:pt x="6167" y="3633"/>
                </a:lnTo>
                <a:lnTo>
                  <a:pt x="6144" y="3695"/>
                </a:lnTo>
                <a:lnTo>
                  <a:pt x="6120" y="3756"/>
                </a:lnTo>
                <a:lnTo>
                  <a:pt x="6099" y="3817"/>
                </a:lnTo>
                <a:lnTo>
                  <a:pt x="6076" y="3880"/>
                </a:lnTo>
                <a:lnTo>
                  <a:pt x="6055" y="3942"/>
                </a:lnTo>
                <a:lnTo>
                  <a:pt x="6035" y="4005"/>
                </a:lnTo>
                <a:lnTo>
                  <a:pt x="6015" y="4067"/>
                </a:lnTo>
                <a:lnTo>
                  <a:pt x="5997" y="4131"/>
                </a:lnTo>
                <a:lnTo>
                  <a:pt x="5977" y="4194"/>
                </a:lnTo>
                <a:lnTo>
                  <a:pt x="5961" y="4258"/>
                </a:lnTo>
                <a:lnTo>
                  <a:pt x="5944" y="4322"/>
                </a:lnTo>
                <a:lnTo>
                  <a:pt x="5927" y="4386"/>
                </a:lnTo>
                <a:lnTo>
                  <a:pt x="5911" y="4451"/>
                </a:lnTo>
                <a:lnTo>
                  <a:pt x="5897" y="4516"/>
                </a:lnTo>
                <a:lnTo>
                  <a:pt x="5883" y="4581"/>
                </a:lnTo>
                <a:lnTo>
                  <a:pt x="5869" y="4647"/>
                </a:lnTo>
                <a:lnTo>
                  <a:pt x="5857" y="4713"/>
                </a:lnTo>
                <a:lnTo>
                  <a:pt x="5845" y="4779"/>
                </a:lnTo>
                <a:lnTo>
                  <a:pt x="5835" y="4845"/>
                </a:lnTo>
                <a:lnTo>
                  <a:pt x="5825" y="4911"/>
                </a:lnTo>
                <a:lnTo>
                  <a:pt x="5815" y="4978"/>
                </a:lnTo>
                <a:lnTo>
                  <a:pt x="5806" y="5046"/>
                </a:lnTo>
                <a:lnTo>
                  <a:pt x="5799" y="5113"/>
                </a:lnTo>
                <a:lnTo>
                  <a:pt x="5779" y="5112"/>
                </a:lnTo>
                <a:lnTo>
                  <a:pt x="5760" y="5110"/>
                </a:lnTo>
                <a:lnTo>
                  <a:pt x="5686" y="5110"/>
                </a:lnTo>
                <a:lnTo>
                  <a:pt x="5611" y="5112"/>
                </a:lnTo>
                <a:lnTo>
                  <a:pt x="5537" y="5114"/>
                </a:lnTo>
                <a:lnTo>
                  <a:pt x="5464" y="5118"/>
                </a:lnTo>
                <a:lnTo>
                  <a:pt x="5390" y="5122"/>
                </a:lnTo>
                <a:lnTo>
                  <a:pt x="5317" y="5127"/>
                </a:lnTo>
                <a:lnTo>
                  <a:pt x="5244" y="5133"/>
                </a:lnTo>
                <a:lnTo>
                  <a:pt x="5171" y="5140"/>
                </a:lnTo>
                <a:lnTo>
                  <a:pt x="5099" y="5148"/>
                </a:lnTo>
                <a:lnTo>
                  <a:pt x="5027" y="5156"/>
                </a:lnTo>
                <a:lnTo>
                  <a:pt x="4955" y="5166"/>
                </a:lnTo>
                <a:lnTo>
                  <a:pt x="4883" y="5176"/>
                </a:lnTo>
                <a:lnTo>
                  <a:pt x="4812" y="5188"/>
                </a:lnTo>
                <a:lnTo>
                  <a:pt x="4740" y="5200"/>
                </a:lnTo>
                <a:lnTo>
                  <a:pt x="4670" y="5214"/>
                </a:lnTo>
                <a:lnTo>
                  <a:pt x="4599" y="5227"/>
                </a:lnTo>
                <a:lnTo>
                  <a:pt x="4528" y="5242"/>
                </a:lnTo>
                <a:lnTo>
                  <a:pt x="4459" y="5258"/>
                </a:lnTo>
                <a:lnTo>
                  <a:pt x="4389" y="5274"/>
                </a:lnTo>
                <a:lnTo>
                  <a:pt x="4321" y="5292"/>
                </a:lnTo>
                <a:lnTo>
                  <a:pt x="4251" y="5310"/>
                </a:lnTo>
                <a:lnTo>
                  <a:pt x="4183" y="5329"/>
                </a:lnTo>
                <a:lnTo>
                  <a:pt x="4115" y="5348"/>
                </a:lnTo>
                <a:lnTo>
                  <a:pt x="4047" y="5369"/>
                </a:lnTo>
                <a:lnTo>
                  <a:pt x="3980" y="5390"/>
                </a:lnTo>
                <a:lnTo>
                  <a:pt x="3913" y="5413"/>
                </a:lnTo>
                <a:lnTo>
                  <a:pt x="3845" y="5436"/>
                </a:lnTo>
                <a:lnTo>
                  <a:pt x="3779" y="5460"/>
                </a:lnTo>
                <a:lnTo>
                  <a:pt x="3713" y="5484"/>
                </a:lnTo>
                <a:lnTo>
                  <a:pt x="3648" y="5510"/>
                </a:lnTo>
                <a:lnTo>
                  <a:pt x="3582" y="5535"/>
                </a:lnTo>
                <a:lnTo>
                  <a:pt x="3518" y="5563"/>
                </a:lnTo>
                <a:lnTo>
                  <a:pt x="3454" y="5591"/>
                </a:lnTo>
                <a:lnTo>
                  <a:pt x="3389" y="5620"/>
                </a:lnTo>
                <a:lnTo>
                  <a:pt x="3325" y="5648"/>
                </a:lnTo>
                <a:lnTo>
                  <a:pt x="3263" y="5678"/>
                </a:lnTo>
                <a:lnTo>
                  <a:pt x="3201" y="5708"/>
                </a:lnTo>
                <a:lnTo>
                  <a:pt x="3138" y="5741"/>
                </a:lnTo>
                <a:lnTo>
                  <a:pt x="3076" y="5772"/>
                </a:lnTo>
                <a:lnTo>
                  <a:pt x="3015" y="5806"/>
                </a:lnTo>
                <a:lnTo>
                  <a:pt x="2953" y="5839"/>
                </a:lnTo>
                <a:lnTo>
                  <a:pt x="2893" y="5873"/>
                </a:lnTo>
                <a:lnTo>
                  <a:pt x="2833" y="5909"/>
                </a:lnTo>
                <a:lnTo>
                  <a:pt x="2773" y="5944"/>
                </a:lnTo>
                <a:lnTo>
                  <a:pt x="2714" y="5981"/>
                </a:lnTo>
                <a:lnTo>
                  <a:pt x="2656" y="6018"/>
                </a:lnTo>
                <a:lnTo>
                  <a:pt x="2597" y="6055"/>
                </a:lnTo>
                <a:lnTo>
                  <a:pt x="2539" y="6094"/>
                </a:lnTo>
                <a:lnTo>
                  <a:pt x="2483" y="6133"/>
                </a:lnTo>
                <a:lnTo>
                  <a:pt x="2426" y="6173"/>
                </a:lnTo>
                <a:lnTo>
                  <a:pt x="2370" y="6214"/>
                </a:lnTo>
                <a:lnTo>
                  <a:pt x="2313" y="6255"/>
                </a:lnTo>
                <a:lnTo>
                  <a:pt x="2258" y="6297"/>
                </a:lnTo>
                <a:lnTo>
                  <a:pt x="2204" y="6339"/>
                </a:lnTo>
                <a:lnTo>
                  <a:pt x="2150" y="6382"/>
                </a:lnTo>
                <a:lnTo>
                  <a:pt x="2096" y="6425"/>
                </a:lnTo>
                <a:lnTo>
                  <a:pt x="2043" y="6470"/>
                </a:lnTo>
                <a:lnTo>
                  <a:pt x="1990" y="6515"/>
                </a:lnTo>
                <a:lnTo>
                  <a:pt x="1939" y="6561"/>
                </a:lnTo>
                <a:lnTo>
                  <a:pt x="1887" y="6607"/>
                </a:lnTo>
                <a:lnTo>
                  <a:pt x="1837" y="6653"/>
                </a:lnTo>
                <a:lnTo>
                  <a:pt x="1786" y="6700"/>
                </a:lnTo>
                <a:lnTo>
                  <a:pt x="1736" y="6748"/>
                </a:lnTo>
                <a:lnTo>
                  <a:pt x="1687" y="6797"/>
                </a:lnTo>
                <a:lnTo>
                  <a:pt x="1639" y="6847"/>
                </a:lnTo>
                <a:lnTo>
                  <a:pt x="1591" y="6896"/>
                </a:lnTo>
                <a:lnTo>
                  <a:pt x="1544" y="6946"/>
                </a:lnTo>
                <a:lnTo>
                  <a:pt x="1497" y="6997"/>
                </a:lnTo>
                <a:lnTo>
                  <a:pt x="1450" y="7048"/>
                </a:lnTo>
                <a:lnTo>
                  <a:pt x="1405" y="7101"/>
                </a:lnTo>
                <a:lnTo>
                  <a:pt x="1360" y="7153"/>
                </a:lnTo>
                <a:lnTo>
                  <a:pt x="1316" y="7207"/>
                </a:lnTo>
                <a:lnTo>
                  <a:pt x="1271" y="7260"/>
                </a:lnTo>
                <a:lnTo>
                  <a:pt x="1229" y="7314"/>
                </a:lnTo>
                <a:lnTo>
                  <a:pt x="1186" y="7369"/>
                </a:lnTo>
                <a:lnTo>
                  <a:pt x="1144" y="7424"/>
                </a:lnTo>
                <a:lnTo>
                  <a:pt x="1103" y="7479"/>
                </a:lnTo>
                <a:lnTo>
                  <a:pt x="1062" y="7536"/>
                </a:lnTo>
                <a:lnTo>
                  <a:pt x="1023" y="7592"/>
                </a:lnTo>
                <a:lnTo>
                  <a:pt x="984" y="7650"/>
                </a:lnTo>
                <a:lnTo>
                  <a:pt x="946" y="7708"/>
                </a:lnTo>
                <a:lnTo>
                  <a:pt x="908" y="7765"/>
                </a:lnTo>
                <a:lnTo>
                  <a:pt x="870" y="7824"/>
                </a:lnTo>
                <a:lnTo>
                  <a:pt x="834" y="7884"/>
                </a:lnTo>
                <a:lnTo>
                  <a:pt x="798" y="7943"/>
                </a:lnTo>
                <a:lnTo>
                  <a:pt x="764" y="8003"/>
                </a:lnTo>
                <a:lnTo>
                  <a:pt x="729" y="8064"/>
                </a:lnTo>
                <a:lnTo>
                  <a:pt x="695" y="8124"/>
                </a:lnTo>
                <a:lnTo>
                  <a:pt x="663" y="8187"/>
                </a:lnTo>
                <a:lnTo>
                  <a:pt x="630" y="8248"/>
                </a:lnTo>
                <a:lnTo>
                  <a:pt x="599" y="8310"/>
                </a:lnTo>
                <a:lnTo>
                  <a:pt x="568" y="8373"/>
                </a:lnTo>
                <a:lnTo>
                  <a:pt x="538" y="8436"/>
                </a:lnTo>
                <a:lnTo>
                  <a:pt x="509" y="8500"/>
                </a:lnTo>
                <a:lnTo>
                  <a:pt x="480" y="8564"/>
                </a:lnTo>
                <a:lnTo>
                  <a:pt x="453" y="8629"/>
                </a:lnTo>
                <a:lnTo>
                  <a:pt x="426" y="8693"/>
                </a:lnTo>
                <a:lnTo>
                  <a:pt x="400" y="8758"/>
                </a:lnTo>
                <a:lnTo>
                  <a:pt x="375" y="8824"/>
                </a:lnTo>
                <a:lnTo>
                  <a:pt x="349" y="8890"/>
                </a:lnTo>
                <a:lnTo>
                  <a:pt x="327" y="8956"/>
                </a:lnTo>
                <a:lnTo>
                  <a:pt x="303" y="9022"/>
                </a:lnTo>
                <a:lnTo>
                  <a:pt x="281" y="9090"/>
                </a:lnTo>
                <a:lnTo>
                  <a:pt x="259" y="9158"/>
                </a:lnTo>
                <a:lnTo>
                  <a:pt x="239" y="9225"/>
                </a:lnTo>
                <a:lnTo>
                  <a:pt x="218" y="9294"/>
                </a:lnTo>
                <a:lnTo>
                  <a:pt x="199" y="9362"/>
                </a:lnTo>
                <a:lnTo>
                  <a:pt x="181" y="9431"/>
                </a:lnTo>
                <a:lnTo>
                  <a:pt x="164" y="9500"/>
                </a:lnTo>
                <a:lnTo>
                  <a:pt x="148" y="9570"/>
                </a:lnTo>
                <a:lnTo>
                  <a:pt x="132" y="9640"/>
                </a:lnTo>
                <a:lnTo>
                  <a:pt x="118" y="9709"/>
                </a:lnTo>
                <a:lnTo>
                  <a:pt x="103" y="9780"/>
                </a:lnTo>
                <a:lnTo>
                  <a:pt x="90" y="9851"/>
                </a:lnTo>
                <a:lnTo>
                  <a:pt x="78" y="9922"/>
                </a:lnTo>
                <a:lnTo>
                  <a:pt x="67" y="9994"/>
                </a:lnTo>
                <a:lnTo>
                  <a:pt x="56" y="10065"/>
                </a:lnTo>
                <a:lnTo>
                  <a:pt x="47" y="10137"/>
                </a:lnTo>
                <a:lnTo>
                  <a:pt x="38" y="10209"/>
                </a:lnTo>
                <a:lnTo>
                  <a:pt x="30" y="10282"/>
                </a:lnTo>
                <a:lnTo>
                  <a:pt x="23" y="10354"/>
                </a:lnTo>
                <a:lnTo>
                  <a:pt x="17" y="10427"/>
                </a:lnTo>
                <a:lnTo>
                  <a:pt x="12" y="10501"/>
                </a:lnTo>
                <a:lnTo>
                  <a:pt x="8" y="10574"/>
                </a:lnTo>
                <a:lnTo>
                  <a:pt x="5" y="10648"/>
                </a:lnTo>
                <a:lnTo>
                  <a:pt x="2" y="10722"/>
                </a:lnTo>
                <a:lnTo>
                  <a:pt x="1" y="10796"/>
                </a:lnTo>
                <a:lnTo>
                  <a:pt x="0" y="10870"/>
                </a:lnTo>
                <a:lnTo>
                  <a:pt x="1" y="10945"/>
                </a:lnTo>
                <a:lnTo>
                  <a:pt x="2" y="11019"/>
                </a:lnTo>
                <a:lnTo>
                  <a:pt x="5" y="11094"/>
                </a:lnTo>
                <a:lnTo>
                  <a:pt x="8" y="11167"/>
                </a:lnTo>
                <a:lnTo>
                  <a:pt x="12" y="11240"/>
                </a:lnTo>
                <a:lnTo>
                  <a:pt x="17" y="11313"/>
                </a:lnTo>
                <a:lnTo>
                  <a:pt x="23" y="11387"/>
                </a:lnTo>
                <a:lnTo>
                  <a:pt x="30" y="11460"/>
                </a:lnTo>
                <a:lnTo>
                  <a:pt x="38" y="11532"/>
                </a:lnTo>
                <a:lnTo>
                  <a:pt x="47" y="11604"/>
                </a:lnTo>
                <a:lnTo>
                  <a:pt x="56" y="11676"/>
                </a:lnTo>
                <a:lnTo>
                  <a:pt x="67" y="11748"/>
                </a:lnTo>
                <a:lnTo>
                  <a:pt x="78" y="11819"/>
                </a:lnTo>
                <a:lnTo>
                  <a:pt x="90" y="11890"/>
                </a:lnTo>
                <a:lnTo>
                  <a:pt x="103" y="11961"/>
                </a:lnTo>
                <a:lnTo>
                  <a:pt x="118" y="12032"/>
                </a:lnTo>
                <a:lnTo>
                  <a:pt x="132" y="12101"/>
                </a:lnTo>
                <a:lnTo>
                  <a:pt x="148" y="12172"/>
                </a:lnTo>
                <a:lnTo>
                  <a:pt x="164" y="12242"/>
                </a:lnTo>
                <a:lnTo>
                  <a:pt x="181" y="12310"/>
                </a:lnTo>
                <a:lnTo>
                  <a:pt x="199" y="12379"/>
                </a:lnTo>
                <a:lnTo>
                  <a:pt x="218" y="12448"/>
                </a:lnTo>
                <a:lnTo>
                  <a:pt x="239" y="12515"/>
                </a:lnTo>
                <a:lnTo>
                  <a:pt x="259" y="12584"/>
                </a:lnTo>
                <a:lnTo>
                  <a:pt x="281" y="12651"/>
                </a:lnTo>
                <a:lnTo>
                  <a:pt x="303" y="12718"/>
                </a:lnTo>
                <a:lnTo>
                  <a:pt x="327" y="12784"/>
                </a:lnTo>
                <a:lnTo>
                  <a:pt x="349" y="12852"/>
                </a:lnTo>
                <a:lnTo>
                  <a:pt x="375" y="12918"/>
                </a:lnTo>
                <a:lnTo>
                  <a:pt x="400" y="12983"/>
                </a:lnTo>
                <a:lnTo>
                  <a:pt x="426" y="13049"/>
                </a:lnTo>
                <a:lnTo>
                  <a:pt x="453" y="13113"/>
                </a:lnTo>
                <a:lnTo>
                  <a:pt x="480" y="13177"/>
                </a:lnTo>
                <a:lnTo>
                  <a:pt x="509" y="13242"/>
                </a:lnTo>
                <a:lnTo>
                  <a:pt x="538" y="13304"/>
                </a:lnTo>
                <a:lnTo>
                  <a:pt x="568" y="13368"/>
                </a:lnTo>
                <a:lnTo>
                  <a:pt x="599" y="13430"/>
                </a:lnTo>
                <a:lnTo>
                  <a:pt x="630" y="13493"/>
                </a:lnTo>
                <a:lnTo>
                  <a:pt x="663" y="13555"/>
                </a:lnTo>
                <a:lnTo>
                  <a:pt x="695" y="13617"/>
                </a:lnTo>
                <a:lnTo>
                  <a:pt x="729" y="13678"/>
                </a:lnTo>
                <a:lnTo>
                  <a:pt x="764" y="13738"/>
                </a:lnTo>
                <a:lnTo>
                  <a:pt x="798" y="13798"/>
                </a:lnTo>
                <a:lnTo>
                  <a:pt x="834" y="13858"/>
                </a:lnTo>
                <a:lnTo>
                  <a:pt x="870" y="13917"/>
                </a:lnTo>
                <a:lnTo>
                  <a:pt x="908" y="13976"/>
                </a:lnTo>
                <a:lnTo>
                  <a:pt x="946" y="14033"/>
                </a:lnTo>
                <a:lnTo>
                  <a:pt x="984" y="14091"/>
                </a:lnTo>
                <a:lnTo>
                  <a:pt x="1023" y="14148"/>
                </a:lnTo>
                <a:lnTo>
                  <a:pt x="1062" y="14205"/>
                </a:lnTo>
                <a:lnTo>
                  <a:pt x="1103" y="14261"/>
                </a:lnTo>
                <a:lnTo>
                  <a:pt x="1144" y="14318"/>
                </a:lnTo>
                <a:lnTo>
                  <a:pt x="1186" y="14373"/>
                </a:lnTo>
                <a:lnTo>
                  <a:pt x="1229" y="14427"/>
                </a:lnTo>
                <a:lnTo>
                  <a:pt x="1271" y="14481"/>
                </a:lnTo>
                <a:lnTo>
                  <a:pt x="1316" y="14535"/>
                </a:lnTo>
                <a:lnTo>
                  <a:pt x="1360" y="14588"/>
                </a:lnTo>
                <a:lnTo>
                  <a:pt x="1405" y="14641"/>
                </a:lnTo>
                <a:lnTo>
                  <a:pt x="1450" y="14692"/>
                </a:lnTo>
                <a:lnTo>
                  <a:pt x="1497" y="14744"/>
                </a:lnTo>
                <a:lnTo>
                  <a:pt x="1544" y="14794"/>
                </a:lnTo>
                <a:lnTo>
                  <a:pt x="1591" y="14845"/>
                </a:lnTo>
                <a:lnTo>
                  <a:pt x="1639" y="14895"/>
                </a:lnTo>
                <a:lnTo>
                  <a:pt x="1687" y="14945"/>
                </a:lnTo>
                <a:lnTo>
                  <a:pt x="1736" y="14993"/>
                </a:lnTo>
                <a:lnTo>
                  <a:pt x="1786" y="15041"/>
                </a:lnTo>
                <a:lnTo>
                  <a:pt x="1837" y="15087"/>
                </a:lnTo>
                <a:lnTo>
                  <a:pt x="1887" y="15134"/>
                </a:lnTo>
                <a:lnTo>
                  <a:pt x="1939" y="15181"/>
                </a:lnTo>
                <a:lnTo>
                  <a:pt x="1990" y="15227"/>
                </a:lnTo>
                <a:lnTo>
                  <a:pt x="2043" y="15271"/>
                </a:lnTo>
                <a:lnTo>
                  <a:pt x="2096" y="15316"/>
                </a:lnTo>
                <a:lnTo>
                  <a:pt x="2150" y="15360"/>
                </a:lnTo>
                <a:lnTo>
                  <a:pt x="2204" y="15402"/>
                </a:lnTo>
                <a:lnTo>
                  <a:pt x="2258" y="15445"/>
                </a:lnTo>
                <a:lnTo>
                  <a:pt x="2313" y="15487"/>
                </a:lnTo>
                <a:lnTo>
                  <a:pt x="2370" y="15528"/>
                </a:lnTo>
                <a:lnTo>
                  <a:pt x="2426" y="15569"/>
                </a:lnTo>
                <a:lnTo>
                  <a:pt x="2483" y="15609"/>
                </a:lnTo>
                <a:lnTo>
                  <a:pt x="2539" y="15647"/>
                </a:lnTo>
                <a:lnTo>
                  <a:pt x="2597" y="15685"/>
                </a:lnTo>
                <a:lnTo>
                  <a:pt x="2656" y="15724"/>
                </a:lnTo>
                <a:lnTo>
                  <a:pt x="2714" y="15761"/>
                </a:lnTo>
                <a:lnTo>
                  <a:pt x="2773" y="15797"/>
                </a:lnTo>
                <a:lnTo>
                  <a:pt x="2833" y="15833"/>
                </a:lnTo>
                <a:lnTo>
                  <a:pt x="2893" y="15868"/>
                </a:lnTo>
                <a:lnTo>
                  <a:pt x="2953" y="15903"/>
                </a:lnTo>
                <a:lnTo>
                  <a:pt x="3015" y="15936"/>
                </a:lnTo>
                <a:lnTo>
                  <a:pt x="3076" y="15969"/>
                </a:lnTo>
                <a:lnTo>
                  <a:pt x="3138" y="16001"/>
                </a:lnTo>
                <a:lnTo>
                  <a:pt x="3201" y="16032"/>
                </a:lnTo>
                <a:lnTo>
                  <a:pt x="3263" y="16064"/>
                </a:lnTo>
                <a:lnTo>
                  <a:pt x="3325" y="16094"/>
                </a:lnTo>
                <a:lnTo>
                  <a:pt x="3389" y="16122"/>
                </a:lnTo>
                <a:lnTo>
                  <a:pt x="3454" y="16151"/>
                </a:lnTo>
                <a:lnTo>
                  <a:pt x="3518" y="16179"/>
                </a:lnTo>
                <a:lnTo>
                  <a:pt x="3582" y="16205"/>
                </a:lnTo>
                <a:lnTo>
                  <a:pt x="3648" y="16232"/>
                </a:lnTo>
                <a:lnTo>
                  <a:pt x="3713" y="16257"/>
                </a:lnTo>
                <a:lnTo>
                  <a:pt x="3779" y="16282"/>
                </a:lnTo>
                <a:lnTo>
                  <a:pt x="3845" y="16305"/>
                </a:lnTo>
                <a:lnTo>
                  <a:pt x="3913" y="16329"/>
                </a:lnTo>
                <a:lnTo>
                  <a:pt x="3980" y="16351"/>
                </a:lnTo>
                <a:lnTo>
                  <a:pt x="4047" y="16372"/>
                </a:lnTo>
                <a:lnTo>
                  <a:pt x="4115" y="16393"/>
                </a:lnTo>
                <a:lnTo>
                  <a:pt x="4183" y="16413"/>
                </a:lnTo>
                <a:lnTo>
                  <a:pt x="4251" y="16431"/>
                </a:lnTo>
                <a:lnTo>
                  <a:pt x="4321" y="16450"/>
                </a:lnTo>
                <a:lnTo>
                  <a:pt x="4389" y="16467"/>
                </a:lnTo>
                <a:lnTo>
                  <a:pt x="4459" y="16484"/>
                </a:lnTo>
                <a:lnTo>
                  <a:pt x="4528" y="16500"/>
                </a:lnTo>
                <a:lnTo>
                  <a:pt x="4599" y="16514"/>
                </a:lnTo>
                <a:lnTo>
                  <a:pt x="4670" y="16528"/>
                </a:lnTo>
                <a:lnTo>
                  <a:pt x="4740" y="16542"/>
                </a:lnTo>
                <a:lnTo>
                  <a:pt x="4812" y="16554"/>
                </a:lnTo>
                <a:lnTo>
                  <a:pt x="4883" y="16564"/>
                </a:lnTo>
                <a:lnTo>
                  <a:pt x="4955" y="16575"/>
                </a:lnTo>
                <a:lnTo>
                  <a:pt x="5027" y="16585"/>
                </a:lnTo>
                <a:lnTo>
                  <a:pt x="5099" y="16593"/>
                </a:lnTo>
                <a:lnTo>
                  <a:pt x="5171" y="16602"/>
                </a:lnTo>
                <a:lnTo>
                  <a:pt x="5244" y="16609"/>
                </a:lnTo>
                <a:lnTo>
                  <a:pt x="5317" y="16615"/>
                </a:lnTo>
                <a:lnTo>
                  <a:pt x="5390" y="16620"/>
                </a:lnTo>
                <a:lnTo>
                  <a:pt x="5464" y="16623"/>
                </a:lnTo>
                <a:lnTo>
                  <a:pt x="5537" y="16627"/>
                </a:lnTo>
                <a:lnTo>
                  <a:pt x="5611" y="16629"/>
                </a:lnTo>
                <a:lnTo>
                  <a:pt x="5686" y="16630"/>
                </a:lnTo>
                <a:lnTo>
                  <a:pt x="5760" y="16632"/>
                </a:lnTo>
                <a:lnTo>
                  <a:pt x="5837" y="16630"/>
                </a:lnTo>
                <a:lnTo>
                  <a:pt x="5915" y="16629"/>
                </a:lnTo>
                <a:lnTo>
                  <a:pt x="5992" y="16627"/>
                </a:lnTo>
                <a:lnTo>
                  <a:pt x="6069" y="16623"/>
                </a:lnTo>
                <a:lnTo>
                  <a:pt x="6146" y="16618"/>
                </a:lnTo>
                <a:lnTo>
                  <a:pt x="6221" y="16612"/>
                </a:lnTo>
                <a:lnTo>
                  <a:pt x="6297" y="16606"/>
                </a:lnTo>
                <a:lnTo>
                  <a:pt x="6372" y="16598"/>
                </a:lnTo>
                <a:lnTo>
                  <a:pt x="6448" y="16590"/>
                </a:lnTo>
                <a:lnTo>
                  <a:pt x="6524" y="16580"/>
                </a:lnTo>
                <a:lnTo>
                  <a:pt x="6598" y="16569"/>
                </a:lnTo>
                <a:lnTo>
                  <a:pt x="6673" y="16558"/>
                </a:lnTo>
                <a:lnTo>
                  <a:pt x="6747" y="16545"/>
                </a:lnTo>
                <a:lnTo>
                  <a:pt x="6820" y="16532"/>
                </a:lnTo>
                <a:lnTo>
                  <a:pt x="6893" y="16518"/>
                </a:lnTo>
                <a:lnTo>
                  <a:pt x="6967" y="16503"/>
                </a:lnTo>
                <a:lnTo>
                  <a:pt x="7040" y="16486"/>
                </a:lnTo>
                <a:lnTo>
                  <a:pt x="7112" y="16469"/>
                </a:lnTo>
                <a:lnTo>
                  <a:pt x="7184" y="16451"/>
                </a:lnTo>
                <a:lnTo>
                  <a:pt x="7256" y="16432"/>
                </a:lnTo>
                <a:lnTo>
                  <a:pt x="7327" y="16412"/>
                </a:lnTo>
                <a:lnTo>
                  <a:pt x="7399" y="16391"/>
                </a:lnTo>
                <a:lnTo>
                  <a:pt x="7469" y="16370"/>
                </a:lnTo>
                <a:lnTo>
                  <a:pt x="7539" y="16347"/>
                </a:lnTo>
                <a:lnTo>
                  <a:pt x="7609" y="16324"/>
                </a:lnTo>
                <a:lnTo>
                  <a:pt x="7679" y="16300"/>
                </a:lnTo>
                <a:lnTo>
                  <a:pt x="7747" y="16275"/>
                </a:lnTo>
                <a:lnTo>
                  <a:pt x="7817" y="16250"/>
                </a:lnTo>
                <a:lnTo>
                  <a:pt x="7884" y="16222"/>
                </a:lnTo>
                <a:lnTo>
                  <a:pt x="7952" y="16195"/>
                </a:lnTo>
                <a:lnTo>
                  <a:pt x="8020" y="16167"/>
                </a:lnTo>
                <a:lnTo>
                  <a:pt x="8087" y="16138"/>
                </a:lnTo>
                <a:lnTo>
                  <a:pt x="8177" y="16204"/>
                </a:lnTo>
                <a:lnTo>
                  <a:pt x="8269" y="16268"/>
                </a:lnTo>
                <a:lnTo>
                  <a:pt x="8362" y="16330"/>
                </a:lnTo>
                <a:lnTo>
                  <a:pt x="8457" y="16391"/>
                </a:lnTo>
                <a:lnTo>
                  <a:pt x="8553" y="16450"/>
                </a:lnTo>
                <a:lnTo>
                  <a:pt x="8649" y="16508"/>
                </a:lnTo>
                <a:lnTo>
                  <a:pt x="8747" y="16563"/>
                </a:lnTo>
                <a:lnTo>
                  <a:pt x="8847" y="16617"/>
                </a:lnTo>
                <a:lnTo>
                  <a:pt x="8946" y="16669"/>
                </a:lnTo>
                <a:lnTo>
                  <a:pt x="9048" y="16719"/>
                </a:lnTo>
                <a:lnTo>
                  <a:pt x="9150" y="16767"/>
                </a:lnTo>
                <a:lnTo>
                  <a:pt x="9254" y="16813"/>
                </a:lnTo>
                <a:lnTo>
                  <a:pt x="9359" y="16857"/>
                </a:lnTo>
                <a:lnTo>
                  <a:pt x="9465" y="16899"/>
                </a:lnTo>
                <a:lnTo>
                  <a:pt x="9572" y="16939"/>
                </a:lnTo>
                <a:lnTo>
                  <a:pt x="9679" y="16976"/>
                </a:lnTo>
                <a:lnTo>
                  <a:pt x="9788" y="17012"/>
                </a:lnTo>
                <a:lnTo>
                  <a:pt x="9897" y="17046"/>
                </a:lnTo>
                <a:lnTo>
                  <a:pt x="10008" y="17077"/>
                </a:lnTo>
                <a:lnTo>
                  <a:pt x="10119" y="17107"/>
                </a:lnTo>
                <a:lnTo>
                  <a:pt x="10232" y="17134"/>
                </a:lnTo>
                <a:lnTo>
                  <a:pt x="10345" y="17159"/>
                </a:lnTo>
                <a:lnTo>
                  <a:pt x="10459" y="17182"/>
                </a:lnTo>
                <a:lnTo>
                  <a:pt x="10574" y="17202"/>
                </a:lnTo>
                <a:lnTo>
                  <a:pt x="10690" y="17220"/>
                </a:lnTo>
                <a:lnTo>
                  <a:pt x="10806" y="17236"/>
                </a:lnTo>
                <a:lnTo>
                  <a:pt x="10922" y="17249"/>
                </a:lnTo>
                <a:lnTo>
                  <a:pt x="11041" y="17260"/>
                </a:lnTo>
                <a:lnTo>
                  <a:pt x="11159" y="17269"/>
                </a:lnTo>
                <a:lnTo>
                  <a:pt x="11278" y="17275"/>
                </a:lnTo>
                <a:lnTo>
                  <a:pt x="11398" y="17279"/>
                </a:lnTo>
                <a:lnTo>
                  <a:pt x="11519" y="17280"/>
                </a:lnTo>
                <a:lnTo>
                  <a:pt x="11594" y="17280"/>
                </a:lnTo>
                <a:lnTo>
                  <a:pt x="11667" y="17278"/>
                </a:lnTo>
                <a:lnTo>
                  <a:pt x="11741" y="17275"/>
                </a:lnTo>
                <a:lnTo>
                  <a:pt x="11816" y="17273"/>
                </a:lnTo>
                <a:lnTo>
                  <a:pt x="11889" y="17268"/>
                </a:lnTo>
                <a:lnTo>
                  <a:pt x="11962" y="17263"/>
                </a:lnTo>
                <a:lnTo>
                  <a:pt x="12035" y="17257"/>
                </a:lnTo>
                <a:lnTo>
                  <a:pt x="12107" y="17250"/>
                </a:lnTo>
                <a:lnTo>
                  <a:pt x="12181" y="17243"/>
                </a:lnTo>
                <a:lnTo>
                  <a:pt x="12253" y="17233"/>
                </a:lnTo>
                <a:lnTo>
                  <a:pt x="12325" y="17224"/>
                </a:lnTo>
                <a:lnTo>
                  <a:pt x="12396" y="17214"/>
                </a:lnTo>
                <a:lnTo>
                  <a:pt x="12468" y="17202"/>
                </a:lnTo>
                <a:lnTo>
                  <a:pt x="12538" y="17190"/>
                </a:lnTo>
                <a:lnTo>
                  <a:pt x="12609" y="17177"/>
                </a:lnTo>
                <a:lnTo>
                  <a:pt x="12680" y="17164"/>
                </a:lnTo>
                <a:lnTo>
                  <a:pt x="12750" y="17148"/>
                </a:lnTo>
                <a:lnTo>
                  <a:pt x="12819" y="17132"/>
                </a:lnTo>
                <a:lnTo>
                  <a:pt x="12889" y="17115"/>
                </a:lnTo>
                <a:lnTo>
                  <a:pt x="12959" y="17099"/>
                </a:lnTo>
                <a:lnTo>
                  <a:pt x="13027" y="17081"/>
                </a:lnTo>
                <a:lnTo>
                  <a:pt x="13095" y="17061"/>
                </a:lnTo>
                <a:lnTo>
                  <a:pt x="13164" y="17041"/>
                </a:lnTo>
                <a:lnTo>
                  <a:pt x="13231" y="17021"/>
                </a:lnTo>
                <a:lnTo>
                  <a:pt x="13298" y="16999"/>
                </a:lnTo>
                <a:lnTo>
                  <a:pt x="13366" y="16977"/>
                </a:lnTo>
                <a:lnTo>
                  <a:pt x="13433" y="16955"/>
                </a:lnTo>
                <a:lnTo>
                  <a:pt x="13499" y="16931"/>
                </a:lnTo>
                <a:lnTo>
                  <a:pt x="13565" y="16905"/>
                </a:lnTo>
                <a:lnTo>
                  <a:pt x="13631" y="16880"/>
                </a:lnTo>
                <a:lnTo>
                  <a:pt x="13696" y="16854"/>
                </a:lnTo>
                <a:lnTo>
                  <a:pt x="13761" y="16827"/>
                </a:lnTo>
                <a:lnTo>
                  <a:pt x="13825" y="16800"/>
                </a:lnTo>
                <a:lnTo>
                  <a:pt x="13889" y="16771"/>
                </a:lnTo>
                <a:lnTo>
                  <a:pt x="13953" y="16742"/>
                </a:lnTo>
                <a:lnTo>
                  <a:pt x="14016" y="16712"/>
                </a:lnTo>
                <a:lnTo>
                  <a:pt x="14079" y="16681"/>
                </a:lnTo>
                <a:lnTo>
                  <a:pt x="14141" y="16650"/>
                </a:lnTo>
                <a:lnTo>
                  <a:pt x="14202" y="16617"/>
                </a:lnTo>
                <a:lnTo>
                  <a:pt x="14264" y="16585"/>
                </a:lnTo>
                <a:lnTo>
                  <a:pt x="14325" y="16551"/>
                </a:lnTo>
                <a:lnTo>
                  <a:pt x="14386" y="16516"/>
                </a:lnTo>
                <a:lnTo>
                  <a:pt x="14446" y="16482"/>
                </a:lnTo>
                <a:lnTo>
                  <a:pt x="14505" y="16445"/>
                </a:lnTo>
                <a:lnTo>
                  <a:pt x="14565" y="16409"/>
                </a:lnTo>
                <a:lnTo>
                  <a:pt x="14622" y="16372"/>
                </a:lnTo>
                <a:lnTo>
                  <a:pt x="14681" y="16335"/>
                </a:lnTo>
                <a:lnTo>
                  <a:pt x="14739" y="16297"/>
                </a:lnTo>
                <a:lnTo>
                  <a:pt x="14797" y="16257"/>
                </a:lnTo>
                <a:lnTo>
                  <a:pt x="14853" y="16217"/>
                </a:lnTo>
                <a:lnTo>
                  <a:pt x="14909" y="16177"/>
                </a:lnTo>
                <a:lnTo>
                  <a:pt x="14965" y="16136"/>
                </a:lnTo>
                <a:lnTo>
                  <a:pt x="15020" y="16094"/>
                </a:lnTo>
                <a:lnTo>
                  <a:pt x="15075" y="16052"/>
                </a:lnTo>
                <a:lnTo>
                  <a:pt x="15129" y="16008"/>
                </a:lnTo>
                <a:lnTo>
                  <a:pt x="15182" y="15964"/>
                </a:lnTo>
                <a:lnTo>
                  <a:pt x="15235" y="15921"/>
                </a:lnTo>
                <a:lnTo>
                  <a:pt x="15288" y="15875"/>
                </a:lnTo>
                <a:lnTo>
                  <a:pt x="15340" y="15829"/>
                </a:lnTo>
                <a:lnTo>
                  <a:pt x="15391" y="15784"/>
                </a:lnTo>
                <a:lnTo>
                  <a:pt x="15442" y="15737"/>
                </a:lnTo>
                <a:lnTo>
                  <a:pt x="15493" y="15689"/>
                </a:lnTo>
                <a:lnTo>
                  <a:pt x="15542" y="15641"/>
                </a:lnTo>
                <a:lnTo>
                  <a:pt x="15591" y="15593"/>
                </a:lnTo>
                <a:lnTo>
                  <a:pt x="15639" y="15544"/>
                </a:lnTo>
                <a:lnTo>
                  <a:pt x="15687" y="15494"/>
                </a:lnTo>
                <a:lnTo>
                  <a:pt x="15735" y="15444"/>
                </a:lnTo>
                <a:lnTo>
                  <a:pt x="15782" y="15392"/>
                </a:lnTo>
                <a:lnTo>
                  <a:pt x="15828" y="15341"/>
                </a:lnTo>
                <a:lnTo>
                  <a:pt x="15873" y="15289"/>
                </a:lnTo>
                <a:lnTo>
                  <a:pt x="15919" y="15236"/>
                </a:lnTo>
                <a:lnTo>
                  <a:pt x="15963" y="15183"/>
                </a:lnTo>
                <a:lnTo>
                  <a:pt x="16007" y="15131"/>
                </a:lnTo>
                <a:lnTo>
                  <a:pt x="16050" y="15075"/>
                </a:lnTo>
                <a:lnTo>
                  <a:pt x="16092" y="15021"/>
                </a:lnTo>
                <a:lnTo>
                  <a:pt x="16134" y="14966"/>
                </a:lnTo>
                <a:lnTo>
                  <a:pt x="16175" y="14911"/>
                </a:lnTo>
                <a:lnTo>
                  <a:pt x="16216" y="14854"/>
                </a:lnTo>
                <a:lnTo>
                  <a:pt x="16255" y="14798"/>
                </a:lnTo>
                <a:lnTo>
                  <a:pt x="16295" y="14740"/>
                </a:lnTo>
                <a:lnTo>
                  <a:pt x="16333" y="14683"/>
                </a:lnTo>
                <a:lnTo>
                  <a:pt x="16370" y="14624"/>
                </a:lnTo>
                <a:lnTo>
                  <a:pt x="16408" y="14565"/>
                </a:lnTo>
                <a:lnTo>
                  <a:pt x="16445" y="14506"/>
                </a:lnTo>
                <a:lnTo>
                  <a:pt x="16480" y="14447"/>
                </a:lnTo>
                <a:lnTo>
                  <a:pt x="16515" y="14387"/>
                </a:lnTo>
                <a:lnTo>
                  <a:pt x="16549" y="14326"/>
                </a:lnTo>
                <a:lnTo>
                  <a:pt x="16583" y="14265"/>
                </a:lnTo>
                <a:lnTo>
                  <a:pt x="16615" y="14204"/>
                </a:lnTo>
                <a:lnTo>
                  <a:pt x="16648" y="14142"/>
                </a:lnTo>
                <a:lnTo>
                  <a:pt x="16679" y="14080"/>
                </a:lnTo>
                <a:lnTo>
                  <a:pt x="16710" y="14016"/>
                </a:lnTo>
                <a:lnTo>
                  <a:pt x="16740" y="13954"/>
                </a:lnTo>
                <a:lnTo>
                  <a:pt x="16769" y="13890"/>
                </a:lnTo>
                <a:lnTo>
                  <a:pt x="16798" y="13827"/>
                </a:lnTo>
                <a:lnTo>
                  <a:pt x="16825" y="13762"/>
                </a:lnTo>
                <a:lnTo>
                  <a:pt x="16853" y="13697"/>
                </a:lnTo>
                <a:lnTo>
                  <a:pt x="16878" y="13632"/>
                </a:lnTo>
                <a:lnTo>
                  <a:pt x="16904" y="13566"/>
                </a:lnTo>
                <a:lnTo>
                  <a:pt x="16929" y="13500"/>
                </a:lnTo>
                <a:lnTo>
                  <a:pt x="16953" y="13434"/>
                </a:lnTo>
                <a:lnTo>
                  <a:pt x="16976" y="13367"/>
                </a:lnTo>
                <a:lnTo>
                  <a:pt x="16998" y="13300"/>
                </a:lnTo>
                <a:lnTo>
                  <a:pt x="17019" y="13232"/>
                </a:lnTo>
                <a:lnTo>
                  <a:pt x="17040" y="13165"/>
                </a:lnTo>
                <a:lnTo>
                  <a:pt x="17060" y="13097"/>
                </a:lnTo>
                <a:lnTo>
                  <a:pt x="17079" y="13028"/>
                </a:lnTo>
                <a:lnTo>
                  <a:pt x="17097" y="12960"/>
                </a:lnTo>
                <a:lnTo>
                  <a:pt x="17114" y="12890"/>
                </a:lnTo>
                <a:lnTo>
                  <a:pt x="17130" y="12820"/>
                </a:lnTo>
                <a:lnTo>
                  <a:pt x="17146" y="12751"/>
                </a:lnTo>
                <a:lnTo>
                  <a:pt x="17162" y="12680"/>
                </a:lnTo>
                <a:lnTo>
                  <a:pt x="17175" y="12610"/>
                </a:lnTo>
                <a:lnTo>
                  <a:pt x="17188" y="12539"/>
                </a:lnTo>
                <a:lnTo>
                  <a:pt x="17200" y="12469"/>
                </a:lnTo>
                <a:lnTo>
                  <a:pt x="17212" y="12397"/>
                </a:lnTo>
                <a:lnTo>
                  <a:pt x="17223" y="12325"/>
                </a:lnTo>
                <a:lnTo>
                  <a:pt x="17232" y="12254"/>
                </a:lnTo>
                <a:lnTo>
                  <a:pt x="17241" y="12180"/>
                </a:lnTo>
                <a:lnTo>
                  <a:pt x="17248" y="12108"/>
                </a:lnTo>
                <a:lnTo>
                  <a:pt x="17255" y="12035"/>
                </a:lnTo>
                <a:lnTo>
                  <a:pt x="17261" y="11963"/>
                </a:lnTo>
                <a:lnTo>
                  <a:pt x="17266" y="11890"/>
                </a:lnTo>
                <a:lnTo>
                  <a:pt x="17271" y="11815"/>
                </a:lnTo>
                <a:lnTo>
                  <a:pt x="17274" y="11742"/>
                </a:lnTo>
                <a:lnTo>
                  <a:pt x="17277" y="11668"/>
                </a:lnTo>
                <a:lnTo>
                  <a:pt x="17278" y="11594"/>
                </a:lnTo>
                <a:lnTo>
                  <a:pt x="17278" y="11520"/>
                </a:lnTo>
                <a:lnTo>
                  <a:pt x="17277" y="11422"/>
                </a:lnTo>
                <a:lnTo>
                  <a:pt x="17274" y="11323"/>
                </a:lnTo>
                <a:lnTo>
                  <a:pt x="17271" y="11226"/>
                </a:lnTo>
                <a:lnTo>
                  <a:pt x="17265" y="11129"/>
                </a:lnTo>
                <a:lnTo>
                  <a:pt x="17258" y="11032"/>
                </a:lnTo>
                <a:lnTo>
                  <a:pt x="17248" y="10936"/>
                </a:lnTo>
                <a:lnTo>
                  <a:pt x="17238" y="10840"/>
                </a:lnTo>
                <a:lnTo>
                  <a:pt x="17226" y="10746"/>
                </a:lnTo>
                <a:lnTo>
                  <a:pt x="17212" y="10651"/>
                </a:lnTo>
                <a:lnTo>
                  <a:pt x="17196" y="10557"/>
                </a:lnTo>
                <a:lnTo>
                  <a:pt x="17180" y="10463"/>
                </a:lnTo>
                <a:lnTo>
                  <a:pt x="17162" y="10371"/>
                </a:lnTo>
                <a:lnTo>
                  <a:pt x="17142" y="10278"/>
                </a:lnTo>
                <a:lnTo>
                  <a:pt x="17121" y="10186"/>
                </a:lnTo>
                <a:lnTo>
                  <a:pt x="17098" y="10095"/>
                </a:lnTo>
                <a:lnTo>
                  <a:pt x="17074" y="10003"/>
                </a:lnTo>
                <a:lnTo>
                  <a:pt x="17049" y="9913"/>
                </a:lnTo>
                <a:lnTo>
                  <a:pt x="17021" y="9823"/>
                </a:lnTo>
                <a:lnTo>
                  <a:pt x="16992" y="9734"/>
                </a:lnTo>
                <a:lnTo>
                  <a:pt x="16964" y="9647"/>
                </a:lnTo>
                <a:lnTo>
                  <a:pt x="16932" y="9559"/>
                </a:lnTo>
                <a:lnTo>
                  <a:pt x="16899" y="9472"/>
                </a:lnTo>
                <a:lnTo>
                  <a:pt x="16865" y="9385"/>
                </a:lnTo>
                <a:lnTo>
                  <a:pt x="16830" y="9300"/>
                </a:lnTo>
                <a:lnTo>
                  <a:pt x="16793" y="9215"/>
                </a:lnTo>
                <a:lnTo>
                  <a:pt x="16756" y="9131"/>
                </a:lnTo>
                <a:lnTo>
                  <a:pt x="16716" y="9046"/>
                </a:lnTo>
                <a:lnTo>
                  <a:pt x="16675" y="8964"/>
                </a:lnTo>
                <a:lnTo>
                  <a:pt x="16635" y="8882"/>
                </a:lnTo>
                <a:lnTo>
                  <a:pt x="16591" y="8800"/>
                </a:lnTo>
                <a:lnTo>
                  <a:pt x="16547" y="8720"/>
                </a:lnTo>
                <a:lnTo>
                  <a:pt x="16501" y="8639"/>
                </a:lnTo>
                <a:lnTo>
                  <a:pt x="16561" y="8533"/>
                </a:lnTo>
                <a:lnTo>
                  <a:pt x="16620" y="8426"/>
                </a:lnTo>
                <a:lnTo>
                  <a:pt x="16675" y="8315"/>
                </a:lnTo>
                <a:lnTo>
                  <a:pt x="16729" y="8205"/>
                </a:lnTo>
                <a:lnTo>
                  <a:pt x="16762" y="8148"/>
                </a:lnTo>
                <a:lnTo>
                  <a:pt x="16795" y="8091"/>
                </a:lnTo>
                <a:lnTo>
                  <a:pt x="16815" y="8062"/>
                </a:lnTo>
                <a:lnTo>
                  <a:pt x="16834" y="8032"/>
                </a:lnTo>
                <a:lnTo>
                  <a:pt x="16857" y="8002"/>
                </a:lnTo>
                <a:lnTo>
                  <a:pt x="16881" y="7971"/>
                </a:lnTo>
                <a:lnTo>
                  <a:pt x="16907" y="7939"/>
                </a:lnTo>
                <a:lnTo>
                  <a:pt x="16937" y="7907"/>
                </a:lnTo>
                <a:lnTo>
                  <a:pt x="16970" y="7875"/>
                </a:lnTo>
                <a:lnTo>
                  <a:pt x="17007" y="7841"/>
                </a:lnTo>
                <a:lnTo>
                  <a:pt x="17046" y="7806"/>
                </a:lnTo>
                <a:lnTo>
                  <a:pt x="17092" y="7770"/>
                </a:lnTo>
                <a:lnTo>
                  <a:pt x="17141" y="7734"/>
                </a:lnTo>
                <a:lnTo>
                  <a:pt x="17195" y="7696"/>
                </a:lnTo>
                <a:lnTo>
                  <a:pt x="17243" y="7682"/>
                </a:lnTo>
                <a:lnTo>
                  <a:pt x="17291" y="7668"/>
                </a:lnTo>
                <a:lnTo>
                  <a:pt x="17339" y="7654"/>
                </a:lnTo>
                <a:lnTo>
                  <a:pt x="17387" y="7638"/>
                </a:lnTo>
                <a:lnTo>
                  <a:pt x="17434" y="7621"/>
                </a:lnTo>
                <a:lnTo>
                  <a:pt x="17481" y="7604"/>
                </a:lnTo>
                <a:lnTo>
                  <a:pt x="17527" y="7586"/>
                </a:lnTo>
                <a:lnTo>
                  <a:pt x="17573" y="7568"/>
                </a:lnTo>
                <a:lnTo>
                  <a:pt x="17619" y="7549"/>
                </a:lnTo>
                <a:lnTo>
                  <a:pt x="17665" y="7530"/>
                </a:lnTo>
                <a:lnTo>
                  <a:pt x="17709" y="7509"/>
                </a:lnTo>
                <a:lnTo>
                  <a:pt x="17753" y="7488"/>
                </a:lnTo>
                <a:lnTo>
                  <a:pt x="17798" y="7466"/>
                </a:lnTo>
                <a:lnTo>
                  <a:pt x="17841" y="7445"/>
                </a:lnTo>
                <a:lnTo>
                  <a:pt x="17928" y="7399"/>
                </a:lnTo>
                <a:lnTo>
                  <a:pt x="18013" y="7350"/>
                </a:lnTo>
                <a:lnTo>
                  <a:pt x="18096" y="7299"/>
                </a:lnTo>
                <a:lnTo>
                  <a:pt x="18177" y="7247"/>
                </a:lnTo>
                <a:lnTo>
                  <a:pt x="18257" y="7191"/>
                </a:lnTo>
                <a:lnTo>
                  <a:pt x="18336" y="7134"/>
                </a:lnTo>
                <a:lnTo>
                  <a:pt x="18411" y="7075"/>
                </a:lnTo>
                <a:lnTo>
                  <a:pt x="18487" y="7014"/>
                </a:lnTo>
                <a:lnTo>
                  <a:pt x="18559" y="6950"/>
                </a:lnTo>
                <a:lnTo>
                  <a:pt x="18631" y="6884"/>
                </a:lnTo>
                <a:lnTo>
                  <a:pt x="18700" y="6817"/>
                </a:lnTo>
                <a:lnTo>
                  <a:pt x="18768" y="6748"/>
                </a:lnTo>
                <a:lnTo>
                  <a:pt x="18833" y="6677"/>
                </a:lnTo>
                <a:lnTo>
                  <a:pt x="18898" y="6605"/>
                </a:lnTo>
                <a:lnTo>
                  <a:pt x="18959" y="6531"/>
                </a:lnTo>
                <a:lnTo>
                  <a:pt x="19019" y="6456"/>
                </a:lnTo>
                <a:lnTo>
                  <a:pt x="19076" y="6378"/>
                </a:lnTo>
                <a:lnTo>
                  <a:pt x="19133" y="6300"/>
                </a:lnTo>
                <a:lnTo>
                  <a:pt x="19187" y="6221"/>
                </a:lnTo>
                <a:lnTo>
                  <a:pt x="19239" y="6139"/>
                </a:lnTo>
                <a:lnTo>
                  <a:pt x="19289" y="6057"/>
                </a:lnTo>
                <a:lnTo>
                  <a:pt x="19337" y="5974"/>
                </a:lnTo>
                <a:lnTo>
                  <a:pt x="19383" y="5888"/>
                </a:lnTo>
                <a:lnTo>
                  <a:pt x="19426" y="5803"/>
                </a:lnTo>
                <a:lnTo>
                  <a:pt x="19467" y="5716"/>
                </a:lnTo>
                <a:lnTo>
                  <a:pt x="19506" y="5628"/>
                </a:lnTo>
                <a:lnTo>
                  <a:pt x="19543" y="5539"/>
                </a:lnTo>
                <a:lnTo>
                  <a:pt x="19578" y="5450"/>
                </a:lnTo>
                <a:lnTo>
                  <a:pt x="19611" y="5359"/>
                </a:lnTo>
                <a:lnTo>
                  <a:pt x="19641" y="5269"/>
                </a:lnTo>
                <a:lnTo>
                  <a:pt x="19668" y="5176"/>
                </a:lnTo>
                <a:lnTo>
                  <a:pt x="19695" y="5084"/>
                </a:lnTo>
                <a:lnTo>
                  <a:pt x="19718" y="4992"/>
                </a:lnTo>
                <a:lnTo>
                  <a:pt x="19738" y="4898"/>
                </a:lnTo>
                <a:lnTo>
                  <a:pt x="19757" y="4803"/>
                </a:lnTo>
                <a:lnTo>
                  <a:pt x="19773" y="4709"/>
                </a:lnTo>
                <a:lnTo>
                  <a:pt x="19786" y="4614"/>
                </a:lnTo>
                <a:lnTo>
                  <a:pt x="19797" y="4520"/>
                </a:lnTo>
                <a:lnTo>
                  <a:pt x="19805" y="4425"/>
                </a:lnTo>
                <a:lnTo>
                  <a:pt x="19811" y="4329"/>
                </a:lnTo>
                <a:lnTo>
                  <a:pt x="19815" y="4234"/>
                </a:lnTo>
                <a:lnTo>
                  <a:pt x="19816" y="4138"/>
                </a:lnTo>
                <a:lnTo>
                  <a:pt x="19814" y="4043"/>
                </a:lnTo>
                <a:lnTo>
                  <a:pt x="19810" y="3947"/>
                </a:lnTo>
                <a:lnTo>
                  <a:pt x="19803" y="3852"/>
                </a:lnTo>
                <a:lnTo>
                  <a:pt x="19793" y="3757"/>
                </a:lnTo>
                <a:lnTo>
                  <a:pt x="19780" y="3662"/>
                </a:lnTo>
                <a:lnTo>
                  <a:pt x="19764" y="3567"/>
                </a:lnTo>
                <a:lnTo>
                  <a:pt x="19746" y="3474"/>
                </a:lnTo>
                <a:lnTo>
                  <a:pt x="19726" y="3380"/>
                </a:lnTo>
                <a:lnTo>
                  <a:pt x="19702" y="3286"/>
                </a:lnTo>
                <a:lnTo>
                  <a:pt x="19690" y="3240"/>
                </a:lnTo>
                <a:lnTo>
                  <a:pt x="19676" y="3194"/>
                </a:lnTo>
                <a:lnTo>
                  <a:pt x="19661" y="3147"/>
                </a:lnTo>
                <a:lnTo>
                  <a:pt x="19647" y="3102"/>
                </a:lnTo>
                <a:lnTo>
                  <a:pt x="19631" y="3056"/>
                </a:lnTo>
                <a:lnTo>
                  <a:pt x="19614" y="3010"/>
                </a:lnTo>
                <a:lnTo>
                  <a:pt x="19598" y="2965"/>
                </a:lnTo>
                <a:lnTo>
                  <a:pt x="19579" y="2919"/>
                </a:lnTo>
                <a:lnTo>
                  <a:pt x="19560" y="2875"/>
                </a:lnTo>
                <a:lnTo>
                  <a:pt x="19541" y="2829"/>
                </a:lnTo>
                <a:lnTo>
                  <a:pt x="19521" y="2785"/>
                </a:lnTo>
                <a:lnTo>
                  <a:pt x="19500" y="2740"/>
                </a:lnTo>
                <a:lnTo>
                  <a:pt x="19479" y="2698"/>
                </a:lnTo>
                <a:lnTo>
                  <a:pt x="19456" y="2656"/>
                </a:lnTo>
                <a:lnTo>
                  <a:pt x="19433" y="2615"/>
                </a:lnTo>
                <a:lnTo>
                  <a:pt x="19410" y="2573"/>
                </a:lnTo>
                <a:lnTo>
                  <a:pt x="19386" y="2534"/>
                </a:lnTo>
                <a:lnTo>
                  <a:pt x="19361" y="2493"/>
                </a:lnTo>
                <a:lnTo>
                  <a:pt x="19336" y="2454"/>
                </a:lnTo>
                <a:lnTo>
                  <a:pt x="19311" y="2415"/>
                </a:lnTo>
                <a:lnTo>
                  <a:pt x="19284" y="2376"/>
                </a:lnTo>
                <a:lnTo>
                  <a:pt x="19258" y="2338"/>
                </a:lnTo>
                <a:lnTo>
                  <a:pt x="19203" y="2263"/>
                </a:lnTo>
                <a:lnTo>
                  <a:pt x="19146" y="2191"/>
                </a:lnTo>
                <a:lnTo>
                  <a:pt x="19087" y="2121"/>
                </a:lnTo>
                <a:lnTo>
                  <a:pt x="19026" y="2052"/>
                </a:lnTo>
                <a:lnTo>
                  <a:pt x="18962" y="1986"/>
                </a:lnTo>
                <a:lnTo>
                  <a:pt x="18899" y="1922"/>
                </a:lnTo>
                <a:lnTo>
                  <a:pt x="18832" y="1860"/>
                </a:lnTo>
                <a:lnTo>
                  <a:pt x="18764" y="1800"/>
                </a:lnTo>
                <a:lnTo>
                  <a:pt x="18695" y="1742"/>
                </a:lnTo>
                <a:lnTo>
                  <a:pt x="18624" y="1686"/>
                </a:lnTo>
                <a:lnTo>
                  <a:pt x="18551" y="1633"/>
                </a:lnTo>
                <a:lnTo>
                  <a:pt x="18477" y="1581"/>
                </a:lnTo>
                <a:lnTo>
                  <a:pt x="18402" y="1532"/>
                </a:lnTo>
                <a:lnTo>
                  <a:pt x="18326" y="1485"/>
                </a:lnTo>
                <a:lnTo>
                  <a:pt x="18248" y="1441"/>
                </a:lnTo>
                <a:lnTo>
                  <a:pt x="18169" y="1399"/>
                </a:lnTo>
                <a:lnTo>
                  <a:pt x="18090" y="1359"/>
                </a:lnTo>
                <a:lnTo>
                  <a:pt x="18008" y="1322"/>
                </a:lnTo>
                <a:lnTo>
                  <a:pt x="17926" y="1287"/>
                </a:lnTo>
                <a:lnTo>
                  <a:pt x="17845" y="1254"/>
                </a:lnTo>
                <a:lnTo>
                  <a:pt x="17761" y="1224"/>
                </a:lnTo>
                <a:lnTo>
                  <a:pt x="17677" y="1196"/>
                </a:lnTo>
                <a:lnTo>
                  <a:pt x="17591" y="1171"/>
                </a:lnTo>
                <a:lnTo>
                  <a:pt x="17506" y="1147"/>
                </a:lnTo>
                <a:lnTo>
                  <a:pt x="17421" y="1126"/>
                </a:lnTo>
                <a:lnTo>
                  <a:pt x="17334" y="1108"/>
                </a:lnTo>
                <a:lnTo>
                  <a:pt x="17248" y="1094"/>
                </a:lnTo>
                <a:lnTo>
                  <a:pt x="17160" y="1081"/>
                </a:lnTo>
                <a:lnTo>
                  <a:pt x="17073" y="1070"/>
                </a:lnTo>
                <a:lnTo>
                  <a:pt x="16985" y="1063"/>
                </a:lnTo>
                <a:lnTo>
                  <a:pt x="16898" y="1057"/>
                </a:lnTo>
                <a:lnTo>
                  <a:pt x="16810" y="1054"/>
                </a:lnTo>
                <a:lnTo>
                  <a:pt x="16722" y="1054"/>
                </a:lnTo>
                <a:lnTo>
                  <a:pt x="16635" y="1058"/>
                </a:lnTo>
                <a:lnTo>
                  <a:pt x="16547" y="1063"/>
                </a:lnTo>
                <a:lnTo>
                  <a:pt x="16459" y="1071"/>
                </a:lnTo>
                <a:lnTo>
                  <a:pt x="16373" y="1082"/>
                </a:lnTo>
                <a:lnTo>
                  <a:pt x="16285" y="1096"/>
                </a:lnTo>
                <a:lnTo>
                  <a:pt x="16199" y="1113"/>
                </a:lnTo>
                <a:lnTo>
                  <a:pt x="16114" y="1132"/>
                </a:lnTo>
                <a:lnTo>
                  <a:pt x="16070" y="1143"/>
                </a:lnTo>
                <a:lnTo>
                  <a:pt x="16028" y="1154"/>
                </a:lnTo>
                <a:lnTo>
                  <a:pt x="15985" y="1166"/>
                </a:lnTo>
                <a:lnTo>
                  <a:pt x="15943" y="1179"/>
                </a:lnTo>
                <a:lnTo>
                  <a:pt x="15901" y="1192"/>
                </a:lnTo>
                <a:lnTo>
                  <a:pt x="15859" y="1207"/>
                </a:lnTo>
                <a:lnTo>
                  <a:pt x="15817" y="1222"/>
                </a:lnTo>
                <a:lnTo>
                  <a:pt x="15775" y="1238"/>
                </a:lnTo>
                <a:lnTo>
                  <a:pt x="15734" y="1254"/>
                </a:lnTo>
                <a:lnTo>
                  <a:pt x="15692" y="1272"/>
                </a:lnTo>
                <a:lnTo>
                  <a:pt x="15651" y="1290"/>
                </a:lnTo>
                <a:lnTo>
                  <a:pt x="15611" y="1308"/>
                </a:lnTo>
                <a:lnTo>
                  <a:pt x="15570" y="1327"/>
                </a:lnTo>
                <a:lnTo>
                  <a:pt x="15530" y="1347"/>
                </a:lnTo>
                <a:lnTo>
                  <a:pt x="15489" y="1368"/>
                </a:lnTo>
                <a:lnTo>
                  <a:pt x="15450" y="1389"/>
                </a:lnTo>
                <a:lnTo>
                  <a:pt x="15410" y="1412"/>
                </a:lnTo>
                <a:lnTo>
                  <a:pt x="15370" y="1435"/>
                </a:lnTo>
                <a:lnTo>
                  <a:pt x="15332" y="1459"/>
                </a:lnTo>
                <a:lnTo>
                  <a:pt x="15294" y="1484"/>
                </a:lnTo>
                <a:lnTo>
                  <a:pt x="15255" y="1509"/>
                </a:lnTo>
                <a:lnTo>
                  <a:pt x="15217" y="1535"/>
                </a:lnTo>
                <a:lnTo>
                  <a:pt x="15178" y="1562"/>
                </a:lnTo>
                <a:lnTo>
                  <a:pt x="15141" y="1590"/>
                </a:lnTo>
                <a:lnTo>
                  <a:pt x="15104" y="1617"/>
                </a:lnTo>
                <a:lnTo>
                  <a:pt x="15068" y="1647"/>
                </a:lnTo>
                <a:lnTo>
                  <a:pt x="15031" y="1677"/>
                </a:lnTo>
                <a:lnTo>
                  <a:pt x="14995" y="1707"/>
                </a:lnTo>
                <a:lnTo>
                  <a:pt x="14959" y="1740"/>
                </a:lnTo>
                <a:lnTo>
                  <a:pt x="14924" y="1771"/>
                </a:lnTo>
                <a:lnTo>
                  <a:pt x="14889" y="1805"/>
                </a:lnTo>
                <a:lnTo>
                  <a:pt x="14854" y="1838"/>
                </a:lnTo>
                <a:lnTo>
                  <a:pt x="14819" y="1873"/>
                </a:lnTo>
                <a:lnTo>
                  <a:pt x="14786" y="1909"/>
                </a:lnTo>
                <a:lnTo>
                  <a:pt x="14752" y="1945"/>
                </a:lnTo>
                <a:lnTo>
                  <a:pt x="14720" y="1982"/>
                </a:lnTo>
                <a:lnTo>
                  <a:pt x="14686" y="2020"/>
                </a:lnTo>
                <a:lnTo>
                  <a:pt x="14655" y="2058"/>
                </a:lnTo>
                <a:lnTo>
                  <a:pt x="14606" y="2123"/>
                </a:lnTo>
                <a:lnTo>
                  <a:pt x="14559" y="2189"/>
                </a:lnTo>
                <a:lnTo>
                  <a:pt x="14513" y="2256"/>
                </a:lnTo>
                <a:lnTo>
                  <a:pt x="14470" y="2325"/>
                </a:lnTo>
                <a:lnTo>
                  <a:pt x="14429" y="2393"/>
                </a:lnTo>
                <a:lnTo>
                  <a:pt x="14390" y="2464"/>
                </a:lnTo>
                <a:lnTo>
                  <a:pt x="14352" y="2535"/>
                </a:lnTo>
                <a:lnTo>
                  <a:pt x="14318" y="2608"/>
                </a:lnTo>
                <a:lnTo>
                  <a:pt x="14285" y="2681"/>
                </a:lnTo>
                <a:lnTo>
                  <a:pt x="14254" y="2755"/>
                </a:lnTo>
                <a:lnTo>
                  <a:pt x="14225" y="2830"/>
                </a:lnTo>
                <a:lnTo>
                  <a:pt x="14199" y="2905"/>
                </a:lnTo>
                <a:lnTo>
                  <a:pt x="14175" y="2981"/>
                </a:lnTo>
                <a:lnTo>
                  <a:pt x="14152" y="3058"/>
                </a:lnTo>
                <a:lnTo>
                  <a:pt x="14133" y="3135"/>
                </a:lnTo>
                <a:lnTo>
                  <a:pt x="14116" y="3213"/>
                </a:lnTo>
                <a:lnTo>
                  <a:pt x="14100" y="3291"/>
                </a:lnTo>
                <a:lnTo>
                  <a:pt x="14088" y="3371"/>
                </a:lnTo>
                <a:lnTo>
                  <a:pt x="14079" y="3450"/>
                </a:lnTo>
                <a:lnTo>
                  <a:pt x="14071" y="3529"/>
                </a:lnTo>
                <a:lnTo>
                  <a:pt x="14067" y="3608"/>
                </a:lnTo>
                <a:lnTo>
                  <a:pt x="14065" y="3688"/>
                </a:lnTo>
                <a:lnTo>
                  <a:pt x="14065" y="3768"/>
                </a:lnTo>
                <a:lnTo>
                  <a:pt x="14069" y="3847"/>
                </a:lnTo>
                <a:lnTo>
                  <a:pt x="14075" y="3928"/>
                </a:lnTo>
                <a:lnTo>
                  <a:pt x="14085" y="4007"/>
                </a:lnTo>
                <a:lnTo>
                  <a:pt x="14097" y="4086"/>
                </a:lnTo>
                <a:lnTo>
                  <a:pt x="14104" y="4127"/>
                </a:lnTo>
                <a:lnTo>
                  <a:pt x="14111" y="4167"/>
                </a:lnTo>
                <a:lnTo>
                  <a:pt x="14119" y="4206"/>
                </a:lnTo>
                <a:lnTo>
                  <a:pt x="14129" y="4246"/>
                </a:lnTo>
                <a:lnTo>
                  <a:pt x="14139" y="4285"/>
                </a:lnTo>
                <a:lnTo>
                  <a:pt x="14149" y="4325"/>
                </a:lnTo>
                <a:lnTo>
                  <a:pt x="14161" y="4364"/>
                </a:lnTo>
                <a:lnTo>
                  <a:pt x="14173" y="4403"/>
                </a:lnTo>
                <a:lnTo>
                  <a:pt x="14187" y="4443"/>
                </a:lnTo>
                <a:lnTo>
                  <a:pt x="14200" y="4481"/>
                </a:lnTo>
                <a:lnTo>
                  <a:pt x="14230" y="4552"/>
                </a:lnTo>
                <a:lnTo>
                  <a:pt x="14261" y="4622"/>
                </a:lnTo>
                <a:lnTo>
                  <a:pt x="14296" y="4690"/>
                </a:lnTo>
                <a:lnTo>
                  <a:pt x="14332" y="4757"/>
                </a:lnTo>
                <a:lnTo>
                  <a:pt x="14369" y="4823"/>
                </a:lnTo>
                <a:lnTo>
                  <a:pt x="14409" y="4889"/>
                </a:lnTo>
                <a:lnTo>
                  <a:pt x="14451" y="4953"/>
                </a:lnTo>
                <a:lnTo>
                  <a:pt x="14495" y="5016"/>
                </a:lnTo>
                <a:lnTo>
                  <a:pt x="14541" y="5076"/>
                </a:lnTo>
                <a:lnTo>
                  <a:pt x="14588" y="5136"/>
                </a:lnTo>
                <a:lnTo>
                  <a:pt x="14637" y="5193"/>
                </a:lnTo>
                <a:lnTo>
                  <a:pt x="14687" y="5250"/>
                </a:lnTo>
                <a:lnTo>
                  <a:pt x="14740" y="5304"/>
                </a:lnTo>
                <a:lnTo>
                  <a:pt x="14794" y="5357"/>
                </a:lnTo>
                <a:lnTo>
                  <a:pt x="14849" y="5407"/>
                </a:lnTo>
                <a:lnTo>
                  <a:pt x="14907" y="5455"/>
                </a:lnTo>
                <a:lnTo>
                  <a:pt x="14966" y="5502"/>
                </a:lnTo>
                <a:lnTo>
                  <a:pt x="15026" y="5546"/>
                </a:lnTo>
                <a:lnTo>
                  <a:pt x="15087" y="5589"/>
                </a:lnTo>
                <a:lnTo>
                  <a:pt x="15150" y="5629"/>
                </a:lnTo>
                <a:lnTo>
                  <a:pt x="15214" y="5668"/>
                </a:lnTo>
                <a:lnTo>
                  <a:pt x="15279" y="5702"/>
                </a:lnTo>
                <a:lnTo>
                  <a:pt x="15345" y="5736"/>
                </a:lnTo>
                <a:lnTo>
                  <a:pt x="15414" y="5766"/>
                </a:lnTo>
                <a:lnTo>
                  <a:pt x="15482" y="5794"/>
                </a:lnTo>
                <a:lnTo>
                  <a:pt x="15517" y="5807"/>
                </a:lnTo>
                <a:lnTo>
                  <a:pt x="15552" y="5819"/>
                </a:lnTo>
                <a:lnTo>
                  <a:pt x="15587" y="5831"/>
                </a:lnTo>
                <a:lnTo>
                  <a:pt x="15623" y="5842"/>
                </a:lnTo>
                <a:lnTo>
                  <a:pt x="15659" y="5852"/>
                </a:lnTo>
                <a:lnTo>
                  <a:pt x="15695" y="5861"/>
                </a:lnTo>
                <a:lnTo>
                  <a:pt x="15731" y="5870"/>
                </a:lnTo>
                <a:lnTo>
                  <a:pt x="15767" y="5878"/>
                </a:lnTo>
                <a:lnTo>
                  <a:pt x="15804" y="5886"/>
                </a:lnTo>
                <a:lnTo>
                  <a:pt x="15840" y="5892"/>
                </a:lnTo>
                <a:lnTo>
                  <a:pt x="15877" y="5898"/>
                </a:lnTo>
                <a:lnTo>
                  <a:pt x="15914" y="5903"/>
                </a:lnTo>
                <a:lnTo>
                  <a:pt x="15951" y="5908"/>
                </a:lnTo>
                <a:lnTo>
                  <a:pt x="15990" y="5911"/>
                </a:lnTo>
                <a:lnTo>
                  <a:pt x="16043" y="5916"/>
                </a:lnTo>
                <a:lnTo>
                  <a:pt x="16096" y="5918"/>
                </a:lnTo>
                <a:lnTo>
                  <a:pt x="16148" y="5921"/>
                </a:lnTo>
                <a:lnTo>
                  <a:pt x="16201" y="5921"/>
                </a:lnTo>
                <a:lnTo>
                  <a:pt x="16253" y="5921"/>
                </a:lnTo>
                <a:lnTo>
                  <a:pt x="16306" y="5918"/>
                </a:lnTo>
                <a:lnTo>
                  <a:pt x="16358" y="5915"/>
                </a:lnTo>
                <a:lnTo>
                  <a:pt x="16410" y="5909"/>
                </a:lnTo>
                <a:lnTo>
                  <a:pt x="16462" y="5903"/>
                </a:lnTo>
                <a:lnTo>
                  <a:pt x="16513" y="5894"/>
                </a:lnTo>
                <a:lnTo>
                  <a:pt x="16565" y="5885"/>
                </a:lnTo>
                <a:lnTo>
                  <a:pt x="16615" y="5874"/>
                </a:lnTo>
                <a:lnTo>
                  <a:pt x="16667" y="5861"/>
                </a:lnTo>
                <a:lnTo>
                  <a:pt x="16717" y="5848"/>
                </a:lnTo>
                <a:lnTo>
                  <a:pt x="16768" y="5832"/>
                </a:lnTo>
                <a:lnTo>
                  <a:pt x="16817" y="5815"/>
                </a:lnTo>
                <a:close/>
              </a:path>
            </a:pathLst>
          </a:custGeom>
          <a:solidFill>
            <a:srgbClr val="5CA1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324000" rIns="180000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SubTitle_3">
            <a:extLst>
              <a:ext uri="{FF2B5EF4-FFF2-40B4-BE49-F238E27FC236}">
                <a16:creationId xmlns:a16="http://schemas.microsoft.com/office/drawing/2014/main" id="{6E7558A5-A1B9-478D-A02F-A5C0A560C7F0}"/>
              </a:ext>
            </a:extLst>
          </p:cNvPr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3759164" y="2754178"/>
            <a:ext cx="1324237" cy="925621"/>
          </a:xfrm>
          <a:custGeom>
            <a:avLst/>
            <a:gdLst>
              <a:gd name="T0" fmla="*/ 2147483646 w 19816"/>
              <a:gd name="T1" fmla="*/ 2147483646 h 17280"/>
              <a:gd name="T2" fmla="*/ 2147483646 w 19816"/>
              <a:gd name="T3" fmla="*/ 2147483646 h 17280"/>
              <a:gd name="T4" fmla="*/ 2147483646 w 19816"/>
              <a:gd name="T5" fmla="*/ 2147483646 h 17280"/>
              <a:gd name="T6" fmla="*/ 2147483646 w 19816"/>
              <a:gd name="T7" fmla="*/ 2147483646 h 17280"/>
              <a:gd name="T8" fmla="*/ 2147483646 w 19816"/>
              <a:gd name="T9" fmla="*/ 2147483646 h 17280"/>
              <a:gd name="T10" fmla="*/ 2147483646 w 19816"/>
              <a:gd name="T11" fmla="*/ 2147483646 h 17280"/>
              <a:gd name="T12" fmla="*/ 2147483646 w 19816"/>
              <a:gd name="T13" fmla="*/ 2147483646 h 17280"/>
              <a:gd name="T14" fmla="*/ 2147483646 w 19816"/>
              <a:gd name="T15" fmla="*/ 2147483646 h 17280"/>
              <a:gd name="T16" fmla="*/ 2147483646 w 19816"/>
              <a:gd name="T17" fmla="*/ 2147483646 h 17280"/>
              <a:gd name="T18" fmla="*/ 2147483646 w 19816"/>
              <a:gd name="T19" fmla="*/ 2147483646 h 17280"/>
              <a:gd name="T20" fmla="*/ 2147483646 w 19816"/>
              <a:gd name="T21" fmla="*/ 2147483646 h 17280"/>
              <a:gd name="T22" fmla="*/ 2147483646 w 19816"/>
              <a:gd name="T23" fmla="*/ 2147483646 h 17280"/>
              <a:gd name="T24" fmla="*/ 2147483646 w 19816"/>
              <a:gd name="T25" fmla="*/ 2147483646 h 17280"/>
              <a:gd name="T26" fmla="*/ 2147483646 w 19816"/>
              <a:gd name="T27" fmla="*/ 2147483646 h 17280"/>
              <a:gd name="T28" fmla="*/ 2147483646 w 19816"/>
              <a:gd name="T29" fmla="*/ 2147483646 h 17280"/>
              <a:gd name="T30" fmla="*/ 2147483646 w 19816"/>
              <a:gd name="T31" fmla="*/ 2147483646 h 17280"/>
              <a:gd name="T32" fmla="*/ 2147483646 w 19816"/>
              <a:gd name="T33" fmla="*/ 2147483646 h 17280"/>
              <a:gd name="T34" fmla="*/ 2147483646 w 19816"/>
              <a:gd name="T35" fmla="*/ 2147483646 h 17280"/>
              <a:gd name="T36" fmla="*/ 2147483646 w 19816"/>
              <a:gd name="T37" fmla="*/ 2147483646 h 17280"/>
              <a:gd name="T38" fmla="*/ 2147483646 w 19816"/>
              <a:gd name="T39" fmla="*/ 2147483646 h 17280"/>
              <a:gd name="T40" fmla="*/ 2147483646 w 19816"/>
              <a:gd name="T41" fmla="*/ 2147483646 h 17280"/>
              <a:gd name="T42" fmla="*/ 2147483646 w 19816"/>
              <a:gd name="T43" fmla="*/ 2147483646 h 17280"/>
              <a:gd name="T44" fmla="*/ 2147483646 w 19816"/>
              <a:gd name="T45" fmla="*/ 2147483646 h 17280"/>
              <a:gd name="T46" fmla="*/ 2147483646 w 19816"/>
              <a:gd name="T47" fmla="*/ 2147483646 h 17280"/>
              <a:gd name="T48" fmla="*/ 2147483646 w 19816"/>
              <a:gd name="T49" fmla="*/ 2147483646 h 17280"/>
              <a:gd name="T50" fmla="*/ 2147483646 w 19816"/>
              <a:gd name="T51" fmla="*/ 2147483646 h 17280"/>
              <a:gd name="T52" fmla="*/ 2147483646 w 19816"/>
              <a:gd name="T53" fmla="*/ 2147483646 h 17280"/>
              <a:gd name="T54" fmla="*/ 2147483646 w 19816"/>
              <a:gd name="T55" fmla="*/ 2147483646 h 17280"/>
              <a:gd name="T56" fmla="*/ 2147483646 w 19816"/>
              <a:gd name="T57" fmla="*/ 2147483646 h 17280"/>
              <a:gd name="T58" fmla="*/ 2147483646 w 19816"/>
              <a:gd name="T59" fmla="*/ 2147483646 h 17280"/>
              <a:gd name="T60" fmla="*/ 2147483646 w 19816"/>
              <a:gd name="T61" fmla="*/ 2147483646 h 17280"/>
              <a:gd name="T62" fmla="*/ 2147483646 w 19816"/>
              <a:gd name="T63" fmla="*/ 2147483646 h 17280"/>
              <a:gd name="T64" fmla="*/ 2147483646 w 19816"/>
              <a:gd name="T65" fmla="*/ 2147483646 h 17280"/>
              <a:gd name="T66" fmla="*/ 2147483646 w 19816"/>
              <a:gd name="T67" fmla="*/ 2147483646 h 17280"/>
              <a:gd name="T68" fmla="*/ 2147483646 w 19816"/>
              <a:gd name="T69" fmla="*/ 2147483646 h 17280"/>
              <a:gd name="T70" fmla="*/ 2147483646 w 19816"/>
              <a:gd name="T71" fmla="*/ 2147483646 h 17280"/>
              <a:gd name="T72" fmla="*/ 2147483646 w 19816"/>
              <a:gd name="T73" fmla="*/ 2147483646 h 17280"/>
              <a:gd name="T74" fmla="*/ 2147483646 w 19816"/>
              <a:gd name="T75" fmla="*/ 2147483646 h 17280"/>
              <a:gd name="T76" fmla="*/ 2147483646 w 19816"/>
              <a:gd name="T77" fmla="*/ 2147483646 h 17280"/>
              <a:gd name="T78" fmla="*/ 2147483646 w 19816"/>
              <a:gd name="T79" fmla="*/ 2147483646 h 17280"/>
              <a:gd name="T80" fmla="*/ 2147483646 w 19816"/>
              <a:gd name="T81" fmla="*/ 2147483646 h 17280"/>
              <a:gd name="T82" fmla="*/ 2147483646 w 19816"/>
              <a:gd name="T83" fmla="*/ 2147483646 h 17280"/>
              <a:gd name="T84" fmla="*/ 2147483646 w 19816"/>
              <a:gd name="T85" fmla="*/ 2147483646 h 17280"/>
              <a:gd name="T86" fmla="*/ 2147483646 w 19816"/>
              <a:gd name="T87" fmla="*/ 2147483646 h 17280"/>
              <a:gd name="T88" fmla="*/ 2147483646 w 19816"/>
              <a:gd name="T89" fmla="*/ 2147483646 h 17280"/>
              <a:gd name="T90" fmla="*/ 2147483646 w 19816"/>
              <a:gd name="T91" fmla="*/ 2147483646 h 17280"/>
              <a:gd name="T92" fmla="*/ 2147483646 w 19816"/>
              <a:gd name="T93" fmla="*/ 2147483646 h 17280"/>
              <a:gd name="T94" fmla="*/ 2147483646 w 19816"/>
              <a:gd name="T95" fmla="*/ 2147483646 h 17280"/>
              <a:gd name="T96" fmla="*/ 2147483646 w 19816"/>
              <a:gd name="T97" fmla="*/ 2147483646 h 17280"/>
              <a:gd name="T98" fmla="*/ 2147483646 w 19816"/>
              <a:gd name="T99" fmla="*/ 2147483646 h 17280"/>
              <a:gd name="T100" fmla="*/ 2147483646 w 19816"/>
              <a:gd name="T101" fmla="*/ 2147483646 h 17280"/>
              <a:gd name="T102" fmla="*/ 2147483646 w 19816"/>
              <a:gd name="T103" fmla="*/ 2147483646 h 17280"/>
              <a:gd name="T104" fmla="*/ 2147483646 w 19816"/>
              <a:gd name="T105" fmla="*/ 2147483646 h 17280"/>
              <a:gd name="T106" fmla="*/ 2147483646 w 19816"/>
              <a:gd name="T107" fmla="*/ 2147483646 h 17280"/>
              <a:gd name="T108" fmla="*/ 2147483646 w 19816"/>
              <a:gd name="T109" fmla="*/ 2147483646 h 17280"/>
              <a:gd name="T110" fmla="*/ 2147483646 w 19816"/>
              <a:gd name="T111" fmla="*/ 2147483646 h 17280"/>
              <a:gd name="T112" fmla="*/ 2147483646 w 19816"/>
              <a:gd name="T113" fmla="*/ 2147483646 h 17280"/>
              <a:gd name="T114" fmla="*/ 2147483646 w 19816"/>
              <a:gd name="T115" fmla="*/ 2147483646 h 17280"/>
              <a:gd name="T116" fmla="*/ 2147483646 w 19816"/>
              <a:gd name="T117" fmla="*/ 2147483646 h 17280"/>
              <a:gd name="T118" fmla="*/ 2147483646 w 19816"/>
              <a:gd name="T119" fmla="*/ 2147483646 h 17280"/>
              <a:gd name="T120" fmla="*/ 2147483646 w 19816"/>
              <a:gd name="T121" fmla="*/ 2147483646 h 17280"/>
              <a:gd name="T122" fmla="*/ 2147483646 w 19816"/>
              <a:gd name="T123" fmla="*/ 2147483646 h 1728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816" h="17280">
                <a:moveTo>
                  <a:pt x="16817" y="5815"/>
                </a:moveTo>
                <a:lnTo>
                  <a:pt x="16817" y="5815"/>
                </a:lnTo>
                <a:lnTo>
                  <a:pt x="16876" y="5789"/>
                </a:lnTo>
                <a:lnTo>
                  <a:pt x="16934" y="5761"/>
                </a:lnTo>
                <a:lnTo>
                  <a:pt x="16990" y="5734"/>
                </a:lnTo>
                <a:lnTo>
                  <a:pt x="17044" y="5704"/>
                </a:lnTo>
                <a:lnTo>
                  <a:pt x="17098" y="5674"/>
                </a:lnTo>
                <a:lnTo>
                  <a:pt x="17148" y="5642"/>
                </a:lnTo>
                <a:lnTo>
                  <a:pt x="17199" y="5609"/>
                </a:lnTo>
                <a:lnTo>
                  <a:pt x="17248" y="5575"/>
                </a:lnTo>
                <a:lnTo>
                  <a:pt x="17295" y="5540"/>
                </a:lnTo>
                <a:lnTo>
                  <a:pt x="17341" y="5504"/>
                </a:lnTo>
                <a:lnTo>
                  <a:pt x="17385" y="5467"/>
                </a:lnTo>
                <a:lnTo>
                  <a:pt x="17427" y="5429"/>
                </a:lnTo>
                <a:lnTo>
                  <a:pt x="17469" y="5389"/>
                </a:lnTo>
                <a:lnTo>
                  <a:pt x="17509" y="5348"/>
                </a:lnTo>
                <a:lnTo>
                  <a:pt x="17547" y="5306"/>
                </a:lnTo>
                <a:lnTo>
                  <a:pt x="17584" y="5264"/>
                </a:lnTo>
                <a:lnTo>
                  <a:pt x="17619" y="5220"/>
                </a:lnTo>
                <a:lnTo>
                  <a:pt x="17654" y="5174"/>
                </a:lnTo>
                <a:lnTo>
                  <a:pt x="17686" y="5127"/>
                </a:lnTo>
                <a:lnTo>
                  <a:pt x="17717" y="5079"/>
                </a:lnTo>
                <a:lnTo>
                  <a:pt x="17747" y="5030"/>
                </a:lnTo>
                <a:lnTo>
                  <a:pt x="17776" y="4980"/>
                </a:lnTo>
                <a:lnTo>
                  <a:pt x="17803" y="4928"/>
                </a:lnTo>
                <a:lnTo>
                  <a:pt x="17829" y="4875"/>
                </a:lnTo>
                <a:lnTo>
                  <a:pt x="17853" y="4821"/>
                </a:lnTo>
                <a:lnTo>
                  <a:pt x="17876" y="4766"/>
                </a:lnTo>
                <a:lnTo>
                  <a:pt x="17898" y="4709"/>
                </a:lnTo>
                <a:lnTo>
                  <a:pt x="17918" y="4651"/>
                </a:lnTo>
                <a:lnTo>
                  <a:pt x="17937" y="4592"/>
                </a:lnTo>
                <a:lnTo>
                  <a:pt x="17955" y="4530"/>
                </a:lnTo>
                <a:lnTo>
                  <a:pt x="17971" y="4469"/>
                </a:lnTo>
                <a:lnTo>
                  <a:pt x="17986" y="4406"/>
                </a:lnTo>
                <a:lnTo>
                  <a:pt x="17992" y="4367"/>
                </a:lnTo>
                <a:lnTo>
                  <a:pt x="17997" y="4328"/>
                </a:lnTo>
                <a:lnTo>
                  <a:pt x="18001" y="4289"/>
                </a:lnTo>
                <a:lnTo>
                  <a:pt x="18004" y="4251"/>
                </a:lnTo>
                <a:lnTo>
                  <a:pt x="18006" y="4212"/>
                </a:lnTo>
                <a:lnTo>
                  <a:pt x="18006" y="4174"/>
                </a:lnTo>
                <a:lnTo>
                  <a:pt x="18004" y="4137"/>
                </a:lnTo>
                <a:lnTo>
                  <a:pt x="18002" y="4098"/>
                </a:lnTo>
                <a:lnTo>
                  <a:pt x="17998" y="4061"/>
                </a:lnTo>
                <a:lnTo>
                  <a:pt x="17994" y="4024"/>
                </a:lnTo>
                <a:lnTo>
                  <a:pt x="17988" y="3988"/>
                </a:lnTo>
                <a:lnTo>
                  <a:pt x="17980" y="3950"/>
                </a:lnTo>
                <a:lnTo>
                  <a:pt x="17972" y="3914"/>
                </a:lnTo>
                <a:lnTo>
                  <a:pt x="17962" y="3878"/>
                </a:lnTo>
                <a:lnTo>
                  <a:pt x="17953" y="3844"/>
                </a:lnTo>
                <a:lnTo>
                  <a:pt x="17941" y="3809"/>
                </a:lnTo>
                <a:lnTo>
                  <a:pt x="17929" y="3774"/>
                </a:lnTo>
                <a:lnTo>
                  <a:pt x="17914" y="3739"/>
                </a:lnTo>
                <a:lnTo>
                  <a:pt x="17900" y="3706"/>
                </a:lnTo>
                <a:lnTo>
                  <a:pt x="17884" y="3673"/>
                </a:lnTo>
                <a:lnTo>
                  <a:pt x="17869" y="3639"/>
                </a:lnTo>
                <a:lnTo>
                  <a:pt x="17851" y="3608"/>
                </a:lnTo>
                <a:lnTo>
                  <a:pt x="17833" y="3576"/>
                </a:lnTo>
                <a:lnTo>
                  <a:pt x="17812" y="3545"/>
                </a:lnTo>
                <a:lnTo>
                  <a:pt x="17792" y="3515"/>
                </a:lnTo>
                <a:lnTo>
                  <a:pt x="17771" y="3485"/>
                </a:lnTo>
                <a:lnTo>
                  <a:pt x="17749" y="3455"/>
                </a:lnTo>
                <a:lnTo>
                  <a:pt x="17726" y="3426"/>
                </a:lnTo>
                <a:lnTo>
                  <a:pt x="17703" y="3398"/>
                </a:lnTo>
                <a:lnTo>
                  <a:pt x="17678" y="3371"/>
                </a:lnTo>
                <a:lnTo>
                  <a:pt x="17653" y="3344"/>
                </a:lnTo>
                <a:lnTo>
                  <a:pt x="17626" y="3318"/>
                </a:lnTo>
                <a:lnTo>
                  <a:pt x="17599" y="3292"/>
                </a:lnTo>
                <a:lnTo>
                  <a:pt x="17571" y="3267"/>
                </a:lnTo>
                <a:lnTo>
                  <a:pt x="17543" y="3243"/>
                </a:lnTo>
                <a:lnTo>
                  <a:pt x="17513" y="3220"/>
                </a:lnTo>
                <a:lnTo>
                  <a:pt x="17483" y="3198"/>
                </a:lnTo>
                <a:lnTo>
                  <a:pt x="17453" y="3177"/>
                </a:lnTo>
                <a:lnTo>
                  <a:pt x="17422" y="3156"/>
                </a:lnTo>
                <a:lnTo>
                  <a:pt x="17390" y="3136"/>
                </a:lnTo>
                <a:lnTo>
                  <a:pt x="17357" y="3117"/>
                </a:lnTo>
                <a:lnTo>
                  <a:pt x="17324" y="3099"/>
                </a:lnTo>
                <a:lnTo>
                  <a:pt x="17290" y="3082"/>
                </a:lnTo>
                <a:lnTo>
                  <a:pt x="17256" y="3066"/>
                </a:lnTo>
                <a:lnTo>
                  <a:pt x="17220" y="3051"/>
                </a:lnTo>
                <a:lnTo>
                  <a:pt x="17186" y="3037"/>
                </a:lnTo>
                <a:lnTo>
                  <a:pt x="17150" y="3023"/>
                </a:lnTo>
                <a:lnTo>
                  <a:pt x="17112" y="3011"/>
                </a:lnTo>
                <a:lnTo>
                  <a:pt x="17076" y="2999"/>
                </a:lnTo>
                <a:lnTo>
                  <a:pt x="17038" y="2990"/>
                </a:lnTo>
                <a:lnTo>
                  <a:pt x="17001" y="2980"/>
                </a:lnTo>
                <a:lnTo>
                  <a:pt x="16962" y="2972"/>
                </a:lnTo>
                <a:lnTo>
                  <a:pt x="16923" y="2966"/>
                </a:lnTo>
                <a:lnTo>
                  <a:pt x="16883" y="2960"/>
                </a:lnTo>
                <a:lnTo>
                  <a:pt x="16843" y="2955"/>
                </a:lnTo>
                <a:lnTo>
                  <a:pt x="16804" y="2951"/>
                </a:lnTo>
                <a:lnTo>
                  <a:pt x="16763" y="2949"/>
                </a:lnTo>
                <a:lnTo>
                  <a:pt x="16722" y="2948"/>
                </a:lnTo>
                <a:lnTo>
                  <a:pt x="16681" y="2948"/>
                </a:lnTo>
                <a:lnTo>
                  <a:pt x="16641" y="2949"/>
                </a:lnTo>
                <a:lnTo>
                  <a:pt x="16599" y="2951"/>
                </a:lnTo>
                <a:lnTo>
                  <a:pt x="16557" y="2956"/>
                </a:lnTo>
                <a:lnTo>
                  <a:pt x="16515" y="2961"/>
                </a:lnTo>
                <a:lnTo>
                  <a:pt x="16473" y="2967"/>
                </a:lnTo>
                <a:lnTo>
                  <a:pt x="16451" y="2974"/>
                </a:lnTo>
                <a:lnTo>
                  <a:pt x="16430" y="2983"/>
                </a:lnTo>
                <a:lnTo>
                  <a:pt x="16410" y="2992"/>
                </a:lnTo>
                <a:lnTo>
                  <a:pt x="16390" y="3002"/>
                </a:lnTo>
                <a:lnTo>
                  <a:pt x="16370" y="3013"/>
                </a:lnTo>
                <a:lnTo>
                  <a:pt x="16351" y="3025"/>
                </a:lnTo>
                <a:lnTo>
                  <a:pt x="16314" y="3049"/>
                </a:lnTo>
                <a:lnTo>
                  <a:pt x="16279" y="3076"/>
                </a:lnTo>
                <a:lnTo>
                  <a:pt x="16244" y="3104"/>
                </a:lnTo>
                <a:lnTo>
                  <a:pt x="16211" y="3135"/>
                </a:lnTo>
                <a:lnTo>
                  <a:pt x="16178" y="3166"/>
                </a:lnTo>
                <a:lnTo>
                  <a:pt x="16147" y="3199"/>
                </a:lnTo>
                <a:lnTo>
                  <a:pt x="16116" y="3231"/>
                </a:lnTo>
                <a:lnTo>
                  <a:pt x="16057" y="3297"/>
                </a:lnTo>
                <a:lnTo>
                  <a:pt x="15998" y="3362"/>
                </a:lnTo>
                <a:lnTo>
                  <a:pt x="15971" y="3392"/>
                </a:lnTo>
                <a:lnTo>
                  <a:pt x="15942" y="3422"/>
                </a:lnTo>
                <a:lnTo>
                  <a:pt x="15925" y="3450"/>
                </a:lnTo>
                <a:lnTo>
                  <a:pt x="15911" y="3477"/>
                </a:lnTo>
                <a:lnTo>
                  <a:pt x="15897" y="3504"/>
                </a:lnTo>
                <a:lnTo>
                  <a:pt x="15885" y="3531"/>
                </a:lnTo>
                <a:lnTo>
                  <a:pt x="15876" y="3557"/>
                </a:lnTo>
                <a:lnTo>
                  <a:pt x="15867" y="3582"/>
                </a:lnTo>
                <a:lnTo>
                  <a:pt x="15861" y="3607"/>
                </a:lnTo>
                <a:lnTo>
                  <a:pt x="15857" y="3632"/>
                </a:lnTo>
                <a:lnTo>
                  <a:pt x="15853" y="3656"/>
                </a:lnTo>
                <a:lnTo>
                  <a:pt x="15851" y="3679"/>
                </a:lnTo>
                <a:lnTo>
                  <a:pt x="15849" y="3703"/>
                </a:lnTo>
                <a:lnTo>
                  <a:pt x="15851" y="3726"/>
                </a:lnTo>
                <a:lnTo>
                  <a:pt x="15853" y="3748"/>
                </a:lnTo>
                <a:lnTo>
                  <a:pt x="15855" y="3769"/>
                </a:lnTo>
                <a:lnTo>
                  <a:pt x="15860" y="3791"/>
                </a:lnTo>
                <a:lnTo>
                  <a:pt x="15866" y="3812"/>
                </a:lnTo>
                <a:lnTo>
                  <a:pt x="15873" y="3833"/>
                </a:lnTo>
                <a:lnTo>
                  <a:pt x="15881" y="3853"/>
                </a:lnTo>
                <a:lnTo>
                  <a:pt x="15889" y="3872"/>
                </a:lnTo>
                <a:lnTo>
                  <a:pt x="15900" y="3893"/>
                </a:lnTo>
                <a:lnTo>
                  <a:pt x="15909" y="3912"/>
                </a:lnTo>
                <a:lnTo>
                  <a:pt x="15921" y="3930"/>
                </a:lnTo>
                <a:lnTo>
                  <a:pt x="15933" y="3949"/>
                </a:lnTo>
                <a:lnTo>
                  <a:pt x="15947" y="3967"/>
                </a:lnTo>
                <a:lnTo>
                  <a:pt x="15961" y="3985"/>
                </a:lnTo>
                <a:lnTo>
                  <a:pt x="15975" y="4003"/>
                </a:lnTo>
                <a:lnTo>
                  <a:pt x="16007" y="4037"/>
                </a:lnTo>
                <a:lnTo>
                  <a:pt x="16039" y="4071"/>
                </a:lnTo>
                <a:lnTo>
                  <a:pt x="16074" y="4103"/>
                </a:lnTo>
                <a:lnTo>
                  <a:pt x="16110" y="4134"/>
                </a:lnTo>
                <a:lnTo>
                  <a:pt x="16147" y="4165"/>
                </a:lnTo>
                <a:lnTo>
                  <a:pt x="16223" y="4224"/>
                </a:lnTo>
                <a:lnTo>
                  <a:pt x="16297" y="4282"/>
                </a:lnTo>
                <a:lnTo>
                  <a:pt x="16333" y="4309"/>
                </a:lnTo>
                <a:lnTo>
                  <a:pt x="16368" y="4337"/>
                </a:lnTo>
                <a:lnTo>
                  <a:pt x="16400" y="4365"/>
                </a:lnTo>
                <a:lnTo>
                  <a:pt x="16430" y="4392"/>
                </a:lnTo>
                <a:lnTo>
                  <a:pt x="16459" y="4419"/>
                </a:lnTo>
                <a:lnTo>
                  <a:pt x="16485" y="4446"/>
                </a:lnTo>
                <a:lnTo>
                  <a:pt x="16495" y="4461"/>
                </a:lnTo>
                <a:lnTo>
                  <a:pt x="16506" y="4474"/>
                </a:lnTo>
                <a:lnTo>
                  <a:pt x="16516" y="4487"/>
                </a:lnTo>
                <a:lnTo>
                  <a:pt x="16524" y="4502"/>
                </a:lnTo>
                <a:lnTo>
                  <a:pt x="16531" y="4515"/>
                </a:lnTo>
                <a:lnTo>
                  <a:pt x="16537" y="4529"/>
                </a:lnTo>
                <a:lnTo>
                  <a:pt x="16543" y="4544"/>
                </a:lnTo>
                <a:lnTo>
                  <a:pt x="16547" y="4558"/>
                </a:lnTo>
                <a:lnTo>
                  <a:pt x="16547" y="4578"/>
                </a:lnTo>
                <a:lnTo>
                  <a:pt x="16546" y="4598"/>
                </a:lnTo>
                <a:lnTo>
                  <a:pt x="16543" y="4617"/>
                </a:lnTo>
                <a:lnTo>
                  <a:pt x="16540" y="4634"/>
                </a:lnTo>
                <a:lnTo>
                  <a:pt x="16535" y="4651"/>
                </a:lnTo>
                <a:lnTo>
                  <a:pt x="16530" y="4666"/>
                </a:lnTo>
                <a:lnTo>
                  <a:pt x="16524" y="4681"/>
                </a:lnTo>
                <a:lnTo>
                  <a:pt x="16517" y="4694"/>
                </a:lnTo>
                <a:lnTo>
                  <a:pt x="16510" y="4707"/>
                </a:lnTo>
                <a:lnTo>
                  <a:pt x="16501" y="4719"/>
                </a:lnTo>
                <a:lnTo>
                  <a:pt x="16492" y="4730"/>
                </a:lnTo>
                <a:lnTo>
                  <a:pt x="16482" y="4739"/>
                </a:lnTo>
                <a:lnTo>
                  <a:pt x="16471" y="4748"/>
                </a:lnTo>
                <a:lnTo>
                  <a:pt x="16461" y="4756"/>
                </a:lnTo>
                <a:lnTo>
                  <a:pt x="16449" y="4763"/>
                </a:lnTo>
                <a:lnTo>
                  <a:pt x="16436" y="4771"/>
                </a:lnTo>
                <a:lnTo>
                  <a:pt x="16423" y="4777"/>
                </a:lnTo>
                <a:lnTo>
                  <a:pt x="16409" y="4781"/>
                </a:lnTo>
                <a:lnTo>
                  <a:pt x="16394" y="4786"/>
                </a:lnTo>
                <a:lnTo>
                  <a:pt x="16380" y="4790"/>
                </a:lnTo>
                <a:lnTo>
                  <a:pt x="16364" y="4792"/>
                </a:lnTo>
                <a:lnTo>
                  <a:pt x="16349" y="4795"/>
                </a:lnTo>
                <a:lnTo>
                  <a:pt x="16315" y="4797"/>
                </a:lnTo>
                <a:lnTo>
                  <a:pt x="16282" y="4797"/>
                </a:lnTo>
                <a:lnTo>
                  <a:pt x="16244" y="4795"/>
                </a:lnTo>
                <a:lnTo>
                  <a:pt x="16207" y="4791"/>
                </a:lnTo>
                <a:lnTo>
                  <a:pt x="16169" y="4785"/>
                </a:lnTo>
                <a:lnTo>
                  <a:pt x="16129" y="4777"/>
                </a:lnTo>
                <a:lnTo>
                  <a:pt x="16090" y="4767"/>
                </a:lnTo>
                <a:lnTo>
                  <a:pt x="16049" y="4756"/>
                </a:lnTo>
                <a:lnTo>
                  <a:pt x="16008" y="4744"/>
                </a:lnTo>
                <a:lnTo>
                  <a:pt x="15967" y="4730"/>
                </a:lnTo>
                <a:lnTo>
                  <a:pt x="15926" y="4717"/>
                </a:lnTo>
                <a:lnTo>
                  <a:pt x="15885" y="4701"/>
                </a:lnTo>
                <a:lnTo>
                  <a:pt x="15845" y="4685"/>
                </a:lnTo>
                <a:lnTo>
                  <a:pt x="15767" y="4653"/>
                </a:lnTo>
                <a:lnTo>
                  <a:pt x="15692" y="4619"/>
                </a:lnTo>
                <a:lnTo>
                  <a:pt x="15624" y="4587"/>
                </a:lnTo>
                <a:lnTo>
                  <a:pt x="15564" y="4558"/>
                </a:lnTo>
                <a:lnTo>
                  <a:pt x="15529" y="4533"/>
                </a:lnTo>
                <a:lnTo>
                  <a:pt x="15495" y="4506"/>
                </a:lnTo>
                <a:lnTo>
                  <a:pt x="15463" y="4480"/>
                </a:lnTo>
                <a:lnTo>
                  <a:pt x="15433" y="4454"/>
                </a:lnTo>
                <a:lnTo>
                  <a:pt x="15404" y="4426"/>
                </a:lnTo>
                <a:lnTo>
                  <a:pt x="15375" y="4397"/>
                </a:lnTo>
                <a:lnTo>
                  <a:pt x="15349" y="4368"/>
                </a:lnTo>
                <a:lnTo>
                  <a:pt x="15325" y="4340"/>
                </a:lnTo>
                <a:lnTo>
                  <a:pt x="15301" y="4309"/>
                </a:lnTo>
                <a:lnTo>
                  <a:pt x="15278" y="4279"/>
                </a:lnTo>
                <a:lnTo>
                  <a:pt x="15258" y="4248"/>
                </a:lnTo>
                <a:lnTo>
                  <a:pt x="15237" y="4217"/>
                </a:lnTo>
                <a:lnTo>
                  <a:pt x="15219" y="4186"/>
                </a:lnTo>
                <a:lnTo>
                  <a:pt x="15201" y="4153"/>
                </a:lnTo>
                <a:lnTo>
                  <a:pt x="15186" y="4122"/>
                </a:lnTo>
                <a:lnTo>
                  <a:pt x="15170" y="4089"/>
                </a:lnTo>
                <a:lnTo>
                  <a:pt x="15157" y="4056"/>
                </a:lnTo>
                <a:lnTo>
                  <a:pt x="15145" y="4023"/>
                </a:lnTo>
                <a:lnTo>
                  <a:pt x="15134" y="3989"/>
                </a:lnTo>
                <a:lnTo>
                  <a:pt x="15123" y="3955"/>
                </a:lnTo>
                <a:lnTo>
                  <a:pt x="15115" y="3922"/>
                </a:lnTo>
                <a:lnTo>
                  <a:pt x="15106" y="3887"/>
                </a:lnTo>
                <a:lnTo>
                  <a:pt x="15100" y="3852"/>
                </a:lnTo>
                <a:lnTo>
                  <a:pt x="15094" y="3817"/>
                </a:lnTo>
                <a:lnTo>
                  <a:pt x="15091" y="3782"/>
                </a:lnTo>
                <a:lnTo>
                  <a:pt x="15087" y="3748"/>
                </a:lnTo>
                <a:lnTo>
                  <a:pt x="15085" y="3713"/>
                </a:lnTo>
                <a:lnTo>
                  <a:pt x="15083" y="3677"/>
                </a:lnTo>
                <a:lnTo>
                  <a:pt x="15083" y="3642"/>
                </a:lnTo>
                <a:lnTo>
                  <a:pt x="15085" y="3606"/>
                </a:lnTo>
                <a:lnTo>
                  <a:pt x="15087" y="3571"/>
                </a:lnTo>
                <a:lnTo>
                  <a:pt x="15090" y="3535"/>
                </a:lnTo>
                <a:lnTo>
                  <a:pt x="15094" y="3500"/>
                </a:lnTo>
                <a:lnTo>
                  <a:pt x="15099" y="3464"/>
                </a:lnTo>
                <a:lnTo>
                  <a:pt x="15105" y="3429"/>
                </a:lnTo>
                <a:lnTo>
                  <a:pt x="15112" y="3393"/>
                </a:lnTo>
                <a:lnTo>
                  <a:pt x="15120" y="3358"/>
                </a:lnTo>
                <a:lnTo>
                  <a:pt x="15129" y="3324"/>
                </a:lnTo>
                <a:lnTo>
                  <a:pt x="15139" y="3288"/>
                </a:lnTo>
                <a:lnTo>
                  <a:pt x="15150" y="3253"/>
                </a:lnTo>
                <a:lnTo>
                  <a:pt x="15160" y="3218"/>
                </a:lnTo>
                <a:lnTo>
                  <a:pt x="15174" y="3184"/>
                </a:lnTo>
                <a:lnTo>
                  <a:pt x="15187" y="3150"/>
                </a:lnTo>
                <a:lnTo>
                  <a:pt x="15200" y="3116"/>
                </a:lnTo>
                <a:lnTo>
                  <a:pt x="15216" y="3081"/>
                </a:lnTo>
                <a:lnTo>
                  <a:pt x="15231" y="3048"/>
                </a:lnTo>
                <a:lnTo>
                  <a:pt x="15248" y="3015"/>
                </a:lnTo>
                <a:lnTo>
                  <a:pt x="15265" y="2981"/>
                </a:lnTo>
                <a:lnTo>
                  <a:pt x="15283" y="2949"/>
                </a:lnTo>
                <a:lnTo>
                  <a:pt x="15302" y="2917"/>
                </a:lnTo>
                <a:lnTo>
                  <a:pt x="15322" y="2884"/>
                </a:lnTo>
                <a:lnTo>
                  <a:pt x="15343" y="2853"/>
                </a:lnTo>
                <a:lnTo>
                  <a:pt x="15363" y="2822"/>
                </a:lnTo>
                <a:lnTo>
                  <a:pt x="15385" y="2792"/>
                </a:lnTo>
                <a:lnTo>
                  <a:pt x="15408" y="2762"/>
                </a:lnTo>
                <a:lnTo>
                  <a:pt x="15430" y="2732"/>
                </a:lnTo>
                <a:lnTo>
                  <a:pt x="15454" y="2702"/>
                </a:lnTo>
                <a:lnTo>
                  <a:pt x="15480" y="2674"/>
                </a:lnTo>
                <a:lnTo>
                  <a:pt x="15504" y="2645"/>
                </a:lnTo>
                <a:lnTo>
                  <a:pt x="15530" y="2618"/>
                </a:lnTo>
                <a:lnTo>
                  <a:pt x="15557" y="2590"/>
                </a:lnTo>
                <a:lnTo>
                  <a:pt x="15583" y="2564"/>
                </a:lnTo>
                <a:lnTo>
                  <a:pt x="15611" y="2538"/>
                </a:lnTo>
                <a:lnTo>
                  <a:pt x="15639" y="2513"/>
                </a:lnTo>
                <a:lnTo>
                  <a:pt x="15675" y="2482"/>
                </a:lnTo>
                <a:lnTo>
                  <a:pt x="15711" y="2452"/>
                </a:lnTo>
                <a:lnTo>
                  <a:pt x="15747" y="2422"/>
                </a:lnTo>
                <a:lnTo>
                  <a:pt x="15785" y="2394"/>
                </a:lnTo>
                <a:lnTo>
                  <a:pt x="15823" y="2367"/>
                </a:lnTo>
                <a:lnTo>
                  <a:pt x="15861" y="2341"/>
                </a:lnTo>
                <a:lnTo>
                  <a:pt x="15900" y="2316"/>
                </a:lnTo>
                <a:lnTo>
                  <a:pt x="15939" y="2292"/>
                </a:lnTo>
                <a:lnTo>
                  <a:pt x="15978" y="2271"/>
                </a:lnTo>
                <a:lnTo>
                  <a:pt x="16019" y="2249"/>
                </a:lnTo>
                <a:lnTo>
                  <a:pt x="16058" y="2227"/>
                </a:lnTo>
                <a:lnTo>
                  <a:pt x="16099" y="2208"/>
                </a:lnTo>
                <a:lnTo>
                  <a:pt x="16140" y="2190"/>
                </a:lnTo>
                <a:lnTo>
                  <a:pt x="16181" y="2173"/>
                </a:lnTo>
                <a:lnTo>
                  <a:pt x="16223" y="2157"/>
                </a:lnTo>
                <a:lnTo>
                  <a:pt x="16265" y="2141"/>
                </a:lnTo>
                <a:lnTo>
                  <a:pt x="16307" y="2128"/>
                </a:lnTo>
                <a:lnTo>
                  <a:pt x="16349" y="2115"/>
                </a:lnTo>
                <a:lnTo>
                  <a:pt x="16391" y="2103"/>
                </a:lnTo>
                <a:lnTo>
                  <a:pt x="16434" y="2092"/>
                </a:lnTo>
                <a:lnTo>
                  <a:pt x="16477" y="2081"/>
                </a:lnTo>
                <a:lnTo>
                  <a:pt x="16519" y="2072"/>
                </a:lnTo>
                <a:lnTo>
                  <a:pt x="16563" y="2064"/>
                </a:lnTo>
                <a:lnTo>
                  <a:pt x="16606" y="2058"/>
                </a:lnTo>
                <a:lnTo>
                  <a:pt x="16650" y="2052"/>
                </a:lnTo>
                <a:lnTo>
                  <a:pt x="16693" y="2047"/>
                </a:lnTo>
                <a:lnTo>
                  <a:pt x="16737" y="2044"/>
                </a:lnTo>
                <a:lnTo>
                  <a:pt x="16780" y="2040"/>
                </a:lnTo>
                <a:lnTo>
                  <a:pt x="16824" y="2039"/>
                </a:lnTo>
                <a:lnTo>
                  <a:pt x="16867" y="2038"/>
                </a:lnTo>
                <a:lnTo>
                  <a:pt x="16911" y="2039"/>
                </a:lnTo>
                <a:lnTo>
                  <a:pt x="16954" y="2040"/>
                </a:lnTo>
                <a:lnTo>
                  <a:pt x="16997" y="2042"/>
                </a:lnTo>
                <a:lnTo>
                  <a:pt x="17042" y="2045"/>
                </a:lnTo>
                <a:lnTo>
                  <a:pt x="17085" y="2050"/>
                </a:lnTo>
                <a:lnTo>
                  <a:pt x="17128" y="2054"/>
                </a:lnTo>
                <a:lnTo>
                  <a:pt x="17170" y="2060"/>
                </a:lnTo>
                <a:lnTo>
                  <a:pt x="17213" y="2068"/>
                </a:lnTo>
                <a:lnTo>
                  <a:pt x="17256" y="2076"/>
                </a:lnTo>
                <a:lnTo>
                  <a:pt x="17298" y="2086"/>
                </a:lnTo>
                <a:lnTo>
                  <a:pt x="17341" y="2095"/>
                </a:lnTo>
                <a:lnTo>
                  <a:pt x="17384" y="2107"/>
                </a:lnTo>
                <a:lnTo>
                  <a:pt x="17425" y="2119"/>
                </a:lnTo>
                <a:lnTo>
                  <a:pt x="17467" y="2131"/>
                </a:lnTo>
                <a:lnTo>
                  <a:pt x="17507" y="2146"/>
                </a:lnTo>
                <a:lnTo>
                  <a:pt x="17549" y="2160"/>
                </a:lnTo>
                <a:lnTo>
                  <a:pt x="17589" y="2177"/>
                </a:lnTo>
                <a:lnTo>
                  <a:pt x="17630" y="2194"/>
                </a:lnTo>
                <a:lnTo>
                  <a:pt x="17669" y="2212"/>
                </a:lnTo>
                <a:lnTo>
                  <a:pt x="17709" y="2230"/>
                </a:lnTo>
                <a:lnTo>
                  <a:pt x="17749" y="2249"/>
                </a:lnTo>
                <a:lnTo>
                  <a:pt x="17787" y="2271"/>
                </a:lnTo>
                <a:lnTo>
                  <a:pt x="17826" y="2292"/>
                </a:lnTo>
                <a:lnTo>
                  <a:pt x="17864" y="2314"/>
                </a:lnTo>
                <a:lnTo>
                  <a:pt x="17901" y="2338"/>
                </a:lnTo>
                <a:lnTo>
                  <a:pt x="17938" y="2362"/>
                </a:lnTo>
                <a:lnTo>
                  <a:pt x="17974" y="2387"/>
                </a:lnTo>
                <a:lnTo>
                  <a:pt x="18010" y="2414"/>
                </a:lnTo>
                <a:lnTo>
                  <a:pt x="18045" y="2440"/>
                </a:lnTo>
                <a:lnTo>
                  <a:pt x="18080" y="2468"/>
                </a:lnTo>
                <a:lnTo>
                  <a:pt x="18115" y="2496"/>
                </a:lnTo>
                <a:lnTo>
                  <a:pt x="18147" y="2526"/>
                </a:lnTo>
                <a:lnTo>
                  <a:pt x="18181" y="2558"/>
                </a:lnTo>
                <a:lnTo>
                  <a:pt x="18213" y="2589"/>
                </a:lnTo>
                <a:lnTo>
                  <a:pt x="18255" y="2628"/>
                </a:lnTo>
                <a:lnTo>
                  <a:pt x="18295" y="2668"/>
                </a:lnTo>
                <a:lnTo>
                  <a:pt x="18335" y="2709"/>
                </a:lnTo>
                <a:lnTo>
                  <a:pt x="18373" y="2751"/>
                </a:lnTo>
                <a:lnTo>
                  <a:pt x="18409" y="2793"/>
                </a:lnTo>
                <a:lnTo>
                  <a:pt x="18445" y="2836"/>
                </a:lnTo>
                <a:lnTo>
                  <a:pt x="18479" y="2879"/>
                </a:lnTo>
                <a:lnTo>
                  <a:pt x="18511" y="2924"/>
                </a:lnTo>
                <a:lnTo>
                  <a:pt x="18542" y="2969"/>
                </a:lnTo>
                <a:lnTo>
                  <a:pt x="18573" y="3014"/>
                </a:lnTo>
                <a:lnTo>
                  <a:pt x="18602" y="3061"/>
                </a:lnTo>
                <a:lnTo>
                  <a:pt x="18630" y="3108"/>
                </a:lnTo>
                <a:lnTo>
                  <a:pt x="18656" y="3154"/>
                </a:lnTo>
                <a:lnTo>
                  <a:pt x="18681" y="3201"/>
                </a:lnTo>
                <a:lnTo>
                  <a:pt x="18704" y="3250"/>
                </a:lnTo>
                <a:lnTo>
                  <a:pt x="18727" y="3298"/>
                </a:lnTo>
                <a:lnTo>
                  <a:pt x="18749" y="3348"/>
                </a:lnTo>
                <a:lnTo>
                  <a:pt x="18769" y="3397"/>
                </a:lnTo>
                <a:lnTo>
                  <a:pt x="18787" y="3447"/>
                </a:lnTo>
                <a:lnTo>
                  <a:pt x="18805" y="3497"/>
                </a:lnTo>
                <a:lnTo>
                  <a:pt x="18822" y="3548"/>
                </a:lnTo>
                <a:lnTo>
                  <a:pt x="18836" y="3599"/>
                </a:lnTo>
                <a:lnTo>
                  <a:pt x="18851" y="3650"/>
                </a:lnTo>
                <a:lnTo>
                  <a:pt x="18864" y="3702"/>
                </a:lnTo>
                <a:lnTo>
                  <a:pt x="18875" y="3754"/>
                </a:lnTo>
                <a:lnTo>
                  <a:pt x="18886" y="3805"/>
                </a:lnTo>
                <a:lnTo>
                  <a:pt x="18894" y="3858"/>
                </a:lnTo>
                <a:lnTo>
                  <a:pt x="18902" y="3910"/>
                </a:lnTo>
                <a:lnTo>
                  <a:pt x="18910" y="3962"/>
                </a:lnTo>
                <a:lnTo>
                  <a:pt x="18914" y="4015"/>
                </a:lnTo>
                <a:lnTo>
                  <a:pt x="18919" y="4069"/>
                </a:lnTo>
                <a:lnTo>
                  <a:pt x="18923" y="4122"/>
                </a:lnTo>
                <a:lnTo>
                  <a:pt x="18924" y="4175"/>
                </a:lnTo>
                <a:lnTo>
                  <a:pt x="18925" y="4229"/>
                </a:lnTo>
                <a:lnTo>
                  <a:pt x="18925" y="4282"/>
                </a:lnTo>
                <a:lnTo>
                  <a:pt x="18924" y="4336"/>
                </a:lnTo>
                <a:lnTo>
                  <a:pt x="18922" y="4389"/>
                </a:lnTo>
                <a:lnTo>
                  <a:pt x="18918" y="4443"/>
                </a:lnTo>
                <a:lnTo>
                  <a:pt x="18913" y="4497"/>
                </a:lnTo>
                <a:lnTo>
                  <a:pt x="18907" y="4550"/>
                </a:lnTo>
                <a:lnTo>
                  <a:pt x="18900" y="4604"/>
                </a:lnTo>
                <a:lnTo>
                  <a:pt x="18892" y="4657"/>
                </a:lnTo>
                <a:lnTo>
                  <a:pt x="18882" y="4709"/>
                </a:lnTo>
                <a:lnTo>
                  <a:pt x="18872" y="4763"/>
                </a:lnTo>
                <a:lnTo>
                  <a:pt x="18860" y="4816"/>
                </a:lnTo>
                <a:lnTo>
                  <a:pt x="18848" y="4869"/>
                </a:lnTo>
                <a:lnTo>
                  <a:pt x="18834" y="4922"/>
                </a:lnTo>
                <a:lnTo>
                  <a:pt x="18820" y="4974"/>
                </a:lnTo>
                <a:lnTo>
                  <a:pt x="18804" y="5026"/>
                </a:lnTo>
                <a:lnTo>
                  <a:pt x="18787" y="5078"/>
                </a:lnTo>
                <a:lnTo>
                  <a:pt x="18769" y="5130"/>
                </a:lnTo>
                <a:lnTo>
                  <a:pt x="18750" y="5181"/>
                </a:lnTo>
                <a:lnTo>
                  <a:pt x="18730" y="5233"/>
                </a:lnTo>
                <a:lnTo>
                  <a:pt x="18708" y="5283"/>
                </a:lnTo>
                <a:lnTo>
                  <a:pt x="18686" y="5334"/>
                </a:lnTo>
                <a:lnTo>
                  <a:pt x="18663" y="5384"/>
                </a:lnTo>
                <a:lnTo>
                  <a:pt x="18638" y="5433"/>
                </a:lnTo>
                <a:lnTo>
                  <a:pt x="18613" y="5483"/>
                </a:lnTo>
                <a:lnTo>
                  <a:pt x="18587" y="5532"/>
                </a:lnTo>
                <a:lnTo>
                  <a:pt x="18560" y="5580"/>
                </a:lnTo>
                <a:lnTo>
                  <a:pt x="18531" y="5628"/>
                </a:lnTo>
                <a:lnTo>
                  <a:pt x="18501" y="5676"/>
                </a:lnTo>
                <a:lnTo>
                  <a:pt x="18471" y="5723"/>
                </a:lnTo>
                <a:lnTo>
                  <a:pt x="18440" y="5768"/>
                </a:lnTo>
                <a:lnTo>
                  <a:pt x="18401" y="5825"/>
                </a:lnTo>
                <a:lnTo>
                  <a:pt x="18360" y="5880"/>
                </a:lnTo>
                <a:lnTo>
                  <a:pt x="18319" y="5933"/>
                </a:lnTo>
                <a:lnTo>
                  <a:pt x="18276" y="5985"/>
                </a:lnTo>
                <a:lnTo>
                  <a:pt x="18232" y="6035"/>
                </a:lnTo>
                <a:lnTo>
                  <a:pt x="18188" y="6084"/>
                </a:lnTo>
                <a:lnTo>
                  <a:pt x="18144" y="6131"/>
                </a:lnTo>
                <a:lnTo>
                  <a:pt x="18098" y="6177"/>
                </a:lnTo>
                <a:lnTo>
                  <a:pt x="18051" y="6222"/>
                </a:lnTo>
                <a:lnTo>
                  <a:pt x="18003" y="6266"/>
                </a:lnTo>
                <a:lnTo>
                  <a:pt x="17955" y="6306"/>
                </a:lnTo>
                <a:lnTo>
                  <a:pt x="17906" y="6347"/>
                </a:lnTo>
                <a:lnTo>
                  <a:pt x="17856" y="6387"/>
                </a:lnTo>
                <a:lnTo>
                  <a:pt x="17805" y="6424"/>
                </a:lnTo>
                <a:lnTo>
                  <a:pt x="17753" y="6460"/>
                </a:lnTo>
                <a:lnTo>
                  <a:pt x="17702" y="6495"/>
                </a:lnTo>
                <a:lnTo>
                  <a:pt x="17649" y="6528"/>
                </a:lnTo>
                <a:lnTo>
                  <a:pt x="17596" y="6561"/>
                </a:lnTo>
                <a:lnTo>
                  <a:pt x="17542" y="6591"/>
                </a:lnTo>
                <a:lnTo>
                  <a:pt x="17487" y="6621"/>
                </a:lnTo>
                <a:lnTo>
                  <a:pt x="17432" y="6649"/>
                </a:lnTo>
                <a:lnTo>
                  <a:pt x="17377" y="6675"/>
                </a:lnTo>
                <a:lnTo>
                  <a:pt x="17320" y="6700"/>
                </a:lnTo>
                <a:lnTo>
                  <a:pt x="17264" y="6724"/>
                </a:lnTo>
                <a:lnTo>
                  <a:pt x="17206" y="6747"/>
                </a:lnTo>
                <a:lnTo>
                  <a:pt x="17148" y="6767"/>
                </a:lnTo>
                <a:lnTo>
                  <a:pt x="17091" y="6788"/>
                </a:lnTo>
                <a:lnTo>
                  <a:pt x="17032" y="6806"/>
                </a:lnTo>
                <a:lnTo>
                  <a:pt x="16973" y="6823"/>
                </a:lnTo>
                <a:lnTo>
                  <a:pt x="16913" y="6839"/>
                </a:lnTo>
                <a:lnTo>
                  <a:pt x="16853" y="6854"/>
                </a:lnTo>
                <a:lnTo>
                  <a:pt x="16793" y="6867"/>
                </a:lnTo>
                <a:lnTo>
                  <a:pt x="16733" y="6878"/>
                </a:lnTo>
                <a:lnTo>
                  <a:pt x="16672" y="6889"/>
                </a:lnTo>
                <a:lnTo>
                  <a:pt x="16611" y="6898"/>
                </a:lnTo>
                <a:lnTo>
                  <a:pt x="16549" y="6906"/>
                </a:lnTo>
                <a:lnTo>
                  <a:pt x="16488" y="6912"/>
                </a:lnTo>
                <a:lnTo>
                  <a:pt x="16426" y="6918"/>
                </a:lnTo>
                <a:lnTo>
                  <a:pt x="16364" y="6921"/>
                </a:lnTo>
                <a:lnTo>
                  <a:pt x="16302" y="6924"/>
                </a:lnTo>
                <a:lnTo>
                  <a:pt x="16240" y="6925"/>
                </a:lnTo>
                <a:lnTo>
                  <a:pt x="16177" y="6925"/>
                </a:lnTo>
                <a:lnTo>
                  <a:pt x="16115" y="6924"/>
                </a:lnTo>
                <a:lnTo>
                  <a:pt x="16051" y="6921"/>
                </a:lnTo>
                <a:lnTo>
                  <a:pt x="15989" y="6916"/>
                </a:lnTo>
                <a:lnTo>
                  <a:pt x="15926" y="6912"/>
                </a:lnTo>
                <a:lnTo>
                  <a:pt x="15863" y="6906"/>
                </a:lnTo>
                <a:lnTo>
                  <a:pt x="15800" y="6897"/>
                </a:lnTo>
                <a:lnTo>
                  <a:pt x="15737" y="6889"/>
                </a:lnTo>
                <a:lnTo>
                  <a:pt x="15674" y="6878"/>
                </a:lnTo>
                <a:lnTo>
                  <a:pt x="15611" y="6866"/>
                </a:lnTo>
                <a:lnTo>
                  <a:pt x="15548" y="6854"/>
                </a:lnTo>
                <a:lnTo>
                  <a:pt x="15486" y="6839"/>
                </a:lnTo>
                <a:lnTo>
                  <a:pt x="15422" y="6824"/>
                </a:lnTo>
                <a:lnTo>
                  <a:pt x="15360" y="6807"/>
                </a:lnTo>
                <a:lnTo>
                  <a:pt x="15297" y="6789"/>
                </a:lnTo>
                <a:lnTo>
                  <a:pt x="15236" y="6770"/>
                </a:lnTo>
                <a:lnTo>
                  <a:pt x="15174" y="6749"/>
                </a:lnTo>
                <a:lnTo>
                  <a:pt x="15111" y="6728"/>
                </a:lnTo>
                <a:lnTo>
                  <a:pt x="15050" y="6705"/>
                </a:lnTo>
                <a:lnTo>
                  <a:pt x="14989" y="6681"/>
                </a:lnTo>
                <a:lnTo>
                  <a:pt x="14927" y="6656"/>
                </a:lnTo>
                <a:lnTo>
                  <a:pt x="14866" y="6629"/>
                </a:lnTo>
                <a:lnTo>
                  <a:pt x="14806" y="6602"/>
                </a:lnTo>
                <a:lnTo>
                  <a:pt x="14746" y="6569"/>
                </a:lnTo>
                <a:lnTo>
                  <a:pt x="14687" y="6536"/>
                </a:lnTo>
                <a:lnTo>
                  <a:pt x="14630" y="6502"/>
                </a:lnTo>
                <a:lnTo>
                  <a:pt x="14572" y="6466"/>
                </a:lnTo>
                <a:lnTo>
                  <a:pt x="14516" y="6430"/>
                </a:lnTo>
                <a:lnTo>
                  <a:pt x="14460" y="6393"/>
                </a:lnTo>
                <a:lnTo>
                  <a:pt x="14406" y="6354"/>
                </a:lnTo>
                <a:lnTo>
                  <a:pt x="14352" y="6316"/>
                </a:lnTo>
                <a:lnTo>
                  <a:pt x="14300" y="6275"/>
                </a:lnTo>
                <a:lnTo>
                  <a:pt x="14248" y="6234"/>
                </a:lnTo>
                <a:lnTo>
                  <a:pt x="14198" y="6193"/>
                </a:lnTo>
                <a:lnTo>
                  <a:pt x="14148" y="6150"/>
                </a:lnTo>
                <a:lnTo>
                  <a:pt x="14099" y="6107"/>
                </a:lnTo>
                <a:lnTo>
                  <a:pt x="14052" y="6063"/>
                </a:lnTo>
                <a:lnTo>
                  <a:pt x="14005" y="6018"/>
                </a:lnTo>
                <a:lnTo>
                  <a:pt x="13960" y="5973"/>
                </a:lnTo>
                <a:lnTo>
                  <a:pt x="13914" y="5926"/>
                </a:lnTo>
                <a:lnTo>
                  <a:pt x="13871" y="5879"/>
                </a:lnTo>
                <a:lnTo>
                  <a:pt x="13828" y="5831"/>
                </a:lnTo>
                <a:lnTo>
                  <a:pt x="13787" y="5782"/>
                </a:lnTo>
                <a:lnTo>
                  <a:pt x="13746" y="5732"/>
                </a:lnTo>
                <a:lnTo>
                  <a:pt x="13706" y="5682"/>
                </a:lnTo>
                <a:lnTo>
                  <a:pt x="13667" y="5632"/>
                </a:lnTo>
                <a:lnTo>
                  <a:pt x="13630" y="5580"/>
                </a:lnTo>
                <a:lnTo>
                  <a:pt x="13594" y="5527"/>
                </a:lnTo>
                <a:lnTo>
                  <a:pt x="13558" y="5474"/>
                </a:lnTo>
                <a:lnTo>
                  <a:pt x="13524" y="5421"/>
                </a:lnTo>
                <a:lnTo>
                  <a:pt x="13490" y="5366"/>
                </a:lnTo>
                <a:lnTo>
                  <a:pt x="13458" y="5312"/>
                </a:lnTo>
                <a:lnTo>
                  <a:pt x="13427" y="5257"/>
                </a:lnTo>
                <a:lnTo>
                  <a:pt x="13397" y="5200"/>
                </a:lnTo>
                <a:lnTo>
                  <a:pt x="13368" y="5144"/>
                </a:lnTo>
                <a:lnTo>
                  <a:pt x="13340" y="5088"/>
                </a:lnTo>
                <a:lnTo>
                  <a:pt x="13314" y="5030"/>
                </a:lnTo>
                <a:lnTo>
                  <a:pt x="13288" y="4971"/>
                </a:lnTo>
                <a:lnTo>
                  <a:pt x="13263" y="4912"/>
                </a:lnTo>
                <a:lnTo>
                  <a:pt x="13239" y="4853"/>
                </a:lnTo>
                <a:lnTo>
                  <a:pt x="13218" y="4793"/>
                </a:lnTo>
                <a:lnTo>
                  <a:pt x="13196" y="4733"/>
                </a:lnTo>
                <a:lnTo>
                  <a:pt x="13177" y="4673"/>
                </a:lnTo>
                <a:lnTo>
                  <a:pt x="13158" y="4612"/>
                </a:lnTo>
                <a:lnTo>
                  <a:pt x="13141" y="4551"/>
                </a:lnTo>
                <a:lnTo>
                  <a:pt x="13124" y="4488"/>
                </a:lnTo>
                <a:lnTo>
                  <a:pt x="13109" y="4427"/>
                </a:lnTo>
                <a:lnTo>
                  <a:pt x="13095" y="4364"/>
                </a:lnTo>
                <a:lnTo>
                  <a:pt x="13082" y="4301"/>
                </a:lnTo>
                <a:lnTo>
                  <a:pt x="13070" y="4237"/>
                </a:lnTo>
                <a:lnTo>
                  <a:pt x="13061" y="4174"/>
                </a:lnTo>
                <a:lnTo>
                  <a:pt x="13051" y="4110"/>
                </a:lnTo>
                <a:lnTo>
                  <a:pt x="13044" y="4045"/>
                </a:lnTo>
                <a:lnTo>
                  <a:pt x="13037" y="3980"/>
                </a:lnTo>
                <a:lnTo>
                  <a:pt x="13032" y="3916"/>
                </a:lnTo>
                <a:lnTo>
                  <a:pt x="13027" y="3851"/>
                </a:lnTo>
                <a:lnTo>
                  <a:pt x="13025" y="3785"/>
                </a:lnTo>
                <a:lnTo>
                  <a:pt x="13022" y="3720"/>
                </a:lnTo>
                <a:lnTo>
                  <a:pt x="13022" y="3654"/>
                </a:lnTo>
                <a:lnTo>
                  <a:pt x="13023" y="3587"/>
                </a:lnTo>
                <a:lnTo>
                  <a:pt x="13025" y="3521"/>
                </a:lnTo>
                <a:lnTo>
                  <a:pt x="13028" y="3455"/>
                </a:lnTo>
                <a:lnTo>
                  <a:pt x="13033" y="3387"/>
                </a:lnTo>
                <a:lnTo>
                  <a:pt x="13039" y="3320"/>
                </a:lnTo>
                <a:lnTo>
                  <a:pt x="13046" y="3253"/>
                </a:lnTo>
                <a:lnTo>
                  <a:pt x="13055" y="3186"/>
                </a:lnTo>
                <a:lnTo>
                  <a:pt x="13065" y="3118"/>
                </a:lnTo>
                <a:lnTo>
                  <a:pt x="13080" y="3027"/>
                </a:lnTo>
                <a:lnTo>
                  <a:pt x="13098" y="2937"/>
                </a:lnTo>
                <a:lnTo>
                  <a:pt x="13117" y="2848"/>
                </a:lnTo>
                <a:lnTo>
                  <a:pt x="13139" y="2761"/>
                </a:lnTo>
                <a:lnTo>
                  <a:pt x="13163" y="2674"/>
                </a:lnTo>
                <a:lnTo>
                  <a:pt x="13189" y="2589"/>
                </a:lnTo>
                <a:lnTo>
                  <a:pt x="13217" y="2505"/>
                </a:lnTo>
                <a:lnTo>
                  <a:pt x="13245" y="2422"/>
                </a:lnTo>
                <a:lnTo>
                  <a:pt x="13277" y="2341"/>
                </a:lnTo>
                <a:lnTo>
                  <a:pt x="13310" y="2261"/>
                </a:lnTo>
                <a:lnTo>
                  <a:pt x="13345" y="2182"/>
                </a:lnTo>
                <a:lnTo>
                  <a:pt x="13382" y="2105"/>
                </a:lnTo>
                <a:lnTo>
                  <a:pt x="13420" y="2028"/>
                </a:lnTo>
                <a:lnTo>
                  <a:pt x="13460" y="1954"/>
                </a:lnTo>
                <a:lnTo>
                  <a:pt x="13501" y="1879"/>
                </a:lnTo>
                <a:lnTo>
                  <a:pt x="13544" y="1807"/>
                </a:lnTo>
                <a:lnTo>
                  <a:pt x="13589" y="1735"/>
                </a:lnTo>
                <a:lnTo>
                  <a:pt x="13634" y="1665"/>
                </a:lnTo>
                <a:lnTo>
                  <a:pt x="13682" y="1596"/>
                </a:lnTo>
                <a:lnTo>
                  <a:pt x="13730" y="1529"/>
                </a:lnTo>
                <a:lnTo>
                  <a:pt x="13781" y="1461"/>
                </a:lnTo>
                <a:lnTo>
                  <a:pt x="13831" y="1396"/>
                </a:lnTo>
                <a:lnTo>
                  <a:pt x="13884" y="1332"/>
                </a:lnTo>
                <a:lnTo>
                  <a:pt x="13937" y="1268"/>
                </a:lnTo>
                <a:lnTo>
                  <a:pt x="13992" y="1206"/>
                </a:lnTo>
                <a:lnTo>
                  <a:pt x="14047" y="1146"/>
                </a:lnTo>
                <a:lnTo>
                  <a:pt x="14104" y="1085"/>
                </a:lnTo>
                <a:lnTo>
                  <a:pt x="14161" y="1027"/>
                </a:lnTo>
                <a:lnTo>
                  <a:pt x="14220" y="969"/>
                </a:lnTo>
                <a:lnTo>
                  <a:pt x="14280" y="911"/>
                </a:lnTo>
                <a:lnTo>
                  <a:pt x="14340" y="856"/>
                </a:lnTo>
                <a:lnTo>
                  <a:pt x="14402" y="802"/>
                </a:lnTo>
                <a:lnTo>
                  <a:pt x="14366" y="776"/>
                </a:lnTo>
                <a:lnTo>
                  <a:pt x="14330" y="750"/>
                </a:lnTo>
                <a:lnTo>
                  <a:pt x="14292" y="725"/>
                </a:lnTo>
                <a:lnTo>
                  <a:pt x="14254" y="701"/>
                </a:lnTo>
                <a:lnTo>
                  <a:pt x="14216" y="678"/>
                </a:lnTo>
                <a:lnTo>
                  <a:pt x="14176" y="656"/>
                </a:lnTo>
                <a:lnTo>
                  <a:pt x="14136" y="633"/>
                </a:lnTo>
                <a:lnTo>
                  <a:pt x="14097" y="611"/>
                </a:lnTo>
                <a:lnTo>
                  <a:pt x="14015" y="568"/>
                </a:lnTo>
                <a:lnTo>
                  <a:pt x="13931" y="528"/>
                </a:lnTo>
                <a:lnTo>
                  <a:pt x="13847" y="489"/>
                </a:lnTo>
                <a:lnTo>
                  <a:pt x="13761" y="451"/>
                </a:lnTo>
                <a:lnTo>
                  <a:pt x="13696" y="425"/>
                </a:lnTo>
                <a:lnTo>
                  <a:pt x="13631" y="399"/>
                </a:lnTo>
                <a:lnTo>
                  <a:pt x="13565" y="373"/>
                </a:lnTo>
                <a:lnTo>
                  <a:pt x="13499" y="349"/>
                </a:lnTo>
                <a:lnTo>
                  <a:pt x="13433" y="325"/>
                </a:lnTo>
                <a:lnTo>
                  <a:pt x="13367" y="303"/>
                </a:lnTo>
                <a:lnTo>
                  <a:pt x="13300" y="280"/>
                </a:lnTo>
                <a:lnTo>
                  <a:pt x="13232" y="258"/>
                </a:lnTo>
                <a:lnTo>
                  <a:pt x="13164" y="238"/>
                </a:lnTo>
                <a:lnTo>
                  <a:pt x="13095" y="219"/>
                </a:lnTo>
                <a:lnTo>
                  <a:pt x="13027" y="199"/>
                </a:lnTo>
                <a:lnTo>
                  <a:pt x="12959" y="181"/>
                </a:lnTo>
                <a:lnTo>
                  <a:pt x="12889" y="163"/>
                </a:lnTo>
                <a:lnTo>
                  <a:pt x="12820" y="146"/>
                </a:lnTo>
                <a:lnTo>
                  <a:pt x="12750" y="131"/>
                </a:lnTo>
                <a:lnTo>
                  <a:pt x="12680" y="116"/>
                </a:lnTo>
                <a:lnTo>
                  <a:pt x="12609" y="102"/>
                </a:lnTo>
                <a:lnTo>
                  <a:pt x="12538" y="90"/>
                </a:lnTo>
                <a:lnTo>
                  <a:pt x="12468" y="77"/>
                </a:lnTo>
                <a:lnTo>
                  <a:pt x="12397" y="66"/>
                </a:lnTo>
                <a:lnTo>
                  <a:pt x="12325" y="55"/>
                </a:lnTo>
                <a:lnTo>
                  <a:pt x="12253" y="46"/>
                </a:lnTo>
                <a:lnTo>
                  <a:pt x="12181" y="37"/>
                </a:lnTo>
                <a:lnTo>
                  <a:pt x="12107" y="29"/>
                </a:lnTo>
                <a:lnTo>
                  <a:pt x="12035" y="23"/>
                </a:lnTo>
                <a:lnTo>
                  <a:pt x="11962" y="17"/>
                </a:lnTo>
                <a:lnTo>
                  <a:pt x="11889" y="11"/>
                </a:lnTo>
                <a:lnTo>
                  <a:pt x="11816" y="7"/>
                </a:lnTo>
                <a:lnTo>
                  <a:pt x="11741" y="4"/>
                </a:lnTo>
                <a:lnTo>
                  <a:pt x="11668" y="1"/>
                </a:lnTo>
                <a:lnTo>
                  <a:pt x="11594" y="0"/>
                </a:lnTo>
                <a:lnTo>
                  <a:pt x="11519" y="0"/>
                </a:lnTo>
                <a:lnTo>
                  <a:pt x="11449" y="0"/>
                </a:lnTo>
                <a:lnTo>
                  <a:pt x="11380" y="1"/>
                </a:lnTo>
                <a:lnTo>
                  <a:pt x="11311" y="4"/>
                </a:lnTo>
                <a:lnTo>
                  <a:pt x="11243" y="6"/>
                </a:lnTo>
                <a:lnTo>
                  <a:pt x="11175" y="10"/>
                </a:lnTo>
                <a:lnTo>
                  <a:pt x="11106" y="14"/>
                </a:lnTo>
                <a:lnTo>
                  <a:pt x="11038" y="19"/>
                </a:lnTo>
                <a:lnTo>
                  <a:pt x="10970" y="25"/>
                </a:lnTo>
                <a:lnTo>
                  <a:pt x="10902" y="32"/>
                </a:lnTo>
                <a:lnTo>
                  <a:pt x="10835" y="40"/>
                </a:lnTo>
                <a:lnTo>
                  <a:pt x="10768" y="48"/>
                </a:lnTo>
                <a:lnTo>
                  <a:pt x="10700" y="58"/>
                </a:lnTo>
                <a:lnTo>
                  <a:pt x="10634" y="67"/>
                </a:lnTo>
                <a:lnTo>
                  <a:pt x="10568" y="78"/>
                </a:lnTo>
                <a:lnTo>
                  <a:pt x="10502" y="89"/>
                </a:lnTo>
                <a:lnTo>
                  <a:pt x="10436" y="101"/>
                </a:lnTo>
                <a:lnTo>
                  <a:pt x="10370" y="114"/>
                </a:lnTo>
                <a:lnTo>
                  <a:pt x="10305" y="128"/>
                </a:lnTo>
                <a:lnTo>
                  <a:pt x="10239" y="142"/>
                </a:lnTo>
                <a:lnTo>
                  <a:pt x="10175" y="157"/>
                </a:lnTo>
                <a:lnTo>
                  <a:pt x="10111" y="173"/>
                </a:lnTo>
                <a:lnTo>
                  <a:pt x="10046" y="190"/>
                </a:lnTo>
                <a:lnTo>
                  <a:pt x="9982" y="207"/>
                </a:lnTo>
                <a:lnTo>
                  <a:pt x="9919" y="225"/>
                </a:lnTo>
                <a:lnTo>
                  <a:pt x="9855" y="244"/>
                </a:lnTo>
                <a:lnTo>
                  <a:pt x="9793" y="263"/>
                </a:lnTo>
                <a:lnTo>
                  <a:pt x="9729" y="283"/>
                </a:lnTo>
                <a:lnTo>
                  <a:pt x="9667" y="304"/>
                </a:lnTo>
                <a:lnTo>
                  <a:pt x="9605" y="325"/>
                </a:lnTo>
                <a:lnTo>
                  <a:pt x="9543" y="348"/>
                </a:lnTo>
                <a:lnTo>
                  <a:pt x="9482" y="371"/>
                </a:lnTo>
                <a:lnTo>
                  <a:pt x="9421" y="394"/>
                </a:lnTo>
                <a:lnTo>
                  <a:pt x="9361" y="418"/>
                </a:lnTo>
                <a:lnTo>
                  <a:pt x="9299" y="443"/>
                </a:lnTo>
                <a:lnTo>
                  <a:pt x="9239" y="468"/>
                </a:lnTo>
                <a:lnTo>
                  <a:pt x="9179" y="495"/>
                </a:lnTo>
                <a:lnTo>
                  <a:pt x="9120" y="522"/>
                </a:lnTo>
                <a:lnTo>
                  <a:pt x="9062" y="549"/>
                </a:lnTo>
                <a:lnTo>
                  <a:pt x="9003" y="578"/>
                </a:lnTo>
                <a:lnTo>
                  <a:pt x="8945" y="606"/>
                </a:lnTo>
                <a:lnTo>
                  <a:pt x="8886" y="635"/>
                </a:lnTo>
                <a:lnTo>
                  <a:pt x="8829" y="665"/>
                </a:lnTo>
                <a:lnTo>
                  <a:pt x="8772" y="696"/>
                </a:lnTo>
                <a:lnTo>
                  <a:pt x="8716" y="728"/>
                </a:lnTo>
                <a:lnTo>
                  <a:pt x="8659" y="760"/>
                </a:lnTo>
                <a:lnTo>
                  <a:pt x="8603" y="792"/>
                </a:lnTo>
                <a:lnTo>
                  <a:pt x="8548" y="825"/>
                </a:lnTo>
                <a:lnTo>
                  <a:pt x="8493" y="859"/>
                </a:lnTo>
                <a:lnTo>
                  <a:pt x="8437" y="893"/>
                </a:lnTo>
                <a:lnTo>
                  <a:pt x="8383" y="928"/>
                </a:lnTo>
                <a:lnTo>
                  <a:pt x="8329" y="964"/>
                </a:lnTo>
                <a:lnTo>
                  <a:pt x="8275" y="1000"/>
                </a:lnTo>
                <a:lnTo>
                  <a:pt x="8222" y="1036"/>
                </a:lnTo>
                <a:lnTo>
                  <a:pt x="8170" y="1073"/>
                </a:lnTo>
                <a:lnTo>
                  <a:pt x="8066" y="1150"/>
                </a:lnTo>
                <a:lnTo>
                  <a:pt x="7964" y="1228"/>
                </a:lnTo>
                <a:lnTo>
                  <a:pt x="7863" y="1310"/>
                </a:lnTo>
                <a:lnTo>
                  <a:pt x="7765" y="1393"/>
                </a:lnTo>
                <a:lnTo>
                  <a:pt x="7669" y="1477"/>
                </a:lnTo>
                <a:lnTo>
                  <a:pt x="7574" y="1565"/>
                </a:lnTo>
                <a:lnTo>
                  <a:pt x="7482" y="1653"/>
                </a:lnTo>
                <a:lnTo>
                  <a:pt x="7390" y="1745"/>
                </a:lnTo>
                <a:lnTo>
                  <a:pt x="7303" y="1838"/>
                </a:lnTo>
                <a:lnTo>
                  <a:pt x="7215" y="1933"/>
                </a:lnTo>
                <a:lnTo>
                  <a:pt x="7131" y="2030"/>
                </a:lnTo>
                <a:lnTo>
                  <a:pt x="7050" y="2130"/>
                </a:lnTo>
                <a:lnTo>
                  <a:pt x="6969" y="2231"/>
                </a:lnTo>
                <a:lnTo>
                  <a:pt x="6891" y="2333"/>
                </a:lnTo>
                <a:lnTo>
                  <a:pt x="6815" y="2438"/>
                </a:lnTo>
                <a:lnTo>
                  <a:pt x="6778" y="2490"/>
                </a:lnTo>
                <a:lnTo>
                  <a:pt x="6742" y="2544"/>
                </a:lnTo>
                <a:lnTo>
                  <a:pt x="6706" y="2598"/>
                </a:lnTo>
                <a:lnTo>
                  <a:pt x="6671" y="2652"/>
                </a:lnTo>
                <a:lnTo>
                  <a:pt x="6637" y="2706"/>
                </a:lnTo>
                <a:lnTo>
                  <a:pt x="6603" y="2762"/>
                </a:lnTo>
                <a:lnTo>
                  <a:pt x="6569" y="2817"/>
                </a:lnTo>
                <a:lnTo>
                  <a:pt x="6537" y="2873"/>
                </a:lnTo>
                <a:lnTo>
                  <a:pt x="6504" y="2929"/>
                </a:lnTo>
                <a:lnTo>
                  <a:pt x="6473" y="2986"/>
                </a:lnTo>
                <a:lnTo>
                  <a:pt x="6442" y="3043"/>
                </a:lnTo>
                <a:lnTo>
                  <a:pt x="6412" y="3100"/>
                </a:lnTo>
                <a:lnTo>
                  <a:pt x="6382" y="3158"/>
                </a:lnTo>
                <a:lnTo>
                  <a:pt x="6353" y="3216"/>
                </a:lnTo>
                <a:lnTo>
                  <a:pt x="6324" y="3274"/>
                </a:lnTo>
                <a:lnTo>
                  <a:pt x="6297" y="3333"/>
                </a:lnTo>
                <a:lnTo>
                  <a:pt x="6269" y="3393"/>
                </a:lnTo>
                <a:lnTo>
                  <a:pt x="6243" y="3452"/>
                </a:lnTo>
                <a:lnTo>
                  <a:pt x="6218" y="3512"/>
                </a:lnTo>
                <a:lnTo>
                  <a:pt x="6192" y="3572"/>
                </a:lnTo>
                <a:lnTo>
                  <a:pt x="6167" y="3633"/>
                </a:lnTo>
                <a:lnTo>
                  <a:pt x="6144" y="3695"/>
                </a:lnTo>
                <a:lnTo>
                  <a:pt x="6120" y="3756"/>
                </a:lnTo>
                <a:lnTo>
                  <a:pt x="6099" y="3817"/>
                </a:lnTo>
                <a:lnTo>
                  <a:pt x="6076" y="3880"/>
                </a:lnTo>
                <a:lnTo>
                  <a:pt x="6055" y="3942"/>
                </a:lnTo>
                <a:lnTo>
                  <a:pt x="6035" y="4005"/>
                </a:lnTo>
                <a:lnTo>
                  <a:pt x="6015" y="4067"/>
                </a:lnTo>
                <a:lnTo>
                  <a:pt x="5997" y="4131"/>
                </a:lnTo>
                <a:lnTo>
                  <a:pt x="5977" y="4194"/>
                </a:lnTo>
                <a:lnTo>
                  <a:pt x="5961" y="4258"/>
                </a:lnTo>
                <a:lnTo>
                  <a:pt x="5944" y="4322"/>
                </a:lnTo>
                <a:lnTo>
                  <a:pt x="5927" y="4386"/>
                </a:lnTo>
                <a:lnTo>
                  <a:pt x="5911" y="4451"/>
                </a:lnTo>
                <a:lnTo>
                  <a:pt x="5897" y="4516"/>
                </a:lnTo>
                <a:lnTo>
                  <a:pt x="5883" y="4581"/>
                </a:lnTo>
                <a:lnTo>
                  <a:pt x="5869" y="4647"/>
                </a:lnTo>
                <a:lnTo>
                  <a:pt x="5857" y="4713"/>
                </a:lnTo>
                <a:lnTo>
                  <a:pt x="5845" y="4779"/>
                </a:lnTo>
                <a:lnTo>
                  <a:pt x="5835" y="4845"/>
                </a:lnTo>
                <a:lnTo>
                  <a:pt x="5825" y="4911"/>
                </a:lnTo>
                <a:lnTo>
                  <a:pt x="5815" y="4978"/>
                </a:lnTo>
                <a:lnTo>
                  <a:pt x="5806" y="5046"/>
                </a:lnTo>
                <a:lnTo>
                  <a:pt x="5799" y="5113"/>
                </a:lnTo>
                <a:lnTo>
                  <a:pt x="5779" y="5112"/>
                </a:lnTo>
                <a:lnTo>
                  <a:pt x="5760" y="5110"/>
                </a:lnTo>
                <a:lnTo>
                  <a:pt x="5686" y="5110"/>
                </a:lnTo>
                <a:lnTo>
                  <a:pt x="5611" y="5112"/>
                </a:lnTo>
                <a:lnTo>
                  <a:pt x="5537" y="5114"/>
                </a:lnTo>
                <a:lnTo>
                  <a:pt x="5464" y="5118"/>
                </a:lnTo>
                <a:lnTo>
                  <a:pt x="5390" y="5122"/>
                </a:lnTo>
                <a:lnTo>
                  <a:pt x="5317" y="5127"/>
                </a:lnTo>
                <a:lnTo>
                  <a:pt x="5244" y="5133"/>
                </a:lnTo>
                <a:lnTo>
                  <a:pt x="5171" y="5140"/>
                </a:lnTo>
                <a:lnTo>
                  <a:pt x="5099" y="5148"/>
                </a:lnTo>
                <a:lnTo>
                  <a:pt x="5027" y="5156"/>
                </a:lnTo>
                <a:lnTo>
                  <a:pt x="4955" y="5166"/>
                </a:lnTo>
                <a:lnTo>
                  <a:pt x="4883" y="5176"/>
                </a:lnTo>
                <a:lnTo>
                  <a:pt x="4812" y="5188"/>
                </a:lnTo>
                <a:lnTo>
                  <a:pt x="4740" y="5200"/>
                </a:lnTo>
                <a:lnTo>
                  <a:pt x="4670" y="5214"/>
                </a:lnTo>
                <a:lnTo>
                  <a:pt x="4599" y="5227"/>
                </a:lnTo>
                <a:lnTo>
                  <a:pt x="4528" y="5242"/>
                </a:lnTo>
                <a:lnTo>
                  <a:pt x="4459" y="5258"/>
                </a:lnTo>
                <a:lnTo>
                  <a:pt x="4389" y="5274"/>
                </a:lnTo>
                <a:lnTo>
                  <a:pt x="4321" y="5292"/>
                </a:lnTo>
                <a:lnTo>
                  <a:pt x="4251" y="5310"/>
                </a:lnTo>
                <a:lnTo>
                  <a:pt x="4183" y="5329"/>
                </a:lnTo>
                <a:lnTo>
                  <a:pt x="4115" y="5348"/>
                </a:lnTo>
                <a:lnTo>
                  <a:pt x="4047" y="5369"/>
                </a:lnTo>
                <a:lnTo>
                  <a:pt x="3980" y="5390"/>
                </a:lnTo>
                <a:lnTo>
                  <a:pt x="3913" y="5413"/>
                </a:lnTo>
                <a:lnTo>
                  <a:pt x="3845" y="5436"/>
                </a:lnTo>
                <a:lnTo>
                  <a:pt x="3779" y="5460"/>
                </a:lnTo>
                <a:lnTo>
                  <a:pt x="3713" y="5484"/>
                </a:lnTo>
                <a:lnTo>
                  <a:pt x="3648" y="5510"/>
                </a:lnTo>
                <a:lnTo>
                  <a:pt x="3582" y="5535"/>
                </a:lnTo>
                <a:lnTo>
                  <a:pt x="3518" y="5563"/>
                </a:lnTo>
                <a:lnTo>
                  <a:pt x="3454" y="5591"/>
                </a:lnTo>
                <a:lnTo>
                  <a:pt x="3389" y="5620"/>
                </a:lnTo>
                <a:lnTo>
                  <a:pt x="3325" y="5648"/>
                </a:lnTo>
                <a:lnTo>
                  <a:pt x="3263" y="5678"/>
                </a:lnTo>
                <a:lnTo>
                  <a:pt x="3201" y="5708"/>
                </a:lnTo>
                <a:lnTo>
                  <a:pt x="3138" y="5741"/>
                </a:lnTo>
                <a:lnTo>
                  <a:pt x="3076" y="5772"/>
                </a:lnTo>
                <a:lnTo>
                  <a:pt x="3015" y="5806"/>
                </a:lnTo>
                <a:lnTo>
                  <a:pt x="2953" y="5839"/>
                </a:lnTo>
                <a:lnTo>
                  <a:pt x="2893" y="5873"/>
                </a:lnTo>
                <a:lnTo>
                  <a:pt x="2833" y="5909"/>
                </a:lnTo>
                <a:lnTo>
                  <a:pt x="2773" y="5944"/>
                </a:lnTo>
                <a:lnTo>
                  <a:pt x="2714" y="5981"/>
                </a:lnTo>
                <a:lnTo>
                  <a:pt x="2656" y="6018"/>
                </a:lnTo>
                <a:lnTo>
                  <a:pt x="2597" y="6055"/>
                </a:lnTo>
                <a:lnTo>
                  <a:pt x="2539" y="6094"/>
                </a:lnTo>
                <a:lnTo>
                  <a:pt x="2483" y="6133"/>
                </a:lnTo>
                <a:lnTo>
                  <a:pt x="2426" y="6173"/>
                </a:lnTo>
                <a:lnTo>
                  <a:pt x="2370" y="6214"/>
                </a:lnTo>
                <a:lnTo>
                  <a:pt x="2313" y="6255"/>
                </a:lnTo>
                <a:lnTo>
                  <a:pt x="2258" y="6297"/>
                </a:lnTo>
                <a:lnTo>
                  <a:pt x="2204" y="6339"/>
                </a:lnTo>
                <a:lnTo>
                  <a:pt x="2150" y="6382"/>
                </a:lnTo>
                <a:lnTo>
                  <a:pt x="2096" y="6425"/>
                </a:lnTo>
                <a:lnTo>
                  <a:pt x="2043" y="6470"/>
                </a:lnTo>
                <a:lnTo>
                  <a:pt x="1990" y="6515"/>
                </a:lnTo>
                <a:lnTo>
                  <a:pt x="1939" y="6561"/>
                </a:lnTo>
                <a:lnTo>
                  <a:pt x="1887" y="6607"/>
                </a:lnTo>
                <a:lnTo>
                  <a:pt x="1837" y="6653"/>
                </a:lnTo>
                <a:lnTo>
                  <a:pt x="1786" y="6700"/>
                </a:lnTo>
                <a:lnTo>
                  <a:pt x="1736" y="6748"/>
                </a:lnTo>
                <a:lnTo>
                  <a:pt x="1687" y="6797"/>
                </a:lnTo>
                <a:lnTo>
                  <a:pt x="1639" y="6847"/>
                </a:lnTo>
                <a:lnTo>
                  <a:pt x="1591" y="6896"/>
                </a:lnTo>
                <a:lnTo>
                  <a:pt x="1544" y="6946"/>
                </a:lnTo>
                <a:lnTo>
                  <a:pt x="1497" y="6997"/>
                </a:lnTo>
                <a:lnTo>
                  <a:pt x="1450" y="7048"/>
                </a:lnTo>
                <a:lnTo>
                  <a:pt x="1405" y="7101"/>
                </a:lnTo>
                <a:lnTo>
                  <a:pt x="1360" y="7153"/>
                </a:lnTo>
                <a:lnTo>
                  <a:pt x="1316" y="7207"/>
                </a:lnTo>
                <a:lnTo>
                  <a:pt x="1271" y="7260"/>
                </a:lnTo>
                <a:lnTo>
                  <a:pt x="1229" y="7314"/>
                </a:lnTo>
                <a:lnTo>
                  <a:pt x="1186" y="7369"/>
                </a:lnTo>
                <a:lnTo>
                  <a:pt x="1144" y="7424"/>
                </a:lnTo>
                <a:lnTo>
                  <a:pt x="1103" y="7479"/>
                </a:lnTo>
                <a:lnTo>
                  <a:pt x="1062" y="7536"/>
                </a:lnTo>
                <a:lnTo>
                  <a:pt x="1023" y="7592"/>
                </a:lnTo>
                <a:lnTo>
                  <a:pt x="984" y="7650"/>
                </a:lnTo>
                <a:lnTo>
                  <a:pt x="946" y="7708"/>
                </a:lnTo>
                <a:lnTo>
                  <a:pt x="908" y="7765"/>
                </a:lnTo>
                <a:lnTo>
                  <a:pt x="870" y="7824"/>
                </a:lnTo>
                <a:lnTo>
                  <a:pt x="834" y="7884"/>
                </a:lnTo>
                <a:lnTo>
                  <a:pt x="798" y="7943"/>
                </a:lnTo>
                <a:lnTo>
                  <a:pt x="764" y="8003"/>
                </a:lnTo>
                <a:lnTo>
                  <a:pt x="729" y="8064"/>
                </a:lnTo>
                <a:lnTo>
                  <a:pt x="695" y="8124"/>
                </a:lnTo>
                <a:lnTo>
                  <a:pt x="663" y="8187"/>
                </a:lnTo>
                <a:lnTo>
                  <a:pt x="630" y="8248"/>
                </a:lnTo>
                <a:lnTo>
                  <a:pt x="599" y="8310"/>
                </a:lnTo>
                <a:lnTo>
                  <a:pt x="568" y="8373"/>
                </a:lnTo>
                <a:lnTo>
                  <a:pt x="538" y="8436"/>
                </a:lnTo>
                <a:lnTo>
                  <a:pt x="509" y="8500"/>
                </a:lnTo>
                <a:lnTo>
                  <a:pt x="480" y="8564"/>
                </a:lnTo>
                <a:lnTo>
                  <a:pt x="453" y="8629"/>
                </a:lnTo>
                <a:lnTo>
                  <a:pt x="426" y="8693"/>
                </a:lnTo>
                <a:lnTo>
                  <a:pt x="400" y="8758"/>
                </a:lnTo>
                <a:lnTo>
                  <a:pt x="375" y="8824"/>
                </a:lnTo>
                <a:lnTo>
                  <a:pt x="349" y="8890"/>
                </a:lnTo>
                <a:lnTo>
                  <a:pt x="327" y="8956"/>
                </a:lnTo>
                <a:lnTo>
                  <a:pt x="303" y="9022"/>
                </a:lnTo>
                <a:lnTo>
                  <a:pt x="281" y="9090"/>
                </a:lnTo>
                <a:lnTo>
                  <a:pt x="259" y="9158"/>
                </a:lnTo>
                <a:lnTo>
                  <a:pt x="239" y="9225"/>
                </a:lnTo>
                <a:lnTo>
                  <a:pt x="218" y="9294"/>
                </a:lnTo>
                <a:lnTo>
                  <a:pt x="199" y="9362"/>
                </a:lnTo>
                <a:lnTo>
                  <a:pt x="181" y="9431"/>
                </a:lnTo>
                <a:lnTo>
                  <a:pt x="164" y="9500"/>
                </a:lnTo>
                <a:lnTo>
                  <a:pt x="148" y="9570"/>
                </a:lnTo>
                <a:lnTo>
                  <a:pt x="132" y="9640"/>
                </a:lnTo>
                <a:lnTo>
                  <a:pt x="118" y="9709"/>
                </a:lnTo>
                <a:lnTo>
                  <a:pt x="103" y="9780"/>
                </a:lnTo>
                <a:lnTo>
                  <a:pt x="90" y="9851"/>
                </a:lnTo>
                <a:lnTo>
                  <a:pt x="78" y="9922"/>
                </a:lnTo>
                <a:lnTo>
                  <a:pt x="67" y="9994"/>
                </a:lnTo>
                <a:lnTo>
                  <a:pt x="56" y="10065"/>
                </a:lnTo>
                <a:lnTo>
                  <a:pt x="47" y="10137"/>
                </a:lnTo>
                <a:lnTo>
                  <a:pt x="38" y="10209"/>
                </a:lnTo>
                <a:lnTo>
                  <a:pt x="30" y="10282"/>
                </a:lnTo>
                <a:lnTo>
                  <a:pt x="23" y="10354"/>
                </a:lnTo>
                <a:lnTo>
                  <a:pt x="17" y="10427"/>
                </a:lnTo>
                <a:lnTo>
                  <a:pt x="12" y="10501"/>
                </a:lnTo>
                <a:lnTo>
                  <a:pt x="8" y="10574"/>
                </a:lnTo>
                <a:lnTo>
                  <a:pt x="5" y="10648"/>
                </a:lnTo>
                <a:lnTo>
                  <a:pt x="2" y="10722"/>
                </a:lnTo>
                <a:lnTo>
                  <a:pt x="1" y="10796"/>
                </a:lnTo>
                <a:lnTo>
                  <a:pt x="0" y="10870"/>
                </a:lnTo>
                <a:lnTo>
                  <a:pt x="1" y="10945"/>
                </a:lnTo>
                <a:lnTo>
                  <a:pt x="2" y="11019"/>
                </a:lnTo>
                <a:lnTo>
                  <a:pt x="5" y="11094"/>
                </a:lnTo>
                <a:lnTo>
                  <a:pt x="8" y="11167"/>
                </a:lnTo>
                <a:lnTo>
                  <a:pt x="12" y="11240"/>
                </a:lnTo>
                <a:lnTo>
                  <a:pt x="17" y="11313"/>
                </a:lnTo>
                <a:lnTo>
                  <a:pt x="23" y="11387"/>
                </a:lnTo>
                <a:lnTo>
                  <a:pt x="30" y="11460"/>
                </a:lnTo>
                <a:lnTo>
                  <a:pt x="38" y="11532"/>
                </a:lnTo>
                <a:lnTo>
                  <a:pt x="47" y="11604"/>
                </a:lnTo>
                <a:lnTo>
                  <a:pt x="56" y="11676"/>
                </a:lnTo>
                <a:lnTo>
                  <a:pt x="67" y="11748"/>
                </a:lnTo>
                <a:lnTo>
                  <a:pt x="78" y="11819"/>
                </a:lnTo>
                <a:lnTo>
                  <a:pt x="90" y="11890"/>
                </a:lnTo>
                <a:lnTo>
                  <a:pt x="103" y="11961"/>
                </a:lnTo>
                <a:lnTo>
                  <a:pt x="118" y="12032"/>
                </a:lnTo>
                <a:lnTo>
                  <a:pt x="132" y="12101"/>
                </a:lnTo>
                <a:lnTo>
                  <a:pt x="148" y="12172"/>
                </a:lnTo>
                <a:lnTo>
                  <a:pt x="164" y="12242"/>
                </a:lnTo>
                <a:lnTo>
                  <a:pt x="181" y="12310"/>
                </a:lnTo>
                <a:lnTo>
                  <a:pt x="199" y="12379"/>
                </a:lnTo>
                <a:lnTo>
                  <a:pt x="218" y="12448"/>
                </a:lnTo>
                <a:lnTo>
                  <a:pt x="239" y="12515"/>
                </a:lnTo>
                <a:lnTo>
                  <a:pt x="259" y="12584"/>
                </a:lnTo>
                <a:lnTo>
                  <a:pt x="281" y="12651"/>
                </a:lnTo>
                <a:lnTo>
                  <a:pt x="303" y="12718"/>
                </a:lnTo>
                <a:lnTo>
                  <a:pt x="327" y="12784"/>
                </a:lnTo>
                <a:lnTo>
                  <a:pt x="349" y="12852"/>
                </a:lnTo>
                <a:lnTo>
                  <a:pt x="375" y="12918"/>
                </a:lnTo>
                <a:lnTo>
                  <a:pt x="400" y="12983"/>
                </a:lnTo>
                <a:lnTo>
                  <a:pt x="426" y="13049"/>
                </a:lnTo>
                <a:lnTo>
                  <a:pt x="453" y="13113"/>
                </a:lnTo>
                <a:lnTo>
                  <a:pt x="480" y="13177"/>
                </a:lnTo>
                <a:lnTo>
                  <a:pt x="509" y="13242"/>
                </a:lnTo>
                <a:lnTo>
                  <a:pt x="538" y="13304"/>
                </a:lnTo>
                <a:lnTo>
                  <a:pt x="568" y="13368"/>
                </a:lnTo>
                <a:lnTo>
                  <a:pt x="599" y="13430"/>
                </a:lnTo>
                <a:lnTo>
                  <a:pt x="630" y="13493"/>
                </a:lnTo>
                <a:lnTo>
                  <a:pt x="663" y="13555"/>
                </a:lnTo>
                <a:lnTo>
                  <a:pt x="695" y="13617"/>
                </a:lnTo>
                <a:lnTo>
                  <a:pt x="729" y="13678"/>
                </a:lnTo>
                <a:lnTo>
                  <a:pt x="764" y="13738"/>
                </a:lnTo>
                <a:lnTo>
                  <a:pt x="798" y="13798"/>
                </a:lnTo>
                <a:lnTo>
                  <a:pt x="834" y="13858"/>
                </a:lnTo>
                <a:lnTo>
                  <a:pt x="870" y="13917"/>
                </a:lnTo>
                <a:lnTo>
                  <a:pt x="908" y="13976"/>
                </a:lnTo>
                <a:lnTo>
                  <a:pt x="946" y="14033"/>
                </a:lnTo>
                <a:lnTo>
                  <a:pt x="984" y="14091"/>
                </a:lnTo>
                <a:lnTo>
                  <a:pt x="1023" y="14148"/>
                </a:lnTo>
                <a:lnTo>
                  <a:pt x="1062" y="14205"/>
                </a:lnTo>
                <a:lnTo>
                  <a:pt x="1103" y="14261"/>
                </a:lnTo>
                <a:lnTo>
                  <a:pt x="1144" y="14318"/>
                </a:lnTo>
                <a:lnTo>
                  <a:pt x="1186" y="14373"/>
                </a:lnTo>
                <a:lnTo>
                  <a:pt x="1229" y="14427"/>
                </a:lnTo>
                <a:lnTo>
                  <a:pt x="1271" y="14481"/>
                </a:lnTo>
                <a:lnTo>
                  <a:pt x="1316" y="14535"/>
                </a:lnTo>
                <a:lnTo>
                  <a:pt x="1360" y="14588"/>
                </a:lnTo>
                <a:lnTo>
                  <a:pt x="1405" y="14641"/>
                </a:lnTo>
                <a:lnTo>
                  <a:pt x="1450" y="14692"/>
                </a:lnTo>
                <a:lnTo>
                  <a:pt x="1497" y="14744"/>
                </a:lnTo>
                <a:lnTo>
                  <a:pt x="1544" y="14794"/>
                </a:lnTo>
                <a:lnTo>
                  <a:pt x="1591" y="14845"/>
                </a:lnTo>
                <a:lnTo>
                  <a:pt x="1639" y="14895"/>
                </a:lnTo>
                <a:lnTo>
                  <a:pt x="1687" y="14945"/>
                </a:lnTo>
                <a:lnTo>
                  <a:pt x="1736" y="14993"/>
                </a:lnTo>
                <a:lnTo>
                  <a:pt x="1786" y="15041"/>
                </a:lnTo>
                <a:lnTo>
                  <a:pt x="1837" y="15087"/>
                </a:lnTo>
                <a:lnTo>
                  <a:pt x="1887" y="15134"/>
                </a:lnTo>
                <a:lnTo>
                  <a:pt x="1939" y="15181"/>
                </a:lnTo>
                <a:lnTo>
                  <a:pt x="1990" y="15227"/>
                </a:lnTo>
                <a:lnTo>
                  <a:pt x="2043" y="15271"/>
                </a:lnTo>
                <a:lnTo>
                  <a:pt x="2096" y="15316"/>
                </a:lnTo>
                <a:lnTo>
                  <a:pt x="2150" y="15360"/>
                </a:lnTo>
                <a:lnTo>
                  <a:pt x="2204" y="15402"/>
                </a:lnTo>
                <a:lnTo>
                  <a:pt x="2258" y="15445"/>
                </a:lnTo>
                <a:lnTo>
                  <a:pt x="2313" y="15487"/>
                </a:lnTo>
                <a:lnTo>
                  <a:pt x="2370" y="15528"/>
                </a:lnTo>
                <a:lnTo>
                  <a:pt x="2426" y="15569"/>
                </a:lnTo>
                <a:lnTo>
                  <a:pt x="2483" y="15609"/>
                </a:lnTo>
                <a:lnTo>
                  <a:pt x="2539" y="15647"/>
                </a:lnTo>
                <a:lnTo>
                  <a:pt x="2597" y="15685"/>
                </a:lnTo>
                <a:lnTo>
                  <a:pt x="2656" y="15724"/>
                </a:lnTo>
                <a:lnTo>
                  <a:pt x="2714" y="15761"/>
                </a:lnTo>
                <a:lnTo>
                  <a:pt x="2773" y="15797"/>
                </a:lnTo>
                <a:lnTo>
                  <a:pt x="2833" y="15833"/>
                </a:lnTo>
                <a:lnTo>
                  <a:pt x="2893" y="15868"/>
                </a:lnTo>
                <a:lnTo>
                  <a:pt x="2953" y="15903"/>
                </a:lnTo>
                <a:lnTo>
                  <a:pt x="3015" y="15936"/>
                </a:lnTo>
                <a:lnTo>
                  <a:pt x="3076" y="15969"/>
                </a:lnTo>
                <a:lnTo>
                  <a:pt x="3138" y="16001"/>
                </a:lnTo>
                <a:lnTo>
                  <a:pt x="3201" y="16032"/>
                </a:lnTo>
                <a:lnTo>
                  <a:pt x="3263" y="16064"/>
                </a:lnTo>
                <a:lnTo>
                  <a:pt x="3325" y="16094"/>
                </a:lnTo>
                <a:lnTo>
                  <a:pt x="3389" y="16122"/>
                </a:lnTo>
                <a:lnTo>
                  <a:pt x="3454" y="16151"/>
                </a:lnTo>
                <a:lnTo>
                  <a:pt x="3518" y="16179"/>
                </a:lnTo>
                <a:lnTo>
                  <a:pt x="3582" y="16205"/>
                </a:lnTo>
                <a:lnTo>
                  <a:pt x="3648" y="16232"/>
                </a:lnTo>
                <a:lnTo>
                  <a:pt x="3713" y="16257"/>
                </a:lnTo>
                <a:lnTo>
                  <a:pt x="3779" y="16282"/>
                </a:lnTo>
                <a:lnTo>
                  <a:pt x="3845" y="16305"/>
                </a:lnTo>
                <a:lnTo>
                  <a:pt x="3913" y="16329"/>
                </a:lnTo>
                <a:lnTo>
                  <a:pt x="3980" y="16351"/>
                </a:lnTo>
                <a:lnTo>
                  <a:pt x="4047" y="16372"/>
                </a:lnTo>
                <a:lnTo>
                  <a:pt x="4115" y="16393"/>
                </a:lnTo>
                <a:lnTo>
                  <a:pt x="4183" y="16413"/>
                </a:lnTo>
                <a:lnTo>
                  <a:pt x="4251" y="16431"/>
                </a:lnTo>
                <a:lnTo>
                  <a:pt x="4321" y="16450"/>
                </a:lnTo>
                <a:lnTo>
                  <a:pt x="4389" y="16467"/>
                </a:lnTo>
                <a:lnTo>
                  <a:pt x="4459" y="16484"/>
                </a:lnTo>
                <a:lnTo>
                  <a:pt x="4528" y="16500"/>
                </a:lnTo>
                <a:lnTo>
                  <a:pt x="4599" y="16514"/>
                </a:lnTo>
                <a:lnTo>
                  <a:pt x="4670" y="16528"/>
                </a:lnTo>
                <a:lnTo>
                  <a:pt x="4740" y="16542"/>
                </a:lnTo>
                <a:lnTo>
                  <a:pt x="4812" y="16554"/>
                </a:lnTo>
                <a:lnTo>
                  <a:pt x="4883" y="16564"/>
                </a:lnTo>
                <a:lnTo>
                  <a:pt x="4955" y="16575"/>
                </a:lnTo>
                <a:lnTo>
                  <a:pt x="5027" y="16585"/>
                </a:lnTo>
                <a:lnTo>
                  <a:pt x="5099" y="16593"/>
                </a:lnTo>
                <a:lnTo>
                  <a:pt x="5171" y="16602"/>
                </a:lnTo>
                <a:lnTo>
                  <a:pt x="5244" y="16609"/>
                </a:lnTo>
                <a:lnTo>
                  <a:pt x="5317" y="16615"/>
                </a:lnTo>
                <a:lnTo>
                  <a:pt x="5390" y="16620"/>
                </a:lnTo>
                <a:lnTo>
                  <a:pt x="5464" y="16623"/>
                </a:lnTo>
                <a:lnTo>
                  <a:pt x="5537" y="16627"/>
                </a:lnTo>
                <a:lnTo>
                  <a:pt x="5611" y="16629"/>
                </a:lnTo>
                <a:lnTo>
                  <a:pt x="5686" y="16630"/>
                </a:lnTo>
                <a:lnTo>
                  <a:pt x="5760" y="16632"/>
                </a:lnTo>
                <a:lnTo>
                  <a:pt x="5837" y="16630"/>
                </a:lnTo>
                <a:lnTo>
                  <a:pt x="5915" y="16629"/>
                </a:lnTo>
                <a:lnTo>
                  <a:pt x="5992" y="16627"/>
                </a:lnTo>
                <a:lnTo>
                  <a:pt x="6069" y="16623"/>
                </a:lnTo>
                <a:lnTo>
                  <a:pt x="6146" y="16618"/>
                </a:lnTo>
                <a:lnTo>
                  <a:pt x="6221" y="16612"/>
                </a:lnTo>
                <a:lnTo>
                  <a:pt x="6297" y="16606"/>
                </a:lnTo>
                <a:lnTo>
                  <a:pt x="6372" y="16598"/>
                </a:lnTo>
                <a:lnTo>
                  <a:pt x="6448" y="16590"/>
                </a:lnTo>
                <a:lnTo>
                  <a:pt x="6524" y="16580"/>
                </a:lnTo>
                <a:lnTo>
                  <a:pt x="6598" y="16569"/>
                </a:lnTo>
                <a:lnTo>
                  <a:pt x="6673" y="16558"/>
                </a:lnTo>
                <a:lnTo>
                  <a:pt x="6747" y="16545"/>
                </a:lnTo>
                <a:lnTo>
                  <a:pt x="6820" y="16532"/>
                </a:lnTo>
                <a:lnTo>
                  <a:pt x="6893" y="16518"/>
                </a:lnTo>
                <a:lnTo>
                  <a:pt x="6967" y="16503"/>
                </a:lnTo>
                <a:lnTo>
                  <a:pt x="7040" y="16486"/>
                </a:lnTo>
                <a:lnTo>
                  <a:pt x="7112" y="16469"/>
                </a:lnTo>
                <a:lnTo>
                  <a:pt x="7184" y="16451"/>
                </a:lnTo>
                <a:lnTo>
                  <a:pt x="7256" y="16432"/>
                </a:lnTo>
                <a:lnTo>
                  <a:pt x="7327" y="16412"/>
                </a:lnTo>
                <a:lnTo>
                  <a:pt x="7399" y="16391"/>
                </a:lnTo>
                <a:lnTo>
                  <a:pt x="7469" y="16370"/>
                </a:lnTo>
                <a:lnTo>
                  <a:pt x="7539" y="16347"/>
                </a:lnTo>
                <a:lnTo>
                  <a:pt x="7609" y="16324"/>
                </a:lnTo>
                <a:lnTo>
                  <a:pt x="7679" y="16300"/>
                </a:lnTo>
                <a:lnTo>
                  <a:pt x="7747" y="16275"/>
                </a:lnTo>
                <a:lnTo>
                  <a:pt x="7817" y="16250"/>
                </a:lnTo>
                <a:lnTo>
                  <a:pt x="7884" y="16222"/>
                </a:lnTo>
                <a:lnTo>
                  <a:pt x="7952" y="16195"/>
                </a:lnTo>
                <a:lnTo>
                  <a:pt x="8020" y="16167"/>
                </a:lnTo>
                <a:lnTo>
                  <a:pt x="8087" y="16138"/>
                </a:lnTo>
                <a:lnTo>
                  <a:pt x="8177" y="16204"/>
                </a:lnTo>
                <a:lnTo>
                  <a:pt x="8269" y="16268"/>
                </a:lnTo>
                <a:lnTo>
                  <a:pt x="8362" y="16330"/>
                </a:lnTo>
                <a:lnTo>
                  <a:pt x="8457" y="16391"/>
                </a:lnTo>
                <a:lnTo>
                  <a:pt x="8553" y="16450"/>
                </a:lnTo>
                <a:lnTo>
                  <a:pt x="8649" y="16508"/>
                </a:lnTo>
                <a:lnTo>
                  <a:pt x="8747" y="16563"/>
                </a:lnTo>
                <a:lnTo>
                  <a:pt x="8847" y="16617"/>
                </a:lnTo>
                <a:lnTo>
                  <a:pt x="8946" y="16669"/>
                </a:lnTo>
                <a:lnTo>
                  <a:pt x="9048" y="16719"/>
                </a:lnTo>
                <a:lnTo>
                  <a:pt x="9150" y="16767"/>
                </a:lnTo>
                <a:lnTo>
                  <a:pt x="9254" y="16813"/>
                </a:lnTo>
                <a:lnTo>
                  <a:pt x="9359" y="16857"/>
                </a:lnTo>
                <a:lnTo>
                  <a:pt x="9465" y="16899"/>
                </a:lnTo>
                <a:lnTo>
                  <a:pt x="9572" y="16939"/>
                </a:lnTo>
                <a:lnTo>
                  <a:pt x="9679" y="16976"/>
                </a:lnTo>
                <a:lnTo>
                  <a:pt x="9788" y="17012"/>
                </a:lnTo>
                <a:lnTo>
                  <a:pt x="9897" y="17046"/>
                </a:lnTo>
                <a:lnTo>
                  <a:pt x="10008" y="17077"/>
                </a:lnTo>
                <a:lnTo>
                  <a:pt x="10119" y="17107"/>
                </a:lnTo>
                <a:lnTo>
                  <a:pt x="10232" y="17134"/>
                </a:lnTo>
                <a:lnTo>
                  <a:pt x="10345" y="17159"/>
                </a:lnTo>
                <a:lnTo>
                  <a:pt x="10459" y="17182"/>
                </a:lnTo>
                <a:lnTo>
                  <a:pt x="10574" y="17202"/>
                </a:lnTo>
                <a:lnTo>
                  <a:pt x="10690" y="17220"/>
                </a:lnTo>
                <a:lnTo>
                  <a:pt x="10806" y="17236"/>
                </a:lnTo>
                <a:lnTo>
                  <a:pt x="10922" y="17249"/>
                </a:lnTo>
                <a:lnTo>
                  <a:pt x="11041" y="17260"/>
                </a:lnTo>
                <a:lnTo>
                  <a:pt x="11159" y="17269"/>
                </a:lnTo>
                <a:lnTo>
                  <a:pt x="11278" y="17275"/>
                </a:lnTo>
                <a:lnTo>
                  <a:pt x="11398" y="17279"/>
                </a:lnTo>
                <a:lnTo>
                  <a:pt x="11519" y="17280"/>
                </a:lnTo>
                <a:lnTo>
                  <a:pt x="11594" y="17280"/>
                </a:lnTo>
                <a:lnTo>
                  <a:pt x="11667" y="17278"/>
                </a:lnTo>
                <a:lnTo>
                  <a:pt x="11741" y="17275"/>
                </a:lnTo>
                <a:lnTo>
                  <a:pt x="11816" y="17273"/>
                </a:lnTo>
                <a:lnTo>
                  <a:pt x="11889" y="17268"/>
                </a:lnTo>
                <a:lnTo>
                  <a:pt x="11962" y="17263"/>
                </a:lnTo>
                <a:lnTo>
                  <a:pt x="12035" y="17257"/>
                </a:lnTo>
                <a:lnTo>
                  <a:pt x="12107" y="17250"/>
                </a:lnTo>
                <a:lnTo>
                  <a:pt x="12181" y="17243"/>
                </a:lnTo>
                <a:lnTo>
                  <a:pt x="12253" y="17233"/>
                </a:lnTo>
                <a:lnTo>
                  <a:pt x="12325" y="17224"/>
                </a:lnTo>
                <a:lnTo>
                  <a:pt x="12396" y="17214"/>
                </a:lnTo>
                <a:lnTo>
                  <a:pt x="12468" y="17202"/>
                </a:lnTo>
                <a:lnTo>
                  <a:pt x="12538" y="17190"/>
                </a:lnTo>
                <a:lnTo>
                  <a:pt x="12609" y="17177"/>
                </a:lnTo>
                <a:lnTo>
                  <a:pt x="12680" y="17164"/>
                </a:lnTo>
                <a:lnTo>
                  <a:pt x="12750" y="17148"/>
                </a:lnTo>
                <a:lnTo>
                  <a:pt x="12819" y="17132"/>
                </a:lnTo>
                <a:lnTo>
                  <a:pt x="12889" y="17115"/>
                </a:lnTo>
                <a:lnTo>
                  <a:pt x="12959" y="17099"/>
                </a:lnTo>
                <a:lnTo>
                  <a:pt x="13027" y="17081"/>
                </a:lnTo>
                <a:lnTo>
                  <a:pt x="13095" y="17061"/>
                </a:lnTo>
                <a:lnTo>
                  <a:pt x="13164" y="17041"/>
                </a:lnTo>
                <a:lnTo>
                  <a:pt x="13231" y="17021"/>
                </a:lnTo>
                <a:lnTo>
                  <a:pt x="13298" y="16999"/>
                </a:lnTo>
                <a:lnTo>
                  <a:pt x="13366" y="16977"/>
                </a:lnTo>
                <a:lnTo>
                  <a:pt x="13433" y="16955"/>
                </a:lnTo>
                <a:lnTo>
                  <a:pt x="13499" y="16931"/>
                </a:lnTo>
                <a:lnTo>
                  <a:pt x="13565" y="16905"/>
                </a:lnTo>
                <a:lnTo>
                  <a:pt x="13631" y="16880"/>
                </a:lnTo>
                <a:lnTo>
                  <a:pt x="13696" y="16854"/>
                </a:lnTo>
                <a:lnTo>
                  <a:pt x="13761" y="16827"/>
                </a:lnTo>
                <a:lnTo>
                  <a:pt x="13825" y="16800"/>
                </a:lnTo>
                <a:lnTo>
                  <a:pt x="13889" y="16771"/>
                </a:lnTo>
                <a:lnTo>
                  <a:pt x="13953" y="16742"/>
                </a:lnTo>
                <a:lnTo>
                  <a:pt x="14016" y="16712"/>
                </a:lnTo>
                <a:lnTo>
                  <a:pt x="14079" y="16681"/>
                </a:lnTo>
                <a:lnTo>
                  <a:pt x="14141" y="16650"/>
                </a:lnTo>
                <a:lnTo>
                  <a:pt x="14202" y="16617"/>
                </a:lnTo>
                <a:lnTo>
                  <a:pt x="14264" y="16585"/>
                </a:lnTo>
                <a:lnTo>
                  <a:pt x="14325" y="16551"/>
                </a:lnTo>
                <a:lnTo>
                  <a:pt x="14386" y="16516"/>
                </a:lnTo>
                <a:lnTo>
                  <a:pt x="14446" y="16482"/>
                </a:lnTo>
                <a:lnTo>
                  <a:pt x="14505" y="16445"/>
                </a:lnTo>
                <a:lnTo>
                  <a:pt x="14565" y="16409"/>
                </a:lnTo>
                <a:lnTo>
                  <a:pt x="14622" y="16372"/>
                </a:lnTo>
                <a:lnTo>
                  <a:pt x="14681" y="16335"/>
                </a:lnTo>
                <a:lnTo>
                  <a:pt x="14739" y="16297"/>
                </a:lnTo>
                <a:lnTo>
                  <a:pt x="14797" y="16257"/>
                </a:lnTo>
                <a:lnTo>
                  <a:pt x="14853" y="16217"/>
                </a:lnTo>
                <a:lnTo>
                  <a:pt x="14909" y="16177"/>
                </a:lnTo>
                <a:lnTo>
                  <a:pt x="14965" y="16136"/>
                </a:lnTo>
                <a:lnTo>
                  <a:pt x="15020" y="16094"/>
                </a:lnTo>
                <a:lnTo>
                  <a:pt x="15075" y="16052"/>
                </a:lnTo>
                <a:lnTo>
                  <a:pt x="15129" y="16008"/>
                </a:lnTo>
                <a:lnTo>
                  <a:pt x="15182" y="15964"/>
                </a:lnTo>
                <a:lnTo>
                  <a:pt x="15235" y="15921"/>
                </a:lnTo>
                <a:lnTo>
                  <a:pt x="15288" y="15875"/>
                </a:lnTo>
                <a:lnTo>
                  <a:pt x="15340" y="15829"/>
                </a:lnTo>
                <a:lnTo>
                  <a:pt x="15391" y="15784"/>
                </a:lnTo>
                <a:lnTo>
                  <a:pt x="15442" y="15737"/>
                </a:lnTo>
                <a:lnTo>
                  <a:pt x="15493" y="15689"/>
                </a:lnTo>
                <a:lnTo>
                  <a:pt x="15542" y="15641"/>
                </a:lnTo>
                <a:lnTo>
                  <a:pt x="15591" y="15593"/>
                </a:lnTo>
                <a:lnTo>
                  <a:pt x="15639" y="15544"/>
                </a:lnTo>
                <a:lnTo>
                  <a:pt x="15687" y="15494"/>
                </a:lnTo>
                <a:lnTo>
                  <a:pt x="15735" y="15444"/>
                </a:lnTo>
                <a:lnTo>
                  <a:pt x="15782" y="15392"/>
                </a:lnTo>
                <a:lnTo>
                  <a:pt x="15828" y="15341"/>
                </a:lnTo>
                <a:lnTo>
                  <a:pt x="15873" y="15289"/>
                </a:lnTo>
                <a:lnTo>
                  <a:pt x="15919" y="15236"/>
                </a:lnTo>
                <a:lnTo>
                  <a:pt x="15963" y="15183"/>
                </a:lnTo>
                <a:lnTo>
                  <a:pt x="16007" y="15131"/>
                </a:lnTo>
                <a:lnTo>
                  <a:pt x="16050" y="15075"/>
                </a:lnTo>
                <a:lnTo>
                  <a:pt x="16092" y="15021"/>
                </a:lnTo>
                <a:lnTo>
                  <a:pt x="16134" y="14966"/>
                </a:lnTo>
                <a:lnTo>
                  <a:pt x="16175" y="14911"/>
                </a:lnTo>
                <a:lnTo>
                  <a:pt x="16216" y="14854"/>
                </a:lnTo>
                <a:lnTo>
                  <a:pt x="16255" y="14798"/>
                </a:lnTo>
                <a:lnTo>
                  <a:pt x="16295" y="14740"/>
                </a:lnTo>
                <a:lnTo>
                  <a:pt x="16333" y="14683"/>
                </a:lnTo>
                <a:lnTo>
                  <a:pt x="16370" y="14624"/>
                </a:lnTo>
                <a:lnTo>
                  <a:pt x="16408" y="14565"/>
                </a:lnTo>
                <a:lnTo>
                  <a:pt x="16445" y="14506"/>
                </a:lnTo>
                <a:lnTo>
                  <a:pt x="16480" y="14447"/>
                </a:lnTo>
                <a:lnTo>
                  <a:pt x="16515" y="14387"/>
                </a:lnTo>
                <a:lnTo>
                  <a:pt x="16549" y="14326"/>
                </a:lnTo>
                <a:lnTo>
                  <a:pt x="16583" y="14265"/>
                </a:lnTo>
                <a:lnTo>
                  <a:pt x="16615" y="14204"/>
                </a:lnTo>
                <a:lnTo>
                  <a:pt x="16648" y="14142"/>
                </a:lnTo>
                <a:lnTo>
                  <a:pt x="16679" y="14080"/>
                </a:lnTo>
                <a:lnTo>
                  <a:pt x="16710" y="14016"/>
                </a:lnTo>
                <a:lnTo>
                  <a:pt x="16740" y="13954"/>
                </a:lnTo>
                <a:lnTo>
                  <a:pt x="16769" y="13890"/>
                </a:lnTo>
                <a:lnTo>
                  <a:pt x="16798" y="13827"/>
                </a:lnTo>
                <a:lnTo>
                  <a:pt x="16825" y="13762"/>
                </a:lnTo>
                <a:lnTo>
                  <a:pt x="16853" y="13697"/>
                </a:lnTo>
                <a:lnTo>
                  <a:pt x="16878" y="13632"/>
                </a:lnTo>
                <a:lnTo>
                  <a:pt x="16904" y="13566"/>
                </a:lnTo>
                <a:lnTo>
                  <a:pt x="16929" y="13500"/>
                </a:lnTo>
                <a:lnTo>
                  <a:pt x="16953" y="13434"/>
                </a:lnTo>
                <a:lnTo>
                  <a:pt x="16976" y="13367"/>
                </a:lnTo>
                <a:lnTo>
                  <a:pt x="16998" y="13300"/>
                </a:lnTo>
                <a:lnTo>
                  <a:pt x="17019" y="13232"/>
                </a:lnTo>
                <a:lnTo>
                  <a:pt x="17040" y="13165"/>
                </a:lnTo>
                <a:lnTo>
                  <a:pt x="17060" y="13097"/>
                </a:lnTo>
                <a:lnTo>
                  <a:pt x="17079" y="13028"/>
                </a:lnTo>
                <a:lnTo>
                  <a:pt x="17097" y="12960"/>
                </a:lnTo>
                <a:lnTo>
                  <a:pt x="17114" y="12890"/>
                </a:lnTo>
                <a:lnTo>
                  <a:pt x="17130" y="12820"/>
                </a:lnTo>
                <a:lnTo>
                  <a:pt x="17146" y="12751"/>
                </a:lnTo>
                <a:lnTo>
                  <a:pt x="17162" y="12680"/>
                </a:lnTo>
                <a:lnTo>
                  <a:pt x="17175" y="12610"/>
                </a:lnTo>
                <a:lnTo>
                  <a:pt x="17188" y="12539"/>
                </a:lnTo>
                <a:lnTo>
                  <a:pt x="17200" y="12469"/>
                </a:lnTo>
                <a:lnTo>
                  <a:pt x="17212" y="12397"/>
                </a:lnTo>
                <a:lnTo>
                  <a:pt x="17223" y="12325"/>
                </a:lnTo>
                <a:lnTo>
                  <a:pt x="17232" y="12254"/>
                </a:lnTo>
                <a:lnTo>
                  <a:pt x="17241" y="12180"/>
                </a:lnTo>
                <a:lnTo>
                  <a:pt x="17248" y="12108"/>
                </a:lnTo>
                <a:lnTo>
                  <a:pt x="17255" y="12035"/>
                </a:lnTo>
                <a:lnTo>
                  <a:pt x="17261" y="11963"/>
                </a:lnTo>
                <a:lnTo>
                  <a:pt x="17266" y="11890"/>
                </a:lnTo>
                <a:lnTo>
                  <a:pt x="17271" y="11815"/>
                </a:lnTo>
                <a:lnTo>
                  <a:pt x="17274" y="11742"/>
                </a:lnTo>
                <a:lnTo>
                  <a:pt x="17277" y="11668"/>
                </a:lnTo>
                <a:lnTo>
                  <a:pt x="17278" y="11594"/>
                </a:lnTo>
                <a:lnTo>
                  <a:pt x="17278" y="11520"/>
                </a:lnTo>
                <a:lnTo>
                  <a:pt x="17277" y="11422"/>
                </a:lnTo>
                <a:lnTo>
                  <a:pt x="17274" y="11323"/>
                </a:lnTo>
                <a:lnTo>
                  <a:pt x="17271" y="11226"/>
                </a:lnTo>
                <a:lnTo>
                  <a:pt x="17265" y="11129"/>
                </a:lnTo>
                <a:lnTo>
                  <a:pt x="17258" y="11032"/>
                </a:lnTo>
                <a:lnTo>
                  <a:pt x="17248" y="10936"/>
                </a:lnTo>
                <a:lnTo>
                  <a:pt x="17238" y="10840"/>
                </a:lnTo>
                <a:lnTo>
                  <a:pt x="17226" y="10746"/>
                </a:lnTo>
                <a:lnTo>
                  <a:pt x="17212" y="10651"/>
                </a:lnTo>
                <a:lnTo>
                  <a:pt x="17196" y="10557"/>
                </a:lnTo>
                <a:lnTo>
                  <a:pt x="17180" y="10463"/>
                </a:lnTo>
                <a:lnTo>
                  <a:pt x="17162" y="10371"/>
                </a:lnTo>
                <a:lnTo>
                  <a:pt x="17142" y="10278"/>
                </a:lnTo>
                <a:lnTo>
                  <a:pt x="17121" y="10186"/>
                </a:lnTo>
                <a:lnTo>
                  <a:pt x="17098" y="10095"/>
                </a:lnTo>
                <a:lnTo>
                  <a:pt x="17074" y="10003"/>
                </a:lnTo>
                <a:lnTo>
                  <a:pt x="17049" y="9913"/>
                </a:lnTo>
                <a:lnTo>
                  <a:pt x="17021" y="9823"/>
                </a:lnTo>
                <a:lnTo>
                  <a:pt x="16992" y="9734"/>
                </a:lnTo>
                <a:lnTo>
                  <a:pt x="16964" y="9647"/>
                </a:lnTo>
                <a:lnTo>
                  <a:pt x="16932" y="9559"/>
                </a:lnTo>
                <a:lnTo>
                  <a:pt x="16899" y="9472"/>
                </a:lnTo>
                <a:lnTo>
                  <a:pt x="16865" y="9385"/>
                </a:lnTo>
                <a:lnTo>
                  <a:pt x="16830" y="9300"/>
                </a:lnTo>
                <a:lnTo>
                  <a:pt x="16793" y="9215"/>
                </a:lnTo>
                <a:lnTo>
                  <a:pt x="16756" y="9131"/>
                </a:lnTo>
                <a:lnTo>
                  <a:pt x="16716" y="9046"/>
                </a:lnTo>
                <a:lnTo>
                  <a:pt x="16675" y="8964"/>
                </a:lnTo>
                <a:lnTo>
                  <a:pt x="16635" y="8882"/>
                </a:lnTo>
                <a:lnTo>
                  <a:pt x="16591" y="8800"/>
                </a:lnTo>
                <a:lnTo>
                  <a:pt x="16547" y="8720"/>
                </a:lnTo>
                <a:lnTo>
                  <a:pt x="16501" y="8639"/>
                </a:lnTo>
                <a:lnTo>
                  <a:pt x="16561" y="8533"/>
                </a:lnTo>
                <a:lnTo>
                  <a:pt x="16620" y="8426"/>
                </a:lnTo>
                <a:lnTo>
                  <a:pt x="16675" y="8315"/>
                </a:lnTo>
                <a:lnTo>
                  <a:pt x="16729" y="8205"/>
                </a:lnTo>
                <a:lnTo>
                  <a:pt x="16762" y="8148"/>
                </a:lnTo>
                <a:lnTo>
                  <a:pt x="16795" y="8091"/>
                </a:lnTo>
                <a:lnTo>
                  <a:pt x="16815" y="8062"/>
                </a:lnTo>
                <a:lnTo>
                  <a:pt x="16834" y="8032"/>
                </a:lnTo>
                <a:lnTo>
                  <a:pt x="16857" y="8002"/>
                </a:lnTo>
                <a:lnTo>
                  <a:pt x="16881" y="7971"/>
                </a:lnTo>
                <a:lnTo>
                  <a:pt x="16907" y="7939"/>
                </a:lnTo>
                <a:lnTo>
                  <a:pt x="16937" y="7907"/>
                </a:lnTo>
                <a:lnTo>
                  <a:pt x="16970" y="7875"/>
                </a:lnTo>
                <a:lnTo>
                  <a:pt x="17007" y="7841"/>
                </a:lnTo>
                <a:lnTo>
                  <a:pt x="17046" y="7806"/>
                </a:lnTo>
                <a:lnTo>
                  <a:pt x="17092" y="7770"/>
                </a:lnTo>
                <a:lnTo>
                  <a:pt x="17141" y="7734"/>
                </a:lnTo>
                <a:lnTo>
                  <a:pt x="17195" y="7696"/>
                </a:lnTo>
                <a:lnTo>
                  <a:pt x="17243" y="7682"/>
                </a:lnTo>
                <a:lnTo>
                  <a:pt x="17291" y="7668"/>
                </a:lnTo>
                <a:lnTo>
                  <a:pt x="17339" y="7654"/>
                </a:lnTo>
                <a:lnTo>
                  <a:pt x="17387" y="7638"/>
                </a:lnTo>
                <a:lnTo>
                  <a:pt x="17434" y="7621"/>
                </a:lnTo>
                <a:lnTo>
                  <a:pt x="17481" y="7604"/>
                </a:lnTo>
                <a:lnTo>
                  <a:pt x="17527" y="7586"/>
                </a:lnTo>
                <a:lnTo>
                  <a:pt x="17573" y="7568"/>
                </a:lnTo>
                <a:lnTo>
                  <a:pt x="17619" y="7549"/>
                </a:lnTo>
                <a:lnTo>
                  <a:pt x="17665" y="7530"/>
                </a:lnTo>
                <a:lnTo>
                  <a:pt x="17709" y="7509"/>
                </a:lnTo>
                <a:lnTo>
                  <a:pt x="17753" y="7488"/>
                </a:lnTo>
                <a:lnTo>
                  <a:pt x="17798" y="7466"/>
                </a:lnTo>
                <a:lnTo>
                  <a:pt x="17841" y="7445"/>
                </a:lnTo>
                <a:lnTo>
                  <a:pt x="17928" y="7399"/>
                </a:lnTo>
                <a:lnTo>
                  <a:pt x="18013" y="7350"/>
                </a:lnTo>
                <a:lnTo>
                  <a:pt x="18096" y="7299"/>
                </a:lnTo>
                <a:lnTo>
                  <a:pt x="18177" y="7247"/>
                </a:lnTo>
                <a:lnTo>
                  <a:pt x="18257" y="7191"/>
                </a:lnTo>
                <a:lnTo>
                  <a:pt x="18336" y="7134"/>
                </a:lnTo>
                <a:lnTo>
                  <a:pt x="18411" y="7075"/>
                </a:lnTo>
                <a:lnTo>
                  <a:pt x="18487" y="7014"/>
                </a:lnTo>
                <a:lnTo>
                  <a:pt x="18559" y="6950"/>
                </a:lnTo>
                <a:lnTo>
                  <a:pt x="18631" y="6884"/>
                </a:lnTo>
                <a:lnTo>
                  <a:pt x="18700" y="6817"/>
                </a:lnTo>
                <a:lnTo>
                  <a:pt x="18768" y="6748"/>
                </a:lnTo>
                <a:lnTo>
                  <a:pt x="18833" y="6677"/>
                </a:lnTo>
                <a:lnTo>
                  <a:pt x="18898" y="6605"/>
                </a:lnTo>
                <a:lnTo>
                  <a:pt x="18959" y="6531"/>
                </a:lnTo>
                <a:lnTo>
                  <a:pt x="19019" y="6456"/>
                </a:lnTo>
                <a:lnTo>
                  <a:pt x="19076" y="6378"/>
                </a:lnTo>
                <a:lnTo>
                  <a:pt x="19133" y="6300"/>
                </a:lnTo>
                <a:lnTo>
                  <a:pt x="19187" y="6221"/>
                </a:lnTo>
                <a:lnTo>
                  <a:pt x="19239" y="6139"/>
                </a:lnTo>
                <a:lnTo>
                  <a:pt x="19289" y="6057"/>
                </a:lnTo>
                <a:lnTo>
                  <a:pt x="19337" y="5974"/>
                </a:lnTo>
                <a:lnTo>
                  <a:pt x="19383" y="5888"/>
                </a:lnTo>
                <a:lnTo>
                  <a:pt x="19426" y="5803"/>
                </a:lnTo>
                <a:lnTo>
                  <a:pt x="19467" y="5716"/>
                </a:lnTo>
                <a:lnTo>
                  <a:pt x="19506" y="5628"/>
                </a:lnTo>
                <a:lnTo>
                  <a:pt x="19543" y="5539"/>
                </a:lnTo>
                <a:lnTo>
                  <a:pt x="19578" y="5450"/>
                </a:lnTo>
                <a:lnTo>
                  <a:pt x="19611" y="5359"/>
                </a:lnTo>
                <a:lnTo>
                  <a:pt x="19641" y="5269"/>
                </a:lnTo>
                <a:lnTo>
                  <a:pt x="19668" y="5176"/>
                </a:lnTo>
                <a:lnTo>
                  <a:pt x="19695" y="5084"/>
                </a:lnTo>
                <a:lnTo>
                  <a:pt x="19718" y="4992"/>
                </a:lnTo>
                <a:lnTo>
                  <a:pt x="19738" y="4898"/>
                </a:lnTo>
                <a:lnTo>
                  <a:pt x="19757" y="4803"/>
                </a:lnTo>
                <a:lnTo>
                  <a:pt x="19773" y="4709"/>
                </a:lnTo>
                <a:lnTo>
                  <a:pt x="19786" y="4614"/>
                </a:lnTo>
                <a:lnTo>
                  <a:pt x="19797" y="4520"/>
                </a:lnTo>
                <a:lnTo>
                  <a:pt x="19805" y="4425"/>
                </a:lnTo>
                <a:lnTo>
                  <a:pt x="19811" y="4329"/>
                </a:lnTo>
                <a:lnTo>
                  <a:pt x="19815" y="4234"/>
                </a:lnTo>
                <a:lnTo>
                  <a:pt x="19816" y="4138"/>
                </a:lnTo>
                <a:lnTo>
                  <a:pt x="19814" y="4043"/>
                </a:lnTo>
                <a:lnTo>
                  <a:pt x="19810" y="3947"/>
                </a:lnTo>
                <a:lnTo>
                  <a:pt x="19803" y="3852"/>
                </a:lnTo>
                <a:lnTo>
                  <a:pt x="19793" y="3757"/>
                </a:lnTo>
                <a:lnTo>
                  <a:pt x="19780" y="3662"/>
                </a:lnTo>
                <a:lnTo>
                  <a:pt x="19764" y="3567"/>
                </a:lnTo>
                <a:lnTo>
                  <a:pt x="19746" y="3474"/>
                </a:lnTo>
                <a:lnTo>
                  <a:pt x="19726" y="3380"/>
                </a:lnTo>
                <a:lnTo>
                  <a:pt x="19702" y="3286"/>
                </a:lnTo>
                <a:lnTo>
                  <a:pt x="19690" y="3240"/>
                </a:lnTo>
                <a:lnTo>
                  <a:pt x="19676" y="3194"/>
                </a:lnTo>
                <a:lnTo>
                  <a:pt x="19661" y="3147"/>
                </a:lnTo>
                <a:lnTo>
                  <a:pt x="19647" y="3102"/>
                </a:lnTo>
                <a:lnTo>
                  <a:pt x="19631" y="3056"/>
                </a:lnTo>
                <a:lnTo>
                  <a:pt x="19614" y="3010"/>
                </a:lnTo>
                <a:lnTo>
                  <a:pt x="19598" y="2965"/>
                </a:lnTo>
                <a:lnTo>
                  <a:pt x="19579" y="2919"/>
                </a:lnTo>
                <a:lnTo>
                  <a:pt x="19560" y="2875"/>
                </a:lnTo>
                <a:lnTo>
                  <a:pt x="19541" y="2829"/>
                </a:lnTo>
                <a:lnTo>
                  <a:pt x="19521" y="2785"/>
                </a:lnTo>
                <a:lnTo>
                  <a:pt x="19500" y="2740"/>
                </a:lnTo>
                <a:lnTo>
                  <a:pt x="19479" y="2698"/>
                </a:lnTo>
                <a:lnTo>
                  <a:pt x="19456" y="2656"/>
                </a:lnTo>
                <a:lnTo>
                  <a:pt x="19433" y="2615"/>
                </a:lnTo>
                <a:lnTo>
                  <a:pt x="19410" y="2573"/>
                </a:lnTo>
                <a:lnTo>
                  <a:pt x="19386" y="2534"/>
                </a:lnTo>
                <a:lnTo>
                  <a:pt x="19361" y="2493"/>
                </a:lnTo>
                <a:lnTo>
                  <a:pt x="19336" y="2454"/>
                </a:lnTo>
                <a:lnTo>
                  <a:pt x="19311" y="2415"/>
                </a:lnTo>
                <a:lnTo>
                  <a:pt x="19284" y="2376"/>
                </a:lnTo>
                <a:lnTo>
                  <a:pt x="19258" y="2338"/>
                </a:lnTo>
                <a:lnTo>
                  <a:pt x="19203" y="2263"/>
                </a:lnTo>
                <a:lnTo>
                  <a:pt x="19146" y="2191"/>
                </a:lnTo>
                <a:lnTo>
                  <a:pt x="19087" y="2121"/>
                </a:lnTo>
                <a:lnTo>
                  <a:pt x="19026" y="2052"/>
                </a:lnTo>
                <a:lnTo>
                  <a:pt x="18962" y="1986"/>
                </a:lnTo>
                <a:lnTo>
                  <a:pt x="18899" y="1922"/>
                </a:lnTo>
                <a:lnTo>
                  <a:pt x="18832" y="1860"/>
                </a:lnTo>
                <a:lnTo>
                  <a:pt x="18764" y="1800"/>
                </a:lnTo>
                <a:lnTo>
                  <a:pt x="18695" y="1742"/>
                </a:lnTo>
                <a:lnTo>
                  <a:pt x="18624" y="1686"/>
                </a:lnTo>
                <a:lnTo>
                  <a:pt x="18551" y="1633"/>
                </a:lnTo>
                <a:lnTo>
                  <a:pt x="18477" y="1581"/>
                </a:lnTo>
                <a:lnTo>
                  <a:pt x="18402" y="1532"/>
                </a:lnTo>
                <a:lnTo>
                  <a:pt x="18326" y="1485"/>
                </a:lnTo>
                <a:lnTo>
                  <a:pt x="18248" y="1441"/>
                </a:lnTo>
                <a:lnTo>
                  <a:pt x="18169" y="1399"/>
                </a:lnTo>
                <a:lnTo>
                  <a:pt x="18090" y="1359"/>
                </a:lnTo>
                <a:lnTo>
                  <a:pt x="18008" y="1322"/>
                </a:lnTo>
                <a:lnTo>
                  <a:pt x="17926" y="1287"/>
                </a:lnTo>
                <a:lnTo>
                  <a:pt x="17845" y="1254"/>
                </a:lnTo>
                <a:lnTo>
                  <a:pt x="17761" y="1224"/>
                </a:lnTo>
                <a:lnTo>
                  <a:pt x="17677" y="1196"/>
                </a:lnTo>
                <a:lnTo>
                  <a:pt x="17591" y="1171"/>
                </a:lnTo>
                <a:lnTo>
                  <a:pt x="17506" y="1147"/>
                </a:lnTo>
                <a:lnTo>
                  <a:pt x="17421" y="1126"/>
                </a:lnTo>
                <a:lnTo>
                  <a:pt x="17334" y="1108"/>
                </a:lnTo>
                <a:lnTo>
                  <a:pt x="17248" y="1094"/>
                </a:lnTo>
                <a:lnTo>
                  <a:pt x="17160" y="1081"/>
                </a:lnTo>
                <a:lnTo>
                  <a:pt x="17073" y="1070"/>
                </a:lnTo>
                <a:lnTo>
                  <a:pt x="16985" y="1063"/>
                </a:lnTo>
                <a:lnTo>
                  <a:pt x="16898" y="1057"/>
                </a:lnTo>
                <a:lnTo>
                  <a:pt x="16810" y="1054"/>
                </a:lnTo>
                <a:lnTo>
                  <a:pt x="16722" y="1054"/>
                </a:lnTo>
                <a:lnTo>
                  <a:pt x="16635" y="1058"/>
                </a:lnTo>
                <a:lnTo>
                  <a:pt x="16547" y="1063"/>
                </a:lnTo>
                <a:lnTo>
                  <a:pt x="16459" y="1071"/>
                </a:lnTo>
                <a:lnTo>
                  <a:pt x="16373" y="1082"/>
                </a:lnTo>
                <a:lnTo>
                  <a:pt x="16285" y="1096"/>
                </a:lnTo>
                <a:lnTo>
                  <a:pt x="16199" y="1113"/>
                </a:lnTo>
                <a:lnTo>
                  <a:pt x="16114" y="1132"/>
                </a:lnTo>
                <a:lnTo>
                  <a:pt x="16070" y="1143"/>
                </a:lnTo>
                <a:lnTo>
                  <a:pt x="16028" y="1154"/>
                </a:lnTo>
                <a:lnTo>
                  <a:pt x="15985" y="1166"/>
                </a:lnTo>
                <a:lnTo>
                  <a:pt x="15943" y="1179"/>
                </a:lnTo>
                <a:lnTo>
                  <a:pt x="15901" y="1192"/>
                </a:lnTo>
                <a:lnTo>
                  <a:pt x="15859" y="1207"/>
                </a:lnTo>
                <a:lnTo>
                  <a:pt x="15817" y="1222"/>
                </a:lnTo>
                <a:lnTo>
                  <a:pt x="15775" y="1238"/>
                </a:lnTo>
                <a:lnTo>
                  <a:pt x="15734" y="1254"/>
                </a:lnTo>
                <a:lnTo>
                  <a:pt x="15692" y="1272"/>
                </a:lnTo>
                <a:lnTo>
                  <a:pt x="15651" y="1290"/>
                </a:lnTo>
                <a:lnTo>
                  <a:pt x="15611" y="1308"/>
                </a:lnTo>
                <a:lnTo>
                  <a:pt x="15570" y="1327"/>
                </a:lnTo>
                <a:lnTo>
                  <a:pt x="15530" y="1347"/>
                </a:lnTo>
                <a:lnTo>
                  <a:pt x="15489" y="1368"/>
                </a:lnTo>
                <a:lnTo>
                  <a:pt x="15450" y="1389"/>
                </a:lnTo>
                <a:lnTo>
                  <a:pt x="15410" y="1412"/>
                </a:lnTo>
                <a:lnTo>
                  <a:pt x="15370" y="1435"/>
                </a:lnTo>
                <a:lnTo>
                  <a:pt x="15332" y="1459"/>
                </a:lnTo>
                <a:lnTo>
                  <a:pt x="15294" y="1484"/>
                </a:lnTo>
                <a:lnTo>
                  <a:pt x="15255" y="1509"/>
                </a:lnTo>
                <a:lnTo>
                  <a:pt x="15217" y="1535"/>
                </a:lnTo>
                <a:lnTo>
                  <a:pt x="15178" y="1562"/>
                </a:lnTo>
                <a:lnTo>
                  <a:pt x="15141" y="1590"/>
                </a:lnTo>
                <a:lnTo>
                  <a:pt x="15104" y="1617"/>
                </a:lnTo>
                <a:lnTo>
                  <a:pt x="15068" y="1647"/>
                </a:lnTo>
                <a:lnTo>
                  <a:pt x="15031" y="1677"/>
                </a:lnTo>
                <a:lnTo>
                  <a:pt x="14995" y="1707"/>
                </a:lnTo>
                <a:lnTo>
                  <a:pt x="14959" y="1740"/>
                </a:lnTo>
                <a:lnTo>
                  <a:pt x="14924" y="1771"/>
                </a:lnTo>
                <a:lnTo>
                  <a:pt x="14889" y="1805"/>
                </a:lnTo>
                <a:lnTo>
                  <a:pt x="14854" y="1838"/>
                </a:lnTo>
                <a:lnTo>
                  <a:pt x="14819" y="1873"/>
                </a:lnTo>
                <a:lnTo>
                  <a:pt x="14786" y="1909"/>
                </a:lnTo>
                <a:lnTo>
                  <a:pt x="14752" y="1945"/>
                </a:lnTo>
                <a:lnTo>
                  <a:pt x="14720" y="1982"/>
                </a:lnTo>
                <a:lnTo>
                  <a:pt x="14686" y="2020"/>
                </a:lnTo>
                <a:lnTo>
                  <a:pt x="14655" y="2058"/>
                </a:lnTo>
                <a:lnTo>
                  <a:pt x="14606" y="2123"/>
                </a:lnTo>
                <a:lnTo>
                  <a:pt x="14559" y="2189"/>
                </a:lnTo>
                <a:lnTo>
                  <a:pt x="14513" y="2256"/>
                </a:lnTo>
                <a:lnTo>
                  <a:pt x="14470" y="2325"/>
                </a:lnTo>
                <a:lnTo>
                  <a:pt x="14429" y="2393"/>
                </a:lnTo>
                <a:lnTo>
                  <a:pt x="14390" y="2464"/>
                </a:lnTo>
                <a:lnTo>
                  <a:pt x="14352" y="2535"/>
                </a:lnTo>
                <a:lnTo>
                  <a:pt x="14318" y="2608"/>
                </a:lnTo>
                <a:lnTo>
                  <a:pt x="14285" y="2681"/>
                </a:lnTo>
                <a:lnTo>
                  <a:pt x="14254" y="2755"/>
                </a:lnTo>
                <a:lnTo>
                  <a:pt x="14225" y="2830"/>
                </a:lnTo>
                <a:lnTo>
                  <a:pt x="14199" y="2905"/>
                </a:lnTo>
                <a:lnTo>
                  <a:pt x="14175" y="2981"/>
                </a:lnTo>
                <a:lnTo>
                  <a:pt x="14152" y="3058"/>
                </a:lnTo>
                <a:lnTo>
                  <a:pt x="14133" y="3135"/>
                </a:lnTo>
                <a:lnTo>
                  <a:pt x="14116" y="3213"/>
                </a:lnTo>
                <a:lnTo>
                  <a:pt x="14100" y="3291"/>
                </a:lnTo>
                <a:lnTo>
                  <a:pt x="14088" y="3371"/>
                </a:lnTo>
                <a:lnTo>
                  <a:pt x="14079" y="3450"/>
                </a:lnTo>
                <a:lnTo>
                  <a:pt x="14071" y="3529"/>
                </a:lnTo>
                <a:lnTo>
                  <a:pt x="14067" y="3608"/>
                </a:lnTo>
                <a:lnTo>
                  <a:pt x="14065" y="3688"/>
                </a:lnTo>
                <a:lnTo>
                  <a:pt x="14065" y="3768"/>
                </a:lnTo>
                <a:lnTo>
                  <a:pt x="14069" y="3847"/>
                </a:lnTo>
                <a:lnTo>
                  <a:pt x="14075" y="3928"/>
                </a:lnTo>
                <a:lnTo>
                  <a:pt x="14085" y="4007"/>
                </a:lnTo>
                <a:lnTo>
                  <a:pt x="14097" y="4086"/>
                </a:lnTo>
                <a:lnTo>
                  <a:pt x="14104" y="4127"/>
                </a:lnTo>
                <a:lnTo>
                  <a:pt x="14111" y="4167"/>
                </a:lnTo>
                <a:lnTo>
                  <a:pt x="14119" y="4206"/>
                </a:lnTo>
                <a:lnTo>
                  <a:pt x="14129" y="4246"/>
                </a:lnTo>
                <a:lnTo>
                  <a:pt x="14139" y="4285"/>
                </a:lnTo>
                <a:lnTo>
                  <a:pt x="14149" y="4325"/>
                </a:lnTo>
                <a:lnTo>
                  <a:pt x="14161" y="4364"/>
                </a:lnTo>
                <a:lnTo>
                  <a:pt x="14173" y="4403"/>
                </a:lnTo>
                <a:lnTo>
                  <a:pt x="14187" y="4443"/>
                </a:lnTo>
                <a:lnTo>
                  <a:pt x="14200" y="4481"/>
                </a:lnTo>
                <a:lnTo>
                  <a:pt x="14230" y="4552"/>
                </a:lnTo>
                <a:lnTo>
                  <a:pt x="14261" y="4622"/>
                </a:lnTo>
                <a:lnTo>
                  <a:pt x="14296" y="4690"/>
                </a:lnTo>
                <a:lnTo>
                  <a:pt x="14332" y="4757"/>
                </a:lnTo>
                <a:lnTo>
                  <a:pt x="14369" y="4823"/>
                </a:lnTo>
                <a:lnTo>
                  <a:pt x="14409" y="4889"/>
                </a:lnTo>
                <a:lnTo>
                  <a:pt x="14451" y="4953"/>
                </a:lnTo>
                <a:lnTo>
                  <a:pt x="14495" y="5016"/>
                </a:lnTo>
                <a:lnTo>
                  <a:pt x="14541" y="5076"/>
                </a:lnTo>
                <a:lnTo>
                  <a:pt x="14588" y="5136"/>
                </a:lnTo>
                <a:lnTo>
                  <a:pt x="14637" y="5193"/>
                </a:lnTo>
                <a:lnTo>
                  <a:pt x="14687" y="5250"/>
                </a:lnTo>
                <a:lnTo>
                  <a:pt x="14740" y="5304"/>
                </a:lnTo>
                <a:lnTo>
                  <a:pt x="14794" y="5357"/>
                </a:lnTo>
                <a:lnTo>
                  <a:pt x="14849" y="5407"/>
                </a:lnTo>
                <a:lnTo>
                  <a:pt x="14907" y="5455"/>
                </a:lnTo>
                <a:lnTo>
                  <a:pt x="14966" y="5502"/>
                </a:lnTo>
                <a:lnTo>
                  <a:pt x="15026" y="5546"/>
                </a:lnTo>
                <a:lnTo>
                  <a:pt x="15087" y="5589"/>
                </a:lnTo>
                <a:lnTo>
                  <a:pt x="15150" y="5629"/>
                </a:lnTo>
                <a:lnTo>
                  <a:pt x="15214" y="5668"/>
                </a:lnTo>
                <a:lnTo>
                  <a:pt x="15279" y="5702"/>
                </a:lnTo>
                <a:lnTo>
                  <a:pt x="15345" y="5736"/>
                </a:lnTo>
                <a:lnTo>
                  <a:pt x="15414" y="5766"/>
                </a:lnTo>
                <a:lnTo>
                  <a:pt x="15482" y="5794"/>
                </a:lnTo>
                <a:lnTo>
                  <a:pt x="15517" y="5807"/>
                </a:lnTo>
                <a:lnTo>
                  <a:pt x="15552" y="5819"/>
                </a:lnTo>
                <a:lnTo>
                  <a:pt x="15587" y="5831"/>
                </a:lnTo>
                <a:lnTo>
                  <a:pt x="15623" y="5842"/>
                </a:lnTo>
                <a:lnTo>
                  <a:pt x="15659" y="5852"/>
                </a:lnTo>
                <a:lnTo>
                  <a:pt x="15695" y="5861"/>
                </a:lnTo>
                <a:lnTo>
                  <a:pt x="15731" y="5870"/>
                </a:lnTo>
                <a:lnTo>
                  <a:pt x="15767" y="5878"/>
                </a:lnTo>
                <a:lnTo>
                  <a:pt x="15804" y="5886"/>
                </a:lnTo>
                <a:lnTo>
                  <a:pt x="15840" y="5892"/>
                </a:lnTo>
                <a:lnTo>
                  <a:pt x="15877" y="5898"/>
                </a:lnTo>
                <a:lnTo>
                  <a:pt x="15914" y="5903"/>
                </a:lnTo>
                <a:lnTo>
                  <a:pt x="15951" y="5908"/>
                </a:lnTo>
                <a:lnTo>
                  <a:pt x="15990" y="5911"/>
                </a:lnTo>
                <a:lnTo>
                  <a:pt x="16043" y="5916"/>
                </a:lnTo>
                <a:lnTo>
                  <a:pt x="16096" y="5918"/>
                </a:lnTo>
                <a:lnTo>
                  <a:pt x="16148" y="5921"/>
                </a:lnTo>
                <a:lnTo>
                  <a:pt x="16201" y="5921"/>
                </a:lnTo>
                <a:lnTo>
                  <a:pt x="16253" y="5921"/>
                </a:lnTo>
                <a:lnTo>
                  <a:pt x="16306" y="5918"/>
                </a:lnTo>
                <a:lnTo>
                  <a:pt x="16358" y="5915"/>
                </a:lnTo>
                <a:lnTo>
                  <a:pt x="16410" y="5909"/>
                </a:lnTo>
                <a:lnTo>
                  <a:pt x="16462" y="5903"/>
                </a:lnTo>
                <a:lnTo>
                  <a:pt x="16513" y="5894"/>
                </a:lnTo>
                <a:lnTo>
                  <a:pt x="16565" y="5885"/>
                </a:lnTo>
                <a:lnTo>
                  <a:pt x="16615" y="5874"/>
                </a:lnTo>
                <a:lnTo>
                  <a:pt x="16667" y="5861"/>
                </a:lnTo>
                <a:lnTo>
                  <a:pt x="16717" y="5848"/>
                </a:lnTo>
                <a:lnTo>
                  <a:pt x="16768" y="5832"/>
                </a:lnTo>
                <a:lnTo>
                  <a:pt x="16817" y="5815"/>
                </a:lnTo>
                <a:close/>
              </a:path>
            </a:pathLst>
          </a:custGeom>
          <a:solidFill>
            <a:srgbClr val="094D8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324000" rIns="180000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88FBC1-3326-42D7-8D19-3C67A146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779" y="555784"/>
            <a:ext cx="7768093" cy="86915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9">
            <a:extLst>
              <a:ext uri="{FF2B5EF4-FFF2-40B4-BE49-F238E27FC236}">
                <a16:creationId xmlns:a16="http://schemas.microsoft.com/office/drawing/2014/main" id="{CA5BC581-A2E4-4D10-8C2A-E81E2E55D8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70" y="1828557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rgbClr val="F6812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39">
            <a:extLst>
              <a:ext uri="{FF2B5EF4-FFF2-40B4-BE49-F238E27FC236}">
                <a16:creationId xmlns:a16="http://schemas.microsoft.com/office/drawing/2014/main" id="{4CC8442B-3832-4B20-AE92-39896E6EB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6346" y="1931139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CA144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39A02F38-5B89-440F-AA95-805923AE90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04413" y="3782116"/>
            <a:ext cx="2415849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94D8E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B731BBAB-4812-4BDA-AAD2-C11368538C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3738" y="3082180"/>
            <a:ext cx="1207925" cy="9256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A97A1C18-D2D7-4E8D-AB61-CF6815C39E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0" y="1896493"/>
            <a:ext cx="1207925" cy="92562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D6143BA6-2892-40CD-8B14-A5EE497735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14540" y="1922130"/>
            <a:ext cx="1207925" cy="92562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6401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3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A16AC-A1DE-4C56-9D05-54122EB4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130" y="567507"/>
            <a:ext cx="7475220" cy="869155"/>
          </a:xfrm>
        </p:spPr>
        <p:txBody>
          <a:bodyPr/>
          <a:lstStyle>
            <a:lvl1pPr>
              <a:defRPr sz="3200"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0AC3D-7388-4F41-AFF3-C71B374B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FE25-F635-4F3E-AD60-089883A5147F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41E5B-4226-4361-B287-1D1B6C06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8421F-9A4E-4F11-BA0A-C605AC8B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27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A16AC-A1DE-4C56-9D05-54122EB4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130" y="567507"/>
            <a:ext cx="7475220" cy="869155"/>
          </a:xfrm>
        </p:spPr>
        <p:txBody>
          <a:bodyPr/>
          <a:lstStyle>
            <a:lvl1pPr>
              <a:defRPr sz="3200"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0AC3D-7388-4F41-AFF3-C71B374B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FE25-F635-4F3E-AD60-089883A5147F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41E5B-4226-4361-B287-1D1B6C06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8421F-9A4E-4F11-BA0A-C605AC8B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35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C4021-A812-42E1-8C68-84C1D86F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6A0FDC-E43D-48C2-96B3-520546BA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09EB-9476-479A-B718-FACA075DBBFD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7E6488-F641-4C35-89C6-62F3E459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21D27-5057-42D7-9014-83EAA4E2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B74194-9814-49D5-91DC-2A23D3E42E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6463" y="1524000"/>
            <a:ext cx="7475537" cy="30638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68746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B1786-7FC2-4499-90DB-30FD10798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28AC47-5571-4E97-BC87-1F260CE8C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03E-3D02-487A-98D7-37E19EEBFC67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02581-A72A-48CF-BE86-FED8A09F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6C2DF-5A5B-4882-B1FA-6E369E33F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6BCFFD-EFCF-4B8F-A44B-607DBE2B3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6925" y="1512888"/>
            <a:ext cx="7718425" cy="29765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31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ẠT Đ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4D1F-4E1B-4120-9D0D-36BE446FBECD}" type="datetime1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组合 72">
            <a:extLst>
              <a:ext uri="{FF2B5EF4-FFF2-40B4-BE49-F238E27FC236}">
                <a16:creationId xmlns:a16="http://schemas.microsoft.com/office/drawing/2014/main" id="{F0D4A19D-BF33-4CD9-A902-4D9631905DC4}"/>
              </a:ext>
            </a:extLst>
          </p:cNvPr>
          <p:cNvGrpSpPr/>
          <p:nvPr userDrawn="1"/>
        </p:nvGrpSpPr>
        <p:grpSpPr>
          <a:xfrm>
            <a:off x="187465" y="2037287"/>
            <a:ext cx="8769070" cy="1168861"/>
            <a:chOff x="1521363" y="2310976"/>
            <a:chExt cx="8122307" cy="1168861"/>
          </a:xfrm>
          <a:solidFill>
            <a:srgbClr val="076A02"/>
          </a:solidFill>
        </p:grpSpPr>
        <p:sp>
          <p:nvSpPr>
            <p:cNvPr id="9" name="矩形 2">
              <a:extLst>
                <a:ext uri="{FF2B5EF4-FFF2-40B4-BE49-F238E27FC236}">
                  <a16:creationId xmlns:a16="http://schemas.microsoft.com/office/drawing/2014/main" id="{EC186B23-8F6D-4B3A-B00C-C3C2A0260B87}"/>
                </a:ext>
              </a:extLst>
            </p:cNvPr>
            <p:cNvSpPr/>
            <p:nvPr/>
          </p:nvSpPr>
          <p:spPr>
            <a:xfrm flipV="1">
              <a:off x="7504926" y="2724913"/>
              <a:ext cx="2138744" cy="754924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F074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矩形 2">
              <a:extLst>
                <a:ext uri="{FF2B5EF4-FFF2-40B4-BE49-F238E27FC236}">
                  <a16:creationId xmlns:a16="http://schemas.microsoft.com/office/drawing/2014/main" id="{6768BA1B-AFEB-49A5-B25D-2A7FB1D38DBD}"/>
                </a:ext>
              </a:extLst>
            </p:cNvPr>
            <p:cNvSpPr/>
            <p:nvPr/>
          </p:nvSpPr>
          <p:spPr>
            <a:xfrm>
              <a:off x="5508104" y="2320882"/>
              <a:ext cx="2138744" cy="754924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02B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" name="矩形 2">
              <a:extLst>
                <a:ext uri="{FF2B5EF4-FFF2-40B4-BE49-F238E27FC236}">
                  <a16:creationId xmlns:a16="http://schemas.microsoft.com/office/drawing/2014/main" id="{EC7CC6AF-319E-4D05-ABB0-5EA39A268B9A}"/>
                </a:ext>
              </a:extLst>
            </p:cNvPr>
            <p:cNvSpPr/>
            <p:nvPr/>
          </p:nvSpPr>
          <p:spPr>
            <a:xfrm>
              <a:off x="1521363" y="2310976"/>
              <a:ext cx="2138744" cy="754924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681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矩形 2">
              <a:extLst>
                <a:ext uri="{FF2B5EF4-FFF2-40B4-BE49-F238E27FC236}">
                  <a16:creationId xmlns:a16="http://schemas.microsoft.com/office/drawing/2014/main" id="{6FC817F3-36C8-46BE-891A-01A1E03D99E1}"/>
                </a:ext>
              </a:extLst>
            </p:cNvPr>
            <p:cNvSpPr/>
            <p:nvPr userDrawn="1"/>
          </p:nvSpPr>
          <p:spPr>
            <a:xfrm flipV="1">
              <a:off x="3506592" y="2722570"/>
              <a:ext cx="2138744" cy="754924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FFB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3" name="椭圆 76">
            <a:extLst>
              <a:ext uri="{FF2B5EF4-FFF2-40B4-BE49-F238E27FC236}">
                <a16:creationId xmlns:a16="http://schemas.microsoft.com/office/drawing/2014/main" id="{D2EBE92B-0996-482A-ACB9-5BADEE115268}"/>
              </a:ext>
            </a:extLst>
          </p:cNvPr>
          <p:cNvSpPr/>
          <p:nvPr userDrawn="1"/>
        </p:nvSpPr>
        <p:spPr>
          <a:xfrm>
            <a:off x="846154" y="2895829"/>
            <a:ext cx="870182" cy="87018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椭圆 77">
            <a:extLst>
              <a:ext uri="{FF2B5EF4-FFF2-40B4-BE49-F238E27FC236}">
                <a16:creationId xmlns:a16="http://schemas.microsoft.com/office/drawing/2014/main" id="{BE6F8EF0-DB3A-4B94-B45C-86FFCDE5B91F}"/>
              </a:ext>
            </a:extLst>
          </p:cNvPr>
          <p:cNvSpPr/>
          <p:nvPr userDrawn="1"/>
        </p:nvSpPr>
        <p:spPr>
          <a:xfrm>
            <a:off x="5211094" y="2845930"/>
            <a:ext cx="870182" cy="870182"/>
          </a:xfrm>
          <a:prstGeom prst="ellipse">
            <a:avLst/>
          </a:prstGeom>
          <a:solidFill>
            <a:srgbClr val="02B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椭圆 78">
            <a:extLst>
              <a:ext uri="{FF2B5EF4-FFF2-40B4-BE49-F238E27FC236}">
                <a16:creationId xmlns:a16="http://schemas.microsoft.com/office/drawing/2014/main" id="{6F558A2F-C174-4200-9D2A-309B7A66BE78}"/>
              </a:ext>
            </a:extLst>
          </p:cNvPr>
          <p:cNvSpPr/>
          <p:nvPr userDrawn="1"/>
        </p:nvSpPr>
        <p:spPr>
          <a:xfrm>
            <a:off x="7366920" y="1684294"/>
            <a:ext cx="870182" cy="870182"/>
          </a:xfrm>
          <a:prstGeom prst="ellipse">
            <a:avLst/>
          </a:prstGeom>
          <a:solidFill>
            <a:srgbClr val="F07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EE6461-C13B-4585-AD4A-F9D27182A103}"/>
              </a:ext>
            </a:extLst>
          </p:cNvPr>
          <p:cNvSpPr txBox="1"/>
          <p:nvPr userDrawn="1"/>
        </p:nvSpPr>
        <p:spPr>
          <a:xfrm>
            <a:off x="649407" y="2300624"/>
            <a:ext cx="1350050" cy="36351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</a:t>
            </a:r>
            <a:r>
              <a:rPr lang="en-US" altLang="zh-CN" sz="2000" b="1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ĐỘNG</a:t>
            </a:r>
            <a:endParaRPr lang="zh-CN" altLang="en-US" sz="2000" b="1" dirty="0">
              <a:solidFill>
                <a:schemeClr val="bg1"/>
              </a:solidFill>
              <a:latin typeface="Roboto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F23F11-EC3B-471E-85F1-9EC8804ABAA6}"/>
              </a:ext>
            </a:extLst>
          </p:cNvPr>
          <p:cNvSpPr txBox="1"/>
          <p:nvPr userDrawn="1"/>
        </p:nvSpPr>
        <p:spPr>
          <a:xfrm>
            <a:off x="5038444" y="2327704"/>
            <a:ext cx="1307346" cy="33855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548513"/>
              </a:avLst>
            </a:prstTxWarp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LUYỆN</a:t>
            </a:r>
            <a:r>
              <a:rPr lang="en-US" altLang="zh-CN" sz="2000" b="1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TẬP</a:t>
            </a:r>
            <a:endParaRPr lang="zh-CN" altLang="en-US" sz="2000" b="1" dirty="0">
              <a:solidFill>
                <a:schemeClr val="bg1"/>
              </a:solidFill>
              <a:latin typeface="Roboto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69BC98-1C28-4FDE-AEB4-D788765A8499}"/>
              </a:ext>
            </a:extLst>
          </p:cNvPr>
          <p:cNvSpPr txBox="1"/>
          <p:nvPr userDrawn="1"/>
        </p:nvSpPr>
        <p:spPr>
          <a:xfrm>
            <a:off x="2831914" y="2705289"/>
            <a:ext cx="1306768" cy="338554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KHÁM</a:t>
            </a:r>
            <a:r>
              <a:rPr lang="en-US" altLang="zh-CN" sz="2000" b="1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PHÁ</a:t>
            </a:r>
            <a:endParaRPr lang="zh-CN" altLang="en-US" sz="2000" b="1" dirty="0">
              <a:solidFill>
                <a:schemeClr val="bg1"/>
              </a:solidFill>
              <a:latin typeface="Roboto" panose="02000000000000000000" pitchFamily="2" charset="0"/>
              <a:ea typeface="Microsoft YaHei" panose="020B0503020204020204" pitchFamily="34" charset="-122"/>
            </a:endParaRPr>
          </a:p>
        </p:txBody>
      </p:sp>
      <p:grpSp>
        <p:nvGrpSpPr>
          <p:cNvPr id="43" name="Google Shape;20418;p57">
            <a:extLst>
              <a:ext uri="{FF2B5EF4-FFF2-40B4-BE49-F238E27FC236}">
                <a16:creationId xmlns:a16="http://schemas.microsoft.com/office/drawing/2014/main" id="{0EFC215E-623F-4E91-B19C-25BD207E3356}"/>
              </a:ext>
            </a:extLst>
          </p:cNvPr>
          <p:cNvGrpSpPr/>
          <p:nvPr userDrawn="1"/>
        </p:nvGrpSpPr>
        <p:grpSpPr>
          <a:xfrm rot="18889261">
            <a:off x="1030982" y="3129838"/>
            <a:ext cx="485712" cy="481656"/>
            <a:chOff x="7517172" y="2437007"/>
            <a:chExt cx="364284" cy="361243"/>
          </a:xfrm>
        </p:grpSpPr>
        <p:sp>
          <p:nvSpPr>
            <p:cNvPr id="44" name="Google Shape;20419;p57">
              <a:extLst>
                <a:ext uri="{FF2B5EF4-FFF2-40B4-BE49-F238E27FC236}">
                  <a16:creationId xmlns:a16="http://schemas.microsoft.com/office/drawing/2014/main" id="{5D7113EF-203A-4195-A724-69F99AF56B8D}"/>
                </a:ext>
              </a:extLst>
            </p:cNvPr>
            <p:cNvSpPr/>
            <p:nvPr userDrawn="1"/>
          </p:nvSpPr>
          <p:spPr>
            <a:xfrm>
              <a:off x="7517172" y="2548499"/>
              <a:ext cx="164997" cy="78724"/>
            </a:xfrm>
            <a:custGeom>
              <a:avLst/>
              <a:gdLst/>
              <a:ahLst/>
              <a:cxnLst/>
              <a:rect l="l" t="t" r="r" b="b"/>
              <a:pathLst>
                <a:path w="6294" h="3003" extrusionOk="0">
                  <a:moveTo>
                    <a:pt x="6294" y="0"/>
                  </a:moveTo>
                  <a:lnTo>
                    <a:pt x="4923" y="116"/>
                  </a:lnTo>
                  <a:cubicBezTo>
                    <a:pt x="3118" y="260"/>
                    <a:pt x="1429" y="1040"/>
                    <a:pt x="144" y="2324"/>
                  </a:cubicBezTo>
                  <a:cubicBezTo>
                    <a:pt x="0" y="2469"/>
                    <a:pt x="87" y="2729"/>
                    <a:pt x="303" y="2743"/>
                  </a:cubicBezTo>
                  <a:lnTo>
                    <a:pt x="3277" y="3003"/>
                  </a:lnTo>
                  <a:lnTo>
                    <a:pt x="6294" y="0"/>
                  </a:ln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420;p57">
              <a:extLst>
                <a:ext uri="{FF2B5EF4-FFF2-40B4-BE49-F238E27FC236}">
                  <a16:creationId xmlns:a16="http://schemas.microsoft.com/office/drawing/2014/main" id="{BECC4B1D-F1B6-4A7B-ACC1-2B3B9E4643EA}"/>
                </a:ext>
              </a:extLst>
            </p:cNvPr>
            <p:cNvSpPr/>
            <p:nvPr userDrawn="1"/>
          </p:nvSpPr>
          <p:spPr>
            <a:xfrm>
              <a:off x="7690112" y="2635166"/>
              <a:ext cx="79117" cy="163084"/>
            </a:xfrm>
            <a:custGeom>
              <a:avLst/>
              <a:gdLst/>
              <a:ahLst/>
              <a:cxnLst/>
              <a:rect l="l" t="t" r="r" b="b"/>
              <a:pathLst>
                <a:path w="3018" h="6221" extrusionOk="0">
                  <a:moveTo>
                    <a:pt x="3017" y="0"/>
                  </a:moveTo>
                  <a:lnTo>
                    <a:pt x="0" y="3017"/>
                  </a:lnTo>
                  <a:lnTo>
                    <a:pt x="260" y="5991"/>
                  </a:lnTo>
                  <a:cubicBezTo>
                    <a:pt x="270" y="6134"/>
                    <a:pt x="387" y="6221"/>
                    <a:pt x="507" y="6221"/>
                  </a:cubicBezTo>
                  <a:cubicBezTo>
                    <a:pt x="568" y="6221"/>
                    <a:pt x="630" y="6198"/>
                    <a:pt x="679" y="6150"/>
                  </a:cubicBezTo>
                  <a:cubicBezTo>
                    <a:pt x="1963" y="4865"/>
                    <a:pt x="2743" y="3176"/>
                    <a:pt x="2887" y="1386"/>
                  </a:cubicBezTo>
                  <a:lnTo>
                    <a:pt x="3017" y="0"/>
                  </a:ln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421;p57">
              <a:extLst>
                <a:ext uri="{FF2B5EF4-FFF2-40B4-BE49-F238E27FC236}">
                  <a16:creationId xmlns:a16="http://schemas.microsoft.com/office/drawing/2014/main" id="{4D608CAA-3458-4E27-B857-7F75E1FFBED6}"/>
                </a:ext>
              </a:extLst>
            </p:cNvPr>
            <p:cNvSpPr/>
            <p:nvPr userDrawn="1"/>
          </p:nvSpPr>
          <p:spPr>
            <a:xfrm>
              <a:off x="7517172" y="2552274"/>
              <a:ext cx="118833" cy="69286"/>
            </a:xfrm>
            <a:custGeom>
              <a:avLst/>
              <a:gdLst/>
              <a:ahLst/>
              <a:cxnLst/>
              <a:rect l="l" t="t" r="r" b="b"/>
              <a:pathLst>
                <a:path w="4533" h="2643" extrusionOk="0">
                  <a:moveTo>
                    <a:pt x="4533" y="1"/>
                  </a:moveTo>
                  <a:cubicBezTo>
                    <a:pt x="2873" y="232"/>
                    <a:pt x="1328" y="982"/>
                    <a:pt x="144" y="2166"/>
                  </a:cubicBezTo>
                  <a:cubicBezTo>
                    <a:pt x="0" y="2325"/>
                    <a:pt x="87" y="2585"/>
                    <a:pt x="303" y="2599"/>
                  </a:cubicBezTo>
                  <a:lnTo>
                    <a:pt x="751" y="2642"/>
                  </a:lnTo>
                  <a:cubicBezTo>
                    <a:pt x="606" y="2541"/>
                    <a:pt x="592" y="2325"/>
                    <a:pt x="707" y="2209"/>
                  </a:cubicBezTo>
                  <a:cubicBezTo>
                    <a:pt x="1761" y="1141"/>
                    <a:pt x="3089" y="391"/>
                    <a:pt x="4533" y="1"/>
                  </a:cubicBezTo>
                  <a:close/>
                </a:path>
              </a:pathLst>
            </a:custGeom>
            <a:solidFill>
              <a:srgbClr val="D6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422;p57">
              <a:extLst>
                <a:ext uri="{FF2B5EF4-FFF2-40B4-BE49-F238E27FC236}">
                  <a16:creationId xmlns:a16="http://schemas.microsoft.com/office/drawing/2014/main" id="{8B7F4C98-5225-4EF5-92EC-0A7CCD111814}"/>
                </a:ext>
              </a:extLst>
            </p:cNvPr>
            <p:cNvSpPr/>
            <p:nvPr userDrawn="1"/>
          </p:nvSpPr>
          <p:spPr>
            <a:xfrm>
              <a:off x="7690112" y="2699864"/>
              <a:ext cx="23095" cy="98385"/>
            </a:xfrm>
            <a:custGeom>
              <a:avLst/>
              <a:gdLst/>
              <a:ahLst/>
              <a:cxnLst/>
              <a:rect l="l" t="t" r="r" b="b"/>
              <a:pathLst>
                <a:path w="881" h="3753" extrusionOk="0">
                  <a:moveTo>
                    <a:pt x="549" y="1"/>
                  </a:moveTo>
                  <a:lnTo>
                    <a:pt x="0" y="549"/>
                  </a:lnTo>
                  <a:lnTo>
                    <a:pt x="260" y="3523"/>
                  </a:lnTo>
                  <a:cubicBezTo>
                    <a:pt x="270" y="3666"/>
                    <a:pt x="387" y="3753"/>
                    <a:pt x="511" y="3753"/>
                  </a:cubicBezTo>
                  <a:cubicBezTo>
                    <a:pt x="574" y="3753"/>
                    <a:pt x="639" y="3730"/>
                    <a:pt x="693" y="3682"/>
                  </a:cubicBezTo>
                  <a:cubicBezTo>
                    <a:pt x="751" y="3609"/>
                    <a:pt x="823" y="3552"/>
                    <a:pt x="881" y="3479"/>
                  </a:cubicBezTo>
                  <a:cubicBezTo>
                    <a:pt x="866" y="3451"/>
                    <a:pt x="852" y="3422"/>
                    <a:pt x="852" y="3378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rgbClr val="D6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423;p57">
              <a:extLst>
                <a:ext uri="{FF2B5EF4-FFF2-40B4-BE49-F238E27FC236}">
                  <a16:creationId xmlns:a16="http://schemas.microsoft.com/office/drawing/2014/main" id="{58E372D4-B001-4D4F-91C8-D452CD696375}"/>
                </a:ext>
              </a:extLst>
            </p:cNvPr>
            <p:cNvSpPr/>
            <p:nvPr userDrawn="1"/>
          </p:nvSpPr>
          <p:spPr>
            <a:xfrm>
              <a:off x="7585646" y="2437138"/>
              <a:ext cx="295128" cy="293608"/>
            </a:xfrm>
            <a:custGeom>
              <a:avLst/>
              <a:gdLst/>
              <a:ahLst/>
              <a:cxnLst/>
              <a:rect l="l" t="t" r="r" b="b"/>
              <a:pathLst>
                <a:path w="11258" h="11200" extrusionOk="0">
                  <a:moveTo>
                    <a:pt x="11038" y="0"/>
                  </a:moveTo>
                  <a:cubicBezTo>
                    <a:pt x="11025" y="0"/>
                    <a:pt x="11013" y="2"/>
                    <a:pt x="11001" y="4"/>
                  </a:cubicBezTo>
                  <a:lnTo>
                    <a:pt x="8619" y="697"/>
                  </a:lnTo>
                  <a:lnTo>
                    <a:pt x="6858" y="1217"/>
                  </a:lnTo>
                  <a:cubicBezTo>
                    <a:pt x="6713" y="1246"/>
                    <a:pt x="6583" y="1332"/>
                    <a:pt x="6482" y="1434"/>
                  </a:cubicBezTo>
                  <a:lnTo>
                    <a:pt x="88" y="7828"/>
                  </a:lnTo>
                  <a:cubicBezTo>
                    <a:pt x="1" y="7915"/>
                    <a:pt x="1" y="8045"/>
                    <a:pt x="88" y="8117"/>
                  </a:cubicBezTo>
                  <a:lnTo>
                    <a:pt x="1358" y="9402"/>
                  </a:lnTo>
                  <a:lnTo>
                    <a:pt x="1834" y="9864"/>
                  </a:lnTo>
                  <a:lnTo>
                    <a:pt x="3090" y="11134"/>
                  </a:lnTo>
                  <a:cubicBezTo>
                    <a:pt x="3141" y="11177"/>
                    <a:pt x="3198" y="11199"/>
                    <a:pt x="3256" y="11199"/>
                  </a:cubicBezTo>
                  <a:cubicBezTo>
                    <a:pt x="3314" y="11199"/>
                    <a:pt x="3372" y="11177"/>
                    <a:pt x="3422" y="11134"/>
                  </a:cubicBezTo>
                  <a:lnTo>
                    <a:pt x="6988" y="7554"/>
                  </a:lnTo>
                  <a:lnTo>
                    <a:pt x="9774" y="4768"/>
                  </a:lnTo>
                  <a:cubicBezTo>
                    <a:pt x="9889" y="4653"/>
                    <a:pt x="9976" y="4508"/>
                    <a:pt x="10034" y="4349"/>
                  </a:cubicBezTo>
                  <a:lnTo>
                    <a:pt x="11232" y="250"/>
                  </a:lnTo>
                  <a:cubicBezTo>
                    <a:pt x="11258" y="119"/>
                    <a:pt x="11154" y="0"/>
                    <a:pt x="11038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424;p57">
              <a:extLst>
                <a:ext uri="{FF2B5EF4-FFF2-40B4-BE49-F238E27FC236}">
                  <a16:creationId xmlns:a16="http://schemas.microsoft.com/office/drawing/2014/main" id="{4110B622-A156-4081-A31C-DF199589C496}"/>
                </a:ext>
              </a:extLst>
            </p:cNvPr>
            <p:cNvSpPr/>
            <p:nvPr userDrawn="1"/>
          </p:nvSpPr>
          <p:spPr>
            <a:xfrm>
              <a:off x="7585646" y="2437400"/>
              <a:ext cx="295495" cy="219341"/>
            </a:xfrm>
            <a:custGeom>
              <a:avLst/>
              <a:gdLst/>
              <a:ahLst/>
              <a:cxnLst/>
              <a:rect l="l" t="t" r="r" b="b"/>
              <a:pathLst>
                <a:path w="11272" h="8367" extrusionOk="0">
                  <a:moveTo>
                    <a:pt x="11057" y="0"/>
                  </a:moveTo>
                  <a:cubicBezTo>
                    <a:pt x="11039" y="0"/>
                    <a:pt x="11020" y="3"/>
                    <a:pt x="11001" y="9"/>
                  </a:cubicBezTo>
                  <a:lnTo>
                    <a:pt x="6843" y="1221"/>
                  </a:lnTo>
                  <a:cubicBezTo>
                    <a:pt x="6713" y="1250"/>
                    <a:pt x="6583" y="1308"/>
                    <a:pt x="6482" y="1409"/>
                  </a:cubicBezTo>
                  <a:lnTo>
                    <a:pt x="73" y="7818"/>
                  </a:lnTo>
                  <a:cubicBezTo>
                    <a:pt x="1" y="7891"/>
                    <a:pt x="1" y="8035"/>
                    <a:pt x="73" y="8107"/>
                  </a:cubicBezTo>
                  <a:lnTo>
                    <a:pt x="333" y="8367"/>
                  </a:lnTo>
                  <a:lnTo>
                    <a:pt x="1069" y="7645"/>
                  </a:lnTo>
                  <a:lnTo>
                    <a:pt x="6814" y="1900"/>
                  </a:lnTo>
                  <a:cubicBezTo>
                    <a:pt x="6901" y="1813"/>
                    <a:pt x="7017" y="1741"/>
                    <a:pt x="7132" y="1712"/>
                  </a:cubicBezTo>
                  <a:lnTo>
                    <a:pt x="11160" y="543"/>
                  </a:lnTo>
                  <a:lnTo>
                    <a:pt x="11246" y="240"/>
                  </a:lnTo>
                  <a:cubicBezTo>
                    <a:pt x="11271" y="115"/>
                    <a:pt x="11177" y="0"/>
                    <a:pt x="11057" y="0"/>
                  </a:cubicBez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425;p57">
              <a:extLst>
                <a:ext uri="{FF2B5EF4-FFF2-40B4-BE49-F238E27FC236}">
                  <a16:creationId xmlns:a16="http://schemas.microsoft.com/office/drawing/2014/main" id="{8694F4B0-52B8-479E-BABA-606AF37FAC1E}"/>
                </a:ext>
              </a:extLst>
            </p:cNvPr>
            <p:cNvSpPr/>
            <p:nvPr userDrawn="1"/>
          </p:nvSpPr>
          <p:spPr>
            <a:xfrm>
              <a:off x="7734757" y="2520868"/>
              <a:ext cx="61710" cy="61710"/>
            </a:xfrm>
            <a:custGeom>
              <a:avLst/>
              <a:gdLst/>
              <a:ahLst/>
              <a:cxnLst/>
              <a:rect l="l" t="t" r="r" b="b"/>
              <a:pathLst>
                <a:path w="2354" h="2354" extrusionOk="0">
                  <a:moveTo>
                    <a:pt x="1170" y="1"/>
                  </a:moveTo>
                  <a:cubicBezTo>
                    <a:pt x="520" y="1"/>
                    <a:pt x="1" y="535"/>
                    <a:pt x="1" y="1184"/>
                  </a:cubicBezTo>
                  <a:cubicBezTo>
                    <a:pt x="1" y="1834"/>
                    <a:pt x="520" y="2354"/>
                    <a:pt x="1170" y="2354"/>
                  </a:cubicBezTo>
                  <a:cubicBezTo>
                    <a:pt x="1819" y="2354"/>
                    <a:pt x="2353" y="1834"/>
                    <a:pt x="2353" y="1184"/>
                  </a:cubicBezTo>
                  <a:cubicBezTo>
                    <a:pt x="2353" y="535"/>
                    <a:pt x="1819" y="1"/>
                    <a:pt x="1170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426;p57">
              <a:extLst>
                <a:ext uri="{FF2B5EF4-FFF2-40B4-BE49-F238E27FC236}">
                  <a16:creationId xmlns:a16="http://schemas.microsoft.com/office/drawing/2014/main" id="{5DA92395-FE62-4549-BCDD-49F186081453}"/>
                </a:ext>
              </a:extLst>
            </p:cNvPr>
            <p:cNvSpPr/>
            <p:nvPr userDrawn="1"/>
          </p:nvSpPr>
          <p:spPr>
            <a:xfrm>
              <a:off x="7734757" y="2520790"/>
              <a:ext cx="38248" cy="61867"/>
            </a:xfrm>
            <a:custGeom>
              <a:avLst/>
              <a:gdLst/>
              <a:ahLst/>
              <a:cxnLst/>
              <a:rect l="l" t="t" r="r" b="b"/>
              <a:pathLst>
                <a:path w="1459" h="2360" extrusionOk="0">
                  <a:moveTo>
                    <a:pt x="1184" y="1"/>
                  </a:moveTo>
                  <a:cubicBezTo>
                    <a:pt x="544" y="1"/>
                    <a:pt x="1" y="516"/>
                    <a:pt x="1" y="1187"/>
                  </a:cubicBezTo>
                  <a:cubicBezTo>
                    <a:pt x="1" y="1856"/>
                    <a:pt x="541" y="2360"/>
                    <a:pt x="1179" y="2360"/>
                  </a:cubicBezTo>
                  <a:cubicBezTo>
                    <a:pt x="1271" y="2360"/>
                    <a:pt x="1364" y="2349"/>
                    <a:pt x="1458" y="2328"/>
                  </a:cubicBezTo>
                  <a:cubicBezTo>
                    <a:pt x="563" y="2111"/>
                    <a:pt x="246" y="1000"/>
                    <a:pt x="895" y="350"/>
                  </a:cubicBezTo>
                  <a:cubicBezTo>
                    <a:pt x="1054" y="191"/>
                    <a:pt x="1242" y="90"/>
                    <a:pt x="1458" y="32"/>
                  </a:cubicBezTo>
                  <a:cubicBezTo>
                    <a:pt x="1366" y="11"/>
                    <a:pt x="1274" y="1"/>
                    <a:pt x="1184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427;p57">
              <a:extLst>
                <a:ext uri="{FF2B5EF4-FFF2-40B4-BE49-F238E27FC236}">
                  <a16:creationId xmlns:a16="http://schemas.microsoft.com/office/drawing/2014/main" id="{95DC0738-2B78-418A-9FA4-002B83D54587}"/>
                </a:ext>
              </a:extLst>
            </p:cNvPr>
            <p:cNvSpPr/>
            <p:nvPr userDrawn="1"/>
          </p:nvSpPr>
          <p:spPr>
            <a:xfrm>
              <a:off x="7578096" y="2659362"/>
              <a:ext cx="79484" cy="78750"/>
            </a:xfrm>
            <a:custGeom>
              <a:avLst/>
              <a:gdLst/>
              <a:ahLst/>
              <a:cxnLst/>
              <a:rect l="l" t="t" r="r" b="b"/>
              <a:pathLst>
                <a:path w="3032" h="3004" extrusionOk="0">
                  <a:moveTo>
                    <a:pt x="780" y="1"/>
                  </a:moveTo>
                  <a:lnTo>
                    <a:pt x="116" y="679"/>
                  </a:lnTo>
                  <a:cubicBezTo>
                    <a:pt x="0" y="795"/>
                    <a:pt x="0" y="997"/>
                    <a:pt x="116" y="1112"/>
                  </a:cubicBezTo>
                  <a:lnTo>
                    <a:pt x="1011" y="2007"/>
                  </a:lnTo>
                  <a:lnTo>
                    <a:pt x="1920" y="2917"/>
                  </a:lnTo>
                  <a:cubicBezTo>
                    <a:pt x="1978" y="2975"/>
                    <a:pt x="2057" y="3004"/>
                    <a:pt x="2137" y="3004"/>
                  </a:cubicBezTo>
                  <a:cubicBezTo>
                    <a:pt x="2216" y="3004"/>
                    <a:pt x="2295" y="2975"/>
                    <a:pt x="2353" y="2917"/>
                  </a:cubicBezTo>
                  <a:lnTo>
                    <a:pt x="3032" y="2253"/>
                  </a:lnTo>
                  <a:lnTo>
                    <a:pt x="2151" y="1372"/>
                  </a:lnTo>
                  <a:lnTo>
                    <a:pt x="1675" y="896"/>
                  </a:lnTo>
                  <a:lnTo>
                    <a:pt x="780" y="1"/>
                  </a:ln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428;p57">
              <a:extLst>
                <a:ext uri="{FF2B5EF4-FFF2-40B4-BE49-F238E27FC236}">
                  <a16:creationId xmlns:a16="http://schemas.microsoft.com/office/drawing/2014/main" id="{2A5EFB93-EF5A-4213-9424-0CDCBBF96894}"/>
                </a:ext>
              </a:extLst>
            </p:cNvPr>
            <p:cNvSpPr/>
            <p:nvPr userDrawn="1"/>
          </p:nvSpPr>
          <p:spPr>
            <a:xfrm>
              <a:off x="7578096" y="2659755"/>
              <a:ext cx="31039" cy="34473"/>
            </a:xfrm>
            <a:custGeom>
              <a:avLst/>
              <a:gdLst/>
              <a:ahLst/>
              <a:cxnLst/>
              <a:rect l="l" t="t" r="r" b="b"/>
              <a:pathLst>
                <a:path w="1184" h="1315" extrusionOk="0">
                  <a:moveTo>
                    <a:pt x="780" y="0"/>
                  </a:moveTo>
                  <a:lnTo>
                    <a:pt x="116" y="664"/>
                  </a:lnTo>
                  <a:cubicBezTo>
                    <a:pt x="0" y="780"/>
                    <a:pt x="0" y="982"/>
                    <a:pt x="116" y="1097"/>
                  </a:cubicBezTo>
                  <a:lnTo>
                    <a:pt x="332" y="1314"/>
                  </a:lnTo>
                  <a:cubicBezTo>
                    <a:pt x="347" y="1242"/>
                    <a:pt x="376" y="1184"/>
                    <a:pt x="419" y="1141"/>
                  </a:cubicBezTo>
                  <a:lnTo>
                    <a:pt x="1184" y="390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429;p57">
              <a:extLst>
                <a:ext uri="{FF2B5EF4-FFF2-40B4-BE49-F238E27FC236}">
                  <a16:creationId xmlns:a16="http://schemas.microsoft.com/office/drawing/2014/main" id="{06099EA6-8055-4063-8164-7B631D94772E}"/>
                </a:ext>
              </a:extLst>
            </p:cNvPr>
            <p:cNvSpPr/>
            <p:nvPr userDrawn="1"/>
          </p:nvSpPr>
          <p:spPr>
            <a:xfrm>
              <a:off x="7585646" y="2627196"/>
              <a:ext cx="104493" cy="103549"/>
            </a:xfrm>
            <a:custGeom>
              <a:avLst/>
              <a:gdLst/>
              <a:ahLst/>
              <a:cxnLst/>
              <a:rect l="l" t="t" r="r" b="b"/>
              <a:pathLst>
                <a:path w="3986" h="3950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82"/>
                  </a:cubicBezTo>
                  <a:lnTo>
                    <a:pt x="1358" y="2152"/>
                  </a:lnTo>
                  <a:lnTo>
                    <a:pt x="1834" y="2628"/>
                  </a:lnTo>
                  <a:lnTo>
                    <a:pt x="3090" y="3884"/>
                  </a:lnTo>
                  <a:cubicBezTo>
                    <a:pt x="3141" y="3927"/>
                    <a:pt x="3198" y="3949"/>
                    <a:pt x="3256" y="3949"/>
                  </a:cubicBezTo>
                  <a:cubicBezTo>
                    <a:pt x="3314" y="3949"/>
                    <a:pt x="3372" y="3927"/>
                    <a:pt x="3422" y="3884"/>
                  </a:cubicBezTo>
                  <a:lnTo>
                    <a:pt x="3985" y="3321"/>
                  </a:lnTo>
                  <a:lnTo>
                    <a:pt x="2556" y="1906"/>
                  </a:lnTo>
                  <a:lnTo>
                    <a:pt x="2094" y="1430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430;p57">
              <a:extLst>
                <a:ext uri="{FF2B5EF4-FFF2-40B4-BE49-F238E27FC236}">
                  <a16:creationId xmlns:a16="http://schemas.microsoft.com/office/drawing/2014/main" id="{2EBE1CA6-7942-465E-AACC-AA7CA281EBF2}"/>
                </a:ext>
              </a:extLst>
            </p:cNvPr>
            <p:cNvSpPr/>
            <p:nvPr userDrawn="1"/>
          </p:nvSpPr>
          <p:spPr>
            <a:xfrm>
              <a:off x="7585646" y="2627196"/>
              <a:ext cx="28050" cy="29544"/>
            </a:xfrm>
            <a:custGeom>
              <a:avLst/>
              <a:gdLst/>
              <a:ahLst/>
              <a:cxnLst/>
              <a:rect l="l" t="t" r="r" b="b"/>
              <a:pathLst>
                <a:path w="1070" h="1127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67"/>
                  </a:cubicBezTo>
                  <a:lnTo>
                    <a:pt x="347" y="1127"/>
                  </a:lnTo>
                  <a:lnTo>
                    <a:pt x="1069" y="405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B6C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431;p57">
              <a:extLst>
                <a:ext uri="{FF2B5EF4-FFF2-40B4-BE49-F238E27FC236}">
                  <a16:creationId xmlns:a16="http://schemas.microsoft.com/office/drawing/2014/main" id="{89C863B8-2ED6-4701-8BE6-1A05D60488F1}"/>
                </a:ext>
              </a:extLst>
            </p:cNvPr>
            <p:cNvSpPr/>
            <p:nvPr userDrawn="1"/>
          </p:nvSpPr>
          <p:spPr>
            <a:xfrm>
              <a:off x="7539874" y="2697505"/>
              <a:ext cx="32480" cy="29544"/>
            </a:xfrm>
            <a:custGeom>
              <a:avLst/>
              <a:gdLst/>
              <a:ahLst/>
              <a:cxnLst/>
              <a:rect l="l" t="t" r="r" b="b"/>
              <a:pathLst>
                <a:path w="1239" h="1127" extrusionOk="0">
                  <a:moveTo>
                    <a:pt x="939" y="1"/>
                  </a:moveTo>
                  <a:cubicBezTo>
                    <a:pt x="891" y="1"/>
                    <a:pt x="840" y="19"/>
                    <a:pt x="794" y="62"/>
                  </a:cubicBezTo>
                  <a:lnTo>
                    <a:pt x="87" y="769"/>
                  </a:lnTo>
                  <a:cubicBezTo>
                    <a:pt x="0" y="856"/>
                    <a:pt x="0" y="986"/>
                    <a:pt x="87" y="1072"/>
                  </a:cubicBezTo>
                  <a:cubicBezTo>
                    <a:pt x="130" y="1108"/>
                    <a:pt x="184" y="1126"/>
                    <a:pt x="237" y="1126"/>
                  </a:cubicBezTo>
                  <a:cubicBezTo>
                    <a:pt x="289" y="1126"/>
                    <a:pt x="339" y="1108"/>
                    <a:pt x="376" y="1072"/>
                  </a:cubicBezTo>
                  <a:lnTo>
                    <a:pt x="1083" y="365"/>
                  </a:lnTo>
                  <a:cubicBezTo>
                    <a:pt x="1239" y="209"/>
                    <a:pt x="1102" y="1"/>
                    <a:pt x="939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432;p57">
              <a:extLst>
                <a:ext uri="{FF2B5EF4-FFF2-40B4-BE49-F238E27FC236}">
                  <a16:creationId xmlns:a16="http://schemas.microsoft.com/office/drawing/2014/main" id="{9E6C9BEB-B687-44AB-8DC4-0C0C085A6268}"/>
                </a:ext>
              </a:extLst>
            </p:cNvPr>
            <p:cNvSpPr/>
            <p:nvPr userDrawn="1"/>
          </p:nvSpPr>
          <p:spPr>
            <a:xfrm>
              <a:off x="7558041" y="2715515"/>
              <a:ext cx="32454" cy="29597"/>
            </a:xfrm>
            <a:custGeom>
              <a:avLst/>
              <a:gdLst/>
              <a:ahLst/>
              <a:cxnLst/>
              <a:rect l="l" t="t" r="r" b="b"/>
              <a:pathLst>
                <a:path w="1238" h="1129" extrusionOk="0">
                  <a:moveTo>
                    <a:pt x="937" y="1"/>
                  </a:moveTo>
                  <a:cubicBezTo>
                    <a:pt x="888" y="1"/>
                    <a:pt x="838" y="20"/>
                    <a:pt x="794" y="68"/>
                  </a:cubicBezTo>
                  <a:lnTo>
                    <a:pt x="87" y="775"/>
                  </a:lnTo>
                  <a:cubicBezTo>
                    <a:pt x="0" y="862"/>
                    <a:pt x="0" y="991"/>
                    <a:pt x="87" y="1064"/>
                  </a:cubicBezTo>
                  <a:cubicBezTo>
                    <a:pt x="123" y="1107"/>
                    <a:pt x="173" y="1129"/>
                    <a:pt x="226" y="1129"/>
                  </a:cubicBezTo>
                  <a:cubicBezTo>
                    <a:pt x="278" y="1129"/>
                    <a:pt x="332" y="1107"/>
                    <a:pt x="375" y="1064"/>
                  </a:cubicBezTo>
                  <a:lnTo>
                    <a:pt x="1083" y="356"/>
                  </a:lnTo>
                  <a:cubicBezTo>
                    <a:pt x="1238" y="212"/>
                    <a:pt x="1096" y="1"/>
                    <a:pt x="937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433;p57">
              <a:extLst>
                <a:ext uri="{FF2B5EF4-FFF2-40B4-BE49-F238E27FC236}">
                  <a16:creationId xmlns:a16="http://schemas.microsoft.com/office/drawing/2014/main" id="{892AF523-1819-4705-8526-BE74498B701D}"/>
                </a:ext>
              </a:extLst>
            </p:cNvPr>
            <p:cNvSpPr/>
            <p:nvPr userDrawn="1"/>
          </p:nvSpPr>
          <p:spPr>
            <a:xfrm>
              <a:off x="7593982" y="2751639"/>
              <a:ext cx="32507" cy="29518"/>
            </a:xfrm>
            <a:custGeom>
              <a:avLst/>
              <a:gdLst/>
              <a:ahLst/>
              <a:cxnLst/>
              <a:rect l="l" t="t" r="r" b="b"/>
              <a:pathLst>
                <a:path w="1240" h="1126" extrusionOk="0">
                  <a:moveTo>
                    <a:pt x="939" y="0"/>
                  </a:moveTo>
                  <a:cubicBezTo>
                    <a:pt x="891" y="0"/>
                    <a:pt x="840" y="18"/>
                    <a:pt x="794" y="61"/>
                  </a:cubicBezTo>
                  <a:lnTo>
                    <a:pt x="87" y="768"/>
                  </a:lnTo>
                  <a:cubicBezTo>
                    <a:pt x="1" y="855"/>
                    <a:pt x="1" y="985"/>
                    <a:pt x="87" y="1071"/>
                  </a:cubicBezTo>
                  <a:cubicBezTo>
                    <a:pt x="130" y="1107"/>
                    <a:pt x="185" y="1126"/>
                    <a:pt x="237" y="1126"/>
                  </a:cubicBezTo>
                  <a:cubicBezTo>
                    <a:pt x="289" y="1126"/>
                    <a:pt x="340" y="1107"/>
                    <a:pt x="376" y="1071"/>
                  </a:cubicBezTo>
                  <a:lnTo>
                    <a:pt x="1083" y="364"/>
                  </a:lnTo>
                  <a:cubicBezTo>
                    <a:pt x="1239" y="208"/>
                    <a:pt x="1103" y="0"/>
                    <a:pt x="939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434;p57">
              <a:extLst>
                <a:ext uri="{FF2B5EF4-FFF2-40B4-BE49-F238E27FC236}">
                  <a16:creationId xmlns:a16="http://schemas.microsoft.com/office/drawing/2014/main" id="{CE3A6EBD-6C52-4848-8A59-6222A6EB1F3D}"/>
                </a:ext>
              </a:extLst>
            </p:cNvPr>
            <p:cNvSpPr/>
            <p:nvPr userDrawn="1"/>
          </p:nvSpPr>
          <p:spPr>
            <a:xfrm>
              <a:off x="7576208" y="2733629"/>
              <a:ext cx="32140" cy="29649"/>
            </a:xfrm>
            <a:custGeom>
              <a:avLst/>
              <a:gdLst/>
              <a:ahLst/>
              <a:cxnLst/>
              <a:rect l="l" t="t" r="r" b="b"/>
              <a:pathLst>
                <a:path w="1226" h="1131" extrusionOk="0">
                  <a:moveTo>
                    <a:pt x="932" y="1"/>
                  </a:moveTo>
                  <a:cubicBezTo>
                    <a:pt x="881" y="1"/>
                    <a:pt x="828" y="21"/>
                    <a:pt x="780" y="69"/>
                  </a:cubicBezTo>
                  <a:lnTo>
                    <a:pt x="72" y="777"/>
                  </a:lnTo>
                  <a:cubicBezTo>
                    <a:pt x="0" y="849"/>
                    <a:pt x="0" y="979"/>
                    <a:pt x="72" y="1066"/>
                  </a:cubicBezTo>
                  <a:cubicBezTo>
                    <a:pt x="116" y="1109"/>
                    <a:pt x="170" y="1130"/>
                    <a:pt x="224" y="1130"/>
                  </a:cubicBezTo>
                  <a:cubicBezTo>
                    <a:pt x="278" y="1130"/>
                    <a:pt x="332" y="1109"/>
                    <a:pt x="375" y="1066"/>
                  </a:cubicBezTo>
                  <a:lnTo>
                    <a:pt x="1083" y="358"/>
                  </a:lnTo>
                  <a:cubicBezTo>
                    <a:pt x="1225" y="205"/>
                    <a:pt x="1093" y="1"/>
                    <a:pt x="932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435;p57">
              <a:extLst>
                <a:ext uri="{FF2B5EF4-FFF2-40B4-BE49-F238E27FC236}">
                  <a16:creationId xmlns:a16="http://schemas.microsoft.com/office/drawing/2014/main" id="{AA888B16-5C0A-4504-AE5C-2AAA2CDC6F47}"/>
                </a:ext>
              </a:extLst>
            </p:cNvPr>
            <p:cNvSpPr/>
            <p:nvPr userDrawn="1"/>
          </p:nvSpPr>
          <p:spPr>
            <a:xfrm>
              <a:off x="7811567" y="2437033"/>
              <a:ext cx="69522" cy="68736"/>
            </a:xfrm>
            <a:custGeom>
              <a:avLst/>
              <a:gdLst/>
              <a:ahLst/>
              <a:cxnLst/>
              <a:rect l="l" t="t" r="r" b="b"/>
              <a:pathLst>
                <a:path w="2652" h="2622" extrusionOk="0">
                  <a:moveTo>
                    <a:pt x="2435" y="1"/>
                  </a:moveTo>
                  <a:cubicBezTo>
                    <a:pt x="2418" y="1"/>
                    <a:pt x="2400" y="3"/>
                    <a:pt x="2383" y="8"/>
                  </a:cubicBezTo>
                  <a:lnTo>
                    <a:pt x="1" y="701"/>
                  </a:lnTo>
                  <a:lnTo>
                    <a:pt x="1921" y="2621"/>
                  </a:lnTo>
                  <a:lnTo>
                    <a:pt x="2614" y="254"/>
                  </a:lnTo>
                  <a:cubicBezTo>
                    <a:pt x="2652" y="127"/>
                    <a:pt x="2556" y="1"/>
                    <a:pt x="2435" y="1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436;p57">
              <a:extLst>
                <a:ext uri="{FF2B5EF4-FFF2-40B4-BE49-F238E27FC236}">
                  <a16:creationId xmlns:a16="http://schemas.microsoft.com/office/drawing/2014/main" id="{8ABDF8BA-EFAE-4B33-88E0-1EC9ABA0E90A}"/>
                </a:ext>
              </a:extLst>
            </p:cNvPr>
            <p:cNvSpPr/>
            <p:nvPr userDrawn="1"/>
          </p:nvSpPr>
          <p:spPr>
            <a:xfrm>
              <a:off x="7811567" y="2437007"/>
              <a:ext cx="69889" cy="30147"/>
            </a:xfrm>
            <a:custGeom>
              <a:avLst/>
              <a:gdLst/>
              <a:ahLst/>
              <a:cxnLst/>
              <a:rect l="l" t="t" r="r" b="b"/>
              <a:pathLst>
                <a:path w="2666" h="1150" extrusionOk="0">
                  <a:moveTo>
                    <a:pt x="2440" y="1"/>
                  </a:moveTo>
                  <a:cubicBezTo>
                    <a:pt x="2421" y="1"/>
                    <a:pt x="2402" y="4"/>
                    <a:pt x="2383" y="9"/>
                  </a:cubicBezTo>
                  <a:lnTo>
                    <a:pt x="1603" y="240"/>
                  </a:lnTo>
                  <a:lnTo>
                    <a:pt x="1" y="702"/>
                  </a:lnTo>
                  <a:lnTo>
                    <a:pt x="448" y="1150"/>
                  </a:lnTo>
                  <a:lnTo>
                    <a:pt x="2542" y="544"/>
                  </a:lnTo>
                  <a:lnTo>
                    <a:pt x="2628" y="255"/>
                  </a:lnTo>
                  <a:cubicBezTo>
                    <a:pt x="2666" y="117"/>
                    <a:pt x="2562" y="1"/>
                    <a:pt x="2440" y="1"/>
                  </a:cubicBezTo>
                  <a:close/>
                </a:path>
              </a:pathLst>
            </a:custGeom>
            <a:solidFill>
              <a:srgbClr val="8598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437;p57">
              <a:extLst>
                <a:ext uri="{FF2B5EF4-FFF2-40B4-BE49-F238E27FC236}">
                  <a16:creationId xmlns:a16="http://schemas.microsoft.com/office/drawing/2014/main" id="{06A5F33A-E16F-4126-A784-78E16C50EDFA}"/>
                </a:ext>
              </a:extLst>
            </p:cNvPr>
            <p:cNvSpPr/>
            <p:nvPr userDrawn="1"/>
          </p:nvSpPr>
          <p:spPr>
            <a:xfrm>
              <a:off x="7601165" y="2588975"/>
              <a:ext cx="127929" cy="126435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0438;p57">
              <a:extLst>
                <a:ext uri="{FF2B5EF4-FFF2-40B4-BE49-F238E27FC236}">
                  <a16:creationId xmlns:a16="http://schemas.microsoft.com/office/drawing/2014/main" id="{7B60DD58-0A55-4557-90EC-017D03FA6B10}"/>
                </a:ext>
              </a:extLst>
            </p:cNvPr>
            <p:cNvSpPr/>
            <p:nvPr userDrawn="1"/>
          </p:nvSpPr>
          <p:spPr>
            <a:xfrm>
              <a:off x="7601165" y="2588975"/>
              <a:ext cx="127929" cy="126435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0439;p57">
              <a:extLst>
                <a:ext uri="{FF2B5EF4-FFF2-40B4-BE49-F238E27FC236}">
                  <a16:creationId xmlns:a16="http://schemas.microsoft.com/office/drawing/2014/main" id="{BEE2C869-6135-4CE6-94BF-F690CFA8A4EF}"/>
                </a:ext>
              </a:extLst>
            </p:cNvPr>
            <p:cNvSpPr/>
            <p:nvPr userDrawn="1"/>
          </p:nvSpPr>
          <p:spPr>
            <a:xfrm>
              <a:off x="7600798" y="2589080"/>
              <a:ext cx="126409" cy="126330"/>
            </a:xfrm>
            <a:custGeom>
              <a:avLst/>
              <a:gdLst/>
              <a:ahLst/>
              <a:cxnLst/>
              <a:rect l="l" t="t" r="r" b="b"/>
              <a:pathLst>
                <a:path w="4822" h="4819" extrusionOk="0">
                  <a:moveTo>
                    <a:pt x="4531" y="1"/>
                  </a:moveTo>
                  <a:cubicBezTo>
                    <a:pt x="4450" y="1"/>
                    <a:pt x="4367" y="33"/>
                    <a:pt x="4302" y="98"/>
                  </a:cubicBezTo>
                  <a:lnTo>
                    <a:pt x="130" y="4255"/>
                  </a:lnTo>
                  <a:cubicBezTo>
                    <a:pt x="0" y="4385"/>
                    <a:pt x="0" y="4587"/>
                    <a:pt x="130" y="4703"/>
                  </a:cubicBezTo>
                  <a:lnTo>
                    <a:pt x="145" y="4732"/>
                  </a:lnTo>
                  <a:cubicBezTo>
                    <a:pt x="202" y="4790"/>
                    <a:pt x="289" y="4818"/>
                    <a:pt x="376" y="4818"/>
                  </a:cubicBezTo>
                  <a:cubicBezTo>
                    <a:pt x="289" y="4688"/>
                    <a:pt x="318" y="4530"/>
                    <a:pt x="419" y="4429"/>
                  </a:cubicBezTo>
                  <a:lnTo>
                    <a:pt x="4591" y="271"/>
                  </a:lnTo>
                  <a:cubicBezTo>
                    <a:pt x="4649" y="199"/>
                    <a:pt x="4735" y="170"/>
                    <a:pt x="4822" y="170"/>
                  </a:cubicBezTo>
                  <a:cubicBezTo>
                    <a:pt x="4807" y="156"/>
                    <a:pt x="4793" y="127"/>
                    <a:pt x="4764" y="112"/>
                  </a:cubicBezTo>
                  <a:lnTo>
                    <a:pt x="4750" y="98"/>
                  </a:lnTo>
                  <a:cubicBezTo>
                    <a:pt x="4692" y="33"/>
                    <a:pt x="4612" y="1"/>
                    <a:pt x="4531" y="1"/>
                  </a:cubicBezTo>
                  <a:close/>
                </a:path>
              </a:pathLst>
            </a:custGeom>
            <a:solidFill>
              <a:srgbClr val="D6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5" name="椭圆 76">
            <a:extLst>
              <a:ext uri="{FF2B5EF4-FFF2-40B4-BE49-F238E27FC236}">
                <a16:creationId xmlns:a16="http://schemas.microsoft.com/office/drawing/2014/main" id="{0B9C45EE-35FC-4FDC-A6DA-0177B46E7A4E}"/>
              </a:ext>
            </a:extLst>
          </p:cNvPr>
          <p:cNvSpPr/>
          <p:nvPr userDrawn="1"/>
        </p:nvSpPr>
        <p:spPr>
          <a:xfrm>
            <a:off x="3058996" y="1691578"/>
            <a:ext cx="870182" cy="870182"/>
          </a:xfrm>
          <a:prstGeom prst="ellipse">
            <a:avLst/>
          </a:prstGeom>
          <a:solidFill>
            <a:srgbClr val="FFB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66" name="Google Shape;20104;p57">
            <a:extLst>
              <a:ext uri="{FF2B5EF4-FFF2-40B4-BE49-F238E27FC236}">
                <a16:creationId xmlns:a16="http://schemas.microsoft.com/office/drawing/2014/main" id="{9C893329-9FE5-4C08-94A1-33ED82411089}"/>
              </a:ext>
            </a:extLst>
          </p:cNvPr>
          <p:cNvGrpSpPr/>
          <p:nvPr userDrawn="1"/>
        </p:nvGrpSpPr>
        <p:grpSpPr>
          <a:xfrm>
            <a:off x="3169846" y="1948255"/>
            <a:ext cx="498052" cy="496408"/>
            <a:chOff x="4201394" y="1981809"/>
            <a:chExt cx="373537" cy="372306"/>
          </a:xfrm>
        </p:grpSpPr>
        <p:sp>
          <p:nvSpPr>
            <p:cNvPr id="67" name="Google Shape;20105;p57">
              <a:extLst>
                <a:ext uri="{FF2B5EF4-FFF2-40B4-BE49-F238E27FC236}">
                  <a16:creationId xmlns:a16="http://schemas.microsoft.com/office/drawing/2014/main" id="{26701697-73F5-476B-95F4-6EFE9048F5F1}"/>
                </a:ext>
              </a:extLst>
            </p:cNvPr>
            <p:cNvSpPr/>
            <p:nvPr userDrawn="1"/>
          </p:nvSpPr>
          <p:spPr>
            <a:xfrm>
              <a:off x="4308876" y="2188619"/>
              <a:ext cx="59429" cy="59823"/>
            </a:xfrm>
            <a:custGeom>
              <a:avLst/>
              <a:gdLst/>
              <a:ahLst/>
              <a:cxnLst/>
              <a:rect l="l" t="t" r="r" b="b"/>
              <a:pathLst>
                <a:path w="2267" h="2282" extrusionOk="0">
                  <a:moveTo>
                    <a:pt x="1400" y="0"/>
                  </a:moveTo>
                  <a:lnTo>
                    <a:pt x="0" y="1415"/>
                  </a:lnTo>
                  <a:cubicBezTo>
                    <a:pt x="101" y="1429"/>
                    <a:pt x="202" y="1473"/>
                    <a:pt x="275" y="1545"/>
                  </a:cubicBezTo>
                  <a:lnTo>
                    <a:pt x="722" y="1992"/>
                  </a:lnTo>
                  <a:cubicBezTo>
                    <a:pt x="794" y="2079"/>
                    <a:pt x="852" y="2166"/>
                    <a:pt x="866" y="2281"/>
                  </a:cubicBezTo>
                  <a:lnTo>
                    <a:pt x="2267" y="881"/>
                  </a:lnTo>
                  <a:cubicBezTo>
                    <a:pt x="1935" y="636"/>
                    <a:pt x="1646" y="332"/>
                    <a:pt x="1400" y="0"/>
                  </a:cubicBezTo>
                  <a:close/>
                </a:path>
              </a:pathLst>
            </a:custGeom>
            <a:solidFill>
              <a:srgbClr val="EAEF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0106;p57">
              <a:extLst>
                <a:ext uri="{FF2B5EF4-FFF2-40B4-BE49-F238E27FC236}">
                  <a16:creationId xmlns:a16="http://schemas.microsoft.com/office/drawing/2014/main" id="{A90E3230-21DA-423C-8FEC-8F157C29B822}"/>
                </a:ext>
              </a:extLst>
            </p:cNvPr>
            <p:cNvSpPr/>
            <p:nvPr userDrawn="1"/>
          </p:nvSpPr>
          <p:spPr>
            <a:xfrm>
              <a:off x="4309243" y="2188619"/>
              <a:ext cx="48078" cy="59823"/>
            </a:xfrm>
            <a:custGeom>
              <a:avLst/>
              <a:gdLst/>
              <a:ahLst/>
              <a:cxnLst/>
              <a:rect l="l" t="t" r="r" b="b"/>
              <a:pathLst>
                <a:path w="1834" h="2282" extrusionOk="0">
                  <a:moveTo>
                    <a:pt x="1401" y="0"/>
                  </a:moveTo>
                  <a:lnTo>
                    <a:pt x="1" y="1415"/>
                  </a:lnTo>
                  <a:cubicBezTo>
                    <a:pt x="102" y="1429"/>
                    <a:pt x="203" y="1473"/>
                    <a:pt x="275" y="1545"/>
                  </a:cubicBezTo>
                  <a:lnTo>
                    <a:pt x="722" y="1992"/>
                  </a:lnTo>
                  <a:cubicBezTo>
                    <a:pt x="795" y="2079"/>
                    <a:pt x="852" y="2166"/>
                    <a:pt x="867" y="2281"/>
                  </a:cubicBezTo>
                  <a:lnTo>
                    <a:pt x="1386" y="1747"/>
                  </a:lnTo>
                  <a:lnTo>
                    <a:pt x="1199" y="1545"/>
                  </a:lnTo>
                  <a:lnTo>
                    <a:pt x="1184" y="1545"/>
                  </a:lnTo>
                  <a:cubicBezTo>
                    <a:pt x="1069" y="1429"/>
                    <a:pt x="1069" y="1256"/>
                    <a:pt x="1184" y="1141"/>
                  </a:cubicBezTo>
                  <a:lnTo>
                    <a:pt x="1834" y="491"/>
                  </a:lnTo>
                  <a:cubicBezTo>
                    <a:pt x="1675" y="347"/>
                    <a:pt x="1531" y="174"/>
                    <a:pt x="1401" y="0"/>
                  </a:cubicBezTo>
                  <a:close/>
                </a:path>
              </a:pathLst>
            </a:custGeom>
            <a:solidFill>
              <a:srgbClr val="C4CF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0107;p57">
              <a:extLst>
                <a:ext uri="{FF2B5EF4-FFF2-40B4-BE49-F238E27FC236}">
                  <a16:creationId xmlns:a16="http://schemas.microsoft.com/office/drawing/2014/main" id="{F103341D-A96E-4D1F-9539-34EFCE558BB9}"/>
                </a:ext>
              </a:extLst>
            </p:cNvPr>
            <p:cNvSpPr/>
            <p:nvPr userDrawn="1"/>
          </p:nvSpPr>
          <p:spPr>
            <a:xfrm>
              <a:off x="4303580" y="1981809"/>
              <a:ext cx="271351" cy="259030"/>
            </a:xfrm>
            <a:custGeom>
              <a:avLst/>
              <a:gdLst/>
              <a:ahLst/>
              <a:cxnLst/>
              <a:rect l="l" t="t" r="r" b="b"/>
              <a:pathLst>
                <a:path w="10351" h="9881" extrusionOk="0">
                  <a:moveTo>
                    <a:pt x="5378" y="1"/>
                  </a:moveTo>
                  <a:cubicBezTo>
                    <a:pt x="4169" y="1"/>
                    <a:pt x="2937" y="449"/>
                    <a:pt x="1934" y="1451"/>
                  </a:cubicBezTo>
                  <a:cubicBezTo>
                    <a:pt x="0" y="3386"/>
                    <a:pt x="0" y="6504"/>
                    <a:pt x="1934" y="8438"/>
                  </a:cubicBezTo>
                  <a:cubicBezTo>
                    <a:pt x="2873" y="9376"/>
                    <a:pt x="4136" y="9880"/>
                    <a:pt x="5423" y="9880"/>
                  </a:cubicBezTo>
                  <a:cubicBezTo>
                    <a:pt x="6056" y="9880"/>
                    <a:pt x="6695" y="9758"/>
                    <a:pt x="7304" y="9506"/>
                  </a:cubicBezTo>
                  <a:cubicBezTo>
                    <a:pt x="9152" y="8741"/>
                    <a:pt x="10350" y="6937"/>
                    <a:pt x="10350" y="4945"/>
                  </a:cubicBezTo>
                  <a:cubicBezTo>
                    <a:pt x="10350" y="1973"/>
                    <a:pt x="7915" y="1"/>
                    <a:pt x="5378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0108;p57">
              <a:extLst>
                <a:ext uri="{FF2B5EF4-FFF2-40B4-BE49-F238E27FC236}">
                  <a16:creationId xmlns:a16="http://schemas.microsoft.com/office/drawing/2014/main" id="{03E5910B-55CD-4D44-B424-CF1B79E16744}"/>
                </a:ext>
              </a:extLst>
            </p:cNvPr>
            <p:cNvSpPr/>
            <p:nvPr userDrawn="1"/>
          </p:nvSpPr>
          <p:spPr>
            <a:xfrm>
              <a:off x="4298652" y="1982281"/>
              <a:ext cx="158208" cy="258296"/>
            </a:xfrm>
            <a:custGeom>
              <a:avLst/>
              <a:gdLst/>
              <a:ahLst/>
              <a:cxnLst/>
              <a:rect l="l" t="t" r="r" b="b"/>
              <a:pathLst>
                <a:path w="6035" h="9853" extrusionOk="0">
                  <a:moveTo>
                    <a:pt x="5607" y="0"/>
                  </a:moveTo>
                  <a:cubicBezTo>
                    <a:pt x="2908" y="0"/>
                    <a:pt x="679" y="2183"/>
                    <a:pt x="679" y="4927"/>
                  </a:cubicBezTo>
                  <a:cubicBezTo>
                    <a:pt x="679" y="7670"/>
                    <a:pt x="2908" y="9853"/>
                    <a:pt x="5607" y="9853"/>
                  </a:cubicBezTo>
                  <a:cubicBezTo>
                    <a:pt x="5748" y="9853"/>
                    <a:pt x="5891" y="9847"/>
                    <a:pt x="6035" y="9835"/>
                  </a:cubicBezTo>
                  <a:cubicBezTo>
                    <a:pt x="4865" y="9748"/>
                    <a:pt x="3783" y="9243"/>
                    <a:pt x="2960" y="8420"/>
                  </a:cubicBezTo>
                  <a:cubicBezTo>
                    <a:pt x="0" y="5446"/>
                    <a:pt x="1848" y="365"/>
                    <a:pt x="6035" y="19"/>
                  </a:cubicBezTo>
                  <a:cubicBezTo>
                    <a:pt x="5891" y="6"/>
                    <a:pt x="5748" y="0"/>
                    <a:pt x="5607" y="0"/>
                  </a:cubicBezTo>
                  <a:close/>
                </a:path>
              </a:pathLst>
            </a:custGeom>
            <a:solidFill>
              <a:srgbClr val="EAEF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0109;p57">
              <a:extLst>
                <a:ext uri="{FF2B5EF4-FFF2-40B4-BE49-F238E27FC236}">
                  <a16:creationId xmlns:a16="http://schemas.microsoft.com/office/drawing/2014/main" id="{1D6762CA-4489-4724-B65E-6B9DD2A2CFDC}"/>
                </a:ext>
              </a:extLst>
            </p:cNvPr>
            <p:cNvSpPr/>
            <p:nvPr userDrawn="1"/>
          </p:nvSpPr>
          <p:spPr>
            <a:xfrm>
              <a:off x="4341041" y="2006504"/>
              <a:ext cx="219498" cy="209746"/>
            </a:xfrm>
            <a:custGeom>
              <a:avLst/>
              <a:gdLst/>
              <a:ahLst/>
              <a:cxnLst/>
              <a:rect l="l" t="t" r="r" b="b"/>
              <a:pathLst>
                <a:path w="8373" h="8001" extrusionOk="0">
                  <a:moveTo>
                    <a:pt x="4028" y="0"/>
                  </a:moveTo>
                  <a:cubicBezTo>
                    <a:pt x="1974" y="0"/>
                    <a:pt x="0" y="1597"/>
                    <a:pt x="0" y="4003"/>
                  </a:cubicBezTo>
                  <a:cubicBezTo>
                    <a:pt x="0" y="6404"/>
                    <a:pt x="1968" y="8001"/>
                    <a:pt x="4019" y="8001"/>
                  </a:cubicBezTo>
                  <a:cubicBezTo>
                    <a:pt x="5000" y="8001"/>
                    <a:pt x="6001" y="7635"/>
                    <a:pt x="6814" y="6817"/>
                  </a:cubicBezTo>
                  <a:cubicBezTo>
                    <a:pt x="8373" y="5258"/>
                    <a:pt x="8373" y="2732"/>
                    <a:pt x="6814" y="1173"/>
                  </a:cubicBezTo>
                  <a:cubicBezTo>
                    <a:pt x="6003" y="363"/>
                    <a:pt x="5006" y="0"/>
                    <a:pt x="4028" y="0"/>
                  </a:cubicBezTo>
                  <a:close/>
                </a:path>
              </a:pathLst>
            </a:custGeom>
            <a:solidFill>
              <a:srgbClr val="D7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0110;p57">
              <a:extLst>
                <a:ext uri="{FF2B5EF4-FFF2-40B4-BE49-F238E27FC236}">
                  <a16:creationId xmlns:a16="http://schemas.microsoft.com/office/drawing/2014/main" id="{78A9DF12-14D9-413D-BD12-B85FF42A7B48}"/>
                </a:ext>
              </a:extLst>
            </p:cNvPr>
            <p:cNvSpPr/>
            <p:nvPr userDrawn="1"/>
          </p:nvSpPr>
          <p:spPr>
            <a:xfrm>
              <a:off x="4331945" y="2006845"/>
              <a:ext cx="124914" cy="209169"/>
            </a:xfrm>
            <a:custGeom>
              <a:avLst/>
              <a:gdLst/>
              <a:ahLst/>
              <a:cxnLst/>
              <a:rect l="l" t="t" r="r" b="b"/>
              <a:pathLst>
                <a:path w="4765" h="7979" extrusionOk="0">
                  <a:moveTo>
                    <a:pt x="4367" y="0"/>
                  </a:moveTo>
                  <a:cubicBezTo>
                    <a:pt x="2187" y="0"/>
                    <a:pt x="376" y="1770"/>
                    <a:pt x="376" y="3990"/>
                  </a:cubicBezTo>
                  <a:cubicBezTo>
                    <a:pt x="376" y="6222"/>
                    <a:pt x="2186" y="7979"/>
                    <a:pt x="4364" y="7979"/>
                  </a:cubicBezTo>
                  <a:cubicBezTo>
                    <a:pt x="4497" y="7979"/>
                    <a:pt x="4630" y="7972"/>
                    <a:pt x="4765" y="7959"/>
                  </a:cubicBezTo>
                  <a:cubicBezTo>
                    <a:pt x="3855" y="7858"/>
                    <a:pt x="3018" y="7454"/>
                    <a:pt x="2368" y="6804"/>
                  </a:cubicBezTo>
                  <a:cubicBezTo>
                    <a:pt x="1" y="4437"/>
                    <a:pt x="1430" y="381"/>
                    <a:pt x="4765" y="20"/>
                  </a:cubicBezTo>
                  <a:cubicBezTo>
                    <a:pt x="4631" y="7"/>
                    <a:pt x="4498" y="0"/>
                    <a:pt x="4367" y="0"/>
                  </a:cubicBezTo>
                  <a:close/>
                </a:path>
              </a:pathLst>
            </a:custGeom>
            <a:solidFill>
              <a:srgbClr val="97AC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0111;p57">
              <a:extLst>
                <a:ext uri="{FF2B5EF4-FFF2-40B4-BE49-F238E27FC236}">
                  <a16:creationId xmlns:a16="http://schemas.microsoft.com/office/drawing/2014/main" id="{40764EF0-4FD0-405F-A758-11936631C756}"/>
                </a:ext>
              </a:extLst>
            </p:cNvPr>
            <p:cNvSpPr/>
            <p:nvPr userDrawn="1"/>
          </p:nvSpPr>
          <p:spPr>
            <a:xfrm>
              <a:off x="4417091" y="2048212"/>
              <a:ext cx="57175" cy="57175"/>
            </a:xfrm>
            <a:custGeom>
              <a:avLst/>
              <a:gdLst/>
              <a:ahLst/>
              <a:cxnLst/>
              <a:rect l="l" t="t" r="r" b="b"/>
              <a:pathLst>
                <a:path w="2181" h="2181" extrusionOk="0">
                  <a:moveTo>
                    <a:pt x="1083" y="1"/>
                  </a:moveTo>
                  <a:cubicBezTo>
                    <a:pt x="492" y="1"/>
                    <a:pt x="1" y="492"/>
                    <a:pt x="1" y="1084"/>
                  </a:cubicBezTo>
                  <a:cubicBezTo>
                    <a:pt x="1" y="1690"/>
                    <a:pt x="492" y="2181"/>
                    <a:pt x="1083" y="2181"/>
                  </a:cubicBezTo>
                  <a:cubicBezTo>
                    <a:pt x="1690" y="2181"/>
                    <a:pt x="2181" y="1690"/>
                    <a:pt x="2181" y="1084"/>
                  </a:cubicBezTo>
                  <a:cubicBezTo>
                    <a:pt x="2181" y="492"/>
                    <a:pt x="1690" y="1"/>
                    <a:pt x="1083" y="1"/>
                  </a:cubicBezTo>
                  <a:close/>
                </a:path>
              </a:pathLst>
            </a:custGeom>
            <a:solidFill>
              <a:srgbClr val="EEF2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0112;p57">
              <a:extLst>
                <a:ext uri="{FF2B5EF4-FFF2-40B4-BE49-F238E27FC236}">
                  <a16:creationId xmlns:a16="http://schemas.microsoft.com/office/drawing/2014/main" id="{3785FA7D-85DC-4DBD-922D-5690947CD232}"/>
                </a:ext>
              </a:extLst>
            </p:cNvPr>
            <p:cNvSpPr/>
            <p:nvPr userDrawn="1"/>
          </p:nvSpPr>
          <p:spPr>
            <a:xfrm>
              <a:off x="4417851" y="2048369"/>
              <a:ext cx="39008" cy="56834"/>
            </a:xfrm>
            <a:custGeom>
              <a:avLst/>
              <a:gdLst/>
              <a:ahLst/>
              <a:cxnLst/>
              <a:rect l="l" t="t" r="r" b="b"/>
              <a:pathLst>
                <a:path w="1488" h="2168" extrusionOk="0">
                  <a:moveTo>
                    <a:pt x="1080" y="1"/>
                  </a:moveTo>
                  <a:cubicBezTo>
                    <a:pt x="510" y="1"/>
                    <a:pt x="1" y="459"/>
                    <a:pt x="1" y="1078"/>
                  </a:cubicBezTo>
                  <a:cubicBezTo>
                    <a:pt x="1" y="1699"/>
                    <a:pt x="514" y="2167"/>
                    <a:pt x="1086" y="2167"/>
                  </a:cubicBezTo>
                  <a:cubicBezTo>
                    <a:pt x="1219" y="2167"/>
                    <a:pt x="1354" y="2142"/>
                    <a:pt x="1488" y="2088"/>
                  </a:cubicBezTo>
                  <a:cubicBezTo>
                    <a:pt x="1083" y="1915"/>
                    <a:pt x="823" y="1525"/>
                    <a:pt x="838" y="1078"/>
                  </a:cubicBezTo>
                  <a:cubicBezTo>
                    <a:pt x="823" y="644"/>
                    <a:pt x="1083" y="255"/>
                    <a:pt x="1488" y="81"/>
                  </a:cubicBezTo>
                  <a:cubicBezTo>
                    <a:pt x="1352" y="26"/>
                    <a:pt x="1214" y="1"/>
                    <a:pt x="108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0113;p57">
              <a:extLst>
                <a:ext uri="{FF2B5EF4-FFF2-40B4-BE49-F238E27FC236}">
                  <a16:creationId xmlns:a16="http://schemas.microsoft.com/office/drawing/2014/main" id="{B79A1937-D18F-4310-81D6-6B8282D89C4C}"/>
                </a:ext>
              </a:extLst>
            </p:cNvPr>
            <p:cNvSpPr/>
            <p:nvPr userDrawn="1"/>
          </p:nvSpPr>
          <p:spPr>
            <a:xfrm>
              <a:off x="4398557" y="2105361"/>
              <a:ext cx="93876" cy="59823"/>
            </a:xfrm>
            <a:custGeom>
              <a:avLst/>
              <a:gdLst/>
              <a:ahLst/>
              <a:cxnLst/>
              <a:rect l="l" t="t" r="r" b="b"/>
              <a:pathLst>
                <a:path w="3581" h="2282" extrusionOk="0">
                  <a:moveTo>
                    <a:pt x="1170" y="1"/>
                  </a:moveTo>
                  <a:cubicBezTo>
                    <a:pt x="535" y="1"/>
                    <a:pt x="15" y="520"/>
                    <a:pt x="0" y="1170"/>
                  </a:cubicBezTo>
                  <a:lnTo>
                    <a:pt x="0" y="2079"/>
                  </a:lnTo>
                  <a:cubicBezTo>
                    <a:pt x="0" y="2195"/>
                    <a:pt x="101" y="2281"/>
                    <a:pt x="203" y="2281"/>
                  </a:cubicBezTo>
                  <a:lnTo>
                    <a:pt x="3378" y="2281"/>
                  </a:lnTo>
                  <a:cubicBezTo>
                    <a:pt x="3494" y="2281"/>
                    <a:pt x="3580" y="2195"/>
                    <a:pt x="3580" y="2079"/>
                  </a:cubicBezTo>
                  <a:lnTo>
                    <a:pt x="3580" y="1170"/>
                  </a:lnTo>
                  <a:cubicBezTo>
                    <a:pt x="3580" y="520"/>
                    <a:pt x="3061" y="1"/>
                    <a:pt x="2411" y="1"/>
                  </a:cubicBezTo>
                  <a:close/>
                </a:path>
              </a:pathLst>
            </a:custGeom>
            <a:solidFill>
              <a:srgbClr val="A6B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0114;p57">
              <a:extLst>
                <a:ext uri="{FF2B5EF4-FFF2-40B4-BE49-F238E27FC236}">
                  <a16:creationId xmlns:a16="http://schemas.microsoft.com/office/drawing/2014/main" id="{65691F6F-B3D3-4228-A81C-8BC588576A44}"/>
                </a:ext>
              </a:extLst>
            </p:cNvPr>
            <p:cNvSpPr/>
            <p:nvPr userDrawn="1"/>
          </p:nvSpPr>
          <p:spPr>
            <a:xfrm>
              <a:off x="4398924" y="2105361"/>
              <a:ext cx="53007" cy="59823"/>
            </a:xfrm>
            <a:custGeom>
              <a:avLst/>
              <a:gdLst/>
              <a:ahLst/>
              <a:cxnLst/>
              <a:rect l="l" t="t" r="r" b="b"/>
              <a:pathLst>
                <a:path w="2022" h="2282" extrusionOk="0">
                  <a:moveTo>
                    <a:pt x="1170" y="1"/>
                  </a:moveTo>
                  <a:cubicBezTo>
                    <a:pt x="521" y="1"/>
                    <a:pt x="1" y="520"/>
                    <a:pt x="1" y="1170"/>
                  </a:cubicBezTo>
                  <a:lnTo>
                    <a:pt x="1" y="2079"/>
                  </a:lnTo>
                  <a:cubicBezTo>
                    <a:pt x="1" y="2195"/>
                    <a:pt x="87" y="2281"/>
                    <a:pt x="189" y="2281"/>
                  </a:cubicBezTo>
                  <a:lnTo>
                    <a:pt x="1055" y="2281"/>
                  </a:lnTo>
                  <a:cubicBezTo>
                    <a:pt x="939" y="2281"/>
                    <a:pt x="853" y="2195"/>
                    <a:pt x="853" y="2079"/>
                  </a:cubicBezTo>
                  <a:lnTo>
                    <a:pt x="853" y="1170"/>
                  </a:lnTo>
                  <a:cubicBezTo>
                    <a:pt x="853" y="520"/>
                    <a:pt x="1372" y="1"/>
                    <a:pt x="2022" y="1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0115;p57">
              <a:extLst>
                <a:ext uri="{FF2B5EF4-FFF2-40B4-BE49-F238E27FC236}">
                  <a16:creationId xmlns:a16="http://schemas.microsoft.com/office/drawing/2014/main" id="{F50A145E-E448-46D9-8B34-6D6509A5EC16}"/>
                </a:ext>
              </a:extLst>
            </p:cNvPr>
            <p:cNvSpPr/>
            <p:nvPr userDrawn="1"/>
          </p:nvSpPr>
          <p:spPr>
            <a:xfrm>
              <a:off x="4416331" y="2128639"/>
              <a:ext cx="12138" cy="36544"/>
            </a:xfrm>
            <a:custGeom>
              <a:avLst/>
              <a:gdLst/>
              <a:ahLst/>
              <a:cxnLst/>
              <a:rect l="l" t="t" r="r" b="b"/>
              <a:pathLst>
                <a:path w="463" h="1394" extrusionOk="0">
                  <a:moveTo>
                    <a:pt x="232" y="0"/>
                  </a:moveTo>
                  <a:cubicBezTo>
                    <a:pt x="116" y="0"/>
                    <a:pt x="1" y="80"/>
                    <a:pt x="15" y="239"/>
                  </a:cubicBezTo>
                  <a:lnTo>
                    <a:pt x="15" y="1393"/>
                  </a:lnTo>
                  <a:lnTo>
                    <a:pt x="448" y="1393"/>
                  </a:lnTo>
                  <a:lnTo>
                    <a:pt x="448" y="239"/>
                  </a:lnTo>
                  <a:cubicBezTo>
                    <a:pt x="463" y="80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0116;p57">
              <a:extLst>
                <a:ext uri="{FF2B5EF4-FFF2-40B4-BE49-F238E27FC236}">
                  <a16:creationId xmlns:a16="http://schemas.microsoft.com/office/drawing/2014/main" id="{4E516339-AEDE-49B3-85B2-472202F854AC}"/>
                </a:ext>
              </a:extLst>
            </p:cNvPr>
            <p:cNvSpPr/>
            <p:nvPr userDrawn="1"/>
          </p:nvSpPr>
          <p:spPr>
            <a:xfrm>
              <a:off x="4462889" y="2128639"/>
              <a:ext cx="12138" cy="36544"/>
            </a:xfrm>
            <a:custGeom>
              <a:avLst/>
              <a:gdLst/>
              <a:ahLst/>
              <a:cxnLst/>
              <a:rect l="l" t="t" r="r" b="b"/>
              <a:pathLst>
                <a:path w="463" h="1394" extrusionOk="0">
                  <a:moveTo>
                    <a:pt x="231" y="0"/>
                  </a:moveTo>
                  <a:cubicBezTo>
                    <a:pt x="116" y="0"/>
                    <a:pt x="0" y="80"/>
                    <a:pt x="15" y="239"/>
                  </a:cubicBezTo>
                  <a:lnTo>
                    <a:pt x="15" y="1393"/>
                  </a:lnTo>
                  <a:lnTo>
                    <a:pt x="448" y="1393"/>
                  </a:lnTo>
                  <a:lnTo>
                    <a:pt x="448" y="239"/>
                  </a:lnTo>
                  <a:cubicBezTo>
                    <a:pt x="462" y="80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0117;p57">
              <a:extLst>
                <a:ext uri="{FF2B5EF4-FFF2-40B4-BE49-F238E27FC236}">
                  <a16:creationId xmlns:a16="http://schemas.microsoft.com/office/drawing/2014/main" id="{056B3908-505C-4874-80C7-E399E0A3B81D}"/>
                </a:ext>
              </a:extLst>
            </p:cNvPr>
            <p:cNvSpPr/>
            <p:nvPr userDrawn="1"/>
          </p:nvSpPr>
          <p:spPr>
            <a:xfrm>
              <a:off x="4201394" y="2221441"/>
              <a:ext cx="135872" cy="132674"/>
            </a:xfrm>
            <a:custGeom>
              <a:avLst/>
              <a:gdLst/>
              <a:ahLst/>
              <a:cxnLst/>
              <a:rect l="l" t="t" r="r" b="b"/>
              <a:pathLst>
                <a:path w="5183" h="5061" extrusionOk="0">
                  <a:moveTo>
                    <a:pt x="4107" y="1"/>
                  </a:moveTo>
                  <a:cubicBezTo>
                    <a:pt x="3963" y="1"/>
                    <a:pt x="3819" y="55"/>
                    <a:pt x="3710" y="163"/>
                  </a:cubicBezTo>
                  <a:lnTo>
                    <a:pt x="232" y="3642"/>
                  </a:lnTo>
                  <a:cubicBezTo>
                    <a:pt x="1" y="3858"/>
                    <a:pt x="1" y="4219"/>
                    <a:pt x="232" y="4436"/>
                  </a:cubicBezTo>
                  <a:lnTo>
                    <a:pt x="679" y="4898"/>
                  </a:lnTo>
                  <a:cubicBezTo>
                    <a:pt x="787" y="5006"/>
                    <a:pt x="932" y="5060"/>
                    <a:pt x="1076" y="5060"/>
                  </a:cubicBezTo>
                  <a:cubicBezTo>
                    <a:pt x="1220" y="5060"/>
                    <a:pt x="1365" y="5006"/>
                    <a:pt x="1473" y="4898"/>
                  </a:cubicBezTo>
                  <a:lnTo>
                    <a:pt x="4966" y="1404"/>
                  </a:lnTo>
                  <a:cubicBezTo>
                    <a:pt x="5183" y="1188"/>
                    <a:pt x="5183" y="827"/>
                    <a:pt x="4966" y="611"/>
                  </a:cubicBezTo>
                  <a:lnTo>
                    <a:pt x="4504" y="163"/>
                  </a:lnTo>
                  <a:cubicBezTo>
                    <a:pt x="4396" y="55"/>
                    <a:pt x="4252" y="1"/>
                    <a:pt x="4107" y="1"/>
                  </a:cubicBezTo>
                  <a:close/>
                </a:path>
              </a:pathLst>
            </a:custGeom>
            <a:solidFill>
              <a:srgbClr val="A6B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20118;p57">
              <a:extLst>
                <a:ext uri="{FF2B5EF4-FFF2-40B4-BE49-F238E27FC236}">
                  <a16:creationId xmlns:a16="http://schemas.microsoft.com/office/drawing/2014/main" id="{E3CEDA44-639C-4BF6-A416-C4E3EBE2A5E2}"/>
                </a:ext>
              </a:extLst>
            </p:cNvPr>
            <p:cNvSpPr/>
            <p:nvPr userDrawn="1"/>
          </p:nvSpPr>
          <p:spPr>
            <a:xfrm>
              <a:off x="4201394" y="2221441"/>
              <a:ext cx="118859" cy="132674"/>
            </a:xfrm>
            <a:custGeom>
              <a:avLst/>
              <a:gdLst/>
              <a:ahLst/>
              <a:cxnLst/>
              <a:rect l="l" t="t" r="r" b="b"/>
              <a:pathLst>
                <a:path w="4534" h="5061" extrusionOk="0">
                  <a:moveTo>
                    <a:pt x="4107" y="1"/>
                  </a:moveTo>
                  <a:cubicBezTo>
                    <a:pt x="3963" y="1"/>
                    <a:pt x="3819" y="55"/>
                    <a:pt x="3710" y="163"/>
                  </a:cubicBezTo>
                  <a:lnTo>
                    <a:pt x="232" y="3642"/>
                  </a:lnTo>
                  <a:cubicBezTo>
                    <a:pt x="1" y="3858"/>
                    <a:pt x="1" y="4219"/>
                    <a:pt x="232" y="4450"/>
                  </a:cubicBezTo>
                  <a:lnTo>
                    <a:pt x="679" y="4898"/>
                  </a:lnTo>
                  <a:cubicBezTo>
                    <a:pt x="787" y="5006"/>
                    <a:pt x="932" y="5060"/>
                    <a:pt x="1076" y="5060"/>
                  </a:cubicBezTo>
                  <a:cubicBezTo>
                    <a:pt x="1220" y="5060"/>
                    <a:pt x="1365" y="5006"/>
                    <a:pt x="1473" y="4898"/>
                  </a:cubicBezTo>
                  <a:lnTo>
                    <a:pt x="1502" y="4869"/>
                  </a:lnTo>
                  <a:lnTo>
                    <a:pt x="1083" y="4450"/>
                  </a:lnTo>
                  <a:cubicBezTo>
                    <a:pt x="867" y="4219"/>
                    <a:pt x="867" y="3858"/>
                    <a:pt x="1083" y="3642"/>
                  </a:cubicBezTo>
                  <a:lnTo>
                    <a:pt x="4533" y="192"/>
                  </a:lnTo>
                  <a:lnTo>
                    <a:pt x="4504" y="163"/>
                  </a:lnTo>
                  <a:cubicBezTo>
                    <a:pt x="4396" y="55"/>
                    <a:pt x="4252" y="1"/>
                    <a:pt x="4107" y="1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20119;p57">
              <a:extLst>
                <a:ext uri="{FF2B5EF4-FFF2-40B4-BE49-F238E27FC236}">
                  <a16:creationId xmlns:a16="http://schemas.microsoft.com/office/drawing/2014/main" id="{6FEEA6ED-7B8D-400F-9125-BC4D907A9C98}"/>
                </a:ext>
              </a:extLst>
            </p:cNvPr>
            <p:cNvSpPr/>
            <p:nvPr userDrawn="1"/>
          </p:nvSpPr>
          <p:spPr>
            <a:xfrm>
              <a:off x="4287668" y="2221441"/>
              <a:ext cx="49599" cy="47816"/>
            </a:xfrm>
            <a:custGeom>
              <a:avLst/>
              <a:gdLst/>
              <a:ahLst/>
              <a:cxnLst/>
              <a:rect l="l" t="t" r="r" b="b"/>
              <a:pathLst>
                <a:path w="1892" h="1824" extrusionOk="0">
                  <a:moveTo>
                    <a:pt x="816" y="1"/>
                  </a:moveTo>
                  <a:cubicBezTo>
                    <a:pt x="672" y="1"/>
                    <a:pt x="528" y="55"/>
                    <a:pt x="419" y="163"/>
                  </a:cubicBezTo>
                  <a:lnTo>
                    <a:pt x="1" y="582"/>
                  </a:lnTo>
                  <a:lnTo>
                    <a:pt x="1257" y="1823"/>
                  </a:lnTo>
                  <a:lnTo>
                    <a:pt x="1675" y="1404"/>
                  </a:lnTo>
                  <a:cubicBezTo>
                    <a:pt x="1892" y="1188"/>
                    <a:pt x="1892" y="827"/>
                    <a:pt x="1675" y="611"/>
                  </a:cubicBezTo>
                  <a:lnTo>
                    <a:pt x="1213" y="163"/>
                  </a:lnTo>
                  <a:cubicBezTo>
                    <a:pt x="1105" y="55"/>
                    <a:pt x="961" y="1"/>
                    <a:pt x="816" y="1"/>
                  </a:cubicBezTo>
                  <a:close/>
                </a:path>
              </a:pathLst>
            </a:custGeom>
            <a:solidFill>
              <a:srgbClr val="92A3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20120;p57">
              <a:extLst>
                <a:ext uri="{FF2B5EF4-FFF2-40B4-BE49-F238E27FC236}">
                  <a16:creationId xmlns:a16="http://schemas.microsoft.com/office/drawing/2014/main" id="{BBF7C584-D10E-4600-B8F5-9AF39EC5AE49}"/>
                </a:ext>
              </a:extLst>
            </p:cNvPr>
            <p:cNvSpPr/>
            <p:nvPr userDrawn="1"/>
          </p:nvSpPr>
          <p:spPr>
            <a:xfrm>
              <a:off x="4287668" y="2221545"/>
              <a:ext cx="32585" cy="26136"/>
            </a:xfrm>
            <a:custGeom>
              <a:avLst/>
              <a:gdLst/>
              <a:ahLst/>
              <a:cxnLst/>
              <a:rect l="l" t="t" r="r" b="b"/>
              <a:pathLst>
                <a:path w="1243" h="997" extrusionOk="0">
                  <a:moveTo>
                    <a:pt x="708" y="0"/>
                  </a:moveTo>
                  <a:cubicBezTo>
                    <a:pt x="593" y="15"/>
                    <a:pt x="492" y="72"/>
                    <a:pt x="405" y="159"/>
                  </a:cubicBezTo>
                  <a:lnTo>
                    <a:pt x="102" y="462"/>
                  </a:lnTo>
                  <a:lnTo>
                    <a:pt x="1" y="578"/>
                  </a:lnTo>
                  <a:lnTo>
                    <a:pt x="434" y="996"/>
                  </a:lnTo>
                  <a:lnTo>
                    <a:pt x="1242" y="188"/>
                  </a:lnTo>
                  <a:lnTo>
                    <a:pt x="1213" y="159"/>
                  </a:lnTo>
                  <a:lnTo>
                    <a:pt x="1185" y="116"/>
                  </a:lnTo>
                  <a:lnTo>
                    <a:pt x="1170" y="101"/>
                  </a:lnTo>
                  <a:lnTo>
                    <a:pt x="1112" y="87"/>
                  </a:lnTo>
                  <a:cubicBezTo>
                    <a:pt x="1011" y="29"/>
                    <a:pt x="910" y="0"/>
                    <a:pt x="809" y="0"/>
                  </a:cubicBezTo>
                  <a:close/>
                </a:path>
              </a:pathLst>
            </a:custGeom>
            <a:solidFill>
              <a:srgbClr val="8094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F052BE6D-90DB-4FBE-9C5E-718BEAD153DF}"/>
              </a:ext>
            </a:extLst>
          </p:cNvPr>
          <p:cNvSpPr txBox="1"/>
          <p:nvPr userDrawn="1"/>
        </p:nvSpPr>
        <p:spPr>
          <a:xfrm>
            <a:off x="7118766" y="2705289"/>
            <a:ext cx="1306768" cy="338554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VẬN</a:t>
            </a:r>
            <a:r>
              <a:rPr lang="en-US" altLang="zh-CN" sz="2000" b="1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DỤNG</a:t>
            </a:r>
            <a:endParaRPr lang="zh-CN" altLang="en-US" sz="2000" b="1" dirty="0">
              <a:solidFill>
                <a:schemeClr val="bg1"/>
              </a:solidFill>
              <a:latin typeface="Roboto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642BEE2-4AB8-42CA-BA97-F10BB880A742}"/>
              </a:ext>
            </a:extLst>
          </p:cNvPr>
          <p:cNvSpPr/>
          <p:nvPr userDrawn="1"/>
        </p:nvSpPr>
        <p:spPr>
          <a:xfrm>
            <a:off x="2474677" y="313796"/>
            <a:ext cx="3953326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/>
            <a:r>
              <a:rPr lang="en-US" sz="4400" b="1" cap="none" spc="0" dirty="0">
                <a:ln/>
                <a:solidFill>
                  <a:srgbClr val="094D8E"/>
                </a:solidFill>
                <a:effectLst/>
                <a:latin typeface="Montserrat Black" panose="00000A00000000000000" pitchFamily="2" charset="0"/>
              </a:rPr>
              <a:t>HOẠT ĐỘNG</a:t>
            </a:r>
          </a:p>
        </p:txBody>
      </p:sp>
      <p:pic>
        <p:nvPicPr>
          <p:cNvPr id="119" name="Graphic 118" descr="Users">
            <a:extLst>
              <a:ext uri="{FF2B5EF4-FFF2-40B4-BE49-F238E27FC236}">
                <a16:creationId xmlns:a16="http://schemas.microsoft.com/office/drawing/2014/main" id="{93641AEC-8F01-441F-990F-CD05841D46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6828" y="3002106"/>
            <a:ext cx="598713" cy="598713"/>
          </a:xfrm>
          <a:prstGeom prst="rect">
            <a:avLst/>
          </a:prstGeom>
        </p:spPr>
      </p:pic>
      <p:pic>
        <p:nvPicPr>
          <p:cNvPr id="120" name="Graphic 119" descr="Puzzle">
            <a:extLst>
              <a:ext uri="{FF2B5EF4-FFF2-40B4-BE49-F238E27FC236}">
                <a16:creationId xmlns:a16="http://schemas.microsoft.com/office/drawing/2014/main" id="{16305523-5AE5-4851-87CF-7CDEE3F139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0134" y="1838593"/>
            <a:ext cx="598713" cy="5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30" grpId="0"/>
      <p:bldP spid="31" grpId="0"/>
      <p:bldP spid="32" grpId="0"/>
      <p:bldP spid="65" grpId="0" animBg="1"/>
      <p:bldP spid="98" grpId="0"/>
      <p:bldP spid="1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HỞI ĐỘNG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2CC7-AE8E-4DBA-89DF-5DFD51DBFD2C}" type="datetime1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B7A383-C61E-4CC1-8E64-76B153748012}"/>
              </a:ext>
            </a:extLst>
          </p:cNvPr>
          <p:cNvSpPr/>
          <p:nvPr userDrawn="1"/>
        </p:nvSpPr>
        <p:spPr>
          <a:xfrm>
            <a:off x="628650" y="985688"/>
            <a:ext cx="2650455" cy="94732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>
            <a:prstTxWarp prst="textArchUp">
              <a:avLst>
                <a:gd name="adj" fmla="val 10641062"/>
              </a:avLst>
            </a:prstTxWarp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rgbClr val="63A8D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0998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n sát tra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02822-C28E-4BC3-8214-213BD1900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560" y="380856"/>
            <a:ext cx="7706305" cy="869155"/>
          </a:xfrm>
        </p:spPr>
        <p:txBody>
          <a:bodyPr/>
          <a:lstStyle>
            <a:lvl1pPr>
              <a:defRPr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7E292-83AB-4963-921C-ED3A5B30E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670F-99C2-45AF-BD20-604CAA054954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9BDB2-289A-40C1-80B5-2038DC4D7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326C1-06D8-48BC-9E5C-5AFB2B1A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DD9949-DAE1-427A-9D7C-5FF136AFDF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3569" y="1551498"/>
            <a:ext cx="3744912" cy="27426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76279D-E429-452E-B235-4B78DD6905E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0" y="1543050"/>
            <a:ext cx="3744913" cy="2751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0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HÁM PHÁ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1136-0896-4C7A-BB85-D6551F0B1457}" type="datetime1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D3746B1-6F54-4ABA-B2B6-97DD30F8F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84963" y="2393156"/>
            <a:ext cx="3672987" cy="966788"/>
          </a:xfrm>
        </p:spPr>
        <p:txBody>
          <a:bodyPr>
            <a:noAutofit/>
          </a:bodyPr>
          <a:lstStyle>
            <a:lvl1pPr marL="0" indent="0">
              <a:buNone/>
              <a:defRPr sz="4400" b="1" baseline="0">
                <a:solidFill>
                  <a:srgbClr val="00B050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2088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>
        <p:tmplLst>
          <p:tmpl lvl="1">
            <p:tnLst>
              <p:par>
                <p:cTn presetID="27" presetClass="emph" presetSubtype="0" fill="remove" nodeType="withEffect">
                  <p:stCondLst>
                    <p:cond delay="0"/>
                  </p:stCondLst>
                  <p:childTnLst>
                    <p:animClr clrSpc="rgb" dir="cw">
                      <p:cBhvr override="childStyle">
                        <p:cTn dur="250" autoRev="1" fill="remove"/>
                        <p:tgtEl>
                          <p:spTgt spid="33"/>
                        </p:tgtEl>
                        <p:attrNameLst>
                          <p:attrName>style.color</p:attrName>
                        </p:attrNameLst>
                      </p:cBhvr>
                      <p:to>
                        <a:schemeClr val="bg1"/>
                      </p:to>
                    </p:animClr>
                    <p:animClr clrSpc="rgb" dir="cw">
                      <p:cBhvr>
                        <p:cTn dur="250" autoRev="1" fill="remove"/>
                        <p:tgtEl>
                          <p:spTgt spid="33"/>
                        </p:tgtEl>
                        <p:attrNameLst>
                          <p:attrName>fillcolor</p:attrName>
                        </p:attrNameLst>
                      </p:cBhvr>
                      <p:to>
                        <a:schemeClr val="bg1"/>
                      </p:to>
                    </p:animClr>
                    <p:set>
                      <p:cBhvr>
                        <p:cTn dur="250" autoRev="1" fill="remove"/>
                        <p:tgtEl>
                          <p:spTgt spid="33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  <p:set>
                      <p:cBhvr>
                        <p:cTn dur="250" autoRev="1" fill="remove"/>
                        <p:tgtEl>
                          <p:spTgt spid="33"/>
                        </p:tgtEl>
                        <p:attrNameLst>
                          <p:attrName>fill.on</p:attrName>
                        </p:attrNameLst>
                      </p:cBhvr>
                      <p:to>
                        <p:strVal val="tru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YỆN TẬP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B3C0-17AC-4843-977C-6B71FD938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0708" y="1409519"/>
            <a:ext cx="4904642" cy="869155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00"/>
                </a:solidFill>
                <a:latin typeface="Montserrat Black" panose="00000A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LUYỆN TẬP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33AAB-A9E9-4982-82B7-BB39F061C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6DFA-3747-415D-A7D1-041E3C5B0C8C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C898A-C6EE-4822-AA04-E0B843B4C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DF2398-2C21-4E5F-B236-83DCC9DC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80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ận dụng">
    <p:bg>
      <p:bgPr>
        <a:blipFill dpi="0" rotWithShape="1">
          <a:blip r:embed="rId2">
            <a:lum/>
          </a:blip>
          <a:srcRect/>
          <a:stretch>
            <a:fillRect l="-1000" t="-6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E509-8E04-4057-9491-64C17A939389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C79856-FFFF-4DF9-8C56-2177F2BC2CBA}"/>
              </a:ext>
            </a:extLst>
          </p:cNvPr>
          <p:cNvSpPr/>
          <p:nvPr userDrawn="1"/>
        </p:nvSpPr>
        <p:spPr>
          <a:xfrm>
            <a:off x="0" y="30257"/>
            <a:ext cx="1477106" cy="93784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520D21-8822-44A7-9EAD-83056E0B03D6}"/>
              </a:ext>
            </a:extLst>
          </p:cNvPr>
          <p:cNvSpPr/>
          <p:nvPr userDrawn="1"/>
        </p:nvSpPr>
        <p:spPr>
          <a:xfrm>
            <a:off x="3781332" y="1338076"/>
            <a:ext cx="1544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 err="1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Trò</a:t>
            </a:r>
            <a:r>
              <a:rPr lang="en-US" sz="2400" b="1" cap="none" spc="0" dirty="0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cap="none" spc="0" dirty="0" err="1">
                <a:ln/>
                <a:solidFill>
                  <a:srgbClr val="FFBF53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chơi</a:t>
            </a:r>
            <a:endParaRPr lang="en-US" sz="2400" b="1" cap="none" spc="0" dirty="0">
              <a:ln/>
              <a:solidFill>
                <a:srgbClr val="FFBF53"/>
              </a:solidFill>
              <a:effectLst/>
              <a:latin typeface="Montserrat Black" panose="00000A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3E0647-0A93-F2C0-1DA4-008D723F5811}"/>
              </a:ext>
            </a:extLst>
          </p:cNvPr>
          <p:cNvGrpSpPr/>
          <p:nvPr userDrawn="1"/>
        </p:nvGrpSpPr>
        <p:grpSpPr>
          <a:xfrm>
            <a:off x="629350" y="1953153"/>
            <a:ext cx="7860664" cy="1262033"/>
            <a:chOff x="629350" y="1953153"/>
            <a:chExt cx="7860664" cy="126203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E22374-B91C-4C98-A154-C8B66B160583}"/>
                </a:ext>
              </a:extLst>
            </p:cNvPr>
            <p:cNvSpPr/>
            <p:nvPr userDrawn="1"/>
          </p:nvSpPr>
          <p:spPr>
            <a:xfrm rot="19896093">
              <a:off x="629350" y="2015281"/>
              <a:ext cx="848456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C7A142-13E7-49FC-88A9-1EE4CCD7876B}"/>
                </a:ext>
              </a:extLst>
            </p:cNvPr>
            <p:cNvSpPr/>
            <p:nvPr userDrawn="1"/>
          </p:nvSpPr>
          <p:spPr>
            <a:xfrm rot="20623843">
              <a:off x="2162382" y="1953153"/>
              <a:ext cx="848456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79BFF6-69E3-40C6-8987-F415FF0054CD}"/>
                </a:ext>
              </a:extLst>
            </p:cNvPr>
            <p:cNvSpPr/>
            <p:nvPr userDrawn="1"/>
          </p:nvSpPr>
          <p:spPr>
            <a:xfrm rot="1055684">
              <a:off x="5793206" y="2072739"/>
              <a:ext cx="746045" cy="782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5D67C1-BB7E-4E44-BBE9-84B16007DE7E}"/>
                </a:ext>
              </a:extLst>
            </p:cNvPr>
            <p:cNvSpPr/>
            <p:nvPr userDrawn="1"/>
          </p:nvSpPr>
          <p:spPr>
            <a:xfrm rot="1055684">
              <a:off x="7743969" y="2432287"/>
              <a:ext cx="746045" cy="782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3109D88-EABF-4EEB-AE37-5B8E3C319BC2}"/>
              </a:ext>
            </a:extLst>
          </p:cNvPr>
          <p:cNvSpPr/>
          <p:nvPr userDrawn="1"/>
        </p:nvSpPr>
        <p:spPr>
          <a:xfrm>
            <a:off x="2862237" y="1716683"/>
            <a:ext cx="34195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Siêu</a:t>
            </a:r>
            <a:r>
              <a:rPr lang="en-US" sz="2400" b="1" cap="none" spc="0" dirty="0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cap="none" spc="0" dirty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nhân</a:t>
            </a:r>
            <a:r>
              <a:rPr lang="en-US" sz="2400" b="1" cap="none" spc="0" dirty="0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cap="none" spc="0" dirty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b="1" cap="none" spc="0" dirty="0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cap="none" spc="0" dirty="0" err="1">
                <a:ln/>
                <a:solidFill>
                  <a:srgbClr val="F07474"/>
                </a:solidFill>
                <a:effectLst/>
                <a:latin typeface="Montserrat Black" panose="00000A00000000000000" pitchFamily="2" charset="0"/>
                <a:ea typeface="Roboto" panose="02000000000000000000" pitchFamily="2" charset="0"/>
              </a:rPr>
              <a:t>tính</a:t>
            </a:r>
            <a:endParaRPr lang="en-US" sz="2400" b="1" cap="none" spc="0" dirty="0">
              <a:ln/>
              <a:solidFill>
                <a:srgbClr val="F07474"/>
              </a:solidFill>
              <a:effectLst/>
              <a:latin typeface="Montserrat Black" panose="00000A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DA29AD6-CC56-DB20-CF93-C0BA9619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511" y="294527"/>
            <a:ext cx="7706305" cy="869155"/>
          </a:xfrm>
        </p:spPr>
        <p:txBody>
          <a:bodyPr/>
          <a:lstStyle>
            <a:lvl1pPr>
              <a:defRPr>
                <a:solidFill>
                  <a:srgbClr val="094D8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710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91C2D3CA-574C-4C64-B5A2-A51FD7FEBF75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" y="68339"/>
            <a:ext cx="662940" cy="662940"/>
          </a:xfrm>
          <a:custGeom>
            <a:avLst/>
            <a:gdLst>
              <a:gd name="connsiteX0" fmla="*/ 457201 w 914402"/>
              <a:gd name="connsiteY0" fmla="*/ 0 h 914402"/>
              <a:gd name="connsiteX1" fmla="*/ 914402 w 914402"/>
              <a:gd name="connsiteY1" fmla="*/ 457201 h 914402"/>
              <a:gd name="connsiteX2" fmla="*/ 457201 w 914402"/>
              <a:gd name="connsiteY2" fmla="*/ 914402 h 914402"/>
              <a:gd name="connsiteX3" fmla="*/ 0 w 914402"/>
              <a:gd name="connsiteY3" fmla="*/ 457201 h 914402"/>
              <a:gd name="connsiteX4" fmla="*/ 457201 w 914402"/>
              <a:gd name="connsiteY4" fmla="*/ 0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2" h="914402">
                <a:moveTo>
                  <a:pt x="457201" y="0"/>
                </a:moveTo>
                <a:cubicBezTo>
                  <a:pt x="709706" y="0"/>
                  <a:pt x="914402" y="204696"/>
                  <a:pt x="914402" y="457201"/>
                </a:cubicBezTo>
                <a:cubicBezTo>
                  <a:pt x="914402" y="709706"/>
                  <a:pt x="709706" y="914402"/>
                  <a:pt x="457201" y="914402"/>
                </a:cubicBezTo>
                <a:cubicBezTo>
                  <a:pt x="204696" y="914402"/>
                  <a:pt x="0" y="709706"/>
                  <a:pt x="0" y="457201"/>
                </a:cubicBezTo>
                <a:cubicBezTo>
                  <a:pt x="0" y="204696"/>
                  <a:pt x="204696" y="0"/>
                  <a:pt x="457201" y="0"/>
                </a:cubicBezTo>
                <a:close/>
              </a:path>
            </a:pathLst>
          </a:cu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779" y="555784"/>
            <a:ext cx="7768093" cy="869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780" y="1424939"/>
            <a:ext cx="7414260" cy="3185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3D2C4-F728-4B9D-9043-61127E558B34}" type="datetime1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Tin học lớp 3_NXB ĐH Vinh_Kiến tạo công dân toàn cầu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68810-060D-430C-ACDF-BB351635E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2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07" r:id="rId3"/>
    <p:sldLayoutId id="2147483675" r:id="rId4"/>
    <p:sldLayoutId id="2147483673" r:id="rId5"/>
    <p:sldLayoutId id="2147483678" r:id="rId6"/>
    <p:sldLayoutId id="2147483674" r:id="rId7"/>
    <p:sldLayoutId id="2147483681" r:id="rId8"/>
    <p:sldLayoutId id="2147483667" r:id="rId9"/>
    <p:sldLayoutId id="2147483710" r:id="rId10"/>
    <p:sldLayoutId id="2147483708" r:id="rId11"/>
    <p:sldLayoutId id="2147483672" r:id="rId12"/>
    <p:sldLayoutId id="2147483685" r:id="rId13"/>
    <p:sldLayoutId id="2147483709" r:id="rId14"/>
    <p:sldLayoutId id="2147483686" r:id="rId15"/>
    <p:sldLayoutId id="2147483687" r:id="rId16"/>
    <p:sldLayoutId id="2147483689" r:id="rId17"/>
    <p:sldLayoutId id="2147483688" r:id="rId18"/>
    <p:sldLayoutId id="2147483690" r:id="rId19"/>
    <p:sldLayoutId id="2147483691" r:id="rId20"/>
    <p:sldLayoutId id="2147483692" r:id="rId21"/>
    <p:sldLayoutId id="2147483694" r:id="rId22"/>
    <p:sldLayoutId id="2147483695" r:id="rId23"/>
    <p:sldLayoutId id="2147483698" r:id="rId24"/>
    <p:sldLayoutId id="2147483697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682" r:id="rId34"/>
    <p:sldLayoutId id="2147483711" r:id="rId35"/>
    <p:sldLayoutId id="2147483683" r:id="rId36"/>
    <p:sldLayoutId id="2147483684" r:id="rId3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094D8E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Times New Roman" panose="02020603050405020304" pitchFamily="18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28BBA-67F7-4944-BA8B-DCB78C40B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7119" y="2514269"/>
            <a:ext cx="4469762" cy="102108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Muli ExtraBold" panose="00000900000000000000" pitchFamily="2" charset="0"/>
              </a:rPr>
              <a:t>SỬ DỤNG </a:t>
            </a:r>
            <a:br>
              <a:rPr lang="en-US" sz="3200" dirty="0">
                <a:latin typeface="Muli ExtraBold" panose="00000900000000000000" pitchFamily="2" charset="0"/>
              </a:rPr>
            </a:br>
            <a:r>
              <a:rPr lang="en-US" sz="3200" dirty="0">
                <a:latin typeface="Muli ExtraBold" panose="00000900000000000000" pitchFamily="2" charset="0"/>
              </a:rPr>
              <a:t>CHUỘT MÁY TÍNH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3F0EC-9ABF-4504-8DD6-626ADC75C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7644" y="1788544"/>
            <a:ext cx="1414491" cy="665163"/>
          </a:xfrm>
        </p:spPr>
        <p:txBody>
          <a:bodyPr/>
          <a:lstStyle/>
          <a:p>
            <a:r>
              <a:rPr lang="en-US" dirty="0"/>
              <a:t>BÀI 7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AAB6C-92B8-44D3-9B92-02AB41DB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926290"/>
            <a:ext cx="2057400" cy="273844"/>
          </a:xfrm>
        </p:spPr>
        <p:txBody>
          <a:bodyPr/>
          <a:lstStyle/>
          <a:p>
            <a:fld id="{7D7C3945-8298-45C8-8CCF-2D74320BB235}" type="datetime1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41089-A13F-4F00-8960-DF5A78ACB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926290"/>
            <a:ext cx="3086100" cy="273844"/>
          </a:xfrm>
        </p:spPr>
        <p:txBody>
          <a:bodyPr/>
          <a:lstStyle/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3_NXB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778BD-9140-4362-AD78-F2E0476E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926290"/>
            <a:ext cx="2057400" cy="273844"/>
          </a:xfrm>
        </p:spPr>
        <p:txBody>
          <a:bodyPr/>
          <a:lstStyle/>
          <a:p>
            <a:fld id="{30468810-060D-430C-ACDF-BB351635E0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419C58-BF8A-4566-AE5C-A16A29F09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FE25-F635-4F3E-AD60-089883A5147F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F7E55-2439-4D9D-9D9F-80EE0DDB7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996A9-17EA-4B28-90AE-7E6AE0659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59910F-3C30-A520-7863-8D659A26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3. Thao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2969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DAD3CE-8663-5AED-1FDB-12A79F3C1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E509-8E04-4057-9491-64C17A939389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C0BC6-B2BD-1655-5653-544ABC878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B3F8D-5BC3-3C68-FCA1-BFB05705A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5A2A096-43ED-CC63-29FE-42CD574CB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049087"/>
              </p:ext>
            </p:extLst>
          </p:nvPr>
        </p:nvGraphicFramePr>
        <p:xfrm>
          <a:off x="628650" y="646028"/>
          <a:ext cx="7974174" cy="4315964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244696">
                  <a:extLst>
                    <a:ext uri="{9D8B030D-6E8A-4147-A177-3AD203B41FA5}">
                      <a16:colId xmlns:a16="http://schemas.microsoft.com/office/drawing/2014/main" val="1515886028"/>
                    </a:ext>
                  </a:extLst>
                </a:gridCol>
                <a:gridCol w="5729478">
                  <a:extLst>
                    <a:ext uri="{9D8B030D-6E8A-4147-A177-3AD203B41FA5}">
                      <a16:colId xmlns:a16="http://schemas.microsoft.com/office/drawing/2014/main" val="1917640823"/>
                    </a:ext>
                  </a:extLst>
                </a:gridCol>
              </a:tblGrid>
              <a:tr h="321137">
                <a:tc>
                  <a:txBody>
                    <a:bodyPr/>
                    <a:lstStyle/>
                    <a:p>
                      <a:pPr marL="457200" algn="ctr">
                        <a:lnSpc>
                          <a:spcPct val="130000"/>
                        </a:lnSpc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</a:rPr>
                        <a:t>Hình ảnh</a:t>
                      </a:r>
                      <a:endParaRPr lang="en-US" sz="1400">
                        <a:effectLst/>
                        <a:latin typeface="Open Sans" panose="020B0606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6" marR="37806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30000"/>
                        </a:lnSpc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 dirty="0">
                          <a:effectLst/>
                        </a:rPr>
                        <a:t>Thao </a:t>
                      </a:r>
                      <a:r>
                        <a:rPr lang="en-US" sz="1600" dirty="0" err="1">
                          <a:effectLst/>
                        </a:rPr>
                        <a:t>tác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sử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dụng</a:t>
                      </a:r>
                      <a:endParaRPr lang="en-US" sz="1400" dirty="0">
                        <a:effectLst/>
                        <a:latin typeface="Open Sans" panose="020B0606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6" marR="37806" marT="0" marB="0" anchor="ctr"/>
                </a:tc>
                <a:extLst>
                  <a:ext uri="{0D108BD9-81ED-4DB2-BD59-A6C34878D82A}">
                    <a16:rowId xmlns:a16="http://schemas.microsoft.com/office/drawing/2014/main" val="3736516073"/>
                  </a:ext>
                </a:extLst>
              </a:tr>
              <a:tr h="67085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30000"/>
                        </a:lnSpc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6" marR="37806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30000"/>
                        </a:lnSpc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endParaRPr lang="en-US" sz="1400" dirty="0">
                        <a:effectLst/>
                        <a:latin typeface="Open Sans" panose="020B0606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6" marR="37806" marT="0" marB="0" anchor="ctr"/>
                </a:tc>
                <a:extLst>
                  <a:ext uri="{0D108BD9-81ED-4DB2-BD59-A6C34878D82A}">
                    <a16:rowId xmlns:a16="http://schemas.microsoft.com/office/drawing/2014/main" val="1350766117"/>
                  </a:ext>
                </a:extLst>
              </a:tr>
              <a:tr h="659524">
                <a:tc>
                  <a:txBody>
                    <a:bodyPr/>
                    <a:lstStyle/>
                    <a:p>
                      <a:pPr marL="457200" algn="ctr">
                        <a:lnSpc>
                          <a:spcPct val="130000"/>
                        </a:lnSpc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endParaRPr lang="en-US" sz="1600" dirty="0">
                        <a:effectLst/>
                        <a:latin typeface="Open Sans" panose="020B0606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6" marR="37806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30000"/>
                        </a:lnSpc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endParaRPr lang="en-US" sz="1400" dirty="0">
                        <a:effectLst/>
                        <a:latin typeface="Open Sans" panose="020B0606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6" marR="37806" marT="0" marB="0" anchor="ctr"/>
                </a:tc>
                <a:extLst>
                  <a:ext uri="{0D108BD9-81ED-4DB2-BD59-A6C34878D82A}">
                    <a16:rowId xmlns:a16="http://schemas.microsoft.com/office/drawing/2014/main" val="3470030295"/>
                  </a:ext>
                </a:extLst>
              </a:tr>
              <a:tr h="670857">
                <a:tc>
                  <a:txBody>
                    <a:bodyPr/>
                    <a:lstStyle/>
                    <a:p>
                      <a:pPr marL="457200" algn="ctr">
                        <a:lnSpc>
                          <a:spcPct val="130000"/>
                        </a:lnSpc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endParaRPr lang="en-US" sz="1600" dirty="0">
                        <a:effectLst/>
                        <a:latin typeface="Open Sans" panose="020B0606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6" marR="37806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30000"/>
                        </a:lnSpc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endParaRPr lang="en-US" sz="1400" dirty="0">
                        <a:effectLst/>
                        <a:latin typeface="Open Sans" panose="020B0606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6" marR="37806" marT="0" marB="0" anchor="ctr"/>
                </a:tc>
                <a:extLst>
                  <a:ext uri="{0D108BD9-81ED-4DB2-BD59-A6C34878D82A}">
                    <a16:rowId xmlns:a16="http://schemas.microsoft.com/office/drawing/2014/main" val="2782943817"/>
                  </a:ext>
                </a:extLst>
              </a:tr>
              <a:tr h="651875">
                <a:tc>
                  <a:txBody>
                    <a:bodyPr/>
                    <a:lstStyle/>
                    <a:p>
                      <a:pPr marL="457200" algn="ctr">
                        <a:lnSpc>
                          <a:spcPct val="130000"/>
                        </a:lnSpc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endParaRPr lang="en-US" sz="1600" dirty="0">
                        <a:effectLst/>
                        <a:latin typeface="Open Sans" panose="020B0606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6" marR="37806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30000"/>
                        </a:lnSpc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endParaRPr lang="en-US" sz="1400" dirty="0">
                        <a:effectLst/>
                        <a:latin typeface="Open Sans" panose="020B0606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6" marR="37806" marT="0" marB="0" anchor="ctr"/>
                </a:tc>
                <a:extLst>
                  <a:ext uri="{0D108BD9-81ED-4DB2-BD59-A6C34878D82A}">
                    <a16:rowId xmlns:a16="http://schemas.microsoft.com/office/drawing/2014/main" val="16661622"/>
                  </a:ext>
                </a:extLst>
              </a:tr>
              <a:tr h="670857">
                <a:tc>
                  <a:txBody>
                    <a:bodyPr/>
                    <a:lstStyle/>
                    <a:p>
                      <a:pPr marL="457200" algn="l">
                        <a:lnSpc>
                          <a:spcPct val="130000"/>
                        </a:lnSpc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endParaRPr lang="en-US" sz="1600" dirty="0">
                        <a:effectLst/>
                        <a:latin typeface="Open Sans" panose="020B0606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6" marR="37806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30000"/>
                        </a:lnSpc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endParaRPr lang="en-US" sz="1400" dirty="0">
                        <a:effectLst/>
                        <a:latin typeface="Open Sans" panose="020B0606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6" marR="37806" marT="0" marB="0" anchor="ctr"/>
                </a:tc>
                <a:extLst>
                  <a:ext uri="{0D108BD9-81ED-4DB2-BD59-A6C34878D82A}">
                    <a16:rowId xmlns:a16="http://schemas.microsoft.com/office/drawing/2014/main" val="611689844"/>
                  </a:ext>
                </a:extLst>
              </a:tr>
              <a:tr h="670857">
                <a:tc>
                  <a:txBody>
                    <a:bodyPr/>
                    <a:lstStyle/>
                    <a:p>
                      <a:pPr marL="457200" algn="ctr">
                        <a:lnSpc>
                          <a:spcPct val="130000"/>
                        </a:lnSpc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endParaRPr lang="en-US" sz="1600" dirty="0">
                        <a:effectLst/>
                        <a:latin typeface="Open Sans" panose="020B0606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6" marR="37806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30000"/>
                        </a:lnSpc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endParaRPr lang="en-US" sz="1400" dirty="0">
                        <a:effectLst/>
                        <a:latin typeface="Open Sans" panose="020B0606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6" marR="37806" marT="0" marB="0" anchor="ctr"/>
                </a:tc>
                <a:extLst>
                  <a:ext uri="{0D108BD9-81ED-4DB2-BD59-A6C34878D82A}">
                    <a16:rowId xmlns:a16="http://schemas.microsoft.com/office/drawing/2014/main" val="1016653482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EAD59179-7310-0EB6-E1BB-723C14C04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989" y="989922"/>
            <a:ext cx="1480275" cy="6171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B6ED5D-408A-958F-A939-2D17B87BE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550" y="1642394"/>
            <a:ext cx="724135" cy="6171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0DBAF1-68B9-A406-2442-EFDA0C104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02" y="2324867"/>
            <a:ext cx="640574" cy="6171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180C87-79FF-3BA6-AF0F-5BDC7BA43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543" y="3040772"/>
            <a:ext cx="653142" cy="5328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4E0EDB8-1B60-EB96-095E-FC7A04C50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625" y="3638736"/>
            <a:ext cx="1501983" cy="6171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76574A-0283-A32B-FA55-C0C8ED914E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329" y="4306224"/>
            <a:ext cx="640574" cy="6171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D1109B-D2AC-5CC6-FD12-4126F15EFA4C}"/>
              </a:ext>
            </a:extLst>
          </p:cNvPr>
          <p:cNvSpPr txBox="1"/>
          <p:nvPr/>
        </p:nvSpPr>
        <p:spPr>
          <a:xfrm>
            <a:off x="3256383" y="975334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</a:rPr>
              <a:t>Di </a:t>
            </a:r>
            <a:r>
              <a:rPr lang="en-US" sz="1800" dirty="0" err="1">
                <a:effectLst/>
              </a:rPr>
              <a:t>chuyển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: di </a:t>
            </a:r>
            <a:r>
              <a:rPr lang="en-US" sz="1800" dirty="0" err="1">
                <a:effectLst/>
              </a:rPr>
              <a:t>chuyển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trên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mặt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phẳng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để</a:t>
            </a:r>
            <a:r>
              <a:rPr lang="en-US" sz="1800" dirty="0">
                <a:effectLst/>
              </a:rPr>
              <a:t> di con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 di </a:t>
            </a:r>
            <a:r>
              <a:rPr lang="en-US" sz="1800" dirty="0" err="1">
                <a:effectLst/>
              </a:rPr>
              <a:t>chuyển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theo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trên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màn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hình</a:t>
            </a:r>
            <a:r>
              <a:rPr lang="en-US" sz="1800" dirty="0">
                <a:effectLst/>
              </a:rPr>
              <a:t>. </a:t>
            </a:r>
            <a:endParaRPr lang="en-US" sz="16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051BAE-23D9-92F4-D1CA-B8557C111A39}"/>
              </a:ext>
            </a:extLst>
          </p:cNvPr>
          <p:cNvSpPr txBox="1"/>
          <p:nvPr/>
        </p:nvSpPr>
        <p:spPr>
          <a:xfrm>
            <a:off x="2799182" y="1720776"/>
            <a:ext cx="5486400" cy="423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lnSpc>
                <a:spcPct val="130000"/>
              </a:lnSpc>
              <a:spcAft>
                <a:spcPts val="600"/>
              </a:spcAft>
              <a:tabLst>
                <a:tab pos="270510" algn="l"/>
              </a:tabLst>
            </a:pPr>
            <a:r>
              <a:rPr lang="en-US" sz="1800" dirty="0" err="1">
                <a:effectLst/>
              </a:rPr>
              <a:t>Nháy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: </a:t>
            </a:r>
            <a:r>
              <a:rPr lang="en-US" sz="1800" dirty="0" err="1">
                <a:effectLst/>
              </a:rPr>
              <a:t>Nháy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nút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trái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rồi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bỏ</a:t>
            </a:r>
            <a:r>
              <a:rPr lang="en-US" sz="1800" dirty="0">
                <a:effectLst/>
              </a:rPr>
              <a:t> </a:t>
            </a:r>
            <a:r>
              <a:rPr lang="en-US" dirty="0" err="1"/>
              <a:t>thả</a:t>
            </a:r>
            <a:r>
              <a:rPr lang="en-US" dirty="0"/>
              <a:t> </a:t>
            </a:r>
            <a:r>
              <a:rPr lang="en-US" dirty="0" err="1"/>
              <a:t>ngón</a:t>
            </a:r>
            <a:r>
              <a:rPr lang="en-US" dirty="0"/>
              <a:t> </a:t>
            </a:r>
            <a:r>
              <a:rPr lang="en-US" dirty="0" err="1"/>
              <a:t>tay</a:t>
            </a:r>
            <a:endParaRPr lang="en-US" sz="16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8F8DA2-5B0E-D825-C05A-8744D8E927EC}"/>
              </a:ext>
            </a:extLst>
          </p:cNvPr>
          <p:cNvSpPr txBox="1"/>
          <p:nvPr/>
        </p:nvSpPr>
        <p:spPr>
          <a:xfrm>
            <a:off x="2799182" y="2324867"/>
            <a:ext cx="580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Aft>
                <a:spcPts val="600"/>
              </a:spcAft>
              <a:tabLst>
                <a:tab pos="270510" algn="l"/>
              </a:tabLst>
            </a:pPr>
            <a:r>
              <a:rPr lang="en-US" sz="1800" dirty="0" err="1">
                <a:effectLst/>
              </a:rPr>
              <a:t>Nháy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đúp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: </a:t>
            </a:r>
            <a:r>
              <a:rPr lang="en-US" sz="1800" dirty="0" err="1">
                <a:effectLst/>
              </a:rPr>
              <a:t>Nhấn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nhanh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hai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lần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liên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tiếp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nút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trái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rồi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thả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ngón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tay</a:t>
            </a:r>
            <a:r>
              <a:rPr lang="en-US" sz="1800" dirty="0">
                <a:effectLst/>
              </a:rPr>
              <a:t>. </a:t>
            </a:r>
            <a:endParaRPr lang="en-US" sz="16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BF42CD-9830-177D-C8B5-6994A606295D}"/>
              </a:ext>
            </a:extLst>
          </p:cNvPr>
          <p:cNvSpPr txBox="1"/>
          <p:nvPr/>
        </p:nvSpPr>
        <p:spPr>
          <a:xfrm>
            <a:off x="2826651" y="3007056"/>
            <a:ext cx="577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Aft>
                <a:spcPts val="600"/>
              </a:spcAft>
              <a:tabLst>
                <a:tab pos="270510" algn="l"/>
              </a:tabLst>
            </a:pPr>
            <a:r>
              <a:rPr lang="en-US" sz="1800" dirty="0" err="1">
                <a:effectLst/>
              </a:rPr>
              <a:t>Nháy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nút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phải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: </a:t>
            </a:r>
            <a:r>
              <a:rPr lang="en-US" sz="1800" spc="100" dirty="0" err="1">
                <a:effectLst/>
              </a:rPr>
              <a:t>Nhấn</a:t>
            </a:r>
            <a:r>
              <a:rPr lang="en-US" sz="1800" spc="100" dirty="0">
                <a:effectLst/>
              </a:rPr>
              <a:t> </a:t>
            </a:r>
            <a:r>
              <a:rPr lang="en-US" sz="1800" spc="100" dirty="0" err="1">
                <a:effectLst/>
              </a:rPr>
              <a:t>nút</a:t>
            </a:r>
            <a:r>
              <a:rPr lang="en-US" sz="1800" spc="100" dirty="0">
                <a:effectLst/>
              </a:rPr>
              <a:t> </a:t>
            </a:r>
            <a:r>
              <a:rPr lang="en-US" sz="1800" spc="100" dirty="0" err="1">
                <a:effectLst/>
              </a:rPr>
              <a:t>ph</a:t>
            </a:r>
            <a:r>
              <a:rPr lang="en-US" spc="100" dirty="0" err="1"/>
              <a:t>ải</a:t>
            </a:r>
            <a:r>
              <a:rPr lang="en-US" spc="100" dirty="0"/>
              <a:t> </a:t>
            </a:r>
            <a:r>
              <a:rPr lang="en-US" spc="100" dirty="0" err="1"/>
              <a:t>chuột</a:t>
            </a:r>
            <a:r>
              <a:rPr lang="en-US" spc="100" dirty="0"/>
              <a:t> </a:t>
            </a:r>
            <a:r>
              <a:rPr lang="en-US" spc="100" dirty="0" err="1"/>
              <a:t>rồi</a:t>
            </a:r>
            <a:r>
              <a:rPr lang="en-US" spc="100" dirty="0"/>
              <a:t> </a:t>
            </a:r>
            <a:r>
              <a:rPr lang="en-US" spc="100" dirty="0" err="1"/>
              <a:t>thả</a:t>
            </a:r>
            <a:r>
              <a:rPr lang="en-US" spc="100" dirty="0"/>
              <a:t> </a:t>
            </a:r>
            <a:r>
              <a:rPr lang="en-US" spc="100" dirty="0" err="1"/>
              <a:t>ngón</a:t>
            </a:r>
            <a:r>
              <a:rPr lang="en-US" spc="100" dirty="0"/>
              <a:t> </a:t>
            </a:r>
            <a:r>
              <a:rPr lang="en-US" spc="100" dirty="0" err="1"/>
              <a:t>tay</a:t>
            </a:r>
            <a:r>
              <a:rPr lang="en-US" spc="100" dirty="0"/>
              <a:t>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B3AC77-9A6F-9872-8F4C-C62152FDC9D4}"/>
              </a:ext>
            </a:extLst>
          </p:cNvPr>
          <p:cNvSpPr txBox="1"/>
          <p:nvPr/>
        </p:nvSpPr>
        <p:spPr>
          <a:xfrm>
            <a:off x="2896630" y="3592084"/>
            <a:ext cx="577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Aft>
                <a:spcPts val="600"/>
              </a:spcAft>
              <a:tabLst>
                <a:tab pos="270510" algn="l"/>
              </a:tabLst>
            </a:pPr>
            <a:r>
              <a:rPr lang="en-US" sz="1800" dirty="0" err="1">
                <a:effectLst/>
              </a:rPr>
              <a:t>Kéo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thả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: </a:t>
            </a:r>
            <a:r>
              <a:rPr lang="en-US" sz="1800" dirty="0" err="1">
                <a:effectLst/>
              </a:rPr>
              <a:t>Nhấn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giữ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nút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trái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 di </a:t>
            </a:r>
            <a:r>
              <a:rPr lang="en-US" sz="1800" dirty="0" err="1">
                <a:effectLst/>
              </a:rPr>
              <a:t>chuyển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đến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vị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trí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mới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rồi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thả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ngón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tay</a:t>
            </a:r>
            <a:r>
              <a:rPr lang="en-US" sz="1800" dirty="0">
                <a:effectLst/>
              </a:rPr>
              <a:t>. </a:t>
            </a:r>
            <a:endParaRPr lang="en-US" sz="16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CCB8DF-C47B-2D2B-14D2-EC0828FB526A}"/>
              </a:ext>
            </a:extLst>
          </p:cNvPr>
          <p:cNvSpPr txBox="1"/>
          <p:nvPr/>
        </p:nvSpPr>
        <p:spPr>
          <a:xfrm>
            <a:off x="2919955" y="4266938"/>
            <a:ext cx="577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Aft>
                <a:spcPts val="600"/>
              </a:spcAft>
              <a:tabLst>
                <a:tab pos="270510" algn="l"/>
              </a:tabLst>
            </a:pPr>
            <a:r>
              <a:rPr lang="en-US" sz="1800" dirty="0" err="1">
                <a:effectLst/>
              </a:rPr>
              <a:t>Xoay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nút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cuộn</a:t>
            </a:r>
            <a:r>
              <a:rPr lang="en-US" sz="1800" dirty="0">
                <a:effectLst/>
              </a:rPr>
              <a:t>: </a:t>
            </a:r>
            <a:r>
              <a:rPr lang="en-US" sz="1800" dirty="0" err="1">
                <a:effectLst/>
              </a:rPr>
              <a:t>Dùng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một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ngón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tay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xoay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nút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cuộn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của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để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dịch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chuyển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trang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màn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hình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lên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hoặc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xuống</a:t>
            </a:r>
            <a:r>
              <a:rPr lang="en-US" sz="1800" dirty="0">
                <a:effectLst/>
              </a:rPr>
              <a:t>. </a:t>
            </a:r>
            <a:endParaRPr lang="en-US" sz="160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20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/>
      <p:bldP spid="30" grpId="0"/>
      <p:bldP spid="31" grpId="0"/>
      <p:bldP spid="32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A539DA-6831-4CD7-8641-54AF47A41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LUYỆN TẬP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CC1288-2DED-4545-9F00-2EFCA5C18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03E-3D02-487A-98D7-37E19EEBFC67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737DB-1FB0-4DB3-AF0C-A43C3463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42EF3-D11D-446E-BEFF-293851EF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37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E7877C-4D0A-4BC3-ADEB-96C5AFDB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676" y="249237"/>
            <a:ext cx="7475220" cy="869155"/>
          </a:xfrm>
        </p:spPr>
        <p:txBody>
          <a:bodyPr/>
          <a:lstStyle/>
          <a:p>
            <a:pPr marL="1027113" indent="-1027113" algn="ctr"/>
            <a:r>
              <a:rPr lang="en-US" sz="2800" dirty="0" err="1"/>
              <a:t>Bài</a:t>
            </a:r>
            <a:r>
              <a:rPr lang="en-US" sz="2800" dirty="0"/>
              <a:t> 1: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phận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chuột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endParaRPr lang="en-US" sz="28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5DC483-5BF5-4169-95BD-81C5A462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1136-0896-4C7A-BB85-D6551F0B1457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E2A40-F803-4A6C-BB9F-1E91CA538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3_NXB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1E7BB-C4FA-4A3F-B00D-6ED4F8FF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CD86BE-B469-97DB-6DF9-8E6D3B8BF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957" y="1911352"/>
            <a:ext cx="4900085" cy="23471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3F69F39-F9A9-9E66-50A8-568C3C37D33A}"/>
              </a:ext>
            </a:extLst>
          </p:cNvPr>
          <p:cNvSpPr/>
          <p:nvPr/>
        </p:nvSpPr>
        <p:spPr>
          <a:xfrm>
            <a:off x="1106676" y="3128165"/>
            <a:ext cx="1844902" cy="4994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94D8E"/>
                </a:solidFill>
              </a:rPr>
              <a:t>Nút</a:t>
            </a:r>
            <a:r>
              <a:rPr lang="en-US" dirty="0">
                <a:solidFill>
                  <a:srgbClr val="094D8E"/>
                </a:solidFill>
              </a:rPr>
              <a:t> </a:t>
            </a:r>
            <a:r>
              <a:rPr lang="en-US" dirty="0" err="1">
                <a:solidFill>
                  <a:srgbClr val="094D8E"/>
                </a:solidFill>
              </a:rPr>
              <a:t>cuộn</a:t>
            </a:r>
            <a:endParaRPr lang="en-US" dirty="0">
              <a:solidFill>
                <a:srgbClr val="094D8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C7EF7D-D59F-45FD-68AD-CDD840AFFB27}"/>
              </a:ext>
            </a:extLst>
          </p:cNvPr>
          <p:cNvSpPr/>
          <p:nvPr/>
        </p:nvSpPr>
        <p:spPr>
          <a:xfrm>
            <a:off x="1106676" y="1988470"/>
            <a:ext cx="1844902" cy="4994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94D8E"/>
                </a:solidFill>
              </a:rPr>
              <a:t>Nút</a:t>
            </a:r>
            <a:r>
              <a:rPr lang="en-US" dirty="0">
                <a:solidFill>
                  <a:srgbClr val="094D8E"/>
                </a:solidFill>
              </a:rPr>
              <a:t> </a:t>
            </a:r>
            <a:r>
              <a:rPr lang="en-US" dirty="0" err="1">
                <a:solidFill>
                  <a:srgbClr val="094D8E"/>
                </a:solidFill>
              </a:rPr>
              <a:t>trái</a:t>
            </a:r>
            <a:endParaRPr lang="en-US" dirty="0">
              <a:solidFill>
                <a:srgbClr val="094D8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B137B-8D96-DAF0-8284-CE2C27216089}"/>
              </a:ext>
            </a:extLst>
          </p:cNvPr>
          <p:cNvSpPr/>
          <p:nvPr/>
        </p:nvSpPr>
        <p:spPr>
          <a:xfrm>
            <a:off x="6192424" y="2072347"/>
            <a:ext cx="1844902" cy="4994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94D8E"/>
                </a:solidFill>
              </a:rPr>
              <a:t>Nút</a:t>
            </a:r>
            <a:r>
              <a:rPr lang="en-US" dirty="0">
                <a:solidFill>
                  <a:srgbClr val="094D8E"/>
                </a:solidFill>
              </a:rPr>
              <a:t> </a:t>
            </a:r>
            <a:r>
              <a:rPr lang="en-US" dirty="0" err="1">
                <a:solidFill>
                  <a:srgbClr val="094D8E"/>
                </a:solidFill>
              </a:rPr>
              <a:t>phải</a:t>
            </a:r>
            <a:endParaRPr lang="en-US" dirty="0">
              <a:solidFill>
                <a:srgbClr val="094D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0D3C7-17D1-618D-726D-40866C599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90" y="527075"/>
            <a:ext cx="7475220" cy="869155"/>
          </a:xfrm>
        </p:spPr>
        <p:txBody>
          <a:bodyPr/>
          <a:lstStyle/>
          <a:p>
            <a:pPr marL="1203325" indent="-1203325" algn="ctr"/>
            <a:r>
              <a:rPr lang="en-US" sz="2800" dirty="0" err="1"/>
              <a:t>Bài</a:t>
            </a:r>
            <a:r>
              <a:rPr lang="en-US" sz="2800" dirty="0"/>
              <a:t> 2: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ở </a:t>
            </a:r>
            <a:r>
              <a:rPr lang="en-US" sz="2800" dirty="0" err="1"/>
              <a:t>cột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ở </a:t>
            </a:r>
            <a:r>
              <a:rPr lang="en-US" sz="2800" dirty="0" err="1"/>
              <a:t>cột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2FE6B4-1D77-81C5-7177-160D600FC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FE25-F635-4F3E-AD60-089883A5147F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50FBB-D209-3A98-E7E5-CA82F9F3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304B0-9C5C-62D5-4351-8C7C4C9D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14</a:t>
            </a:fld>
            <a:endParaRPr lang="en-US"/>
          </a:p>
        </p:txBody>
      </p:sp>
      <p:sp>
        <p:nvSpPr>
          <p:cNvPr id="6" name="Plaque 5">
            <a:extLst>
              <a:ext uri="{FF2B5EF4-FFF2-40B4-BE49-F238E27FC236}">
                <a16:creationId xmlns:a16="http://schemas.microsoft.com/office/drawing/2014/main" id="{51F2BB2E-1F56-3983-4C4E-B2E7ACBD2D07}"/>
              </a:ext>
            </a:extLst>
          </p:cNvPr>
          <p:cNvSpPr/>
          <p:nvPr/>
        </p:nvSpPr>
        <p:spPr>
          <a:xfrm>
            <a:off x="5138355" y="1626248"/>
            <a:ext cx="3255010" cy="557115"/>
          </a:xfrm>
          <a:prstGeom prst="plaque">
            <a:avLst/>
          </a:prstGeom>
          <a:solidFill>
            <a:srgbClr val="68A0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nút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91CA2A93-2CAF-38E2-E71D-261838E1B804}"/>
              </a:ext>
            </a:extLst>
          </p:cNvPr>
          <p:cNvSpPr/>
          <p:nvPr/>
        </p:nvSpPr>
        <p:spPr>
          <a:xfrm>
            <a:off x="5138355" y="2413381"/>
            <a:ext cx="3255010" cy="557115"/>
          </a:xfrm>
          <a:prstGeom prst="plaque">
            <a:avLst/>
          </a:prstGeom>
          <a:solidFill>
            <a:srgbClr val="68A0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phải</a:t>
            </a:r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id="{A203E570-BD33-D200-7EAA-616590253403}"/>
              </a:ext>
            </a:extLst>
          </p:cNvPr>
          <p:cNvSpPr/>
          <p:nvPr/>
        </p:nvSpPr>
        <p:spPr>
          <a:xfrm>
            <a:off x="5138355" y="3200514"/>
            <a:ext cx="3255010" cy="557115"/>
          </a:xfrm>
          <a:prstGeom prst="plaque">
            <a:avLst/>
          </a:prstGeom>
          <a:solidFill>
            <a:srgbClr val="68A0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 c.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Plaque 9">
            <a:extLst>
              <a:ext uri="{FF2B5EF4-FFF2-40B4-BE49-F238E27FC236}">
                <a16:creationId xmlns:a16="http://schemas.microsoft.com/office/drawing/2014/main" id="{1C6921B7-D07E-DCD7-CB49-6CA0C276A5F0}"/>
              </a:ext>
            </a:extLst>
          </p:cNvPr>
          <p:cNvSpPr/>
          <p:nvPr/>
        </p:nvSpPr>
        <p:spPr>
          <a:xfrm>
            <a:off x="5138355" y="3987647"/>
            <a:ext cx="3255010" cy="557115"/>
          </a:xfrm>
          <a:prstGeom prst="plaque">
            <a:avLst/>
          </a:prstGeom>
          <a:solidFill>
            <a:srgbClr val="68A0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út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AA7D7B26-8B4D-9FBF-6571-DD1166F53E1A}"/>
              </a:ext>
            </a:extLst>
          </p:cNvPr>
          <p:cNvSpPr/>
          <p:nvPr/>
        </p:nvSpPr>
        <p:spPr>
          <a:xfrm>
            <a:off x="628650" y="1626248"/>
            <a:ext cx="3255010" cy="557115"/>
          </a:xfrm>
          <a:prstGeom prst="plaque">
            <a:avLst/>
          </a:prstGeom>
          <a:solidFill>
            <a:srgbClr val="F9A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bằng</a:t>
            </a:r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Plaque 11">
            <a:extLst>
              <a:ext uri="{FF2B5EF4-FFF2-40B4-BE49-F238E27FC236}">
                <a16:creationId xmlns:a16="http://schemas.microsoft.com/office/drawing/2014/main" id="{44905CBF-8144-5527-B92C-500D5D24BFB2}"/>
              </a:ext>
            </a:extLst>
          </p:cNvPr>
          <p:cNvSpPr/>
          <p:nvPr/>
        </p:nvSpPr>
        <p:spPr>
          <a:xfrm>
            <a:off x="628650" y="2413381"/>
            <a:ext cx="3255010" cy="557115"/>
          </a:xfrm>
          <a:prstGeom prst="plaque">
            <a:avLst/>
          </a:prstGeom>
          <a:solidFill>
            <a:srgbClr val="F9A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trỏ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vào</a:t>
            </a:r>
            <a:endParaRPr lang="en-US" sz="20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id="{D09C66D2-9605-AA47-9CB3-C662BF80578D}"/>
              </a:ext>
            </a:extLst>
          </p:cNvPr>
          <p:cNvSpPr/>
          <p:nvPr/>
        </p:nvSpPr>
        <p:spPr>
          <a:xfrm>
            <a:off x="628650" y="3200514"/>
            <a:ext cx="3255010" cy="557115"/>
          </a:xfrm>
          <a:prstGeom prst="plaque">
            <a:avLst/>
          </a:prstGeom>
          <a:solidFill>
            <a:srgbClr val="F9A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vào</a:t>
            </a:r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0D6B3D12-D2DC-971D-E3A0-4763A1393DE4}"/>
              </a:ext>
            </a:extLst>
          </p:cNvPr>
          <p:cNvSpPr/>
          <p:nvPr/>
        </p:nvSpPr>
        <p:spPr>
          <a:xfrm>
            <a:off x="628650" y="3987647"/>
            <a:ext cx="3255010" cy="557115"/>
          </a:xfrm>
          <a:prstGeom prst="plaque">
            <a:avLst/>
          </a:prstGeom>
          <a:solidFill>
            <a:srgbClr val="F9A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4. </a:t>
            </a:r>
            <a:r>
              <a:rPr lang="en-US" sz="2000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000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ngón</a:t>
            </a:r>
            <a:r>
              <a:rPr lang="en-US" sz="2000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2000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2000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cầm</a:t>
            </a:r>
            <a:r>
              <a:rPr lang="en-US" sz="2000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nhẹ</a:t>
            </a:r>
            <a:endParaRPr lang="en-US" spc="-1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046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0D3C7-17D1-618D-726D-40866C599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90" y="527075"/>
            <a:ext cx="7475220" cy="869155"/>
          </a:xfrm>
        </p:spPr>
        <p:txBody>
          <a:bodyPr/>
          <a:lstStyle/>
          <a:p>
            <a:pPr marL="1203325" indent="-1203325" algn="ctr"/>
            <a:r>
              <a:rPr lang="en-US" sz="2800" dirty="0" err="1"/>
              <a:t>Bài</a:t>
            </a:r>
            <a:r>
              <a:rPr lang="en-US" sz="2800" dirty="0"/>
              <a:t> 2: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ở </a:t>
            </a:r>
            <a:r>
              <a:rPr lang="en-US" sz="2800" dirty="0" err="1"/>
              <a:t>cột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ở </a:t>
            </a:r>
            <a:r>
              <a:rPr lang="en-US" sz="2800" dirty="0" err="1"/>
              <a:t>cột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2FE6B4-1D77-81C5-7177-160D600FC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FE25-F635-4F3E-AD60-089883A5147F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50FBB-D209-3A98-E7E5-CA82F9F3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304B0-9C5C-62D5-4351-8C7C4C9D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15</a:t>
            </a:fld>
            <a:endParaRPr lang="en-US"/>
          </a:p>
        </p:txBody>
      </p:sp>
      <p:sp>
        <p:nvSpPr>
          <p:cNvPr id="6" name="Plaque 5">
            <a:extLst>
              <a:ext uri="{FF2B5EF4-FFF2-40B4-BE49-F238E27FC236}">
                <a16:creationId xmlns:a16="http://schemas.microsoft.com/office/drawing/2014/main" id="{51F2BB2E-1F56-3983-4C4E-B2E7ACBD2D07}"/>
              </a:ext>
            </a:extLst>
          </p:cNvPr>
          <p:cNvSpPr/>
          <p:nvPr/>
        </p:nvSpPr>
        <p:spPr>
          <a:xfrm>
            <a:off x="4611448" y="3197599"/>
            <a:ext cx="3255010" cy="557115"/>
          </a:xfrm>
          <a:prstGeom prst="plaque">
            <a:avLst/>
          </a:prstGeom>
          <a:solidFill>
            <a:srgbClr val="68A0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nút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91CA2A93-2CAF-38E2-E71D-261838E1B804}"/>
              </a:ext>
            </a:extLst>
          </p:cNvPr>
          <p:cNvSpPr/>
          <p:nvPr/>
        </p:nvSpPr>
        <p:spPr>
          <a:xfrm>
            <a:off x="4611448" y="1625241"/>
            <a:ext cx="3255010" cy="557115"/>
          </a:xfrm>
          <a:prstGeom prst="plaque">
            <a:avLst/>
          </a:prstGeom>
          <a:solidFill>
            <a:srgbClr val="68A0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phải</a:t>
            </a:r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id="{A203E570-BD33-D200-7EAA-616590253403}"/>
              </a:ext>
            </a:extLst>
          </p:cNvPr>
          <p:cNvSpPr/>
          <p:nvPr/>
        </p:nvSpPr>
        <p:spPr>
          <a:xfrm>
            <a:off x="4611448" y="3989875"/>
            <a:ext cx="3255010" cy="557115"/>
          </a:xfrm>
          <a:prstGeom prst="plaque">
            <a:avLst/>
          </a:prstGeom>
          <a:solidFill>
            <a:srgbClr val="68A0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Plaque 9">
            <a:extLst>
              <a:ext uri="{FF2B5EF4-FFF2-40B4-BE49-F238E27FC236}">
                <a16:creationId xmlns:a16="http://schemas.microsoft.com/office/drawing/2014/main" id="{1C6921B7-D07E-DCD7-CB49-6CA0C276A5F0}"/>
              </a:ext>
            </a:extLst>
          </p:cNvPr>
          <p:cNvSpPr/>
          <p:nvPr/>
        </p:nvSpPr>
        <p:spPr>
          <a:xfrm>
            <a:off x="4611448" y="2411420"/>
            <a:ext cx="3255010" cy="557115"/>
          </a:xfrm>
          <a:prstGeom prst="plaque">
            <a:avLst/>
          </a:prstGeom>
          <a:solidFill>
            <a:srgbClr val="68A0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út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AA7D7B26-8B4D-9FBF-6571-DD1166F53E1A}"/>
              </a:ext>
            </a:extLst>
          </p:cNvPr>
          <p:cNvSpPr/>
          <p:nvPr/>
        </p:nvSpPr>
        <p:spPr>
          <a:xfrm>
            <a:off x="1356438" y="1626248"/>
            <a:ext cx="3255010" cy="557115"/>
          </a:xfrm>
          <a:prstGeom prst="plaque">
            <a:avLst/>
          </a:prstGeom>
          <a:solidFill>
            <a:srgbClr val="F9A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bằng</a:t>
            </a:r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Plaque 11">
            <a:extLst>
              <a:ext uri="{FF2B5EF4-FFF2-40B4-BE49-F238E27FC236}">
                <a16:creationId xmlns:a16="http://schemas.microsoft.com/office/drawing/2014/main" id="{44905CBF-8144-5527-B92C-500D5D24BFB2}"/>
              </a:ext>
            </a:extLst>
          </p:cNvPr>
          <p:cNvSpPr/>
          <p:nvPr/>
        </p:nvSpPr>
        <p:spPr>
          <a:xfrm>
            <a:off x="1356438" y="2413381"/>
            <a:ext cx="3255010" cy="557115"/>
          </a:xfrm>
          <a:prstGeom prst="plaque">
            <a:avLst/>
          </a:prstGeom>
          <a:solidFill>
            <a:srgbClr val="F9A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trỏ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vào</a:t>
            </a:r>
            <a:endParaRPr lang="en-US" sz="20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id="{D09C66D2-9605-AA47-9CB3-C662BF80578D}"/>
              </a:ext>
            </a:extLst>
          </p:cNvPr>
          <p:cNvSpPr/>
          <p:nvPr/>
        </p:nvSpPr>
        <p:spPr>
          <a:xfrm>
            <a:off x="1356438" y="3200514"/>
            <a:ext cx="3255010" cy="557115"/>
          </a:xfrm>
          <a:prstGeom prst="plaque">
            <a:avLst/>
          </a:prstGeom>
          <a:solidFill>
            <a:srgbClr val="F9A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vào</a:t>
            </a:r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0D6B3D12-D2DC-971D-E3A0-4763A1393DE4}"/>
              </a:ext>
            </a:extLst>
          </p:cNvPr>
          <p:cNvSpPr/>
          <p:nvPr/>
        </p:nvSpPr>
        <p:spPr>
          <a:xfrm>
            <a:off x="1356438" y="3987647"/>
            <a:ext cx="3255010" cy="557115"/>
          </a:xfrm>
          <a:prstGeom prst="plaque">
            <a:avLst/>
          </a:prstGeom>
          <a:solidFill>
            <a:srgbClr val="F9A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4. </a:t>
            </a:r>
            <a:r>
              <a:rPr lang="en-US" sz="2000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000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ngón</a:t>
            </a:r>
            <a:r>
              <a:rPr lang="en-US" sz="2000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2000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2000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cầm</a:t>
            </a:r>
            <a:r>
              <a:rPr lang="en-US" sz="2000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nhẹ</a:t>
            </a:r>
            <a:endParaRPr lang="en-US" spc="-1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018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AE7CF9-2A3E-4439-8905-16BE31512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027113" indent="-1027113" algn="ctr"/>
            <a:r>
              <a:rPr lang="en-US" sz="2800" dirty="0" err="1"/>
              <a:t>Bài</a:t>
            </a:r>
            <a:r>
              <a:rPr lang="en-US" sz="2800" dirty="0"/>
              <a:t> 3: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cầm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061D99-5350-41BC-9263-2E1697C9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E509-8E04-4057-9491-64C17A939389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EDFE4B-4300-4E9A-9708-908AB7E87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2B136-E5A1-4AF7-AD47-DD3433AF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16</a:t>
            </a:fld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BC7F65C-297E-65D7-4708-9B3BD2DAF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74" y="2007612"/>
            <a:ext cx="7739976" cy="204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76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AE7CF9-2A3E-4439-8905-16BE31512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027113" indent="-1027113" algn="ctr"/>
            <a:r>
              <a:rPr lang="en-US" sz="2800" dirty="0" err="1"/>
              <a:t>Bài</a:t>
            </a:r>
            <a:r>
              <a:rPr lang="en-US" sz="2800" dirty="0"/>
              <a:t> 3: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cầm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061D99-5350-41BC-9263-2E1697C9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E509-8E04-4057-9491-64C17A939389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EDFE4B-4300-4E9A-9708-908AB7E87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2B136-E5A1-4AF7-AD47-DD3433AF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17</a:t>
            </a:fld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BC7F65C-297E-65D7-4708-9B3BD2DAF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74" y="1737024"/>
            <a:ext cx="7739976" cy="204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75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94A982-1597-487F-B0D7-F405259AC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2B3D-C2E8-4855-94EE-E219B6B9684D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69E8D-CC5B-481E-9994-EDD791805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A5318-69F0-4D38-B53D-9490114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01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0D3C7-17D1-618D-726D-40866C599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943" y="439462"/>
            <a:ext cx="7475220" cy="869155"/>
          </a:xfrm>
        </p:spPr>
        <p:txBody>
          <a:bodyPr/>
          <a:lstStyle/>
          <a:p>
            <a:pPr algn="ctr"/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ở </a:t>
            </a:r>
            <a:r>
              <a:rPr lang="en-US" sz="2800" dirty="0" err="1"/>
              <a:t>cột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ở </a:t>
            </a:r>
            <a:r>
              <a:rPr lang="en-US" sz="2800" dirty="0" err="1"/>
              <a:t>cột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2FE6B4-1D77-81C5-7177-160D600FC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FE25-F635-4F3E-AD60-089883A5147F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50FBB-D209-3A98-E7E5-CA82F9F3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304B0-9C5C-62D5-4351-8C7C4C9D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19</a:t>
            </a:fld>
            <a:endParaRPr lang="en-US"/>
          </a:p>
        </p:txBody>
      </p:sp>
      <p:sp>
        <p:nvSpPr>
          <p:cNvPr id="6" name="Plaque 5">
            <a:extLst>
              <a:ext uri="{FF2B5EF4-FFF2-40B4-BE49-F238E27FC236}">
                <a16:creationId xmlns:a16="http://schemas.microsoft.com/office/drawing/2014/main" id="{51F2BB2E-1F56-3983-4C4E-B2E7ACBD2D07}"/>
              </a:ext>
            </a:extLst>
          </p:cNvPr>
          <p:cNvSpPr/>
          <p:nvPr/>
        </p:nvSpPr>
        <p:spPr>
          <a:xfrm>
            <a:off x="4424050" y="1346375"/>
            <a:ext cx="4268544" cy="556425"/>
          </a:xfrm>
          <a:prstGeom prst="plaqu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AutoNum type="alphaLcPeriod"/>
            </a:pP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giữ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nút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di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thả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ngón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91CA2A93-2CAF-38E2-E71D-261838E1B804}"/>
              </a:ext>
            </a:extLst>
          </p:cNvPr>
          <p:cNvSpPr/>
          <p:nvPr/>
        </p:nvSpPr>
        <p:spPr>
          <a:xfrm>
            <a:off x="4424050" y="2017933"/>
            <a:ext cx="4268544" cy="557115"/>
          </a:xfrm>
          <a:prstGeom prst="plaqu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b.  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nút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thả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ngón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id="{A203E570-BD33-D200-7EAA-616590253403}"/>
              </a:ext>
            </a:extLst>
          </p:cNvPr>
          <p:cNvSpPr/>
          <p:nvPr/>
        </p:nvSpPr>
        <p:spPr>
          <a:xfrm>
            <a:off x="4424050" y="2690181"/>
            <a:ext cx="4268544" cy="557115"/>
          </a:xfrm>
          <a:prstGeom prst="plaqu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c.  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nút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r>
              <a:rPr lang="en-US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thả</a:t>
            </a:r>
            <a:r>
              <a:rPr lang="en-US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ngón</a:t>
            </a:r>
            <a:r>
              <a:rPr lang="en-US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tay</a:t>
            </a:r>
            <a:r>
              <a:rPr lang="en-US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1600" spc="-1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Plaque 9">
            <a:extLst>
              <a:ext uri="{FF2B5EF4-FFF2-40B4-BE49-F238E27FC236}">
                <a16:creationId xmlns:a16="http://schemas.microsoft.com/office/drawing/2014/main" id="{1C6921B7-D07E-DCD7-CB49-6CA0C276A5F0}"/>
              </a:ext>
            </a:extLst>
          </p:cNvPr>
          <p:cNvSpPr/>
          <p:nvPr/>
        </p:nvSpPr>
        <p:spPr>
          <a:xfrm>
            <a:off x="4424050" y="3362429"/>
            <a:ext cx="4268544" cy="557115"/>
          </a:xfrm>
          <a:prstGeom prst="plaqu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AutoNum type="alphaLcPeriod" startAt="4"/>
            </a:pP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nút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 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thả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ngón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AA7D7B26-8B4D-9FBF-6571-DD1166F53E1A}"/>
              </a:ext>
            </a:extLst>
          </p:cNvPr>
          <p:cNvSpPr/>
          <p:nvPr/>
        </p:nvSpPr>
        <p:spPr>
          <a:xfrm>
            <a:off x="520861" y="1369525"/>
            <a:ext cx="3255010" cy="548640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Di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Plaque 11">
            <a:extLst>
              <a:ext uri="{FF2B5EF4-FFF2-40B4-BE49-F238E27FC236}">
                <a16:creationId xmlns:a16="http://schemas.microsoft.com/office/drawing/2014/main" id="{44905CBF-8144-5527-B92C-500D5D24BFB2}"/>
              </a:ext>
            </a:extLst>
          </p:cNvPr>
          <p:cNvSpPr/>
          <p:nvPr/>
        </p:nvSpPr>
        <p:spPr>
          <a:xfrm>
            <a:off x="520861" y="2037341"/>
            <a:ext cx="3255010" cy="548640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Nháy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endParaRPr lang="en-US" sz="20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id="{D09C66D2-9605-AA47-9CB3-C662BF80578D}"/>
              </a:ext>
            </a:extLst>
          </p:cNvPr>
          <p:cNvSpPr/>
          <p:nvPr/>
        </p:nvSpPr>
        <p:spPr>
          <a:xfrm>
            <a:off x="520861" y="2705157"/>
            <a:ext cx="3255010" cy="548640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Nháy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đúp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0D6B3D12-D2DC-971D-E3A0-4763A1393DE4}"/>
              </a:ext>
            </a:extLst>
          </p:cNvPr>
          <p:cNvSpPr/>
          <p:nvPr/>
        </p:nvSpPr>
        <p:spPr>
          <a:xfrm>
            <a:off x="520861" y="3372973"/>
            <a:ext cx="3255010" cy="548640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4.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Nháy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nút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chột</a:t>
            </a:r>
            <a:endParaRPr lang="en-US" spc="-1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142BF48E-5DE3-F229-4159-93CAD901934F}"/>
              </a:ext>
            </a:extLst>
          </p:cNvPr>
          <p:cNvSpPr/>
          <p:nvPr/>
        </p:nvSpPr>
        <p:spPr>
          <a:xfrm>
            <a:off x="520861" y="4040789"/>
            <a:ext cx="3255010" cy="548640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5.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Kéo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chột</a:t>
            </a:r>
            <a:endParaRPr lang="en-US" spc="-1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C5DD7530-BE7D-C12B-CF94-13990BE24C34}"/>
              </a:ext>
            </a:extLst>
          </p:cNvPr>
          <p:cNvSpPr/>
          <p:nvPr/>
        </p:nvSpPr>
        <p:spPr>
          <a:xfrm>
            <a:off x="4424050" y="4034676"/>
            <a:ext cx="4268544" cy="557115"/>
          </a:xfrm>
          <a:prstGeom prst="plaqu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e</a:t>
            </a:r>
            <a:r>
              <a:rPr lang="en-US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   Di </a:t>
            </a:r>
            <a:r>
              <a:rPr lang="en-US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phẳng</a:t>
            </a:r>
            <a:r>
              <a:rPr lang="en-US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632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B3C647-99CD-47CC-AFC7-F8E7E2F71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F07A-E307-48A2-BBC2-8FF807E59E5E}" type="datetime1">
              <a:rPr lang="en-US" smtClean="0"/>
              <a:t>7/11/2022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82862C-D943-43A3-9FE7-041D3DD2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97971-6EE9-430E-9AAB-53261889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91838A-8B14-470B-9B3B-7E34F84AFA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4929" y="2748171"/>
            <a:ext cx="6785469" cy="461962"/>
          </a:xfrm>
        </p:spPr>
        <p:txBody>
          <a:bodyPr>
            <a:noAutofit/>
          </a:bodyPr>
          <a:lstStyle/>
          <a:p>
            <a:pPr lvl="0" algn="just">
              <a:lnSpc>
                <a:spcPct val="100000"/>
              </a:lnSpc>
              <a:spcAft>
                <a:spcPts val="600"/>
              </a:spcAft>
              <a:tabLst>
                <a:tab pos="270510" algn="l"/>
              </a:tabLst>
            </a:pPr>
            <a:r>
              <a:rPr lang="en-US" dirty="0" err="1">
                <a:effectLst/>
              </a:rPr>
              <a:t>Cầm</a:t>
            </a:r>
            <a:r>
              <a:rPr lang="en-US" dirty="0">
                <a:effectLst/>
              </a:rPr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,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thao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: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đúp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,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thả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, </a:t>
            </a:r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cuộn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/>
              <a:t>.</a:t>
            </a:r>
            <a:endParaRPr lang="en-US" dirty="0">
              <a:effectLst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9B94AE6-EE61-B1F7-1BC3-9D441A40D4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4929" y="1820513"/>
            <a:ext cx="5911850" cy="461962"/>
          </a:xfrm>
        </p:spPr>
        <p:txBody>
          <a:bodyPr/>
          <a:lstStyle/>
          <a:p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nút</a:t>
            </a:r>
            <a:r>
              <a:rPr lang="en-US" sz="2400" dirty="0"/>
              <a:t> </a:t>
            </a:r>
            <a:r>
              <a:rPr lang="en-US" sz="2400" dirty="0" err="1"/>
              <a:t>chuột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34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0D3C7-17D1-618D-726D-40866C599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943" y="439462"/>
            <a:ext cx="7475220" cy="869155"/>
          </a:xfrm>
        </p:spPr>
        <p:txBody>
          <a:bodyPr/>
          <a:lstStyle/>
          <a:p>
            <a:pPr algn="ctr"/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ở </a:t>
            </a:r>
            <a:r>
              <a:rPr lang="en-US" sz="2800" dirty="0" err="1"/>
              <a:t>cột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ở </a:t>
            </a:r>
            <a:r>
              <a:rPr lang="en-US" sz="2800" dirty="0" err="1"/>
              <a:t>cột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2FE6B4-1D77-81C5-7177-160D600FC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FE25-F635-4F3E-AD60-089883A5147F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50FBB-D209-3A98-E7E5-CA82F9F3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304B0-9C5C-62D5-4351-8C7C4C9D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20</a:t>
            </a:fld>
            <a:endParaRPr lang="en-US"/>
          </a:p>
        </p:txBody>
      </p:sp>
      <p:sp>
        <p:nvSpPr>
          <p:cNvPr id="6" name="Plaque 5">
            <a:extLst>
              <a:ext uri="{FF2B5EF4-FFF2-40B4-BE49-F238E27FC236}">
                <a16:creationId xmlns:a16="http://schemas.microsoft.com/office/drawing/2014/main" id="{51F2BB2E-1F56-3983-4C4E-B2E7ACBD2D07}"/>
              </a:ext>
            </a:extLst>
          </p:cNvPr>
          <p:cNvSpPr/>
          <p:nvPr/>
        </p:nvSpPr>
        <p:spPr>
          <a:xfrm>
            <a:off x="3989231" y="4044272"/>
            <a:ext cx="4268544" cy="556425"/>
          </a:xfrm>
          <a:prstGeom prst="plaqu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AutoNum type="alphaLcPeriod"/>
            </a:pP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giữ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nút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di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thả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ngón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91CA2A93-2CAF-38E2-E71D-261838E1B804}"/>
              </a:ext>
            </a:extLst>
          </p:cNvPr>
          <p:cNvSpPr/>
          <p:nvPr/>
        </p:nvSpPr>
        <p:spPr>
          <a:xfrm>
            <a:off x="3989231" y="3363971"/>
            <a:ext cx="4268544" cy="557115"/>
          </a:xfrm>
          <a:prstGeom prst="plaqu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b.  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nút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thả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ngón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id="{A203E570-BD33-D200-7EAA-616590253403}"/>
              </a:ext>
            </a:extLst>
          </p:cNvPr>
          <p:cNvSpPr/>
          <p:nvPr/>
        </p:nvSpPr>
        <p:spPr>
          <a:xfrm>
            <a:off x="3989231" y="2027752"/>
            <a:ext cx="4268544" cy="557115"/>
          </a:xfrm>
          <a:prstGeom prst="plaqu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c.  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nút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r>
              <a:rPr lang="en-US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thả</a:t>
            </a:r>
            <a:r>
              <a:rPr lang="en-US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ngón</a:t>
            </a:r>
            <a:r>
              <a:rPr lang="en-US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pc="-1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tay</a:t>
            </a:r>
            <a:r>
              <a:rPr lang="en-US" spc="-1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1600" spc="-1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Plaque 9">
            <a:extLst>
              <a:ext uri="{FF2B5EF4-FFF2-40B4-BE49-F238E27FC236}">
                <a16:creationId xmlns:a16="http://schemas.microsoft.com/office/drawing/2014/main" id="{1C6921B7-D07E-DCD7-CB49-6CA0C276A5F0}"/>
              </a:ext>
            </a:extLst>
          </p:cNvPr>
          <p:cNvSpPr/>
          <p:nvPr/>
        </p:nvSpPr>
        <p:spPr>
          <a:xfrm>
            <a:off x="3989231" y="2701958"/>
            <a:ext cx="4268544" cy="557115"/>
          </a:xfrm>
          <a:prstGeom prst="plaqu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AutoNum type="alphaLcPeriod" startAt="4"/>
            </a:pP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nút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 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thả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ngón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AA7D7B26-8B4D-9FBF-6571-DD1166F53E1A}"/>
              </a:ext>
            </a:extLst>
          </p:cNvPr>
          <p:cNvSpPr/>
          <p:nvPr/>
        </p:nvSpPr>
        <p:spPr>
          <a:xfrm>
            <a:off x="734221" y="1369525"/>
            <a:ext cx="3255010" cy="548640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Di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Plaque 11">
            <a:extLst>
              <a:ext uri="{FF2B5EF4-FFF2-40B4-BE49-F238E27FC236}">
                <a16:creationId xmlns:a16="http://schemas.microsoft.com/office/drawing/2014/main" id="{44905CBF-8144-5527-B92C-500D5D24BFB2}"/>
              </a:ext>
            </a:extLst>
          </p:cNvPr>
          <p:cNvSpPr/>
          <p:nvPr/>
        </p:nvSpPr>
        <p:spPr>
          <a:xfrm>
            <a:off x="734221" y="2037341"/>
            <a:ext cx="3255010" cy="548640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Nháy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endParaRPr lang="en-US" sz="20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id="{D09C66D2-9605-AA47-9CB3-C662BF80578D}"/>
              </a:ext>
            </a:extLst>
          </p:cNvPr>
          <p:cNvSpPr/>
          <p:nvPr/>
        </p:nvSpPr>
        <p:spPr>
          <a:xfrm>
            <a:off x="734221" y="2705157"/>
            <a:ext cx="3255010" cy="548640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Nháy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đúp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0D6B3D12-D2DC-971D-E3A0-4763A1393DE4}"/>
              </a:ext>
            </a:extLst>
          </p:cNvPr>
          <p:cNvSpPr/>
          <p:nvPr/>
        </p:nvSpPr>
        <p:spPr>
          <a:xfrm>
            <a:off x="734221" y="3372973"/>
            <a:ext cx="3255010" cy="548640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4.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Nháy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nút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chột</a:t>
            </a:r>
            <a:endParaRPr lang="en-US" spc="-1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142BF48E-5DE3-F229-4159-93CAD901934F}"/>
              </a:ext>
            </a:extLst>
          </p:cNvPr>
          <p:cNvSpPr/>
          <p:nvPr/>
        </p:nvSpPr>
        <p:spPr>
          <a:xfrm>
            <a:off x="734221" y="4040789"/>
            <a:ext cx="3255010" cy="548640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5.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Kéo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chột</a:t>
            </a:r>
            <a:endParaRPr lang="en-US" spc="-1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C5DD7530-BE7D-C12B-CF94-13990BE24C34}"/>
              </a:ext>
            </a:extLst>
          </p:cNvPr>
          <p:cNvSpPr/>
          <p:nvPr/>
        </p:nvSpPr>
        <p:spPr>
          <a:xfrm>
            <a:off x="3989231" y="1365738"/>
            <a:ext cx="4268544" cy="557115"/>
          </a:xfrm>
          <a:prstGeom prst="plaqu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e</a:t>
            </a:r>
            <a:r>
              <a:rPr lang="en-US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   Di </a:t>
            </a:r>
            <a:r>
              <a:rPr lang="en-US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phẳng</a:t>
            </a:r>
            <a:r>
              <a:rPr lang="en-US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299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D256A65-76F4-4ABC-BB5B-A75013721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GHI NHỚ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AB0028-394C-42AF-A7A9-2C01A0C3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E509-8E04-4057-9491-64C17A939389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04C34-BC10-4144-9B43-0953A836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0ABF0-8EBE-4FEF-A6FB-3CD4223C0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21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C318C7-3D7F-4EE4-A169-3D149A4E8C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9542" y="3205263"/>
            <a:ext cx="1971222" cy="869950"/>
          </a:xfrm>
        </p:spPr>
        <p:txBody>
          <a:bodyPr/>
          <a:lstStyle/>
          <a:p>
            <a:pPr lvl="0" algn="just">
              <a:lnSpc>
                <a:spcPct val="100000"/>
              </a:lnSpc>
              <a:spcAft>
                <a:spcPts val="600"/>
              </a:spcAft>
            </a:pP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máy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tính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có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các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nút</a:t>
            </a:r>
            <a:r>
              <a:rPr lang="en-US" sz="1800" dirty="0">
                <a:effectLst/>
              </a:rPr>
              <a:t>: </a:t>
            </a:r>
            <a:r>
              <a:rPr lang="en-US" sz="1800" dirty="0" err="1">
                <a:effectLst/>
              </a:rPr>
              <a:t>nút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trái</a:t>
            </a:r>
            <a:r>
              <a:rPr lang="en-US" sz="1800" dirty="0">
                <a:effectLst/>
              </a:rPr>
              <a:t>, </a:t>
            </a:r>
            <a:r>
              <a:rPr lang="en-US" sz="1800" dirty="0" err="1">
                <a:effectLst/>
              </a:rPr>
              <a:t>nút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phải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và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nút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cuộn</a:t>
            </a:r>
            <a:r>
              <a:rPr lang="en-US" sz="1800" dirty="0">
                <a:effectLst/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F1CD50-45E7-4B49-AEF4-0855EABDFB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5725" y="2689887"/>
            <a:ext cx="1971222" cy="869950"/>
          </a:xfrm>
        </p:spPr>
        <p:txBody>
          <a:bodyPr/>
          <a:lstStyle/>
          <a:p>
            <a:pPr algn="just">
              <a:lnSpc>
                <a:spcPts val="2880"/>
              </a:lnSpc>
              <a:spcBef>
                <a:spcPts val="0"/>
              </a:spcBef>
            </a:pPr>
            <a:r>
              <a:rPr lang="en-US" sz="1800" dirty="0" err="1"/>
              <a:t>Luôn</a:t>
            </a:r>
            <a:r>
              <a:rPr lang="en-US" sz="1800" dirty="0"/>
              <a:t> </a:t>
            </a:r>
            <a:r>
              <a:rPr lang="en-US" sz="1800" dirty="0" err="1"/>
              <a:t>cầm</a:t>
            </a:r>
            <a:r>
              <a:rPr lang="en-US" sz="1800" dirty="0"/>
              <a:t> </a:t>
            </a:r>
            <a:r>
              <a:rPr lang="en-US" sz="1800" dirty="0" err="1"/>
              <a:t>chuột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 </a:t>
            </a:r>
            <a:r>
              <a:rPr lang="en-US" sz="1800" dirty="0" err="1"/>
              <a:t>cách</a:t>
            </a:r>
            <a:r>
              <a:rPr lang="en-US" sz="1800" dirty="0"/>
              <a:t> </a:t>
            </a:r>
            <a:r>
              <a:rPr lang="en-US" sz="1800" dirty="0" err="1"/>
              <a:t>khi</a:t>
            </a:r>
            <a:r>
              <a:rPr lang="en-US" sz="1800" dirty="0"/>
              <a:t> </a:t>
            </a: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err="1"/>
              <a:t>chuột</a:t>
            </a:r>
            <a:r>
              <a:rPr lang="en-US" sz="1800" dirty="0"/>
              <a:t>.</a:t>
            </a:r>
          </a:p>
          <a:p>
            <a:pPr>
              <a:lnSpc>
                <a:spcPts val="288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BB2138-67BD-41B1-869A-C56448B422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7323" y="2344549"/>
            <a:ext cx="2540895" cy="1730664"/>
          </a:xfrm>
        </p:spPr>
        <p:txBody>
          <a:bodyPr/>
          <a:lstStyle/>
          <a:p>
            <a:pPr algn="just"/>
            <a:r>
              <a:rPr lang="en-US" sz="1800" dirty="0" err="1">
                <a:effectLst/>
              </a:rPr>
              <a:t>Các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thao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tác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với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máy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tính</a:t>
            </a:r>
            <a:r>
              <a:rPr lang="en-US" sz="1800" dirty="0">
                <a:effectLst/>
              </a:rPr>
              <a:t>: di </a:t>
            </a:r>
            <a:r>
              <a:rPr lang="en-US" sz="1800" dirty="0" err="1">
                <a:effectLst/>
              </a:rPr>
              <a:t>chuyển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, </a:t>
            </a:r>
            <a:r>
              <a:rPr lang="en-US" sz="1800" dirty="0" err="1">
                <a:effectLst/>
              </a:rPr>
              <a:t>nháy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, </a:t>
            </a:r>
            <a:r>
              <a:rPr lang="en-US" sz="1800" dirty="0" err="1">
                <a:effectLst/>
              </a:rPr>
              <a:t>nháy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đúp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, </a:t>
            </a:r>
            <a:r>
              <a:rPr lang="en-US" sz="1800" dirty="0" err="1">
                <a:effectLst/>
              </a:rPr>
              <a:t>nháy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nút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phải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, </a:t>
            </a:r>
            <a:r>
              <a:rPr lang="en-US" sz="1800" dirty="0" err="1">
                <a:effectLst/>
              </a:rPr>
              <a:t>kéo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thả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chuột</a:t>
            </a:r>
            <a:r>
              <a:rPr lang="en-US" sz="1800" dirty="0">
                <a:effectLst/>
              </a:rPr>
              <a:t>, </a:t>
            </a:r>
            <a:r>
              <a:rPr lang="en-US" sz="1800" dirty="0" err="1">
                <a:effectLst/>
              </a:rPr>
              <a:t>xoay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nút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cuộn</a:t>
            </a:r>
            <a:r>
              <a:rPr lang="en-US" sz="1800" dirty="0">
                <a:effectLst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029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5A4D8-ED8B-46EB-8805-6B53B5C4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FB67-3E87-4940-9641-217837D2FD91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09CCD4-2072-469E-A1DE-818C6D133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72AEE-8931-422C-901C-0EF1CADB6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24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ADA7C0-EE61-42CA-A4AD-14D5C76AB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B6C7-C63F-413A-9C9E-A765D97A9549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01E2A5-1B0F-4F13-9477-615821B30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DFDCB-52DB-4649-A15A-DA7AB1BE3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58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3AAEC-A3F7-4D3D-8916-6BE5E306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03E-3D02-487A-98D7-37E19EEBFC67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9FCC8-A006-4445-861F-27B27995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4D6F7A-3F73-435D-AFF7-E42BCE7A4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5</a:t>
            </a:fld>
            <a:endParaRPr 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8D2A71CD-3A5B-4456-B2F3-CF7BEA7F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497" y="225035"/>
            <a:ext cx="7767637" cy="869950"/>
          </a:xfrm>
        </p:spPr>
        <p:txBody>
          <a:bodyPr/>
          <a:lstStyle/>
          <a:p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:</a:t>
            </a:r>
          </a:p>
        </p:txBody>
      </p:sp>
      <p:pic>
        <p:nvPicPr>
          <p:cNvPr id="10" name="Picture 9" descr="A picture containing mouse&#10;&#10;Description automatically generated">
            <a:extLst>
              <a:ext uri="{FF2B5EF4-FFF2-40B4-BE49-F238E27FC236}">
                <a16:creationId xmlns:a16="http://schemas.microsoft.com/office/drawing/2014/main" id="{45A2EC53-6C92-AB94-EC23-C07FC4C726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527" y="972155"/>
            <a:ext cx="3435515" cy="27360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05E2A591-F687-486E-4652-600BFC4F9FF9}"/>
              </a:ext>
            </a:extLst>
          </p:cNvPr>
          <p:cNvSpPr txBox="1">
            <a:spLocks/>
          </p:cNvSpPr>
          <p:nvPr/>
        </p:nvSpPr>
        <p:spPr>
          <a:xfrm>
            <a:off x="2264253" y="3708204"/>
            <a:ext cx="4478518" cy="869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sz="2000" b="0" i="1" dirty="0" err="1"/>
              <a:t>Chức</a:t>
            </a:r>
            <a:r>
              <a:rPr lang="en-US" sz="2000" b="0" i="1" dirty="0"/>
              <a:t> </a:t>
            </a:r>
            <a:r>
              <a:rPr lang="en-US" sz="2000" b="0" i="1" dirty="0" err="1"/>
              <a:t>năng</a:t>
            </a:r>
            <a:r>
              <a:rPr lang="en-US" sz="2000" b="0" i="1" dirty="0"/>
              <a:t> </a:t>
            </a:r>
            <a:r>
              <a:rPr lang="en-US" sz="2000" b="0" i="1" dirty="0" err="1"/>
              <a:t>của</a:t>
            </a:r>
            <a:r>
              <a:rPr lang="en-US" sz="2000" b="0" i="1" dirty="0"/>
              <a:t> </a:t>
            </a:r>
            <a:r>
              <a:rPr lang="en-US" sz="2000" b="0" i="1" dirty="0" err="1"/>
              <a:t>chuột</a:t>
            </a:r>
            <a:r>
              <a:rPr lang="en-US" sz="2000" b="0" i="1" dirty="0"/>
              <a:t> </a:t>
            </a:r>
            <a:r>
              <a:rPr lang="en-US" sz="2000" b="0" i="1" dirty="0" err="1"/>
              <a:t>máy</a:t>
            </a:r>
            <a:r>
              <a:rPr lang="en-US" sz="2000" b="0" i="1" dirty="0"/>
              <a:t> </a:t>
            </a:r>
            <a:r>
              <a:rPr lang="en-US" sz="2000" b="0" i="1" dirty="0" err="1"/>
              <a:t>tính</a:t>
            </a:r>
            <a:r>
              <a:rPr lang="en-US" sz="2000" b="0" i="1" dirty="0"/>
              <a:t> </a:t>
            </a:r>
            <a:r>
              <a:rPr lang="en-US" sz="2000" b="0" i="1" dirty="0" err="1"/>
              <a:t>là</a:t>
            </a:r>
            <a:r>
              <a:rPr lang="en-US" sz="2000" b="0" i="1" dirty="0"/>
              <a:t> </a:t>
            </a:r>
            <a:r>
              <a:rPr lang="en-US" sz="2000" b="0" i="1" dirty="0" err="1"/>
              <a:t>gì</a:t>
            </a:r>
            <a:r>
              <a:rPr lang="en-US" sz="2000" b="0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52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DE90BA-017F-478B-B313-8DDDDD773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KHÁM PHÁ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469E4-7593-400E-9197-116D16D86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9FC2-527E-49D1-9774-E311EA68CF75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F4CE6F-1F63-471D-9727-2734DB025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21AC6-A009-445B-93E7-FA1A45B28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02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AEF3573-1121-4059-B998-6E6263BE00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6779" y="555784"/>
            <a:ext cx="7768093" cy="869155"/>
          </a:xfrm>
        </p:spPr>
        <p:txBody>
          <a:bodyPr/>
          <a:lstStyle/>
          <a:p>
            <a:r>
              <a:rPr lang="en-US" sz="4000" dirty="0" err="1"/>
              <a:t>Khám</a:t>
            </a:r>
            <a:r>
              <a:rPr lang="en-US" sz="4000" dirty="0"/>
              <a:t> </a:t>
            </a:r>
            <a:r>
              <a:rPr lang="en-US" sz="4000" dirty="0" err="1"/>
              <a:t>phá</a:t>
            </a:r>
            <a:endParaRPr lang="en-US" sz="4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57F0CE-1AD4-49A7-AADA-0E51C938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1136-0896-4C7A-BB85-D6551F0B1457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A10EF-987D-46A1-8F13-2EA90D873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290B5-87CC-4C8D-A314-DC562A55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6517A7-9AE3-136D-6FC2-EADFBDF11D09}"/>
              </a:ext>
            </a:extLst>
          </p:cNvPr>
          <p:cNvSpPr txBox="1"/>
          <p:nvPr/>
        </p:nvSpPr>
        <p:spPr>
          <a:xfrm>
            <a:off x="3382085" y="1771272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Chuột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endParaRPr lang="en-US" sz="20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7BCB3-0C89-C772-5987-91D88798E0BF}"/>
              </a:ext>
            </a:extLst>
          </p:cNvPr>
          <p:cNvSpPr txBox="1"/>
          <p:nvPr/>
        </p:nvSpPr>
        <p:spPr>
          <a:xfrm>
            <a:off x="2718266" y="2869157"/>
            <a:ext cx="3086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cầm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chuột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endParaRPr lang="en-US" sz="20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CF2A62-4E90-461A-36C4-C2F1C3AF2D0F}"/>
              </a:ext>
            </a:extLst>
          </p:cNvPr>
          <p:cNvSpPr txBox="1"/>
          <p:nvPr/>
        </p:nvSpPr>
        <p:spPr>
          <a:xfrm>
            <a:off x="2366637" y="3875357"/>
            <a:ext cx="405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Thao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tác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chuột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endParaRPr lang="en-US" sz="20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08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E7877C-4D0A-4BC3-ADEB-96C5AFDB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676" y="249237"/>
            <a:ext cx="7475220" cy="869155"/>
          </a:xfrm>
        </p:spPr>
        <p:txBody>
          <a:bodyPr/>
          <a:lstStyle/>
          <a:p>
            <a:r>
              <a:rPr lang="en-US" sz="2800" dirty="0"/>
              <a:t>1.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endParaRPr lang="en-US" sz="28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5DC483-5BF5-4169-95BD-81C5A462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1136-0896-4C7A-BB85-D6551F0B1457}" type="datetime1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E2A40-F803-4A6C-BB9F-1E91CA538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3_NXB ĐH </a:t>
            </a:r>
            <a:r>
              <a:rPr lang="en-US" dirty="0" err="1"/>
              <a:t>Vinh_Kiến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1E7BB-C4FA-4A3F-B00D-6ED4F8FF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8</a:t>
            </a:fld>
            <a:endParaRPr lang="en-US" dirty="0"/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16631EB9-4BFF-24CF-3B65-ED6FD60CA3FB}"/>
              </a:ext>
            </a:extLst>
          </p:cNvPr>
          <p:cNvSpPr txBox="1">
            <a:spLocks/>
          </p:cNvSpPr>
          <p:nvPr/>
        </p:nvSpPr>
        <p:spPr>
          <a:xfrm>
            <a:off x="395476" y="2073672"/>
            <a:ext cx="3086100" cy="869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094D8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2800"/>
              <a:t>Hoàn thành </a:t>
            </a:r>
          </a:p>
          <a:p>
            <a:pPr algn="ctr"/>
            <a:r>
              <a:rPr lang="en-US" sz="2800"/>
              <a:t>Phiếu học tập 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0347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419C58-BF8A-4566-AE5C-A16A29F09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FE25-F635-4F3E-AD60-089883A5147F}" type="datetime1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F7E55-2439-4D9D-9D9F-80EE0DDB7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 học lớp 3_NXB ĐH Vinh_Kiến tạo công dân toàn cầu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996A9-17EA-4B28-90AE-7E6AE0659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8810-060D-430C-ACDF-BB351635E08B}" type="slidenum">
              <a:rPr lang="en-US" smtClean="0"/>
              <a:t>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59910F-3C30-A520-7863-8D659A262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461" y="522214"/>
            <a:ext cx="7475220" cy="869155"/>
          </a:xfrm>
        </p:spPr>
        <p:txBody>
          <a:bodyPr/>
          <a:lstStyle/>
          <a:p>
            <a:r>
              <a:rPr lang="en-US" sz="2800" dirty="0"/>
              <a:t>2.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cầm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64402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6027543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SubTitle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Other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SubTitle"/>
  <p:tag name="MH_ORDER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Other"/>
  <p:tag name="MH_ORDER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SubTitle"/>
  <p:tag name="MH_ORDER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Other"/>
  <p:tag name="MH_ORDER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SubTitle"/>
  <p:tag name="MH_ORDER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116"/>
  <p:tag name="MH_LIBRARY" val="GRAPHIC"/>
  <p:tag name="MH_TYPE" val="Other"/>
  <p:tag name="MH_ORDER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10158"/>
  <p:tag name="MH_LIBRARY" val="GRAPHIC"/>
  <p:tag name="MH_TYPE" val="SubTitle"/>
  <p:tag name="MH_ORDE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10158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10158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3032</TotalTime>
  <Words>1038</Words>
  <Application>Microsoft Office PowerPoint</Application>
  <PresentationFormat>On-screen Show (16:9)</PresentationFormat>
  <Paragraphs>144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Microsoft YaHei</vt:lpstr>
      <vt:lpstr>Microsoft YaHei</vt:lpstr>
      <vt:lpstr>Adobe Fan Heiti Std B</vt:lpstr>
      <vt:lpstr>Arial</vt:lpstr>
      <vt:lpstr>Calibri</vt:lpstr>
      <vt:lpstr>Montserrat Black</vt:lpstr>
      <vt:lpstr>Muli ExtraBold</vt:lpstr>
      <vt:lpstr>Open Sans</vt:lpstr>
      <vt:lpstr>Roboto</vt:lpstr>
      <vt:lpstr>Verdana</vt:lpstr>
      <vt:lpstr>Office Theme</vt:lpstr>
      <vt:lpstr>SỬ DỤNG  CHUỘT MÁY TÍNH</vt:lpstr>
      <vt:lpstr>PowerPoint Presentation</vt:lpstr>
      <vt:lpstr>PowerPoint Presentation</vt:lpstr>
      <vt:lpstr>PowerPoint Presentation</vt:lpstr>
      <vt:lpstr>Quan sát tranh và trả lời câu hỏi:</vt:lpstr>
      <vt:lpstr>PowerPoint Presentation</vt:lpstr>
      <vt:lpstr>Khám phá</vt:lpstr>
      <vt:lpstr>1. Chuột máy tính</vt:lpstr>
      <vt:lpstr>2. Cách cầm chuột máy tính</vt:lpstr>
      <vt:lpstr>3. Thao tác sử dụng chuột máy tính</vt:lpstr>
      <vt:lpstr>PowerPoint Presentation</vt:lpstr>
      <vt:lpstr>LUYỆN TẬP</vt:lpstr>
      <vt:lpstr>Bài 1: Gọi tên các bộ phận được đánh số trên  chuột máy tính</vt:lpstr>
      <vt:lpstr>Bài 2: Ghép mỗi mục ở cột bên trái với  mỗi mục ở cột bên phải </vt:lpstr>
      <vt:lpstr>Bài 2: Ghép mỗi mục ở cột bên trái với  mỗi mục ở cột bên phải </vt:lpstr>
      <vt:lpstr>Bài 3: Chỉ ra các lỗi sai trong cách cầm chuột  dưới đây </vt:lpstr>
      <vt:lpstr>Bài 3: Chỉ ra các lỗi sai trong cách cầm chuột  dưới đây </vt:lpstr>
      <vt:lpstr>PowerPoint Presentation</vt:lpstr>
      <vt:lpstr>Ghép mỗi mục ở cột bên trái với mỗi mục  ở cột bên phải </vt:lpstr>
      <vt:lpstr>Ghép mỗi mục ở cột bên trái với mỗi mục  ở cột bên phải </vt:lpstr>
      <vt:lpstr>GHI NHỚ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Quang Vinh Chanh</dc:creator>
  <cp:lastModifiedBy>Cao Hong Hue</cp:lastModifiedBy>
  <cp:revision>43</cp:revision>
  <dcterms:created xsi:type="dcterms:W3CDTF">2022-04-01T22:47:45Z</dcterms:created>
  <dcterms:modified xsi:type="dcterms:W3CDTF">2022-07-11T09:21:41Z</dcterms:modified>
</cp:coreProperties>
</file>