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04" r:id="rId5"/>
    <p:sldId id="288" r:id="rId6"/>
    <p:sldId id="289" r:id="rId7"/>
    <p:sldId id="305" r:id="rId8"/>
    <p:sldId id="290" r:id="rId9"/>
    <p:sldId id="281" r:id="rId10"/>
    <p:sldId id="285" r:id="rId11"/>
    <p:sldId id="306" r:id="rId12"/>
    <p:sldId id="307" r:id="rId13"/>
    <p:sldId id="308" r:id="rId14"/>
    <p:sldId id="27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1D23"/>
    <a:srgbClr val="D9F33D"/>
    <a:srgbClr val="B8EC44"/>
    <a:srgbClr val="25408F"/>
    <a:srgbClr val="FF9933"/>
    <a:srgbClr val="FF6600"/>
    <a:srgbClr val="FBFFF3"/>
    <a:srgbClr val="F9BB99"/>
    <a:srgbClr val="0094D9"/>
    <a:srgbClr val="D5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4" autoAdjust="0"/>
    <p:restoredTop sz="94103" autoAdjust="0"/>
  </p:normalViewPr>
  <p:slideViewPr>
    <p:cSldViewPr snapToGrid="0" showGuides="1">
      <p:cViewPr varScale="1">
        <p:scale>
          <a:sx n="97" d="100"/>
          <a:sy n="97" d="100"/>
        </p:scale>
        <p:origin x="582" y="90"/>
      </p:cViewPr>
      <p:guideLst>
        <p:guide orient="horz" pos="2131"/>
        <p:guide pos="2880"/>
        <p:guide orient="horz" pos="16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CEAC-554F-4EC8-8E53-9B24D6CE560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đẹp slide để trang trí màn hình của bạ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899" y="1733550"/>
            <a:ext cx="617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CHÀO MỪNG CÁC CON 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ekton Pro" panose="020F0603020208020904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ĐẾN VỚI TIẾT HỌC HÔM NAY!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ekton Pro" panose="020F0603020208020904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5685" y="520212"/>
            <a:ext cx="6672629" cy="684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MỘT SỐ CÁCH THỰC HÀNH TẠO SẢN PHẨM MĨ THUẬT ĐỀ TÀI EM YÊU HÒA BÌNH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2. THỰC HÀNH, SÁNG TẠO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8619" r="6405" b="12963"/>
          <a:stretch>
            <a:fillRect/>
          </a:stretch>
        </p:blipFill>
        <p:spPr>
          <a:xfrm rot="16200000">
            <a:off x="5078812" y="1167172"/>
            <a:ext cx="3484749" cy="3705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037" r="10127" b="7630"/>
          <a:stretch>
            <a:fillRect/>
          </a:stretch>
        </p:blipFill>
        <p:spPr>
          <a:xfrm rot="16200000">
            <a:off x="726527" y="1000321"/>
            <a:ext cx="3481418" cy="404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5685" y="520212"/>
            <a:ext cx="6672629" cy="684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MỘT SỐ CÁCH THỰC HÀNH TẠO SẢN PHẨM MĨ THUẬT ĐỀ TÀI EM YÊU HÒA BÌNH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2. THỰC HÀNH, SÁNG TẠO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8619" r="6405" b="12963"/>
          <a:stretch>
            <a:fillRect/>
          </a:stretch>
        </p:blipFill>
        <p:spPr>
          <a:xfrm rot="16200000">
            <a:off x="5078812" y="1167172"/>
            <a:ext cx="3484749" cy="3705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037" r="10127" b="7630"/>
          <a:stretch>
            <a:fillRect/>
          </a:stretch>
        </p:blipFill>
        <p:spPr>
          <a:xfrm rot="16200000">
            <a:off x="726527" y="1000321"/>
            <a:ext cx="3481418" cy="4042936"/>
          </a:xfrm>
          <a:prstGeom prst="rect">
            <a:avLst/>
          </a:prstGeom>
        </p:spPr>
      </p:pic>
      <p:pic>
        <p:nvPicPr>
          <p:cNvPr id="6" name="just-relax-111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043" y="-3625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ám phá ngay hình nền đẹp về học tập để tăng cường động lực và cảm hứ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5494" y="1462990"/>
            <a:ext cx="5272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HẸN GẶP LẠI CÁC CON</a:t>
            </a:r>
            <a:endParaRPr lang="en-US" sz="4000" dirty="0">
              <a:solidFill>
                <a:srgbClr val="FFFF00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TRONG BÀI HỌC SAU!</a:t>
            </a:r>
            <a:endParaRPr lang="en-US" sz="4000" dirty="0">
              <a:solidFill>
                <a:srgbClr val="FFFF00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14:prism isInverted="1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bài mớ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955" y="0"/>
            <a:ext cx="9144000" cy="5148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1. QUAN SÁT, NHẬN BIẾT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6943" r="32665" b="61110"/>
          <a:stretch>
            <a:fillRect/>
          </a:stretch>
        </p:blipFill>
        <p:spPr>
          <a:xfrm rot="16200000">
            <a:off x="2374265" y="-628650"/>
            <a:ext cx="4394835" cy="6938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1. QUAN SÁT, NHẬN BIẾT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40845" r="33799" b="7225"/>
          <a:stretch>
            <a:fillRect/>
          </a:stretch>
        </p:blipFill>
        <p:spPr>
          <a:xfrm rot="16200000">
            <a:off x="2242185" y="-549275"/>
            <a:ext cx="4548505" cy="6683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1. QUAN SÁT, NHẬN BIẾT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40845" r="33799" b="7225"/>
          <a:stretch>
            <a:fillRect/>
          </a:stretch>
        </p:blipFill>
        <p:spPr>
          <a:xfrm rot="16200000">
            <a:off x="2242185" y="-549275"/>
            <a:ext cx="4548505" cy="668337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064774" y="1042219"/>
            <a:ext cx="3942736" cy="1030726"/>
          </a:xfrm>
          <a:custGeom>
            <a:avLst/>
            <a:gdLst>
              <a:gd name="connsiteX0" fmla="*/ 0 w 3942736"/>
              <a:gd name="connsiteY0" fmla="*/ 0 h 1030726"/>
              <a:gd name="connsiteX1" fmla="*/ 589936 w 3942736"/>
              <a:gd name="connsiteY1" fmla="*/ 1022555 h 1030726"/>
              <a:gd name="connsiteX2" fmla="*/ 1474839 w 3942736"/>
              <a:gd name="connsiteY2" fmla="*/ 481781 h 1030726"/>
              <a:gd name="connsiteX3" fmla="*/ 2428568 w 3942736"/>
              <a:gd name="connsiteY3" fmla="*/ 511278 h 1030726"/>
              <a:gd name="connsiteX4" fmla="*/ 3038168 w 3942736"/>
              <a:gd name="connsiteY4" fmla="*/ 953729 h 1030726"/>
              <a:gd name="connsiteX5" fmla="*/ 3942736 w 3942736"/>
              <a:gd name="connsiteY5" fmla="*/ 39329 h 103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2736" h="1030726">
                <a:moveTo>
                  <a:pt x="0" y="0"/>
                </a:moveTo>
                <a:cubicBezTo>
                  <a:pt x="172065" y="471129"/>
                  <a:pt x="344130" y="942258"/>
                  <a:pt x="589936" y="1022555"/>
                </a:cubicBezTo>
                <a:cubicBezTo>
                  <a:pt x="835742" y="1102852"/>
                  <a:pt x="1168400" y="566994"/>
                  <a:pt x="1474839" y="481781"/>
                </a:cubicBezTo>
                <a:cubicBezTo>
                  <a:pt x="1781278" y="396568"/>
                  <a:pt x="2168013" y="432620"/>
                  <a:pt x="2428568" y="511278"/>
                </a:cubicBezTo>
                <a:cubicBezTo>
                  <a:pt x="2689123" y="589936"/>
                  <a:pt x="2785807" y="1032387"/>
                  <a:pt x="3038168" y="953729"/>
                </a:cubicBezTo>
                <a:cubicBezTo>
                  <a:pt x="3290529" y="875071"/>
                  <a:pt x="3785420" y="199922"/>
                  <a:pt x="3942736" y="39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396181" y="3742830"/>
            <a:ext cx="6393379" cy="1312017"/>
          </a:xfrm>
          <a:custGeom>
            <a:avLst/>
            <a:gdLst>
              <a:gd name="connsiteX0" fmla="*/ 0 w 6393379"/>
              <a:gd name="connsiteY0" fmla="*/ 750512 h 1312017"/>
              <a:gd name="connsiteX1" fmla="*/ 1278193 w 6393379"/>
              <a:gd name="connsiteY1" fmla="*/ 1163467 h 1312017"/>
              <a:gd name="connsiteX2" fmla="*/ 1986116 w 6393379"/>
              <a:gd name="connsiteY2" fmla="*/ 111415 h 1312017"/>
              <a:gd name="connsiteX3" fmla="*/ 3205316 w 6393379"/>
              <a:gd name="connsiteY3" fmla="*/ 160576 h 1312017"/>
              <a:gd name="connsiteX4" fmla="*/ 3224980 w 6393379"/>
              <a:gd name="connsiteY4" fmla="*/ 1261789 h 1312017"/>
              <a:gd name="connsiteX5" fmla="*/ 4414684 w 6393379"/>
              <a:gd name="connsiteY5" fmla="*/ 1114305 h 1312017"/>
              <a:gd name="connsiteX6" fmla="*/ 6204154 w 6393379"/>
              <a:gd name="connsiteY6" fmla="*/ 1015983 h 1312017"/>
              <a:gd name="connsiteX7" fmla="*/ 6351638 w 6393379"/>
              <a:gd name="connsiteY7" fmla="*/ 396551 h 131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3379" h="1312017">
                <a:moveTo>
                  <a:pt x="0" y="750512"/>
                </a:moveTo>
                <a:cubicBezTo>
                  <a:pt x="473587" y="1010247"/>
                  <a:pt x="947174" y="1269983"/>
                  <a:pt x="1278193" y="1163467"/>
                </a:cubicBezTo>
                <a:cubicBezTo>
                  <a:pt x="1609212" y="1056951"/>
                  <a:pt x="1664929" y="278563"/>
                  <a:pt x="1986116" y="111415"/>
                </a:cubicBezTo>
                <a:cubicBezTo>
                  <a:pt x="2307303" y="-55734"/>
                  <a:pt x="2998839" y="-31153"/>
                  <a:pt x="3205316" y="160576"/>
                </a:cubicBezTo>
                <a:cubicBezTo>
                  <a:pt x="3411793" y="352305"/>
                  <a:pt x="3023419" y="1102834"/>
                  <a:pt x="3224980" y="1261789"/>
                </a:cubicBezTo>
                <a:cubicBezTo>
                  <a:pt x="3426541" y="1420744"/>
                  <a:pt x="3918155" y="1155273"/>
                  <a:pt x="4414684" y="1114305"/>
                </a:cubicBezTo>
                <a:cubicBezTo>
                  <a:pt x="4911213" y="1073337"/>
                  <a:pt x="5881328" y="1135609"/>
                  <a:pt x="6204154" y="1015983"/>
                </a:cubicBezTo>
                <a:cubicBezTo>
                  <a:pt x="6526980" y="896357"/>
                  <a:pt x="6335251" y="545674"/>
                  <a:pt x="6351638" y="39655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1. QUAN SÁT, NHẬN BIẾT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t="13726" r="11857" b="10307"/>
          <a:stretch>
            <a:fillRect/>
          </a:stretch>
        </p:blipFill>
        <p:spPr>
          <a:xfrm>
            <a:off x="3011170" y="573405"/>
            <a:ext cx="3121660" cy="459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6475" y="327660"/>
            <a:ext cx="3498215" cy="23310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rcRect l="10225" t="-34" r="10788" b="-102"/>
          <a:stretch>
            <a:fillRect/>
          </a:stretch>
        </p:blipFill>
        <p:spPr>
          <a:xfrm>
            <a:off x="5086985" y="327660"/>
            <a:ext cx="3423285" cy="23812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914650" y="2760980"/>
            <a:ext cx="3398520" cy="2382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9144000" cy="5150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2. THỰC HÀNH, SÁNG TẠO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037" r="10127" b="7630"/>
          <a:stretch>
            <a:fillRect/>
          </a:stretch>
        </p:blipFill>
        <p:spPr>
          <a:xfrm rot="16200000">
            <a:off x="3244168" y="92644"/>
            <a:ext cx="4673927" cy="5427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89703"/>
            <a:ext cx="28672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14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</a:rPr>
              <a:t>2. THỰC HÀNH, SÁNG TẠO</a:t>
            </a:r>
            <a:endParaRPr lang="en-US" sz="3200" dirty="0">
              <a:solidFill>
                <a:srgbClr val="C00000"/>
              </a:solidFill>
              <a:latin typeface="Source Sans Pro Black" panose="020B08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8619" r="6405" b="12963"/>
          <a:stretch>
            <a:fillRect/>
          </a:stretch>
        </p:blipFill>
        <p:spPr>
          <a:xfrm rot="16200000">
            <a:off x="2506980" y="-1217295"/>
            <a:ext cx="4170680" cy="767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WPS Presentation</Application>
  <PresentationFormat>On-screen Show (16:9)</PresentationFormat>
  <Paragraphs>35</Paragraphs>
  <Slides>12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Tekton Pro</vt:lpstr>
      <vt:lpstr>Segoe Print</vt:lpstr>
      <vt:lpstr>Architecture</vt:lpstr>
      <vt:lpstr>Source Sans Pro Black</vt:lpstr>
      <vt:lpstr>Yu Gothic UI Semibold</vt:lpstr>
      <vt:lpstr>Times New Roman</vt:lpstr>
      <vt:lpstr>Bahnschrift SemiBold Condensed</vt:lpstr>
      <vt:lpstr>UTM Azuki</vt:lpstr>
      <vt:lpstr>Microsoft YaHei</vt:lpstr>
      <vt:lpstr>Arial Unicode MS</vt:lpstr>
      <vt:lpstr>Segoe UI Symbol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Thùy Nguyễn Thị</cp:lastModifiedBy>
  <cp:revision>821</cp:revision>
  <dcterms:created xsi:type="dcterms:W3CDTF">2018-10-04T02:59:00Z</dcterms:created>
  <dcterms:modified xsi:type="dcterms:W3CDTF">2024-10-14T10:40:08Z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B1530C51895D4895A27791A519EEBA16_12</vt:lpwstr>
  </property>
  <property fmtid="{D5CDD505-2E9C-101B-9397-08002B2CF9AE}" pid="3" name="KSOProductBuildVer">
    <vt:lpwstr>1033-12.2.0.18586</vt:lpwstr>
  </property>
</Properties>
</file>