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sldIdLst>
    <p:sldId id="261" r:id="rId2"/>
    <p:sldId id="256" r:id="rId3"/>
    <p:sldId id="259" r:id="rId4"/>
    <p:sldId id="260" r:id="rId5"/>
    <p:sldId id="262" r:id="rId6"/>
    <p:sldId id="263" r:id="rId7"/>
    <p:sldId id="264" r:id="rId8"/>
    <p:sldId id="267" r:id="rId9"/>
    <p:sldId id="268"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p:scale>
          <a:sx n="62" d="100"/>
          <a:sy n="62" d="100"/>
        </p:scale>
        <p:origin x="888" y="6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8808-26D1-4F4B-96F4-F3082078DD61}"/>
              </a:ext>
            </a:extLst>
          </p:cNvPr>
          <p:cNvSpPr>
            <a:spLocks noGrp="1"/>
          </p:cNvSpPr>
          <p:nvPr>
            <p:ph type="ctrTitle"/>
          </p:nvPr>
        </p:nvSpPr>
        <p:spPr>
          <a:xfrm>
            <a:off x="1257008" y="1122362"/>
            <a:ext cx="8816632" cy="357155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2E0C639-B0CD-4365-98A9-C1E5FF6CF450}"/>
              </a:ext>
            </a:extLst>
          </p:cNvPr>
          <p:cNvSpPr>
            <a:spLocks noGrp="1"/>
          </p:cNvSpPr>
          <p:nvPr>
            <p:ph type="subTitle" idx="1"/>
          </p:nvPr>
        </p:nvSpPr>
        <p:spPr>
          <a:xfrm>
            <a:off x="1257008" y="5521960"/>
            <a:ext cx="8816632" cy="944879"/>
          </a:xfrm>
        </p:spPr>
        <p:txBody>
          <a:bodyPr anchor="ct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6780C52-E6BB-4B27-B5D8-2D33B2497C56}"/>
              </a:ext>
            </a:extLst>
          </p:cNvPr>
          <p:cNvSpPr>
            <a:spLocks noGrp="1"/>
          </p:cNvSpPr>
          <p:nvPr>
            <p:ph type="dt" sz="half" idx="10"/>
          </p:nvPr>
        </p:nvSpPr>
        <p:spPr/>
        <p:txBody>
          <a:bodyPr/>
          <a:lstStyle/>
          <a:p>
            <a:fld id="{F6CCBF3A-D7FB-4B97-8FD5-6FFB20CB1E84}" type="datetimeFigureOut">
              <a:rPr lang="en-US" smtClean="0"/>
              <a:t>23/11/2024</a:t>
            </a:fld>
            <a:endParaRPr lang="en-US"/>
          </a:p>
        </p:txBody>
      </p:sp>
      <p:sp>
        <p:nvSpPr>
          <p:cNvPr id="5" name="Footer Placeholder 4">
            <a:extLst>
              <a:ext uri="{FF2B5EF4-FFF2-40B4-BE49-F238E27FC236}">
                <a16:creationId xmlns:a16="http://schemas.microsoft.com/office/drawing/2014/main" id="{AF77C649-4A0C-4EF2-8FC1-2BCF0BF9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E03F2-D0FE-49BB-8AEC-E99C4DB2D67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16" name="Straight Connector 15">
            <a:extLst>
              <a:ext uri="{FF2B5EF4-FFF2-40B4-BE49-F238E27FC236}">
                <a16:creationId xmlns:a16="http://schemas.microsoft.com/office/drawing/2014/main" id="{24A7CC8F-56A6-423D-B67A-8BA89D3EC91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051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6D52-667C-4E67-9038-A0BDFD8CCD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E72AC-0272-475A-BD25-2AB7AC1DE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FBFF2-9ECB-4CDD-87FA-9DD1F87BFDE9}"/>
              </a:ext>
            </a:extLst>
          </p:cNvPr>
          <p:cNvSpPr>
            <a:spLocks noGrp="1"/>
          </p:cNvSpPr>
          <p:nvPr>
            <p:ph type="dt" sz="half" idx="10"/>
          </p:nvPr>
        </p:nvSpPr>
        <p:spPr/>
        <p:txBody>
          <a:bodyPr/>
          <a:lstStyle/>
          <a:p>
            <a:fld id="{F6CCBF3A-D7FB-4B97-8FD5-6FFB20CB1E84}" type="datetimeFigureOut">
              <a:rPr lang="en-US" smtClean="0"/>
              <a:t>23/11/2024</a:t>
            </a:fld>
            <a:endParaRPr lang="en-US"/>
          </a:p>
        </p:txBody>
      </p:sp>
      <p:sp>
        <p:nvSpPr>
          <p:cNvPr id="5" name="Footer Placeholder 4">
            <a:extLst>
              <a:ext uri="{FF2B5EF4-FFF2-40B4-BE49-F238E27FC236}">
                <a16:creationId xmlns:a16="http://schemas.microsoft.com/office/drawing/2014/main" id="{40AC12B3-DAF5-4BA7-A3A6-D0284716D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171AE-4A11-4035-A072-9AC4053FFA85}"/>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56237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52E95-2F50-48D3-B00E-4C259644E72E}"/>
              </a:ext>
            </a:extLst>
          </p:cNvPr>
          <p:cNvSpPr>
            <a:spLocks noGrp="1"/>
          </p:cNvSpPr>
          <p:nvPr>
            <p:ph type="title" orient="vert"/>
          </p:nvPr>
        </p:nvSpPr>
        <p:spPr>
          <a:xfrm>
            <a:off x="9050174" y="838199"/>
            <a:ext cx="2303626" cy="5338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2617C9B-4E02-49C8-B6DF-65ED3C990343}"/>
              </a:ext>
            </a:extLst>
          </p:cNvPr>
          <p:cNvSpPr>
            <a:spLocks noGrp="1"/>
          </p:cNvSpPr>
          <p:nvPr>
            <p:ph type="body" orient="vert" idx="1"/>
          </p:nvPr>
        </p:nvSpPr>
        <p:spPr>
          <a:xfrm>
            <a:off x="838200" y="838199"/>
            <a:ext cx="7734300" cy="5338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CA10C-AC31-4D80-B78F-08E48CDCB7F2}"/>
              </a:ext>
            </a:extLst>
          </p:cNvPr>
          <p:cNvSpPr>
            <a:spLocks noGrp="1"/>
          </p:cNvSpPr>
          <p:nvPr>
            <p:ph type="dt" sz="half" idx="10"/>
          </p:nvPr>
        </p:nvSpPr>
        <p:spPr/>
        <p:txBody>
          <a:bodyPr/>
          <a:lstStyle/>
          <a:p>
            <a:fld id="{F6CCBF3A-D7FB-4B97-8FD5-6FFB20CB1E84}" type="datetimeFigureOut">
              <a:rPr lang="en-US" smtClean="0"/>
              <a:t>23/11/2024</a:t>
            </a:fld>
            <a:endParaRPr lang="en-US"/>
          </a:p>
        </p:txBody>
      </p:sp>
      <p:sp>
        <p:nvSpPr>
          <p:cNvPr id="5" name="Footer Placeholder 4">
            <a:extLst>
              <a:ext uri="{FF2B5EF4-FFF2-40B4-BE49-F238E27FC236}">
                <a16:creationId xmlns:a16="http://schemas.microsoft.com/office/drawing/2014/main" id="{19AAB5B7-F312-4BC9-A5D3-72E065D1B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2E489-5442-4698-B6E3-3421A97C283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7" name="Straight Connector 6">
            <a:extLst>
              <a:ext uri="{FF2B5EF4-FFF2-40B4-BE49-F238E27FC236}">
                <a16:creationId xmlns:a16="http://schemas.microsoft.com/office/drawing/2014/main" id="{41F3A7E1-F157-4338-B7F7-9C0A2D60B7FF}"/>
              </a:ext>
            </a:extLst>
          </p:cNvPr>
          <p:cNvCxnSpPr>
            <a:cxnSpLocks/>
          </p:cNvCxnSpPr>
          <p:nvPr/>
        </p:nvCxnSpPr>
        <p:spPr>
          <a:xfrm>
            <a:off x="881133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401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p>
            <a:fld id="{F6CCBF3A-D7FB-4B97-8FD5-6FFB20CB1E84}" type="datetimeFigureOut">
              <a:rPr lang="en-US" smtClean="0"/>
              <a:t>23/11/2024</a:t>
            </a:fld>
            <a:endParaRPr lang="en-US"/>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41003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F01F-198D-4AAD-B4FB-AD3B44981ADD}"/>
              </a:ext>
            </a:extLst>
          </p:cNvPr>
          <p:cNvSpPr>
            <a:spLocks noGrp="1"/>
          </p:cNvSpPr>
          <p:nvPr>
            <p:ph type="title"/>
          </p:nvPr>
        </p:nvSpPr>
        <p:spPr>
          <a:xfrm>
            <a:off x="838200" y="838200"/>
            <a:ext cx="9438640" cy="4114800"/>
          </a:xfrm>
        </p:spPr>
        <p:txBody>
          <a:bodyPr anchor="t">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0BCC2B-311B-4FB6-B3A5-26F68055AE38}"/>
              </a:ext>
            </a:extLst>
          </p:cNvPr>
          <p:cNvSpPr>
            <a:spLocks noGrp="1"/>
          </p:cNvSpPr>
          <p:nvPr>
            <p:ph type="body" idx="1"/>
          </p:nvPr>
        </p:nvSpPr>
        <p:spPr>
          <a:xfrm>
            <a:off x="838200" y="5217160"/>
            <a:ext cx="9438640" cy="802640"/>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CB73D-2D6B-4FA6-89A4-DCC89F80E0F1}"/>
              </a:ext>
            </a:extLst>
          </p:cNvPr>
          <p:cNvSpPr>
            <a:spLocks noGrp="1"/>
          </p:cNvSpPr>
          <p:nvPr>
            <p:ph type="dt" sz="half" idx="10"/>
          </p:nvPr>
        </p:nvSpPr>
        <p:spPr/>
        <p:txBody>
          <a:bodyPr/>
          <a:lstStyle/>
          <a:p>
            <a:fld id="{F6CCBF3A-D7FB-4B97-8FD5-6FFB20CB1E84}" type="datetimeFigureOut">
              <a:rPr lang="en-US" smtClean="0"/>
              <a:t>23/11/2024</a:t>
            </a:fld>
            <a:endParaRPr lang="en-US"/>
          </a:p>
        </p:txBody>
      </p:sp>
      <p:sp>
        <p:nvSpPr>
          <p:cNvPr id="5" name="Footer Placeholder 4">
            <a:extLst>
              <a:ext uri="{FF2B5EF4-FFF2-40B4-BE49-F238E27FC236}">
                <a16:creationId xmlns:a16="http://schemas.microsoft.com/office/drawing/2014/main" id="{B6A0C188-FF43-44C1-A005-679168D5F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D1188-DA27-47B2-8176-31193EEC4C2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26053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A25-7E99-42A8-8D6D-648EFE203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501DC-62B7-42BD-A941-D34E92719C32}"/>
              </a:ext>
            </a:extLst>
          </p:cNvPr>
          <p:cNvSpPr>
            <a:spLocks noGrp="1"/>
          </p:cNvSpPr>
          <p:nvPr>
            <p:ph sz="half" idx="1"/>
          </p:nvPr>
        </p:nvSpPr>
        <p:spPr>
          <a:xfrm>
            <a:off x="838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765C5C1-4FD4-4958-99A0-BDADECA336BD}"/>
              </a:ext>
            </a:extLst>
          </p:cNvPr>
          <p:cNvSpPr>
            <a:spLocks noGrp="1"/>
          </p:cNvSpPr>
          <p:nvPr>
            <p:ph sz="half" idx="2"/>
          </p:nvPr>
        </p:nvSpPr>
        <p:spPr>
          <a:xfrm>
            <a:off x="6172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1B234-5D54-44E5-B41D-B205AAF50305}"/>
              </a:ext>
            </a:extLst>
          </p:cNvPr>
          <p:cNvSpPr>
            <a:spLocks noGrp="1"/>
          </p:cNvSpPr>
          <p:nvPr>
            <p:ph type="dt" sz="half" idx="10"/>
          </p:nvPr>
        </p:nvSpPr>
        <p:spPr/>
        <p:txBody>
          <a:bodyPr/>
          <a:lstStyle/>
          <a:p>
            <a:fld id="{F6CCBF3A-D7FB-4B97-8FD5-6FFB20CB1E84}" type="datetimeFigureOut">
              <a:rPr lang="en-US" smtClean="0"/>
              <a:t>23/11/2024</a:t>
            </a:fld>
            <a:endParaRPr lang="en-US"/>
          </a:p>
        </p:txBody>
      </p:sp>
      <p:sp>
        <p:nvSpPr>
          <p:cNvPr id="6" name="Footer Placeholder 5">
            <a:extLst>
              <a:ext uri="{FF2B5EF4-FFF2-40B4-BE49-F238E27FC236}">
                <a16:creationId xmlns:a16="http://schemas.microsoft.com/office/drawing/2014/main" id="{0E67BCDB-6B96-45D6-B5E9-823A96EBD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39C5F-F16F-4AFD-98D1-FA3BB96AF2C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90881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4C1F-0040-4BBF-81A6-FD2E30637B0C}"/>
              </a:ext>
            </a:extLst>
          </p:cNvPr>
          <p:cNvSpPr>
            <a:spLocks noGrp="1"/>
          </p:cNvSpPr>
          <p:nvPr>
            <p:ph type="title"/>
          </p:nvPr>
        </p:nvSpPr>
        <p:spPr>
          <a:xfrm>
            <a:off x="839788" y="37978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2894A7-1DA1-44C1-8ED0-716279430690}"/>
              </a:ext>
            </a:extLst>
          </p:cNvPr>
          <p:cNvSpPr>
            <a:spLocks noGrp="1"/>
          </p:cNvSpPr>
          <p:nvPr>
            <p:ph type="body" idx="1"/>
          </p:nvPr>
        </p:nvSpPr>
        <p:spPr>
          <a:xfrm>
            <a:off x="839789" y="1824035"/>
            <a:ext cx="4997132"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9AB945-31E2-4B60-9076-CBB8F8594949}"/>
              </a:ext>
            </a:extLst>
          </p:cNvPr>
          <p:cNvSpPr>
            <a:spLocks noGrp="1"/>
          </p:cNvSpPr>
          <p:nvPr>
            <p:ph sz="half" idx="2"/>
          </p:nvPr>
        </p:nvSpPr>
        <p:spPr>
          <a:xfrm>
            <a:off x="839789" y="2505075"/>
            <a:ext cx="49971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71B3EA-2E84-4B8B-A104-81BD577424AD}"/>
              </a:ext>
            </a:extLst>
          </p:cNvPr>
          <p:cNvSpPr>
            <a:spLocks noGrp="1"/>
          </p:cNvSpPr>
          <p:nvPr>
            <p:ph type="body" sz="quarter" idx="3"/>
          </p:nvPr>
        </p:nvSpPr>
        <p:spPr>
          <a:xfrm>
            <a:off x="6355080" y="1824035"/>
            <a:ext cx="5000308"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11AB8-302C-476E-B80A-AA739911E304}"/>
              </a:ext>
            </a:extLst>
          </p:cNvPr>
          <p:cNvSpPr>
            <a:spLocks noGrp="1"/>
          </p:cNvSpPr>
          <p:nvPr>
            <p:ph sz="quarter" idx="4"/>
          </p:nvPr>
        </p:nvSpPr>
        <p:spPr>
          <a:xfrm>
            <a:off x="6355080" y="2505075"/>
            <a:ext cx="50003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47C29-FE34-4E6E-9921-78C54673AAD9}"/>
              </a:ext>
            </a:extLst>
          </p:cNvPr>
          <p:cNvSpPr>
            <a:spLocks noGrp="1"/>
          </p:cNvSpPr>
          <p:nvPr>
            <p:ph type="dt" sz="half" idx="10"/>
          </p:nvPr>
        </p:nvSpPr>
        <p:spPr/>
        <p:txBody>
          <a:bodyPr/>
          <a:lstStyle/>
          <a:p>
            <a:fld id="{F6CCBF3A-D7FB-4B97-8FD5-6FFB20CB1E84}" type="datetimeFigureOut">
              <a:rPr lang="en-US" smtClean="0"/>
              <a:t>23/11/2024</a:t>
            </a:fld>
            <a:endParaRPr lang="en-US"/>
          </a:p>
        </p:txBody>
      </p:sp>
      <p:sp>
        <p:nvSpPr>
          <p:cNvPr id="8" name="Footer Placeholder 7">
            <a:extLst>
              <a:ext uri="{FF2B5EF4-FFF2-40B4-BE49-F238E27FC236}">
                <a16:creationId xmlns:a16="http://schemas.microsoft.com/office/drawing/2014/main" id="{3CF6B420-A9CE-4BB6-A653-5C3ABC7D67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DF8FE-1179-4798-B16D-AF1DFA266D4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33036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6F1A-0A68-4048-808F-CD7A9F3B0846}"/>
              </a:ext>
            </a:extLst>
          </p:cNvPr>
          <p:cNvSpPr>
            <a:spLocks noGrp="1"/>
          </p:cNvSpPr>
          <p:nvPr>
            <p:ph type="title"/>
          </p:nvPr>
        </p:nvSpPr>
        <p:spPr>
          <a:xfrm>
            <a:off x="838200" y="999592"/>
            <a:ext cx="10515600" cy="1573223"/>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28ACB3E6-5365-48F5-8D2A-0B002BA357E3}"/>
              </a:ext>
            </a:extLst>
          </p:cNvPr>
          <p:cNvSpPr>
            <a:spLocks noGrp="1"/>
          </p:cNvSpPr>
          <p:nvPr>
            <p:ph type="dt" sz="half" idx="10"/>
          </p:nvPr>
        </p:nvSpPr>
        <p:spPr/>
        <p:txBody>
          <a:bodyPr/>
          <a:lstStyle/>
          <a:p>
            <a:fld id="{F6CCBF3A-D7FB-4B97-8FD5-6FFB20CB1E84}" type="datetimeFigureOut">
              <a:rPr lang="en-US" smtClean="0"/>
              <a:t>23/11/2024</a:t>
            </a:fld>
            <a:endParaRPr lang="en-US"/>
          </a:p>
        </p:txBody>
      </p:sp>
      <p:sp>
        <p:nvSpPr>
          <p:cNvPr id="4" name="Footer Placeholder 3">
            <a:extLst>
              <a:ext uri="{FF2B5EF4-FFF2-40B4-BE49-F238E27FC236}">
                <a16:creationId xmlns:a16="http://schemas.microsoft.com/office/drawing/2014/main" id="{FF7D8EE9-4D97-4B2F-8D38-41CB9EE774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C5952-0A27-4FAB-A3FD-12003787676B}"/>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08330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08427-909D-4679-9192-BC99557A7D06}"/>
              </a:ext>
            </a:extLst>
          </p:cNvPr>
          <p:cNvSpPr>
            <a:spLocks noGrp="1"/>
          </p:cNvSpPr>
          <p:nvPr>
            <p:ph type="dt" sz="half" idx="10"/>
          </p:nvPr>
        </p:nvSpPr>
        <p:spPr/>
        <p:txBody>
          <a:bodyPr/>
          <a:lstStyle/>
          <a:p>
            <a:fld id="{F6CCBF3A-D7FB-4B97-8FD5-6FFB20CB1E84}" type="datetimeFigureOut">
              <a:rPr lang="en-US" smtClean="0"/>
              <a:t>23/11/2024</a:t>
            </a:fld>
            <a:endParaRPr lang="en-US"/>
          </a:p>
        </p:txBody>
      </p:sp>
      <p:sp>
        <p:nvSpPr>
          <p:cNvPr id="3" name="Footer Placeholder 2">
            <a:extLst>
              <a:ext uri="{FF2B5EF4-FFF2-40B4-BE49-F238E27FC236}">
                <a16:creationId xmlns:a16="http://schemas.microsoft.com/office/drawing/2014/main" id="{508E39A6-1E09-42B5-85B4-7E8B5AB2A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38940-01DD-4C97-8649-E01C3B0EDF7C}"/>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084251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3B3D-D568-40B4-A73A-1C8EA9ABB098}"/>
              </a:ext>
            </a:extLst>
          </p:cNvPr>
          <p:cNvSpPr>
            <a:spLocks noGrp="1"/>
          </p:cNvSpPr>
          <p:nvPr>
            <p:ph type="title"/>
          </p:nvPr>
        </p:nvSpPr>
        <p:spPr>
          <a:xfrm>
            <a:off x="839789" y="457200"/>
            <a:ext cx="3691818" cy="17018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586EB3-917A-43B7-85BB-D00B5D2F07E4}"/>
              </a:ext>
            </a:extLst>
          </p:cNvPr>
          <p:cNvSpPr>
            <a:spLocks noGrp="1"/>
          </p:cNvSpPr>
          <p:nvPr>
            <p:ph idx="1"/>
          </p:nvPr>
        </p:nvSpPr>
        <p:spPr>
          <a:xfrm>
            <a:off x="5514798" y="987425"/>
            <a:ext cx="5840589" cy="503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7AC029-3BC1-4637-A7F9-BC786DC26A38}"/>
              </a:ext>
            </a:extLst>
          </p:cNvPr>
          <p:cNvSpPr>
            <a:spLocks noGrp="1"/>
          </p:cNvSpPr>
          <p:nvPr>
            <p:ph type="body" sz="half" idx="2"/>
          </p:nvPr>
        </p:nvSpPr>
        <p:spPr>
          <a:xfrm>
            <a:off x="839789" y="2372360"/>
            <a:ext cx="3691817" cy="34966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0B948-89C5-4AC5-B7A0-17136F5C5A6A}"/>
              </a:ext>
            </a:extLst>
          </p:cNvPr>
          <p:cNvSpPr>
            <a:spLocks noGrp="1"/>
          </p:cNvSpPr>
          <p:nvPr>
            <p:ph type="dt" sz="half" idx="10"/>
          </p:nvPr>
        </p:nvSpPr>
        <p:spPr/>
        <p:txBody>
          <a:bodyPr/>
          <a:lstStyle/>
          <a:p>
            <a:fld id="{F6CCBF3A-D7FB-4B97-8FD5-6FFB20CB1E84}" type="datetimeFigureOut">
              <a:rPr lang="en-US" smtClean="0"/>
              <a:t>23/11/2024</a:t>
            </a:fld>
            <a:endParaRPr lang="en-US"/>
          </a:p>
        </p:txBody>
      </p:sp>
      <p:sp>
        <p:nvSpPr>
          <p:cNvPr id="6" name="Footer Placeholder 5">
            <a:extLst>
              <a:ext uri="{FF2B5EF4-FFF2-40B4-BE49-F238E27FC236}">
                <a16:creationId xmlns:a16="http://schemas.microsoft.com/office/drawing/2014/main" id="{F3A6C8C5-652F-46CB-BD26-E262B057F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B50CB-E91F-4B71-81F0-800F2B51A34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8B69B885-FDB8-4C62-A285-A0CDC49A6B0C}"/>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07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941E-6445-4840-81AE-104EF7A4F7E9}"/>
              </a:ext>
            </a:extLst>
          </p:cNvPr>
          <p:cNvSpPr>
            <a:spLocks noGrp="1"/>
          </p:cNvSpPr>
          <p:nvPr>
            <p:ph type="title"/>
          </p:nvPr>
        </p:nvSpPr>
        <p:spPr>
          <a:xfrm>
            <a:off x="839789" y="457200"/>
            <a:ext cx="3696652" cy="17018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3F8B866-E32B-4AE7-AEF3-6974AE3288F3}"/>
              </a:ext>
            </a:extLst>
          </p:cNvPr>
          <p:cNvSpPr>
            <a:spLocks noGrp="1"/>
          </p:cNvSpPr>
          <p:nvPr>
            <p:ph type="pic" idx="1"/>
          </p:nvPr>
        </p:nvSpPr>
        <p:spPr>
          <a:xfrm>
            <a:off x="5786120" y="838200"/>
            <a:ext cx="560323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2ABB7A-E157-499A-B224-C2313181F569}"/>
              </a:ext>
            </a:extLst>
          </p:cNvPr>
          <p:cNvSpPr>
            <a:spLocks noGrp="1"/>
          </p:cNvSpPr>
          <p:nvPr>
            <p:ph type="body" sz="half" idx="2"/>
          </p:nvPr>
        </p:nvSpPr>
        <p:spPr>
          <a:xfrm>
            <a:off x="839789" y="2367280"/>
            <a:ext cx="3696652" cy="35017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77283-E2B8-405E-BB6E-9F121140E506}"/>
              </a:ext>
            </a:extLst>
          </p:cNvPr>
          <p:cNvSpPr>
            <a:spLocks noGrp="1"/>
          </p:cNvSpPr>
          <p:nvPr>
            <p:ph type="dt" sz="half" idx="10"/>
          </p:nvPr>
        </p:nvSpPr>
        <p:spPr/>
        <p:txBody>
          <a:bodyPr/>
          <a:lstStyle/>
          <a:p>
            <a:fld id="{F6CCBF3A-D7FB-4B97-8FD5-6FFB20CB1E84}" type="datetimeFigureOut">
              <a:rPr lang="en-US" smtClean="0"/>
              <a:t>23/11/2024</a:t>
            </a:fld>
            <a:endParaRPr lang="en-US"/>
          </a:p>
        </p:txBody>
      </p:sp>
      <p:sp>
        <p:nvSpPr>
          <p:cNvPr id="6" name="Footer Placeholder 5">
            <a:extLst>
              <a:ext uri="{FF2B5EF4-FFF2-40B4-BE49-F238E27FC236}">
                <a16:creationId xmlns:a16="http://schemas.microsoft.com/office/drawing/2014/main" id="{F9F21F05-EB94-417F-B19B-96FF3D9EC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7C3C7-B6DB-4064-8E66-9FB770C888E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51E233FA-220A-423F-907E-5F81526A28A0}"/>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69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a:defRPr sz="1000">
                <a:solidFill>
                  <a:schemeClr val="tx1"/>
                </a:solidFill>
              </a:defRPr>
            </a:lvl1pPr>
          </a:lstStyle>
          <a:p>
            <a:fld id="{F6CCBF3A-D7FB-4B97-8FD5-6FFB20CB1E84}" type="datetimeFigureOut">
              <a:rPr lang="en-US" smtClean="0"/>
              <a:t>23/11/2024</a:t>
            </a:fld>
            <a:endParaRPr lang="en-US"/>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5400000">
            <a:off x="-1131161" y="1592957"/>
            <a:ext cx="2973522"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a:defRPr sz="1000">
                <a:solidFill>
                  <a:schemeClr val="tx1"/>
                </a:solidFill>
              </a:defRPr>
            </a:lvl1pPr>
          </a:lstStyle>
          <a:p>
            <a:fld id="{3109D357-8067-4A1F-97B2-93C5160B78D9}" type="slidenum">
              <a:rPr lang="en-US" smtClean="0"/>
              <a:t>‹#›</a:t>
            </a:fld>
            <a:endParaRPr lang="en-US"/>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4763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D18E6BC-3DBC-B67B-0B9D-8F9A7DDFCAB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96061C-647A-64F7-9005-79CA419B8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ful pencils and books">
            <a:extLst>
              <a:ext uri="{FF2B5EF4-FFF2-40B4-BE49-F238E27FC236}">
                <a16:creationId xmlns:a16="http://schemas.microsoft.com/office/drawing/2014/main" id="{727EEF4A-2CE6-0C62-EE09-E4E5CE4E933A}"/>
              </a:ext>
            </a:extLst>
          </p:cNvPr>
          <p:cNvPicPr>
            <a:picLocks noChangeAspect="1"/>
          </p:cNvPicPr>
          <p:nvPr/>
        </p:nvPicPr>
        <p:blipFill>
          <a:blip r:embed="rId2">
            <a:alphaModFix amt="60000"/>
          </a:blip>
          <a:srcRect t="15479" b="566"/>
          <a:stretch/>
        </p:blipFill>
        <p:spPr>
          <a:xfrm>
            <a:off x="0" y="1"/>
            <a:ext cx="12191980" cy="6857999"/>
          </a:xfrm>
          <a:prstGeom prst="rect">
            <a:avLst/>
          </a:prstGeom>
        </p:spPr>
      </p:pic>
      <p:sp useBgFill="1">
        <p:nvSpPr>
          <p:cNvPr id="11" name="Freeform: Shape 10">
            <a:extLst>
              <a:ext uri="{FF2B5EF4-FFF2-40B4-BE49-F238E27FC236}">
                <a16:creationId xmlns:a16="http://schemas.microsoft.com/office/drawing/2014/main" id="{26B41302-2B23-E7CA-C5D4-ACFE4EF37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75199" y="726177"/>
            <a:ext cx="5241603" cy="5343721"/>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25805" h="5429563">
                <a:moveTo>
                  <a:pt x="5325805" y="2714782"/>
                </a:moveTo>
                <a:cubicBezTo>
                  <a:pt x="5325805" y="4214114"/>
                  <a:pt x="4110356" y="5429563"/>
                  <a:pt x="2611024" y="5429563"/>
                </a:cubicBezTo>
                <a:lnTo>
                  <a:pt x="1942188" y="5429563"/>
                </a:lnTo>
                <a:lnTo>
                  <a:pt x="668836" y="5429563"/>
                </a:lnTo>
                <a:lnTo>
                  <a:pt x="0" y="5429563"/>
                </a:lnTo>
                <a:lnTo>
                  <a:pt x="0" y="0"/>
                </a:lnTo>
                <a:lnTo>
                  <a:pt x="668836" y="0"/>
                </a:lnTo>
                <a:lnTo>
                  <a:pt x="1942188" y="0"/>
                </a:lnTo>
                <a:lnTo>
                  <a:pt x="2611024" y="0"/>
                </a:lnTo>
                <a:cubicBezTo>
                  <a:pt x="4110356" y="0"/>
                  <a:pt x="5325805" y="1215450"/>
                  <a:pt x="5325805" y="2714782"/>
                </a:cubicBezTo>
                <a:close/>
              </a:path>
            </a:pathLst>
          </a:custGeom>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3708832-DF20-01B7-B9FF-C2C1A9127E5A}"/>
              </a:ext>
            </a:extLst>
          </p:cNvPr>
          <p:cNvSpPr>
            <a:spLocks noGrp="1"/>
          </p:cNvSpPr>
          <p:nvPr>
            <p:ph type="ctrTitle"/>
          </p:nvPr>
        </p:nvSpPr>
        <p:spPr>
          <a:xfrm>
            <a:off x="-2511878" y="1064923"/>
            <a:ext cx="9144000" cy="2820573"/>
          </a:xfrm>
        </p:spPr>
        <p:txBody>
          <a:bodyPr>
            <a:normAutofit/>
          </a:bodyPr>
          <a:lstStyle/>
          <a:p>
            <a:pPr marL="0" indent="0" algn="ctr">
              <a:lnSpc>
                <a:spcPts val="7700"/>
              </a:lnSpc>
              <a:buNone/>
            </a:pPr>
            <a:endParaRPr lang="en-US" sz="6000" dirty="0"/>
          </a:p>
        </p:txBody>
      </p:sp>
      <p:sp>
        <p:nvSpPr>
          <p:cNvPr id="3" name="Subtitle 2">
            <a:extLst>
              <a:ext uri="{FF2B5EF4-FFF2-40B4-BE49-F238E27FC236}">
                <a16:creationId xmlns:a16="http://schemas.microsoft.com/office/drawing/2014/main" id="{DDF9CE3E-D579-D762-D581-1F9FA19413B0}"/>
              </a:ext>
            </a:extLst>
          </p:cNvPr>
          <p:cNvSpPr>
            <a:spLocks noGrp="1"/>
          </p:cNvSpPr>
          <p:nvPr>
            <p:ph type="subTitle" idx="1"/>
          </p:nvPr>
        </p:nvSpPr>
        <p:spPr>
          <a:xfrm>
            <a:off x="4068856" y="4628271"/>
            <a:ext cx="4054288" cy="1069144"/>
          </a:xfrm>
        </p:spPr>
        <p:txBody>
          <a:bodyPr>
            <a:normAutofit/>
          </a:bodyPr>
          <a:lstStyle/>
          <a:p>
            <a:pPr algn="ctr"/>
            <a:endParaRPr lang="en-US" dirty="0"/>
          </a:p>
        </p:txBody>
      </p:sp>
    </p:spTree>
    <p:extLst>
      <p:ext uri="{BB962C8B-B14F-4D97-AF65-F5344CB8AC3E}">
        <p14:creationId xmlns:p14="http://schemas.microsoft.com/office/powerpoint/2010/main" val="13013844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A963018-BBCE-48E1-8650-0EF073B0D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in a square">
            <a:extLst>
              <a:ext uri="{FF2B5EF4-FFF2-40B4-BE49-F238E27FC236}">
                <a16:creationId xmlns:a16="http://schemas.microsoft.com/office/drawing/2014/main" id="{708A49F5-9BB7-3015-5E85-EEDE7FCAEFF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5858" r="1031" b="1"/>
          <a:stretch/>
        </p:blipFill>
        <p:spPr>
          <a:xfrm>
            <a:off x="-2" y="10"/>
            <a:ext cx="12192002" cy="6857989"/>
          </a:xfrm>
          <a:prstGeom prst="rect">
            <a:avLst/>
          </a:prstGeom>
        </p:spPr>
      </p:pic>
      <p:sp useBgFill="1">
        <p:nvSpPr>
          <p:cNvPr id="14" name="Rectangle 13">
            <a:extLst>
              <a:ext uri="{FF2B5EF4-FFF2-40B4-BE49-F238E27FC236}">
                <a16:creationId xmlns:a16="http://schemas.microsoft.com/office/drawing/2014/main" id="{1FC8D519-5A24-4E2E-8D97-C6F37BD48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143500"/>
            <a:ext cx="12191996" cy="171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357DB-FDA8-E296-8EA6-AC8C91F8292F}"/>
              </a:ext>
            </a:extLst>
          </p:cNvPr>
          <p:cNvSpPr>
            <a:spLocks noGrp="1"/>
          </p:cNvSpPr>
          <p:nvPr>
            <p:ph type="title"/>
          </p:nvPr>
        </p:nvSpPr>
        <p:spPr>
          <a:xfrm>
            <a:off x="1003494" y="5451471"/>
            <a:ext cx="10216441" cy="1048171"/>
          </a:xfrm>
        </p:spPr>
        <p:txBody>
          <a:bodyPr vert="horz" lIns="91440" tIns="45720" rIns="91440" bIns="45720" rtlCol="0" anchor="b">
            <a:noAutofit/>
          </a:bodyPr>
          <a:lstStyle/>
          <a:p>
            <a:pPr algn="ctr"/>
            <a:r>
              <a:rPr lang="en-US" sz="3200" dirty="0">
                <a:effectLst/>
                <a:latin typeface="Dreaming Outloud Pro" panose="03050502040302030504" pitchFamily="66" charset="0"/>
                <a:ea typeface="Calibri" panose="020F0502020204030204" pitchFamily="34" charset="0"/>
                <a:cs typeface="Dreaming Outloud Pro" panose="03050502040302030504" pitchFamily="66" charset="0"/>
              </a:rPr>
              <a:t> Sau </a:t>
            </a:r>
            <a:r>
              <a:rPr lang="en-US" sz="3200" dirty="0" err="1">
                <a:effectLst/>
                <a:latin typeface="Dreaming Outloud Pro" panose="03050502040302030504" pitchFamily="66" charset="0"/>
                <a:ea typeface="Calibri" panose="020F0502020204030204" pitchFamily="34" charset="0"/>
                <a:cs typeface="Dreaming Outloud Pro" panose="03050502040302030504" pitchFamily="66" charset="0"/>
              </a:rPr>
              <a:t>buổi</a:t>
            </a:r>
            <a:r>
              <a:rPr lang="en-US" sz="3200" dirty="0">
                <a:effectLst/>
                <a:latin typeface="Dreaming Outloud Pro" panose="03050502040302030504" pitchFamily="66" charset="0"/>
                <a:ea typeface="Calibri" panose="020F0502020204030204" pitchFamily="34" charset="0"/>
                <a:cs typeface="Dreaming Outloud Pro" panose="03050502040302030504" pitchFamily="66" charset="0"/>
              </a:rPr>
              <a:t> </a:t>
            </a:r>
            <a:r>
              <a:rPr lang="en-US" sz="3200" dirty="0" err="1">
                <a:effectLst/>
                <a:latin typeface="Dreaming Outloud Pro" panose="03050502040302030504" pitchFamily="66" charset="0"/>
                <a:ea typeface="Calibri" panose="020F0502020204030204" pitchFamily="34" charset="0"/>
                <a:cs typeface="Dreaming Outloud Pro" panose="03050502040302030504" pitchFamily="66" charset="0"/>
              </a:rPr>
              <a:t>giới</a:t>
            </a:r>
            <a:r>
              <a:rPr lang="en-US" sz="3200" dirty="0">
                <a:effectLst/>
                <a:latin typeface="Dreaming Outloud Pro" panose="03050502040302030504" pitchFamily="66" charset="0"/>
                <a:ea typeface="Calibri" panose="020F0502020204030204" pitchFamily="34" charset="0"/>
                <a:cs typeface="Dreaming Outloud Pro" panose="03050502040302030504" pitchFamily="66" charset="0"/>
              </a:rPr>
              <a:t> </a:t>
            </a:r>
            <a:r>
              <a:rPr lang="en-US" sz="3200" dirty="0" err="1">
                <a:effectLst/>
                <a:latin typeface="Dreaming Outloud Pro" panose="03050502040302030504" pitchFamily="66" charset="0"/>
                <a:ea typeface="Calibri" panose="020F0502020204030204" pitchFamily="34" charset="0"/>
                <a:cs typeface="Dreaming Outloud Pro" panose="03050502040302030504" pitchFamily="66" charset="0"/>
              </a:rPr>
              <a:t>thiệu</a:t>
            </a:r>
            <a:r>
              <a:rPr lang="en-US" sz="3200" dirty="0">
                <a:effectLst/>
                <a:latin typeface="Dreaming Outloud Pro" panose="03050502040302030504" pitchFamily="66" charset="0"/>
                <a:ea typeface="Calibri" panose="020F0502020204030204" pitchFamily="34" charset="0"/>
                <a:cs typeface="Dreaming Outloud Pro" panose="03050502040302030504" pitchFamily="66" charset="0"/>
              </a:rPr>
              <a:t> </a:t>
            </a:r>
            <a:r>
              <a:rPr lang="en-US" sz="3200" dirty="0" err="1">
                <a:effectLst/>
                <a:latin typeface="Dreaming Outloud Pro" panose="03050502040302030504" pitchFamily="66" charset="0"/>
                <a:ea typeface="Calibri" panose="020F0502020204030204" pitchFamily="34" charset="0"/>
                <a:cs typeface="Dreaming Outloud Pro" panose="03050502040302030504" pitchFamily="66" charset="0"/>
              </a:rPr>
              <a:t>sách</a:t>
            </a:r>
            <a:r>
              <a:rPr lang="en-US" sz="3200" dirty="0">
                <a:effectLst/>
                <a:latin typeface="Dreaming Outloud Pro" panose="03050502040302030504" pitchFamily="66" charset="0"/>
                <a:ea typeface="Calibri" panose="020F0502020204030204" pitchFamily="34" charset="0"/>
                <a:cs typeface="Dreaming Outloud Pro" panose="03050502040302030504" pitchFamily="66" charset="0"/>
              </a:rPr>
              <a:t> </a:t>
            </a:r>
            <a:r>
              <a:rPr lang="en-US" sz="3200" dirty="0" err="1">
                <a:effectLst/>
                <a:latin typeface="Dreaming Outloud Pro" panose="03050502040302030504" pitchFamily="66" charset="0"/>
                <a:ea typeface="Calibri" panose="020F0502020204030204" pitchFamily="34" charset="0"/>
                <a:cs typeface="Dreaming Outloud Pro" panose="03050502040302030504" pitchFamily="66" charset="0"/>
              </a:rPr>
              <a:t>này</a:t>
            </a:r>
            <a:r>
              <a:rPr lang="en-US" sz="3200" dirty="0">
                <a:effectLst/>
                <a:latin typeface="Dreaming Outloud Pro" panose="03050502040302030504" pitchFamily="66" charset="0"/>
                <a:ea typeface="Calibri" panose="020F0502020204030204" pitchFamily="34" charset="0"/>
                <a:cs typeface="Dreaming Outloud Pro" panose="03050502040302030504" pitchFamily="66" charset="0"/>
              </a:rPr>
              <a:t> </a:t>
            </a:r>
            <a:r>
              <a:rPr lang="en-US" sz="3200" dirty="0" err="1">
                <a:effectLst/>
                <a:latin typeface="Dreaming Outloud Pro" panose="03050502040302030504" pitchFamily="66" charset="0"/>
                <a:ea typeface="Calibri" panose="020F0502020204030204" pitchFamily="34" charset="0"/>
                <a:cs typeface="Dreaming Outloud Pro" panose="03050502040302030504" pitchFamily="66" charset="0"/>
              </a:rPr>
              <a:t>em</a:t>
            </a:r>
            <a:r>
              <a:rPr lang="en-US" sz="3200" dirty="0">
                <a:effectLst/>
                <a:latin typeface="Dreaming Outloud Pro" panose="03050502040302030504" pitchFamily="66" charset="0"/>
                <a:ea typeface="Calibri" panose="020F0502020204030204" pitchFamily="34" charset="0"/>
                <a:cs typeface="Dreaming Outloud Pro" panose="03050502040302030504" pitchFamily="66" charset="0"/>
              </a:rPr>
              <a:t> </a:t>
            </a:r>
            <a:r>
              <a:rPr lang="en-US" sz="3200" dirty="0" err="1">
                <a:effectLst/>
                <a:latin typeface="Dreaming Outloud Pro" panose="03050502040302030504" pitchFamily="66" charset="0"/>
                <a:ea typeface="Calibri" panose="020F0502020204030204" pitchFamily="34" charset="0"/>
                <a:cs typeface="Dreaming Outloud Pro" panose="03050502040302030504" pitchFamily="66" charset="0"/>
              </a:rPr>
              <a:t>mong</a:t>
            </a:r>
            <a:r>
              <a:rPr lang="en-US" sz="3200" dirty="0">
                <a:effectLst/>
                <a:latin typeface="Dreaming Outloud Pro" panose="03050502040302030504" pitchFamily="66" charset="0"/>
                <a:ea typeface="Calibri" panose="020F0502020204030204" pitchFamily="34" charset="0"/>
                <a:cs typeface="Dreaming Outloud Pro" panose="03050502040302030504" pitchFamily="66" charset="0"/>
              </a:rPr>
              <a:t> </a:t>
            </a:r>
            <a:r>
              <a:rPr lang="en-US" sz="3200" dirty="0" err="1">
                <a:effectLst/>
                <a:latin typeface="Dreaming Outloud Pro" panose="03050502040302030504" pitchFamily="66" charset="0"/>
                <a:ea typeface="Calibri" panose="020F0502020204030204" pitchFamily="34" charset="0"/>
                <a:cs typeface="Dreaming Outloud Pro" panose="03050502040302030504" pitchFamily="66" charset="0"/>
              </a:rPr>
              <a:t>thầy</a:t>
            </a:r>
            <a:r>
              <a:rPr lang="en-US" sz="3200" dirty="0">
                <a:effectLst/>
                <a:latin typeface="Dreaming Outloud Pro" panose="03050502040302030504" pitchFamily="66" charset="0"/>
                <a:ea typeface="Calibri" panose="020F0502020204030204" pitchFamily="34" charset="0"/>
                <a:cs typeface="Dreaming Outloud Pro" panose="03050502040302030504" pitchFamily="66" charset="0"/>
              </a:rPr>
              <a:t> </a:t>
            </a:r>
            <a:r>
              <a:rPr lang="en-US" sz="3200" dirty="0" err="1">
                <a:effectLst/>
                <a:latin typeface="Dreaming Outloud Pro" panose="03050502040302030504" pitchFamily="66" charset="0"/>
                <a:ea typeface="Calibri" panose="020F0502020204030204" pitchFamily="34" charset="0"/>
                <a:cs typeface="Dreaming Outloud Pro" panose="03050502040302030504" pitchFamily="66" charset="0"/>
              </a:rPr>
              <a:t>cô</a:t>
            </a:r>
            <a:r>
              <a:rPr lang="en-US" sz="3200" dirty="0">
                <a:effectLst/>
                <a:latin typeface="Dreaming Outloud Pro" panose="03050502040302030504" pitchFamily="66" charset="0"/>
                <a:ea typeface="Calibri" panose="020F0502020204030204" pitchFamily="34" charset="0"/>
                <a:cs typeface="Dreaming Outloud Pro" panose="03050502040302030504" pitchFamily="66" charset="0"/>
              </a:rPr>
              <a:t> </a:t>
            </a:r>
            <a:r>
              <a:rPr lang="en-US" sz="3200" dirty="0" err="1">
                <a:effectLst/>
                <a:latin typeface="Dreaming Outloud Pro" panose="03050502040302030504" pitchFamily="66" charset="0"/>
                <a:ea typeface="Calibri" panose="020F0502020204030204" pitchFamily="34" charset="0"/>
                <a:cs typeface="Dreaming Outloud Pro" panose="03050502040302030504" pitchFamily="66" charset="0"/>
              </a:rPr>
              <a:t>và</a:t>
            </a:r>
            <a:r>
              <a:rPr lang="en-US" sz="3200" dirty="0">
                <a:effectLst/>
                <a:latin typeface="Dreaming Outloud Pro" panose="03050502040302030504" pitchFamily="66" charset="0"/>
                <a:ea typeface="Calibri" panose="020F0502020204030204" pitchFamily="34" charset="0"/>
                <a:cs typeface="Dreaming Outloud Pro" panose="03050502040302030504" pitchFamily="66" charset="0"/>
              </a:rPr>
              <a:t> </a:t>
            </a:r>
            <a:r>
              <a:rPr lang="en-US" sz="3200" dirty="0" err="1">
                <a:effectLst/>
                <a:latin typeface="Dreaming Outloud Pro" panose="03050502040302030504" pitchFamily="66" charset="0"/>
                <a:ea typeface="Calibri" panose="020F0502020204030204" pitchFamily="34" charset="0"/>
                <a:cs typeface="Dreaming Outloud Pro" panose="03050502040302030504" pitchFamily="66" charset="0"/>
              </a:rPr>
              <a:t>các</a:t>
            </a:r>
            <a:r>
              <a:rPr lang="en-US" sz="3200" dirty="0">
                <a:effectLst/>
                <a:latin typeface="Dreaming Outloud Pro" panose="03050502040302030504" pitchFamily="66" charset="0"/>
                <a:ea typeface="Calibri" panose="020F0502020204030204" pitchFamily="34" charset="0"/>
                <a:cs typeface="Dreaming Outloud Pro" panose="03050502040302030504" pitchFamily="66" charset="0"/>
              </a:rPr>
              <a:t> </a:t>
            </a:r>
            <a:r>
              <a:rPr lang="en-US" sz="3200" dirty="0" err="1">
                <a:effectLst/>
                <a:latin typeface="Dreaming Outloud Pro" panose="03050502040302030504" pitchFamily="66" charset="0"/>
                <a:ea typeface="Calibri" panose="020F0502020204030204" pitchFamily="34" charset="0"/>
                <a:cs typeface="Dreaming Outloud Pro" panose="03050502040302030504" pitchFamily="66" charset="0"/>
              </a:rPr>
              <a:t>bạn</a:t>
            </a:r>
            <a:r>
              <a:rPr lang="en-US" sz="3200" dirty="0">
                <a:effectLst/>
                <a:latin typeface="Dreaming Outloud Pro" panose="03050502040302030504" pitchFamily="66" charset="0"/>
                <a:ea typeface="Calibri" panose="020F0502020204030204" pitchFamily="34" charset="0"/>
                <a:cs typeface="Dreaming Outloud Pro" panose="03050502040302030504" pitchFamily="66" charset="0"/>
              </a:rPr>
              <a:t> </a:t>
            </a:r>
            <a:r>
              <a:rPr lang="en-US" sz="3200" dirty="0" err="1">
                <a:effectLst/>
                <a:latin typeface="Dreaming Outloud Pro" panose="03050502040302030504" pitchFamily="66" charset="0"/>
                <a:ea typeface="Calibri" panose="020F0502020204030204" pitchFamily="34" charset="0"/>
                <a:cs typeface="Dreaming Outloud Pro" panose="03050502040302030504" pitchFamily="66" charset="0"/>
              </a:rPr>
              <a:t>tìm</a:t>
            </a:r>
            <a:r>
              <a:rPr lang="en-US" sz="3200" dirty="0">
                <a:effectLst/>
                <a:latin typeface="Dreaming Outloud Pro" panose="03050502040302030504" pitchFamily="66" charset="0"/>
                <a:ea typeface="Calibri" panose="020F0502020204030204" pitchFamily="34" charset="0"/>
                <a:cs typeface="Dreaming Outloud Pro" panose="03050502040302030504" pitchFamily="66" charset="0"/>
              </a:rPr>
              <a:t> </a:t>
            </a:r>
            <a:r>
              <a:rPr lang="en-US" sz="3200" dirty="0" err="1">
                <a:effectLst/>
                <a:latin typeface="Dreaming Outloud Pro" panose="03050502040302030504" pitchFamily="66" charset="0"/>
                <a:ea typeface="Calibri" panose="020F0502020204030204" pitchFamily="34" charset="0"/>
                <a:cs typeface="Dreaming Outloud Pro" panose="03050502040302030504" pitchFamily="66" charset="0"/>
              </a:rPr>
              <a:t>đọc</a:t>
            </a:r>
            <a:r>
              <a:rPr lang="en-US" sz="3200" dirty="0">
                <a:effectLst/>
                <a:latin typeface="Dreaming Outloud Pro" panose="03050502040302030504" pitchFamily="66" charset="0"/>
                <a:ea typeface="Calibri" panose="020F0502020204030204" pitchFamily="34" charset="0"/>
                <a:cs typeface="Dreaming Outloud Pro" panose="03050502040302030504" pitchFamily="66" charset="0"/>
              </a:rPr>
              <a:t> </a:t>
            </a:r>
            <a:r>
              <a:rPr lang="en-US" sz="3200" dirty="0" err="1">
                <a:effectLst/>
                <a:latin typeface="Dreaming Outloud Pro" panose="03050502040302030504" pitchFamily="66" charset="0"/>
                <a:ea typeface="Calibri" panose="020F0502020204030204" pitchFamily="34" charset="0"/>
                <a:cs typeface="Dreaming Outloud Pro" panose="03050502040302030504" pitchFamily="66" charset="0"/>
              </a:rPr>
              <a:t>cuốn</a:t>
            </a:r>
            <a:r>
              <a:rPr lang="en-US" sz="3200" dirty="0">
                <a:effectLst/>
                <a:latin typeface="Dreaming Outloud Pro" panose="03050502040302030504" pitchFamily="66" charset="0"/>
                <a:ea typeface="Calibri" panose="020F0502020204030204" pitchFamily="34" charset="0"/>
                <a:cs typeface="Dreaming Outloud Pro" panose="03050502040302030504" pitchFamily="66" charset="0"/>
              </a:rPr>
              <a:t> </a:t>
            </a:r>
            <a:r>
              <a:rPr lang="en-US" sz="3200" dirty="0" err="1">
                <a:effectLst/>
                <a:latin typeface="Dreaming Outloud Pro" panose="03050502040302030504" pitchFamily="66" charset="0"/>
                <a:ea typeface="Calibri" panose="020F0502020204030204" pitchFamily="34" charset="0"/>
                <a:cs typeface="Dreaming Outloud Pro" panose="03050502040302030504" pitchFamily="66" charset="0"/>
              </a:rPr>
              <a:t>sách</a:t>
            </a:r>
            <a:r>
              <a:rPr lang="en-US" sz="3200" dirty="0">
                <a:effectLst/>
                <a:latin typeface="Dreaming Outloud Pro" panose="03050502040302030504" pitchFamily="66" charset="0"/>
                <a:ea typeface="Calibri" panose="020F0502020204030204" pitchFamily="34" charset="0"/>
                <a:cs typeface="Dreaming Outloud Pro" panose="03050502040302030504" pitchFamily="66" charset="0"/>
              </a:rPr>
              <a:t> </a:t>
            </a:r>
            <a:r>
              <a:rPr lang="en-US" sz="3200" dirty="0" err="1">
                <a:effectLst/>
                <a:latin typeface="Dreaming Outloud Pro" panose="03050502040302030504" pitchFamily="66" charset="0"/>
                <a:ea typeface="Calibri" panose="020F0502020204030204" pitchFamily="34" charset="0"/>
                <a:cs typeface="Dreaming Outloud Pro" panose="03050502040302030504" pitchFamily="66" charset="0"/>
              </a:rPr>
              <a:t>này</a:t>
            </a:r>
            <a:r>
              <a:rPr lang="en-US" sz="3200" dirty="0">
                <a:effectLst/>
                <a:latin typeface="Dreaming Outloud Pro" panose="03050502040302030504" pitchFamily="66" charset="0"/>
                <a:ea typeface="Calibri" panose="020F0502020204030204" pitchFamily="34" charset="0"/>
                <a:cs typeface="Dreaming Outloud Pro" panose="03050502040302030504" pitchFamily="66" charset="0"/>
              </a:rPr>
              <a:t> ở </a:t>
            </a:r>
            <a:r>
              <a:rPr lang="en-US" sz="3200" dirty="0" err="1">
                <a:effectLst/>
                <a:latin typeface="Dreaming Outloud Pro" panose="03050502040302030504" pitchFamily="66" charset="0"/>
                <a:ea typeface="Calibri" panose="020F0502020204030204" pitchFamily="34" charset="0"/>
                <a:cs typeface="Dreaming Outloud Pro" panose="03050502040302030504" pitchFamily="66" charset="0"/>
              </a:rPr>
              <a:t>thư</a:t>
            </a:r>
            <a:r>
              <a:rPr lang="en-US" sz="3200" dirty="0">
                <a:effectLst/>
                <a:latin typeface="Dreaming Outloud Pro" panose="03050502040302030504" pitchFamily="66" charset="0"/>
                <a:ea typeface="Calibri" panose="020F0502020204030204" pitchFamily="34" charset="0"/>
                <a:cs typeface="Dreaming Outloud Pro" panose="03050502040302030504" pitchFamily="66" charset="0"/>
              </a:rPr>
              <a:t> </a:t>
            </a:r>
            <a:r>
              <a:rPr lang="en-US" sz="3200" dirty="0" err="1">
                <a:effectLst/>
                <a:latin typeface="Dreaming Outloud Pro" panose="03050502040302030504" pitchFamily="66" charset="0"/>
                <a:ea typeface="Calibri" panose="020F0502020204030204" pitchFamily="34" charset="0"/>
                <a:cs typeface="Dreaming Outloud Pro" panose="03050502040302030504" pitchFamily="66" charset="0"/>
              </a:rPr>
              <a:t>viện</a:t>
            </a:r>
            <a:r>
              <a:rPr lang="en-US" sz="3200" dirty="0">
                <a:effectLst/>
                <a:latin typeface="Dreaming Outloud Pro" panose="03050502040302030504" pitchFamily="66" charset="0"/>
                <a:ea typeface="Calibri" panose="020F0502020204030204" pitchFamily="34" charset="0"/>
                <a:cs typeface="Dreaming Outloud Pro" panose="03050502040302030504" pitchFamily="66" charset="0"/>
              </a:rPr>
              <a:t> </a:t>
            </a:r>
            <a:r>
              <a:rPr lang="en-US" sz="3200" dirty="0" err="1">
                <a:effectLst/>
                <a:latin typeface="Dreaming Outloud Pro" panose="03050502040302030504" pitchFamily="66" charset="0"/>
                <a:ea typeface="Calibri" panose="020F0502020204030204" pitchFamily="34" charset="0"/>
                <a:cs typeface="Dreaming Outloud Pro" panose="03050502040302030504" pitchFamily="66" charset="0"/>
              </a:rPr>
              <a:t>trường</a:t>
            </a:r>
            <a:r>
              <a:rPr lang="en-US" sz="3200" dirty="0">
                <a:effectLst/>
                <a:latin typeface="Dreaming Outloud Pro" panose="03050502040302030504" pitchFamily="66" charset="0"/>
                <a:ea typeface="Calibri" panose="020F0502020204030204" pitchFamily="34" charset="0"/>
                <a:cs typeface="Dreaming Outloud Pro" panose="03050502040302030504" pitchFamily="66" charset="0"/>
              </a:rPr>
              <a:t> </a:t>
            </a:r>
            <a:r>
              <a:rPr lang="vi-VN" sz="3200" dirty="0">
                <a:effectLst/>
                <a:latin typeface="Times New Roman" panose="02020603050405020304" pitchFamily="18" charset="0"/>
                <a:ea typeface="Calibri" panose="020F0502020204030204" pitchFamily="34" charset="0"/>
                <a:cs typeface="Dreaming Outloud Pro" panose="03050502040302030504" pitchFamily="66" charset="0"/>
              </a:rPr>
              <a:t>nhé!</a:t>
            </a:r>
            <a:endParaRPr lang="en-US" sz="5400" dirty="0">
              <a:latin typeface="Dreaming Outloud Pro" panose="03050502040302030504" pitchFamily="66" charset="0"/>
              <a:cs typeface="Dreaming Outloud Pro" panose="03050502040302030504" pitchFamily="66" charset="0"/>
            </a:endParaRPr>
          </a:p>
        </p:txBody>
      </p:sp>
      <p:cxnSp>
        <p:nvCxnSpPr>
          <p:cNvPr id="16" name="Straight Connector 15">
            <a:extLst>
              <a:ext uri="{FF2B5EF4-FFF2-40B4-BE49-F238E27FC236}">
                <a16:creationId xmlns:a16="http://schemas.microsoft.com/office/drawing/2014/main" id="{BD1C99D0-461D-4A91-81EF-CCCD798B37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5144087"/>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7265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626F98-F213-4034-8836-88A71501D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ful pencils and books">
            <a:extLst>
              <a:ext uri="{FF2B5EF4-FFF2-40B4-BE49-F238E27FC236}">
                <a16:creationId xmlns:a16="http://schemas.microsoft.com/office/drawing/2014/main" id="{CF399C01-4522-0177-6F3D-DE81339E87B8}"/>
              </a:ext>
            </a:extLst>
          </p:cNvPr>
          <p:cNvPicPr>
            <a:picLocks noChangeAspect="1"/>
          </p:cNvPicPr>
          <p:nvPr/>
        </p:nvPicPr>
        <p:blipFill>
          <a:blip r:embed="rId2">
            <a:alphaModFix amt="60000"/>
          </a:blip>
          <a:srcRect t="15479" b="566"/>
          <a:stretch/>
        </p:blipFill>
        <p:spPr>
          <a:xfrm>
            <a:off x="0" y="1"/>
            <a:ext cx="12191980" cy="6857999"/>
          </a:xfrm>
          <a:prstGeom prst="rect">
            <a:avLst/>
          </a:prstGeom>
        </p:spPr>
      </p:pic>
      <p:sp useBgFill="1">
        <p:nvSpPr>
          <p:cNvPr id="11" name="Freeform: Shape 10">
            <a:extLst>
              <a:ext uri="{FF2B5EF4-FFF2-40B4-BE49-F238E27FC236}">
                <a16:creationId xmlns:a16="http://schemas.microsoft.com/office/drawing/2014/main" id="{6B3DAACF-D844-4480-94BE-2DE00ABEE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75199" y="726177"/>
            <a:ext cx="5241603" cy="5343721"/>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25805" h="5429563">
                <a:moveTo>
                  <a:pt x="5325805" y="2714782"/>
                </a:moveTo>
                <a:cubicBezTo>
                  <a:pt x="5325805" y="4214114"/>
                  <a:pt x="4110356" y="5429563"/>
                  <a:pt x="2611024" y="5429563"/>
                </a:cubicBezTo>
                <a:lnTo>
                  <a:pt x="1942188" y="5429563"/>
                </a:lnTo>
                <a:lnTo>
                  <a:pt x="668836" y="5429563"/>
                </a:lnTo>
                <a:lnTo>
                  <a:pt x="0" y="5429563"/>
                </a:lnTo>
                <a:lnTo>
                  <a:pt x="0" y="0"/>
                </a:lnTo>
                <a:lnTo>
                  <a:pt x="668836" y="0"/>
                </a:lnTo>
                <a:lnTo>
                  <a:pt x="1942188" y="0"/>
                </a:lnTo>
                <a:lnTo>
                  <a:pt x="2611024" y="0"/>
                </a:lnTo>
                <a:cubicBezTo>
                  <a:pt x="4110356" y="0"/>
                  <a:pt x="5325805" y="1215450"/>
                  <a:pt x="5325805" y="2714782"/>
                </a:cubicBezTo>
                <a:close/>
              </a:path>
            </a:pathLst>
          </a:custGeom>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3C2F83A-F4BF-05E6-6810-4F8E309422DE}"/>
              </a:ext>
            </a:extLst>
          </p:cNvPr>
          <p:cNvSpPr>
            <a:spLocks noGrp="1"/>
          </p:cNvSpPr>
          <p:nvPr>
            <p:ph type="ctrTitle"/>
          </p:nvPr>
        </p:nvSpPr>
        <p:spPr>
          <a:xfrm>
            <a:off x="1393372" y="1160585"/>
            <a:ext cx="9144000" cy="2820573"/>
          </a:xfrm>
        </p:spPr>
        <p:txBody>
          <a:bodyPr>
            <a:normAutofit/>
          </a:bodyPr>
          <a:lstStyle/>
          <a:p>
            <a:pPr marL="0" indent="0" algn="ctr">
              <a:lnSpc>
                <a:spcPts val="7700"/>
              </a:lnSpc>
              <a:buNone/>
            </a:pPr>
            <a:r>
              <a:rPr lang="en-US" sz="6000" b="1" dirty="0">
                <a:solidFill>
                  <a:srgbClr val="3B4540"/>
                </a:solidFill>
                <a:latin typeface="Fraunces Extra Bold" pitchFamily="34" charset="0"/>
                <a:ea typeface="Fraunces Extra Bold" pitchFamily="34" charset="-122"/>
                <a:cs typeface="Fraunces Extra Bold" pitchFamily="34" charset="-120"/>
              </a:rPr>
              <a:t>Tri </a:t>
            </a:r>
            <a:r>
              <a:rPr lang="en-US" sz="6000" b="1" dirty="0" err="1">
                <a:solidFill>
                  <a:srgbClr val="3B4540"/>
                </a:solidFill>
                <a:latin typeface="Fraunces Extra Bold" pitchFamily="34" charset="0"/>
                <a:ea typeface="Fraunces Extra Bold" pitchFamily="34" charset="-122"/>
                <a:cs typeface="Fraunces Extra Bold" pitchFamily="34" charset="-120"/>
              </a:rPr>
              <a:t>Ân</a:t>
            </a:r>
            <a:r>
              <a:rPr lang="en-US" sz="6000" b="1" dirty="0">
                <a:solidFill>
                  <a:srgbClr val="3B4540"/>
                </a:solidFill>
                <a:latin typeface="Fraunces Extra Bold" pitchFamily="34" charset="0"/>
                <a:ea typeface="Fraunces Extra Bold" pitchFamily="34" charset="-122"/>
                <a:cs typeface="Fraunces Extra Bold" pitchFamily="34" charset="-120"/>
              </a:rPr>
              <a:t> </a:t>
            </a:r>
            <a:r>
              <a:rPr lang="en-US" sz="6000" b="1" dirty="0" err="1">
                <a:solidFill>
                  <a:srgbClr val="3B4540"/>
                </a:solidFill>
                <a:latin typeface="Fraunces Extra Bold" pitchFamily="34" charset="0"/>
                <a:ea typeface="Fraunces Extra Bold" pitchFamily="34" charset="-122"/>
                <a:cs typeface="Fraunces Extra Bold" pitchFamily="34" charset="-120"/>
              </a:rPr>
              <a:t>Thầy</a:t>
            </a:r>
            <a:br>
              <a:rPr lang="en-US" sz="6000" b="1" dirty="0">
                <a:solidFill>
                  <a:srgbClr val="3B4540"/>
                </a:solidFill>
                <a:latin typeface="Fraunces Extra Bold" pitchFamily="34" charset="0"/>
                <a:ea typeface="Fraunces Extra Bold" pitchFamily="34" charset="-122"/>
                <a:cs typeface="Fraunces Extra Bold" pitchFamily="34" charset="-120"/>
              </a:rPr>
            </a:br>
            <a:r>
              <a:rPr lang="en-US" sz="6000" b="1" dirty="0">
                <a:solidFill>
                  <a:srgbClr val="3B4540"/>
                </a:solidFill>
                <a:latin typeface="Fraunces Extra Bold" pitchFamily="34" charset="0"/>
                <a:ea typeface="Fraunces Extra Bold" pitchFamily="34" charset="-122"/>
                <a:cs typeface="Fraunces Extra Bold" pitchFamily="34" charset="-120"/>
              </a:rPr>
              <a:t> </a:t>
            </a:r>
            <a:r>
              <a:rPr lang="en-US" sz="6000" b="1" dirty="0" err="1">
                <a:solidFill>
                  <a:srgbClr val="3B4540"/>
                </a:solidFill>
                <a:latin typeface="Fraunces Extra Bold" pitchFamily="34" charset="0"/>
                <a:ea typeface="Fraunces Extra Bold" pitchFamily="34" charset="-122"/>
                <a:cs typeface="Fraunces Extra Bold" pitchFamily="34" charset="-120"/>
              </a:rPr>
              <a:t>Cô</a:t>
            </a:r>
            <a:r>
              <a:rPr lang="en-US" sz="6000" b="1" dirty="0">
                <a:solidFill>
                  <a:srgbClr val="3B4540"/>
                </a:solidFill>
                <a:latin typeface="Fraunces Extra Bold" pitchFamily="34" charset="0"/>
                <a:ea typeface="Fraunces Extra Bold" pitchFamily="34" charset="-122"/>
                <a:cs typeface="Fraunces Extra Bold" pitchFamily="34" charset="-120"/>
              </a:rPr>
              <a:t> 20/11</a:t>
            </a:r>
            <a:endParaRPr lang="en-US" sz="6000" dirty="0"/>
          </a:p>
        </p:txBody>
      </p:sp>
      <p:sp>
        <p:nvSpPr>
          <p:cNvPr id="3" name="Subtitle 2">
            <a:extLst>
              <a:ext uri="{FF2B5EF4-FFF2-40B4-BE49-F238E27FC236}">
                <a16:creationId xmlns:a16="http://schemas.microsoft.com/office/drawing/2014/main" id="{BC9C0FFE-590E-1DF1-BCBC-E41A42C225C9}"/>
              </a:ext>
            </a:extLst>
          </p:cNvPr>
          <p:cNvSpPr>
            <a:spLocks noGrp="1"/>
          </p:cNvSpPr>
          <p:nvPr>
            <p:ph type="subTitle" idx="1"/>
          </p:nvPr>
        </p:nvSpPr>
        <p:spPr>
          <a:xfrm>
            <a:off x="4068856" y="4628271"/>
            <a:ext cx="4054288" cy="1069144"/>
          </a:xfrm>
        </p:spPr>
        <p:txBody>
          <a:bodyPr>
            <a:normAutofit/>
          </a:bodyPr>
          <a:lstStyle/>
          <a:p>
            <a:pPr algn="ctr"/>
            <a:endParaRPr lang="en-US" dirty="0"/>
          </a:p>
        </p:txBody>
      </p:sp>
    </p:spTree>
    <p:extLst>
      <p:ext uri="{BB962C8B-B14F-4D97-AF65-F5344CB8AC3E}">
        <p14:creationId xmlns:p14="http://schemas.microsoft.com/office/powerpoint/2010/main" val="26040102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2.91667E-6 1.48148E-6 L 0.18256 0.08657 C 0.22084 0.10579 0.27852 0.11667 0.33881 0.11667 C 0.40716 0.11667 0.46172 0.10579 0.49987 0.08657 L 0.68477 1.48148E-6 " pathEditMode="relative" rAng="0" ptsTypes="AAAAA">
                                      <p:cBhvr>
                                        <p:cTn id="6" dur="2000" fill="hold"/>
                                        <p:tgtEl>
                                          <p:spTgt spid="2"/>
                                        </p:tgtEl>
                                        <p:attrNameLst>
                                          <p:attrName>ppt_x</p:attrName>
                                          <p:attrName>ppt_y</p:attrName>
                                        </p:attrNameLst>
                                      </p:cBhvr>
                                      <p:rCtr x="34232" y="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halkboard with flags on it">
            <a:extLst>
              <a:ext uri="{FF2B5EF4-FFF2-40B4-BE49-F238E27FC236}">
                <a16:creationId xmlns:a16="http://schemas.microsoft.com/office/drawing/2014/main" id="{D72A8A1B-A888-D8B6-9D61-9112124022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0" name="Rectangle 9">
            <a:extLst>
              <a:ext uri="{FF2B5EF4-FFF2-40B4-BE49-F238E27FC236}">
                <a16:creationId xmlns:a16="http://schemas.microsoft.com/office/drawing/2014/main" id="{2C0A8B8F-96BC-98FC-3660-C4648B8F5FD6}"/>
              </a:ext>
            </a:extLst>
          </p:cNvPr>
          <p:cNvSpPr/>
          <p:nvPr/>
        </p:nvSpPr>
        <p:spPr>
          <a:xfrm>
            <a:off x="2095130" y="3266983"/>
            <a:ext cx="8220721" cy="24679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15F0A4-8FEA-E5C8-3542-84044FE54680}"/>
              </a:ext>
            </a:extLst>
          </p:cNvPr>
          <p:cNvSpPr>
            <a:spLocks noGrp="1"/>
          </p:cNvSpPr>
          <p:nvPr>
            <p:ph type="title"/>
          </p:nvPr>
        </p:nvSpPr>
        <p:spPr/>
        <p:txBody>
          <a:bodyPr>
            <a:normAutofit fontScale="90000"/>
          </a:bodyPr>
          <a:lstStyle/>
          <a:p>
            <a:br>
              <a:rPr lang="en-US" dirty="0"/>
            </a:br>
            <a:endParaRPr lang="en-US" dirty="0"/>
          </a:p>
        </p:txBody>
      </p:sp>
      <p:sp>
        <p:nvSpPr>
          <p:cNvPr id="7" name="TextBox 6">
            <a:extLst>
              <a:ext uri="{FF2B5EF4-FFF2-40B4-BE49-F238E27FC236}">
                <a16:creationId xmlns:a16="http://schemas.microsoft.com/office/drawing/2014/main" id="{B081C888-28E4-85EC-D720-CE1DC0E74BF8}"/>
              </a:ext>
            </a:extLst>
          </p:cNvPr>
          <p:cNvSpPr txBox="1"/>
          <p:nvPr/>
        </p:nvSpPr>
        <p:spPr>
          <a:xfrm>
            <a:off x="2867487" y="2263806"/>
            <a:ext cx="6276513" cy="707886"/>
          </a:xfrm>
          <a:prstGeom prst="rect">
            <a:avLst/>
          </a:prstGeom>
          <a:noFill/>
        </p:spPr>
        <p:txBody>
          <a:bodyPr wrap="square" rtlCol="0">
            <a:spAutoFit/>
          </a:bodyPr>
          <a:lstStyle/>
          <a:p>
            <a:pPr algn="ctr"/>
            <a:r>
              <a:rPr lang="en-US" sz="4000" dirty="0">
                <a:latin typeface="Dreaming Outloud Pro" panose="03050502040302030504" pitchFamily="66" charset="0"/>
                <a:cs typeface="Dreaming Outloud Pro" panose="03050502040302030504" pitchFamily="66" charset="0"/>
              </a:rPr>
              <a:t>LỜI NÓI ĐẦU</a:t>
            </a:r>
          </a:p>
        </p:txBody>
      </p:sp>
      <p:sp>
        <p:nvSpPr>
          <p:cNvPr id="8" name="TextBox 7">
            <a:extLst>
              <a:ext uri="{FF2B5EF4-FFF2-40B4-BE49-F238E27FC236}">
                <a16:creationId xmlns:a16="http://schemas.microsoft.com/office/drawing/2014/main" id="{8FC0244A-BB11-1CB7-B796-CA88D3CAC02E}"/>
              </a:ext>
            </a:extLst>
          </p:cNvPr>
          <p:cNvSpPr txBox="1"/>
          <p:nvPr/>
        </p:nvSpPr>
        <p:spPr>
          <a:xfrm>
            <a:off x="2024109" y="3336720"/>
            <a:ext cx="8220721" cy="2333396"/>
          </a:xfrm>
          <a:prstGeom prst="rect">
            <a:avLst/>
          </a:prstGeom>
          <a:noFill/>
        </p:spPr>
        <p:txBody>
          <a:bodyPr wrap="square" rtlCol="0">
            <a:spAutoFit/>
          </a:bodyPr>
          <a:lstStyle/>
          <a:p>
            <a:pPr marL="0" indent="0" algn="ctr">
              <a:lnSpc>
                <a:spcPts val="2850"/>
              </a:lnSpc>
              <a:buNone/>
            </a:pPr>
            <a:r>
              <a:rPr lang="en-US" sz="3200" dirty="0" err="1">
                <a:solidFill>
                  <a:schemeClr val="accent5">
                    <a:lumMod val="20000"/>
                    <a:lumOff val="80000"/>
                  </a:schemeClr>
                </a:solidFill>
                <a:latin typeface="Nobile" pitchFamily="34" charset="0"/>
                <a:ea typeface="Nobile" pitchFamily="34" charset="-122"/>
                <a:cs typeface="Nobile" pitchFamily="34" charset="-120"/>
              </a:rPr>
              <a:t>Ngày</a:t>
            </a:r>
            <a:r>
              <a:rPr lang="en-US" sz="3200" dirty="0">
                <a:solidFill>
                  <a:schemeClr val="accent5">
                    <a:lumMod val="20000"/>
                    <a:lumOff val="80000"/>
                  </a:schemeClr>
                </a:solidFill>
                <a:latin typeface="Nobile" pitchFamily="34" charset="0"/>
                <a:ea typeface="Nobile" pitchFamily="34" charset="-122"/>
                <a:cs typeface="Nobile" pitchFamily="34" charset="-120"/>
              </a:rPr>
              <a:t> 20/11 </a:t>
            </a:r>
            <a:r>
              <a:rPr lang="en-US" sz="3200" dirty="0" err="1">
                <a:solidFill>
                  <a:schemeClr val="accent5">
                    <a:lumMod val="20000"/>
                    <a:lumOff val="80000"/>
                  </a:schemeClr>
                </a:solidFill>
                <a:latin typeface="Nobile" pitchFamily="34" charset="0"/>
                <a:ea typeface="Nobile" pitchFamily="34" charset="-122"/>
                <a:cs typeface="Nobile" pitchFamily="34" charset="-120"/>
              </a:rPr>
              <a:t>là</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dịp</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để</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chúng</a:t>
            </a:r>
            <a:r>
              <a:rPr lang="en-US" sz="3200" dirty="0">
                <a:solidFill>
                  <a:schemeClr val="accent5">
                    <a:lumMod val="20000"/>
                    <a:lumOff val="80000"/>
                  </a:schemeClr>
                </a:solidFill>
                <a:latin typeface="Nobile" pitchFamily="34" charset="0"/>
                <a:ea typeface="Nobile" pitchFamily="34" charset="-122"/>
                <a:cs typeface="Nobile" pitchFamily="34" charset="-120"/>
              </a:rPr>
              <a:t> ta </a:t>
            </a:r>
            <a:r>
              <a:rPr lang="en-US" sz="3200" dirty="0" err="1">
                <a:solidFill>
                  <a:schemeClr val="accent5">
                    <a:lumMod val="20000"/>
                    <a:lumOff val="80000"/>
                  </a:schemeClr>
                </a:solidFill>
                <a:latin typeface="Nobile" pitchFamily="34" charset="0"/>
                <a:ea typeface="Nobile" pitchFamily="34" charset="-122"/>
                <a:cs typeface="Nobile" pitchFamily="34" charset="-120"/>
              </a:rPr>
              <a:t>tôn</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vinh</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và</a:t>
            </a:r>
            <a:r>
              <a:rPr lang="en-US" sz="3200" dirty="0">
                <a:solidFill>
                  <a:schemeClr val="accent5">
                    <a:lumMod val="20000"/>
                    <a:lumOff val="80000"/>
                  </a:schemeClr>
                </a:solidFill>
                <a:latin typeface="Nobile" pitchFamily="34" charset="0"/>
                <a:ea typeface="Nobile" pitchFamily="34" charset="-122"/>
                <a:cs typeface="Nobile" pitchFamily="34" charset="-120"/>
              </a:rPr>
              <a:t> tri </a:t>
            </a:r>
            <a:r>
              <a:rPr lang="en-US" sz="3200" dirty="0" err="1">
                <a:solidFill>
                  <a:schemeClr val="accent5">
                    <a:lumMod val="20000"/>
                    <a:lumOff val="80000"/>
                  </a:schemeClr>
                </a:solidFill>
                <a:latin typeface="Nobile" pitchFamily="34" charset="0"/>
                <a:ea typeface="Nobile" pitchFamily="34" charset="-122"/>
                <a:cs typeface="Nobile" pitchFamily="34" charset="-120"/>
              </a:rPr>
              <a:t>ân</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những</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đóng</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góp</a:t>
            </a:r>
            <a:r>
              <a:rPr lang="en-US" sz="3200" dirty="0">
                <a:solidFill>
                  <a:schemeClr val="accent5">
                    <a:lumMod val="20000"/>
                    <a:lumOff val="80000"/>
                  </a:schemeClr>
                </a:solidFill>
                <a:latin typeface="Nobile" pitchFamily="34" charset="0"/>
                <a:ea typeface="Nobile" pitchFamily="34" charset="-122"/>
                <a:cs typeface="Nobile" pitchFamily="34" charset="-120"/>
              </a:rPr>
              <a:t> to </a:t>
            </a:r>
            <a:r>
              <a:rPr lang="en-US" sz="3200" dirty="0" err="1">
                <a:solidFill>
                  <a:schemeClr val="accent5">
                    <a:lumMod val="20000"/>
                    <a:lumOff val="80000"/>
                  </a:schemeClr>
                </a:solidFill>
                <a:latin typeface="Nobile" pitchFamily="34" charset="0"/>
                <a:ea typeface="Nobile" pitchFamily="34" charset="-122"/>
                <a:cs typeface="Nobile" pitchFamily="34" charset="-120"/>
              </a:rPr>
              <a:t>lớn</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của</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thầy</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cô</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giáo</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Đây</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là</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cơ</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hội</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để</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học</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sinh</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bày</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tỏ</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lòng</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biết</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ơn</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sâu</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sắc</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dành</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cho</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các</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thầy</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cô</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những</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người</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đã</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dành</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tâm</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huyết</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để</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dạy</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dỗ</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và</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hướng</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dẫn</a:t>
            </a:r>
            <a:r>
              <a:rPr lang="en-US" sz="3200" dirty="0">
                <a:solidFill>
                  <a:schemeClr val="accent5">
                    <a:lumMod val="20000"/>
                    <a:lumOff val="80000"/>
                  </a:schemeClr>
                </a:solidFill>
                <a:latin typeface="Nobile" pitchFamily="34" charset="0"/>
                <a:ea typeface="Nobile" pitchFamily="34" charset="-122"/>
                <a:cs typeface="Nobile" pitchFamily="34" charset="-120"/>
              </a:rPr>
              <a:t> </a:t>
            </a:r>
            <a:r>
              <a:rPr lang="en-US" sz="3200" dirty="0" err="1">
                <a:solidFill>
                  <a:schemeClr val="accent5">
                    <a:lumMod val="20000"/>
                    <a:lumOff val="80000"/>
                  </a:schemeClr>
                </a:solidFill>
                <a:latin typeface="Nobile" pitchFamily="34" charset="0"/>
                <a:ea typeface="Nobile" pitchFamily="34" charset="-122"/>
                <a:cs typeface="Nobile" pitchFamily="34" charset="-120"/>
              </a:rPr>
              <a:t>chúng</a:t>
            </a:r>
            <a:r>
              <a:rPr lang="en-US" sz="3200" dirty="0">
                <a:solidFill>
                  <a:schemeClr val="accent5">
                    <a:lumMod val="20000"/>
                    <a:lumOff val="80000"/>
                  </a:schemeClr>
                </a:solidFill>
                <a:latin typeface="Nobile" pitchFamily="34" charset="0"/>
                <a:ea typeface="Nobile" pitchFamily="34" charset="-122"/>
                <a:cs typeface="Nobile" pitchFamily="34" charset="-120"/>
              </a:rPr>
              <a:t> ta.</a:t>
            </a:r>
            <a:endParaRPr lang="en-US" sz="3200" dirty="0">
              <a:solidFill>
                <a:schemeClr val="accent5">
                  <a:lumMod val="20000"/>
                  <a:lumOff val="80000"/>
                </a:schemeClr>
              </a:solidFill>
            </a:endParaRPr>
          </a:p>
        </p:txBody>
      </p:sp>
    </p:spTree>
    <p:extLst>
      <p:ext uri="{BB962C8B-B14F-4D97-AF65-F5344CB8AC3E}">
        <p14:creationId xmlns:p14="http://schemas.microsoft.com/office/powerpoint/2010/main" val="17814199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7EEAB1-2D96-442A-B623-A58A5EA2C8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9F7EBA-F73E-987B-CF11-E0D031032D56}"/>
              </a:ext>
            </a:extLst>
          </p:cNvPr>
          <p:cNvSpPr>
            <a:spLocks noGrp="1"/>
          </p:cNvSpPr>
          <p:nvPr>
            <p:ph type="title"/>
          </p:nvPr>
        </p:nvSpPr>
        <p:spPr>
          <a:xfrm>
            <a:off x="531448" y="838200"/>
            <a:ext cx="3222201" cy="3467100"/>
          </a:xfrm>
        </p:spPr>
        <p:txBody>
          <a:bodyPr anchor="t">
            <a:normAutofit/>
          </a:bodyPr>
          <a:lstStyle/>
          <a:p>
            <a:pPr algn="ctr"/>
            <a:endParaRPr lang="en-US" sz="4000" dirty="0">
              <a:latin typeface="Times New Roman" panose="02020603050405020304" pitchFamily="18" charset="0"/>
              <a:cs typeface="Times New Roman" panose="02020603050405020304" pitchFamily="18" charset="0"/>
            </a:endParaRPr>
          </a:p>
        </p:txBody>
      </p:sp>
      <p:pic>
        <p:nvPicPr>
          <p:cNvPr id="4" name="Image 0" descr="preencoded.png">
            <a:extLst>
              <a:ext uri="{FF2B5EF4-FFF2-40B4-BE49-F238E27FC236}">
                <a16:creationId xmlns:a16="http://schemas.microsoft.com/office/drawing/2014/main" id="{2F0CB6A6-649B-871F-78E3-E32CAE953911}"/>
              </a:ext>
            </a:extLst>
          </p:cNvPr>
          <p:cNvPicPr>
            <a:picLocks noChangeAspect="1"/>
          </p:cNvPicPr>
          <p:nvPr/>
        </p:nvPicPr>
        <p:blipFill>
          <a:blip r:embed="rId2"/>
          <a:srcRect l="4897" r="6433" b="-2"/>
          <a:stretch/>
        </p:blipFill>
        <p:spPr>
          <a:xfrm>
            <a:off x="4241850" y="778905"/>
            <a:ext cx="3101856" cy="5240894"/>
          </a:xfrm>
          <a:custGeom>
            <a:avLst/>
            <a:gdLst/>
            <a:ahLst/>
            <a:cxnLst/>
            <a:rect l="l" t="t" r="r" b="b"/>
            <a:pathLst>
              <a:path w="3101856" h="5240894">
                <a:moveTo>
                  <a:pt x="1550929" y="0"/>
                </a:moveTo>
                <a:cubicBezTo>
                  <a:pt x="2407482" y="0"/>
                  <a:pt x="3101856" y="697822"/>
                  <a:pt x="3101856" y="1558629"/>
                </a:cubicBezTo>
                <a:cubicBezTo>
                  <a:pt x="3101856" y="1925991"/>
                  <a:pt x="3101855" y="2293354"/>
                  <a:pt x="3101855" y="2660716"/>
                </a:cubicBezTo>
                <a:lnTo>
                  <a:pt x="3101856" y="5240894"/>
                </a:lnTo>
                <a:lnTo>
                  <a:pt x="0" y="5240894"/>
                </a:lnTo>
                <a:lnTo>
                  <a:pt x="1" y="1558629"/>
                </a:lnTo>
                <a:cubicBezTo>
                  <a:pt x="1" y="697822"/>
                  <a:pt x="694375" y="0"/>
                  <a:pt x="1550929" y="0"/>
                </a:cubicBezTo>
                <a:close/>
              </a:path>
            </a:pathLst>
          </a:custGeom>
        </p:spPr>
      </p:pic>
      <p:pic>
        <p:nvPicPr>
          <p:cNvPr id="10" name="Content Placeholder 9" descr="A group of children posing for a photo">
            <a:extLst>
              <a:ext uri="{FF2B5EF4-FFF2-40B4-BE49-F238E27FC236}">
                <a16:creationId xmlns:a16="http://schemas.microsoft.com/office/drawing/2014/main" id="{C86CB308-BE28-AE72-EA82-E5F91D481AB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38734" y="2238376"/>
            <a:ext cx="4658237" cy="3248024"/>
          </a:xfrm>
        </p:spPr>
      </p:pic>
      <p:sp>
        <p:nvSpPr>
          <p:cNvPr id="7" name="TextBox 6">
            <a:extLst>
              <a:ext uri="{FF2B5EF4-FFF2-40B4-BE49-F238E27FC236}">
                <a16:creationId xmlns:a16="http://schemas.microsoft.com/office/drawing/2014/main" id="{A8097B3F-0929-4FD9-5FCA-1222C443FDE0}"/>
              </a:ext>
            </a:extLst>
          </p:cNvPr>
          <p:cNvSpPr txBox="1"/>
          <p:nvPr/>
        </p:nvSpPr>
        <p:spPr>
          <a:xfrm>
            <a:off x="531448" y="1201655"/>
            <a:ext cx="3222201" cy="2972737"/>
          </a:xfrm>
          <a:prstGeom prst="rect">
            <a:avLst/>
          </a:prstGeom>
          <a:noFill/>
        </p:spPr>
        <p:txBody>
          <a:bodyPr wrap="square">
            <a:spAutoFit/>
          </a:bodyPr>
          <a:lstStyle/>
          <a:p>
            <a:pPr algn="ctr">
              <a:lnSpc>
                <a:spcPct val="107000"/>
              </a:lnSpc>
              <a:spcAft>
                <a:spcPts val="800"/>
              </a:spcAft>
            </a:pP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Hòa</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vui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tươi,hân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hoan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chào</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đón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Nam 20-11.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tôn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vinh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49773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446A-1EAF-8B33-61B5-0B20EA8615EF}"/>
              </a:ext>
            </a:extLst>
          </p:cNvPr>
          <p:cNvSpPr>
            <a:spLocks noGrp="1"/>
          </p:cNvSpPr>
          <p:nvPr>
            <p:ph type="title"/>
          </p:nvPr>
        </p:nvSpPr>
        <p:spPr/>
        <p:txBody>
          <a:bodyPr/>
          <a:lstStyle/>
          <a:p>
            <a:endParaRPr lang="en-US"/>
          </a:p>
        </p:txBody>
      </p:sp>
      <p:pic>
        <p:nvPicPr>
          <p:cNvPr id="5" name="Content Placeholder 4" descr="A person standing in front of a chalkboard">
            <a:extLst>
              <a:ext uri="{FF2B5EF4-FFF2-40B4-BE49-F238E27FC236}">
                <a16:creationId xmlns:a16="http://schemas.microsoft.com/office/drawing/2014/main" id="{03E6E7AC-339E-28E1-CF39-54A535DFB7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1" cy="6858000"/>
          </a:xfrm>
        </p:spPr>
      </p:pic>
      <p:sp>
        <p:nvSpPr>
          <p:cNvPr id="6" name="TextBox 5">
            <a:extLst>
              <a:ext uri="{FF2B5EF4-FFF2-40B4-BE49-F238E27FC236}">
                <a16:creationId xmlns:a16="http://schemas.microsoft.com/office/drawing/2014/main" id="{E19ACA85-570E-F4D5-3627-CBDCCE65A183}"/>
              </a:ext>
            </a:extLst>
          </p:cNvPr>
          <p:cNvSpPr txBox="1"/>
          <p:nvPr/>
        </p:nvSpPr>
        <p:spPr>
          <a:xfrm>
            <a:off x="4330261" y="2869324"/>
            <a:ext cx="4172607" cy="3443315"/>
          </a:xfrm>
          <a:prstGeom prst="rect">
            <a:avLst/>
          </a:prstGeom>
          <a:noFill/>
        </p:spPr>
        <p:txBody>
          <a:bodyPr wrap="square" rtlCol="0">
            <a:spAutoFit/>
          </a:bodyPr>
          <a:lstStyle/>
          <a:p>
            <a:pPr algn="ctr">
              <a:lnSpc>
                <a:spcPct val="107000"/>
              </a:lnSpc>
              <a:spcAft>
                <a:spcPts val="800"/>
              </a:spcAft>
            </a:pP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nghề</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bụi</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phấn</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dính</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đầy</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nghề</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quý</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nhất</a:t>
            </a:r>
            <a:endParaRPr lang="en-US" sz="2400" kern="100" dirty="0">
              <a:solidFill>
                <a:schemeClr val="accent3">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1130300" algn="l"/>
              </a:tabLst>
            </a:pP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nghề</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đất</a:t>
            </a:r>
            <a:endParaRPr lang="en-US" sz="2400" kern="100" dirty="0">
              <a:solidFill>
                <a:schemeClr val="accent3">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1130300" algn="l"/>
              </a:tabLst>
            </a:pP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đóa</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2400" kern="100" dirty="0">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3">
                    <a:lumMod val="20000"/>
                    <a:lumOff val="80000"/>
                  </a:schemeClr>
                </a:solidFill>
                <a:effectLst/>
                <a:latin typeface="Times New Roman" panose="02020603050405020304" pitchFamily="18" charset="0"/>
                <a:ea typeface="Calibri" panose="020F0502020204030204" pitchFamily="34" charset="0"/>
                <a:cs typeface="Times New Roman" panose="02020603050405020304" pitchFamily="18" charset="0"/>
              </a:rPr>
              <a:t>thơm</a:t>
            </a:r>
            <a:endParaRPr lang="en-US" sz="2400" kern="100" dirty="0">
              <a:solidFill>
                <a:schemeClr val="accent3">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solidFill>
                <a:schemeClr val="accent3">
                  <a:lumMod val="20000"/>
                  <a:lumOff val="80000"/>
                </a:schemeClr>
              </a:solidFill>
            </a:endParaRPr>
          </a:p>
        </p:txBody>
      </p:sp>
    </p:spTree>
    <p:extLst>
      <p:ext uri="{BB962C8B-B14F-4D97-AF65-F5344CB8AC3E}">
        <p14:creationId xmlns:p14="http://schemas.microsoft.com/office/powerpoint/2010/main" val="3681872346"/>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1632296-55BF-450A-8C60-CC2336F5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0370D4-9897-60EE-B2F5-41267ED34B50}"/>
              </a:ext>
            </a:extLst>
          </p:cNvPr>
          <p:cNvSpPr>
            <a:spLocks noGrp="1"/>
          </p:cNvSpPr>
          <p:nvPr>
            <p:ph type="title"/>
          </p:nvPr>
        </p:nvSpPr>
        <p:spPr>
          <a:xfrm>
            <a:off x="1061835" y="5271849"/>
            <a:ext cx="4173417" cy="936699"/>
          </a:xfrm>
        </p:spPr>
        <p:txBody>
          <a:bodyPr anchor="t">
            <a:normAutofit/>
          </a:bodyPr>
          <a:lstStyle/>
          <a:p>
            <a:pPr algn="ctr"/>
            <a:r>
              <a:rPr lang="en-US" dirty="0">
                <a:latin typeface="Dreaming Outloud Script Pro" panose="020F0502020204030204" pitchFamily="66" charset="0"/>
                <a:cs typeface="Dreaming Outloud Script Pro" panose="020F0502020204030204" pitchFamily="66" charset="0"/>
              </a:rPr>
              <a:t>TÌNH THẦY TRÒ</a:t>
            </a:r>
          </a:p>
        </p:txBody>
      </p:sp>
      <p:pic>
        <p:nvPicPr>
          <p:cNvPr id="4" name="Content Placeholder 3" descr="A book cover with a group of people around a table&#10;&#10;Description automatically generated">
            <a:extLst>
              <a:ext uri="{FF2B5EF4-FFF2-40B4-BE49-F238E27FC236}">
                <a16:creationId xmlns:a16="http://schemas.microsoft.com/office/drawing/2014/main" id="{3E266A24-C4C8-5D11-D914-4E3A19B5EBA0}"/>
              </a:ext>
            </a:extLst>
          </p:cNvPr>
          <p:cNvPicPr>
            <a:picLocks noChangeAspect="1"/>
          </p:cNvPicPr>
          <p:nvPr/>
        </p:nvPicPr>
        <p:blipFill>
          <a:blip r:embed="rId2"/>
          <a:stretch>
            <a:fillRect/>
          </a:stretch>
        </p:blipFill>
        <p:spPr>
          <a:xfrm>
            <a:off x="1364998" y="183222"/>
            <a:ext cx="3567090" cy="4740477"/>
          </a:xfrm>
          <a:prstGeom prst="rect">
            <a:avLst/>
          </a:prstGeom>
        </p:spPr>
      </p:pic>
      <p:cxnSp>
        <p:nvCxnSpPr>
          <p:cNvPr id="13" name="Straight Connector 12">
            <a:extLst>
              <a:ext uri="{FF2B5EF4-FFF2-40B4-BE49-F238E27FC236}">
                <a16:creationId xmlns:a16="http://schemas.microsoft.com/office/drawing/2014/main" id="{17A4A8A3-3062-4846-8297-28B77B5078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97086"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57E2C0B5-1568-62D6-EEF3-475FCBC7B615}"/>
              </a:ext>
            </a:extLst>
          </p:cNvPr>
          <p:cNvSpPr>
            <a:spLocks noGrp="1"/>
          </p:cNvSpPr>
          <p:nvPr>
            <p:ph idx="1"/>
          </p:nvPr>
        </p:nvSpPr>
        <p:spPr>
          <a:xfrm>
            <a:off x="7138289" y="838200"/>
            <a:ext cx="4215510" cy="5265566"/>
          </a:xfrm>
        </p:spPr>
        <p:txBody>
          <a:bodyPr>
            <a:normAutofit fontScale="92500" lnSpcReduction="10000"/>
          </a:bodyPr>
          <a:lstStyle/>
          <a:p>
            <a:pPr marL="0" indent="0">
              <a:buNone/>
            </a:pPr>
            <a:r>
              <a:rPr lang="en-US" sz="3200" dirty="0" err="1">
                <a:latin typeface="Times New Roman" panose="02020603050405020304" pitchFamily="18" charset="0"/>
                <a:ea typeface="Calibri" panose="020F0502020204030204" pitchFamily="34" charset="0"/>
              </a:rPr>
              <a:t>T</a:t>
            </a:r>
            <a:r>
              <a:rPr lang="en-US" sz="3200" dirty="0" err="1">
                <a:effectLst/>
                <a:latin typeface="Times New Roman" panose="02020603050405020304" pitchFamily="18" charset="0"/>
                <a:ea typeface="Calibri" panose="020F0502020204030204" pitchFamily="34" charset="0"/>
              </a:rPr>
              <a:t>hư</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viện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trường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tiểu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học</a:t>
            </a:r>
            <a:r>
              <a:rPr lang="en-US" sz="3200" dirty="0">
                <a:effectLst/>
                <a:latin typeface="Times New Roman" panose="02020603050405020304" pitchFamily="18" charset="0"/>
                <a:ea typeface="Calibri" panose="020F0502020204030204" pitchFamily="34" charset="0"/>
              </a:rPr>
              <a:t> Khánh </a:t>
            </a:r>
            <a:r>
              <a:rPr lang="en-US" sz="3200" dirty="0" err="1">
                <a:effectLst/>
                <a:latin typeface="Times New Roman" panose="02020603050405020304" pitchFamily="18" charset="0"/>
                <a:ea typeface="Calibri" panose="020F0502020204030204" pitchFamily="34" charset="0"/>
              </a:rPr>
              <a:t>Vĩnh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Yên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xin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được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giới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thiệu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cuón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sách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Tình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thầy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trò</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Cuốn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sách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nằm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trong</a:t>
            </a:r>
            <a:r>
              <a:rPr lang="en-US" sz="3200" dirty="0">
                <a:effectLst/>
                <a:latin typeface="Times New Roman" panose="02020603050405020304" pitchFamily="18" charset="0"/>
                <a:ea typeface="Calibri" panose="020F0502020204030204" pitchFamily="34" charset="0"/>
              </a:rPr>
              <a:t> 500 </a:t>
            </a:r>
            <a:r>
              <a:rPr lang="en-US" sz="3200" dirty="0" err="1">
                <a:effectLst/>
                <a:latin typeface="Times New Roman" panose="02020603050405020304" pitchFamily="18" charset="0"/>
                <a:ea typeface="Calibri" panose="020F0502020204030204" pitchFamily="34" charset="0"/>
              </a:rPr>
              <a:t>câu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chuyện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về</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đạo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đức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của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hai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tác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giả</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Nguyễn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Hạnh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và</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Trần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Thị</a:t>
            </a:r>
            <a:r>
              <a:rPr lang="en-US" sz="3200" dirty="0">
                <a:effectLst/>
                <a:latin typeface="Times New Roman" panose="02020603050405020304" pitchFamily="18" charset="0"/>
                <a:ea typeface="Calibri" panose="020F0502020204030204" pitchFamily="34" charset="0"/>
              </a:rPr>
              <a:t> Thanh </a:t>
            </a:r>
            <a:r>
              <a:rPr lang="en-US" sz="3200" dirty="0" err="1">
                <a:effectLst/>
                <a:latin typeface="Times New Roman" panose="02020603050405020304" pitchFamily="18" charset="0"/>
                <a:ea typeface="Calibri" panose="020F0502020204030204" pitchFamily="34" charset="0"/>
              </a:rPr>
              <a:t>Nguyên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dày</a:t>
            </a:r>
            <a:r>
              <a:rPr lang="en-US" sz="3200" dirty="0">
                <a:effectLst/>
                <a:latin typeface="Times New Roman" panose="02020603050405020304" pitchFamily="18" charset="0"/>
                <a:ea typeface="Calibri" panose="020F0502020204030204" pitchFamily="34" charset="0"/>
              </a:rPr>
              <a:t> 101 </a:t>
            </a:r>
            <a:r>
              <a:rPr lang="en-US" sz="3200" dirty="0" err="1">
                <a:effectLst/>
                <a:latin typeface="Times New Roman" panose="02020603050405020304" pitchFamily="18" charset="0"/>
                <a:ea typeface="Calibri" panose="020F0502020204030204" pitchFamily="34" charset="0"/>
              </a:rPr>
              <a:t>trang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với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khổ</a:t>
            </a:r>
            <a:r>
              <a:rPr lang="en-US" sz="3200" dirty="0">
                <a:effectLst/>
                <a:latin typeface="Times New Roman" panose="02020603050405020304" pitchFamily="18" charset="0"/>
                <a:ea typeface="Calibri" panose="020F0502020204030204" pitchFamily="34" charset="0"/>
              </a:rPr>
              <a:t> 14x18cm do </a:t>
            </a:r>
            <a:r>
              <a:rPr lang="en-US" sz="3200" dirty="0" err="1">
                <a:effectLst/>
                <a:latin typeface="Times New Roman" panose="02020603050405020304" pitchFamily="18" charset="0"/>
                <a:ea typeface="Calibri" panose="020F0502020204030204" pitchFamily="34" charset="0"/>
              </a:rPr>
              <a:t>nhà</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xuất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bản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trẻ</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sản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xuất</a:t>
            </a:r>
            <a:r>
              <a:rPr lang="en-US" sz="3200" dirty="0">
                <a:effectLst/>
                <a:latin typeface="Times New Roman" panose="02020603050405020304" pitchFamily="18" charset="0"/>
                <a:ea typeface="Calibri" panose="020F0502020204030204" pitchFamily="34" charset="0"/>
              </a:rPr>
              <a:t>. </a:t>
            </a:r>
            <a:endParaRPr lang="en-US" sz="3600" dirty="0"/>
          </a:p>
        </p:txBody>
      </p:sp>
    </p:spTree>
    <p:extLst>
      <p:ext uri="{BB962C8B-B14F-4D97-AF65-F5344CB8AC3E}">
        <p14:creationId xmlns:p14="http://schemas.microsoft.com/office/powerpoint/2010/main" val="24951985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8702FB2-1340-C04F-F150-34A51FE70AE9}"/>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B8E3D0-765E-034A-88C5-ADDF192AA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3504F-615A-5151-0FED-88A4DF999E0A}"/>
              </a:ext>
            </a:extLst>
          </p:cNvPr>
          <p:cNvSpPr>
            <a:spLocks noGrp="1"/>
          </p:cNvSpPr>
          <p:nvPr>
            <p:ph type="title"/>
          </p:nvPr>
        </p:nvSpPr>
        <p:spPr>
          <a:xfrm>
            <a:off x="1061835" y="5271849"/>
            <a:ext cx="4173417" cy="936699"/>
          </a:xfrm>
        </p:spPr>
        <p:txBody>
          <a:bodyPr anchor="t">
            <a:normAutofit/>
          </a:bodyPr>
          <a:lstStyle/>
          <a:p>
            <a:pPr algn="ctr"/>
            <a:r>
              <a:rPr lang="en-US" dirty="0">
                <a:latin typeface="Dreaming Outloud Script Pro" panose="020F0502020204030204" pitchFamily="66" charset="0"/>
                <a:cs typeface="Dreaming Outloud Script Pro" panose="020F0502020204030204" pitchFamily="66" charset="0"/>
              </a:rPr>
              <a:t>TÌNH THẦY TRÒ</a:t>
            </a:r>
          </a:p>
        </p:txBody>
      </p:sp>
      <p:pic>
        <p:nvPicPr>
          <p:cNvPr id="4" name="Content Placeholder 3" descr="A book cover with a group of people around a table&#10;&#10;Description automatically generated">
            <a:extLst>
              <a:ext uri="{FF2B5EF4-FFF2-40B4-BE49-F238E27FC236}">
                <a16:creationId xmlns:a16="http://schemas.microsoft.com/office/drawing/2014/main" id="{3E325753-27A0-6D09-D099-D5249091BF73}"/>
              </a:ext>
            </a:extLst>
          </p:cNvPr>
          <p:cNvPicPr>
            <a:picLocks noChangeAspect="1"/>
          </p:cNvPicPr>
          <p:nvPr/>
        </p:nvPicPr>
        <p:blipFill>
          <a:blip r:embed="rId2"/>
          <a:stretch>
            <a:fillRect/>
          </a:stretch>
        </p:blipFill>
        <p:spPr>
          <a:xfrm>
            <a:off x="1364998" y="183222"/>
            <a:ext cx="3567090" cy="4740477"/>
          </a:xfrm>
          <a:prstGeom prst="rect">
            <a:avLst/>
          </a:prstGeom>
        </p:spPr>
      </p:pic>
      <p:cxnSp>
        <p:nvCxnSpPr>
          <p:cNvPr id="13" name="Straight Connector 12">
            <a:extLst>
              <a:ext uri="{FF2B5EF4-FFF2-40B4-BE49-F238E27FC236}">
                <a16:creationId xmlns:a16="http://schemas.microsoft.com/office/drawing/2014/main" id="{92F03906-5762-B45C-8689-C9D7074C6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97086"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CF8F854-7A82-BFFB-2441-2A272FCB697B}"/>
              </a:ext>
            </a:extLst>
          </p:cNvPr>
          <p:cNvSpPr>
            <a:spLocks noGrp="1"/>
          </p:cNvSpPr>
          <p:nvPr>
            <p:ph idx="1"/>
          </p:nvPr>
        </p:nvSpPr>
        <p:spPr>
          <a:xfrm>
            <a:off x="6914654" y="269788"/>
            <a:ext cx="4836615" cy="5938760"/>
          </a:xfrm>
        </p:spPr>
        <p:txBody>
          <a:bodyPr>
            <a:noAutofit/>
          </a:bodyPr>
          <a:lstStyle/>
          <a:p>
            <a:pPr marL="0" indent="0">
              <a:buNone/>
            </a:pPr>
            <a:r>
              <a:rPr lang="en-US" sz="2800" dirty="0" err="1"/>
              <a:t>Cuốn</a:t>
            </a:r>
            <a:r>
              <a:rPr lang="en-US" sz="2800" dirty="0"/>
              <a:t> </a:t>
            </a:r>
            <a:r>
              <a:rPr lang="en-US" sz="2800" dirty="0" err="1"/>
              <a:t>sách</a:t>
            </a:r>
            <a:r>
              <a:rPr lang="en-US" sz="2800" dirty="0"/>
              <a:t> </a:t>
            </a:r>
            <a:r>
              <a:rPr lang="en-US" sz="2800" dirty="0" err="1"/>
              <a:t>chứa</a:t>
            </a:r>
            <a:r>
              <a:rPr lang="en-US" sz="2800" dirty="0"/>
              <a:t> </a:t>
            </a:r>
            <a:r>
              <a:rPr lang="en-US" sz="2800" dirty="0" err="1"/>
              <a:t>đựng</a:t>
            </a:r>
            <a:r>
              <a:rPr lang="en-US" sz="2800" dirty="0"/>
              <a:t> </a:t>
            </a:r>
            <a:r>
              <a:rPr lang="en-US" sz="2800" dirty="0" err="1"/>
              <a:t>những</a:t>
            </a:r>
            <a:r>
              <a:rPr lang="en-US" sz="2800" dirty="0"/>
              <a:t> </a:t>
            </a:r>
            <a:r>
              <a:rPr lang="en-US" sz="2800" dirty="0" err="1"/>
              <a:t>tâm</a:t>
            </a:r>
            <a:r>
              <a:rPr lang="en-US" sz="2800" dirty="0"/>
              <a:t> </a:t>
            </a:r>
            <a:r>
              <a:rPr lang="en-US" sz="2800" dirty="0" err="1"/>
              <a:t>tình</a:t>
            </a:r>
            <a:r>
              <a:rPr lang="en-US" sz="2800" dirty="0"/>
              <a:t>, </a:t>
            </a:r>
            <a:r>
              <a:rPr lang="en-US" sz="2800" dirty="0" err="1"/>
              <a:t>nỗi</a:t>
            </a:r>
            <a:r>
              <a:rPr lang="en-US" sz="2800" dirty="0"/>
              <a:t> </a:t>
            </a:r>
            <a:r>
              <a:rPr lang="en-US" sz="2800" dirty="0" err="1"/>
              <a:t>niềm</a:t>
            </a:r>
            <a:r>
              <a:rPr lang="en-US" sz="2800" dirty="0"/>
              <a:t> </a:t>
            </a:r>
            <a:r>
              <a:rPr lang="en-US" sz="2800" dirty="0" err="1"/>
              <a:t>không</a:t>
            </a:r>
            <a:r>
              <a:rPr lang="en-US" sz="2800" dirty="0"/>
              <a:t> </a:t>
            </a:r>
            <a:r>
              <a:rPr lang="en-US" sz="2800" dirty="0" err="1"/>
              <a:t>chỉ</a:t>
            </a:r>
            <a:r>
              <a:rPr lang="en-US" sz="2800" dirty="0"/>
              <a:t> </a:t>
            </a:r>
            <a:r>
              <a:rPr lang="en-US" sz="2800" dirty="0" err="1"/>
              <a:t>của</a:t>
            </a:r>
            <a:r>
              <a:rPr lang="en-US" sz="2800" dirty="0"/>
              <a:t> </a:t>
            </a:r>
            <a:r>
              <a:rPr lang="en-US" sz="2800" dirty="0" err="1"/>
              <a:t>riêng</a:t>
            </a:r>
            <a:r>
              <a:rPr lang="en-US" sz="2800" dirty="0"/>
              <a:t> ai. </a:t>
            </a:r>
            <a:r>
              <a:rPr lang="en-US" sz="2800" dirty="0" err="1"/>
              <a:t>Mỗi</a:t>
            </a:r>
            <a:r>
              <a:rPr lang="en-US" sz="2800" dirty="0"/>
              <a:t> </a:t>
            </a:r>
            <a:r>
              <a:rPr lang="en-US" sz="2800" dirty="0" err="1"/>
              <a:t>trang</a:t>
            </a:r>
            <a:r>
              <a:rPr lang="en-US" sz="2800" dirty="0"/>
              <a:t> </a:t>
            </a:r>
            <a:r>
              <a:rPr lang="en-US" sz="2800" dirty="0" err="1"/>
              <a:t>sách</a:t>
            </a:r>
            <a:r>
              <a:rPr lang="en-US" sz="2800" dirty="0"/>
              <a:t> </a:t>
            </a:r>
            <a:r>
              <a:rPr lang="en-US" sz="2800" dirty="0" err="1"/>
              <a:t>là</a:t>
            </a:r>
            <a:r>
              <a:rPr lang="en-US" sz="2800" dirty="0"/>
              <a:t> </a:t>
            </a:r>
            <a:r>
              <a:rPr lang="en-US" sz="2800" dirty="0" err="1"/>
              <a:t>một</a:t>
            </a:r>
            <a:r>
              <a:rPr lang="en-US" sz="2800" dirty="0"/>
              <a:t> </a:t>
            </a:r>
            <a:r>
              <a:rPr lang="en-US" sz="2800" dirty="0" err="1"/>
              <a:t>bài</a:t>
            </a:r>
            <a:r>
              <a:rPr lang="en-US" sz="2800" dirty="0"/>
              <a:t> </a:t>
            </a:r>
            <a:r>
              <a:rPr lang="en-US" sz="2800" dirty="0" err="1"/>
              <a:t>học</a:t>
            </a:r>
            <a:r>
              <a:rPr lang="en-US" sz="2800" dirty="0"/>
              <a:t> </a:t>
            </a:r>
            <a:r>
              <a:rPr lang="en-US" sz="2800" dirty="0" err="1"/>
              <a:t>nhân</a:t>
            </a:r>
            <a:r>
              <a:rPr lang="en-US" sz="2800" dirty="0"/>
              <a:t> </a:t>
            </a:r>
            <a:r>
              <a:rPr lang="en-US" sz="2800" dirty="0" err="1"/>
              <a:t>từ</a:t>
            </a:r>
            <a:r>
              <a:rPr lang="en-US" sz="2800" dirty="0"/>
              <a:t> </a:t>
            </a:r>
            <a:r>
              <a:rPr lang="en-US" sz="2800" dirty="0" err="1"/>
              <a:t>về</a:t>
            </a:r>
            <a:r>
              <a:rPr lang="en-US" sz="2800" dirty="0"/>
              <a:t> </a:t>
            </a:r>
            <a:r>
              <a:rPr lang="en-US" sz="2800" dirty="0" err="1"/>
              <a:t>đạo</a:t>
            </a:r>
            <a:r>
              <a:rPr lang="en-US" sz="2800" dirty="0"/>
              <a:t> </a:t>
            </a:r>
            <a:r>
              <a:rPr lang="en-US" sz="2800" dirty="0" err="1"/>
              <a:t>làm</a:t>
            </a:r>
            <a:r>
              <a:rPr lang="en-US" sz="2800" dirty="0"/>
              <a:t> </a:t>
            </a:r>
            <a:r>
              <a:rPr lang="en-US" sz="2800" dirty="0" err="1"/>
              <a:t>trò</a:t>
            </a:r>
            <a:r>
              <a:rPr lang="en-US" sz="2800" dirty="0"/>
              <a:t>, </a:t>
            </a:r>
            <a:r>
              <a:rPr lang="en-US" sz="2800" dirty="0" err="1"/>
              <a:t>về</a:t>
            </a:r>
            <a:r>
              <a:rPr lang="en-US" sz="2800" dirty="0"/>
              <a:t> </a:t>
            </a:r>
            <a:r>
              <a:rPr lang="en-US" sz="2800" dirty="0" err="1"/>
              <a:t>tình</a:t>
            </a:r>
            <a:r>
              <a:rPr lang="en-US" sz="2800" dirty="0"/>
              <a:t> </a:t>
            </a:r>
            <a:r>
              <a:rPr lang="en-US" sz="2800" dirty="0" err="1"/>
              <a:t>cảm</a:t>
            </a:r>
            <a:r>
              <a:rPr lang="en-US" sz="2800" dirty="0"/>
              <a:t> </a:t>
            </a:r>
            <a:r>
              <a:rPr lang="en-US" sz="2800" dirty="0" err="1"/>
              <a:t>ấm</a:t>
            </a:r>
            <a:r>
              <a:rPr lang="en-US" sz="2800" dirty="0"/>
              <a:t> </a:t>
            </a:r>
            <a:r>
              <a:rPr lang="en-US" sz="2800" dirty="0" err="1"/>
              <a:t>áp</a:t>
            </a:r>
            <a:r>
              <a:rPr lang="en-US" sz="2800" dirty="0"/>
              <a:t> </a:t>
            </a:r>
            <a:r>
              <a:rPr lang="en-US" sz="2800" dirty="0" err="1"/>
              <a:t>tình</a:t>
            </a:r>
            <a:r>
              <a:rPr lang="en-US" sz="2800" dirty="0"/>
              <a:t> </a:t>
            </a:r>
            <a:r>
              <a:rPr lang="en-US" sz="2800" dirty="0" err="1"/>
              <a:t>thương</a:t>
            </a:r>
            <a:r>
              <a:rPr lang="en-US" sz="2800" dirty="0"/>
              <a:t> </a:t>
            </a:r>
            <a:r>
              <a:rPr lang="en-US" sz="2800" dirty="0" err="1"/>
              <a:t>của</a:t>
            </a:r>
            <a:r>
              <a:rPr lang="en-US" sz="2800" dirty="0"/>
              <a:t> </a:t>
            </a:r>
            <a:r>
              <a:rPr lang="en-US" sz="2800" dirty="0" err="1"/>
              <a:t>người</a:t>
            </a:r>
            <a:r>
              <a:rPr lang="en-US" sz="2800" dirty="0"/>
              <a:t> </a:t>
            </a:r>
            <a:r>
              <a:rPr lang="en-US" sz="2800" dirty="0" err="1"/>
              <a:t>thầy</a:t>
            </a:r>
            <a:r>
              <a:rPr lang="en-US" sz="2800" dirty="0"/>
              <a:t>. </a:t>
            </a:r>
            <a:r>
              <a:rPr lang="en-US" sz="2800" dirty="0" err="1"/>
              <a:t>Cuốn</a:t>
            </a:r>
            <a:r>
              <a:rPr lang="en-US" sz="2800" dirty="0"/>
              <a:t> </a:t>
            </a:r>
            <a:r>
              <a:rPr lang="en-US" sz="2800" dirty="0" err="1"/>
              <a:t>sách</a:t>
            </a:r>
            <a:r>
              <a:rPr lang="en-US" sz="2800" dirty="0"/>
              <a:t> </a:t>
            </a:r>
            <a:r>
              <a:rPr lang="en-US" sz="2800" dirty="0" err="1"/>
              <a:t>gồm</a:t>
            </a:r>
            <a:r>
              <a:rPr lang="en-US" sz="2800" dirty="0"/>
              <a:t> 11 </a:t>
            </a:r>
            <a:r>
              <a:rPr lang="en-US" sz="2800" dirty="0" err="1"/>
              <a:t>câu</a:t>
            </a:r>
            <a:r>
              <a:rPr lang="en-US" sz="2800" dirty="0"/>
              <a:t> </a:t>
            </a:r>
            <a:r>
              <a:rPr lang="en-US" sz="2800" dirty="0" err="1"/>
              <a:t>chuyện</a:t>
            </a:r>
            <a:r>
              <a:rPr lang="en-US" sz="2800" dirty="0"/>
              <a:t> </a:t>
            </a:r>
            <a:r>
              <a:rPr lang="en-US" sz="2800" dirty="0" err="1"/>
              <a:t>giản</a:t>
            </a:r>
            <a:r>
              <a:rPr lang="en-US" sz="2800" dirty="0"/>
              <a:t> di </a:t>
            </a:r>
            <a:r>
              <a:rPr lang="en-US" sz="2800" dirty="0" err="1"/>
              <a:t>và</a:t>
            </a:r>
            <a:r>
              <a:rPr lang="en-US" sz="2800" dirty="0"/>
              <a:t> </a:t>
            </a:r>
            <a:r>
              <a:rPr lang="en-US" sz="2800" dirty="0" err="1"/>
              <a:t>sâu</a:t>
            </a:r>
            <a:r>
              <a:rPr lang="en-US" sz="2800" dirty="0"/>
              <a:t> </a:t>
            </a:r>
            <a:r>
              <a:rPr lang="en-US" sz="2800" dirty="0" err="1"/>
              <a:t>lắng</a:t>
            </a:r>
            <a:r>
              <a:rPr lang="en-US" sz="2800" dirty="0"/>
              <a:t>, </a:t>
            </a:r>
            <a:r>
              <a:rPr lang="en-US" sz="2800" dirty="0" err="1"/>
              <a:t>người</a:t>
            </a:r>
            <a:r>
              <a:rPr lang="en-US" sz="2800" dirty="0"/>
              <a:t> </a:t>
            </a:r>
            <a:r>
              <a:rPr lang="en-US" sz="2800" dirty="0" err="1"/>
              <a:t>đọc</a:t>
            </a:r>
            <a:r>
              <a:rPr lang="en-US" sz="2800" dirty="0"/>
              <a:t> qua </a:t>
            </a:r>
            <a:r>
              <a:rPr lang="en-US" sz="2800" dirty="0" err="1"/>
              <a:t>đó</a:t>
            </a:r>
            <a:r>
              <a:rPr lang="en-US" sz="2800" dirty="0"/>
              <a:t> </a:t>
            </a:r>
            <a:r>
              <a:rPr lang="en-US" sz="2800" dirty="0" err="1"/>
              <a:t>mà</a:t>
            </a:r>
            <a:r>
              <a:rPr lang="en-US" sz="2800" dirty="0"/>
              <a:t> </a:t>
            </a:r>
            <a:r>
              <a:rPr lang="en-US" sz="2800" dirty="0" err="1"/>
              <a:t>hiểu</a:t>
            </a:r>
            <a:r>
              <a:rPr lang="en-US" sz="2800" dirty="0"/>
              <a:t> </a:t>
            </a:r>
            <a:r>
              <a:rPr lang="en-US" sz="2800" dirty="0" err="1"/>
              <a:t>ra</a:t>
            </a:r>
            <a:r>
              <a:rPr lang="en-US" sz="2800" dirty="0"/>
              <a:t> </a:t>
            </a:r>
            <a:r>
              <a:rPr lang="en-US" sz="2800" dirty="0" err="1"/>
              <a:t>nhiều</a:t>
            </a:r>
            <a:r>
              <a:rPr lang="en-US" sz="2800" dirty="0"/>
              <a:t> </a:t>
            </a:r>
            <a:r>
              <a:rPr lang="en-US" sz="2800" dirty="0" err="1"/>
              <a:t>điều</a:t>
            </a:r>
            <a:r>
              <a:rPr lang="en-US" sz="2800" dirty="0"/>
              <a:t>. </a:t>
            </a:r>
            <a:r>
              <a:rPr lang="en-US" sz="2800" dirty="0" err="1"/>
              <a:t>Kết</a:t>
            </a:r>
            <a:r>
              <a:rPr lang="en-US" sz="2800" dirty="0"/>
              <a:t> </a:t>
            </a:r>
            <a:r>
              <a:rPr lang="en-US" sz="2800" dirty="0" err="1"/>
              <a:t>thúc</a:t>
            </a:r>
            <a:r>
              <a:rPr lang="en-US" sz="2800" dirty="0"/>
              <a:t> </a:t>
            </a:r>
            <a:r>
              <a:rPr lang="en-US" sz="2800" dirty="0" err="1"/>
              <a:t>mỗi</a:t>
            </a:r>
            <a:r>
              <a:rPr lang="en-US" sz="2800" dirty="0"/>
              <a:t> </a:t>
            </a:r>
            <a:r>
              <a:rPr lang="en-US" sz="2800" dirty="0" err="1"/>
              <a:t>câu</a:t>
            </a:r>
            <a:r>
              <a:rPr lang="en-US" sz="2800" dirty="0"/>
              <a:t> </a:t>
            </a:r>
            <a:r>
              <a:rPr lang="en-US" sz="2800" dirty="0" err="1"/>
              <a:t>chuyện</a:t>
            </a:r>
            <a:r>
              <a:rPr lang="en-US" sz="2800" dirty="0"/>
              <a:t> </a:t>
            </a:r>
            <a:r>
              <a:rPr lang="en-US" sz="2800" dirty="0" err="1"/>
              <a:t>là</a:t>
            </a:r>
            <a:r>
              <a:rPr lang="en-US" sz="2800" dirty="0"/>
              <a:t> </a:t>
            </a:r>
            <a:r>
              <a:rPr lang="en-US" sz="2800" dirty="0" err="1"/>
              <a:t>những</a:t>
            </a:r>
            <a:r>
              <a:rPr lang="en-US" sz="2800" dirty="0"/>
              <a:t> </a:t>
            </a:r>
            <a:r>
              <a:rPr lang="en-US" sz="2800" dirty="0" err="1"/>
              <a:t>suy</a:t>
            </a:r>
            <a:r>
              <a:rPr lang="en-US" sz="2800" dirty="0"/>
              <a:t> </a:t>
            </a:r>
            <a:r>
              <a:rPr lang="en-US" sz="2800" dirty="0" err="1"/>
              <a:t>tư</a:t>
            </a:r>
            <a:r>
              <a:rPr lang="en-US" sz="2800" dirty="0"/>
              <a:t>. </a:t>
            </a:r>
            <a:r>
              <a:rPr lang="en-US" sz="2800" dirty="0" err="1"/>
              <a:t>Đọc</a:t>
            </a:r>
            <a:r>
              <a:rPr lang="en-US" sz="2800" dirty="0"/>
              <a:t> </a:t>
            </a:r>
            <a:r>
              <a:rPr lang="en-US" sz="2800" dirty="0" err="1"/>
              <a:t>cuốn</a:t>
            </a:r>
            <a:r>
              <a:rPr lang="en-US" sz="2800" dirty="0"/>
              <a:t> </a:t>
            </a:r>
            <a:r>
              <a:rPr lang="en-US" sz="2800" dirty="0" err="1"/>
              <a:t>sách</a:t>
            </a:r>
            <a:r>
              <a:rPr lang="en-US" sz="2800" dirty="0"/>
              <a:t> </a:t>
            </a:r>
            <a:r>
              <a:rPr lang="en-US" sz="2800" dirty="0" err="1"/>
              <a:t>có</a:t>
            </a:r>
            <a:r>
              <a:rPr lang="en-US" sz="2800" dirty="0"/>
              <a:t> </a:t>
            </a:r>
            <a:r>
              <a:rPr lang="en-US" sz="2800" dirty="0" err="1"/>
              <a:t>nhiều</a:t>
            </a:r>
            <a:r>
              <a:rPr lang="en-US" sz="2800" dirty="0"/>
              <a:t> </a:t>
            </a:r>
            <a:r>
              <a:rPr lang="en-US" sz="2800" dirty="0" err="1"/>
              <a:t>câu</a:t>
            </a:r>
            <a:r>
              <a:rPr lang="en-US" sz="2800" dirty="0"/>
              <a:t> </a:t>
            </a:r>
            <a:r>
              <a:rPr lang="en-US" sz="2800" dirty="0" err="1"/>
              <a:t>chuyện</a:t>
            </a:r>
            <a:r>
              <a:rPr lang="en-US" sz="2800" dirty="0"/>
              <a:t> </a:t>
            </a:r>
            <a:r>
              <a:rPr lang="en-US" sz="2800" dirty="0" err="1"/>
              <a:t>ấn</a:t>
            </a:r>
            <a:r>
              <a:rPr lang="en-US" sz="2800" dirty="0"/>
              <a:t> </a:t>
            </a:r>
            <a:r>
              <a:rPr lang="en-US" sz="2800" dirty="0" err="1"/>
              <a:t>tượng</a:t>
            </a:r>
            <a:r>
              <a:rPr lang="en-US" sz="2800" dirty="0"/>
              <a:t>, </a:t>
            </a:r>
            <a:r>
              <a:rPr lang="en-US" sz="2800" dirty="0" err="1"/>
              <a:t>càng</a:t>
            </a:r>
            <a:r>
              <a:rPr lang="en-US" sz="2800" dirty="0"/>
              <a:t> </a:t>
            </a:r>
            <a:r>
              <a:rPr lang="en-US" sz="2800" dirty="0" err="1"/>
              <a:t>đọc</a:t>
            </a:r>
            <a:r>
              <a:rPr lang="en-US" sz="2800" dirty="0"/>
              <a:t> </a:t>
            </a:r>
            <a:r>
              <a:rPr lang="en-US" sz="2800" dirty="0" err="1"/>
              <a:t>càng</a:t>
            </a:r>
            <a:r>
              <a:rPr lang="en-US" sz="2800" dirty="0"/>
              <a:t> say.</a:t>
            </a:r>
          </a:p>
          <a:p>
            <a:pPr marL="0" indent="0">
              <a:buNone/>
            </a:pPr>
            <a:endParaRPr lang="en-US" sz="3600" dirty="0"/>
          </a:p>
        </p:txBody>
      </p:sp>
    </p:spTree>
    <p:extLst>
      <p:ext uri="{BB962C8B-B14F-4D97-AF65-F5344CB8AC3E}">
        <p14:creationId xmlns:p14="http://schemas.microsoft.com/office/powerpoint/2010/main" val="39891505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8BADEE8-7AB6-1E07-92DF-42AA57B16FA4}"/>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6E6AFB8-5F17-4E7C-AA23-FF05BE7B2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4205BB-0353-E919-28AB-3B0AC9461317}"/>
              </a:ext>
            </a:extLst>
          </p:cNvPr>
          <p:cNvSpPr>
            <a:spLocks noGrp="1"/>
          </p:cNvSpPr>
          <p:nvPr>
            <p:ph type="title"/>
          </p:nvPr>
        </p:nvSpPr>
        <p:spPr>
          <a:xfrm>
            <a:off x="560049" y="838200"/>
            <a:ext cx="6037941" cy="1514015"/>
          </a:xfrm>
        </p:spPr>
        <p:txBody>
          <a:bodyPr anchor="ctr">
            <a:normAutofit/>
          </a:bodyPr>
          <a:lstStyle/>
          <a:p>
            <a:pPr algn="ctr"/>
            <a:endParaRPr lang="en-US"/>
          </a:p>
        </p:txBody>
      </p:sp>
      <p:pic>
        <p:nvPicPr>
          <p:cNvPr id="4" name="Content Placeholder 3">
            <a:extLst>
              <a:ext uri="{FF2B5EF4-FFF2-40B4-BE49-F238E27FC236}">
                <a16:creationId xmlns:a16="http://schemas.microsoft.com/office/drawing/2014/main" id="{8AB25755-C2F0-9F95-63DE-ED7038D1FAFB}"/>
              </a:ext>
            </a:extLst>
          </p:cNvPr>
          <p:cNvPicPr>
            <a:picLocks noChangeAspect="1"/>
          </p:cNvPicPr>
          <p:nvPr/>
        </p:nvPicPr>
        <p:blipFill>
          <a:blip r:embed="rId2"/>
          <a:srcRect l="35758" r="-1" b="-1"/>
          <a:stretch/>
        </p:blipFill>
        <p:spPr>
          <a:xfrm>
            <a:off x="988540" y="838199"/>
            <a:ext cx="4996249" cy="5338761"/>
          </a:xfrm>
          <a:custGeom>
            <a:avLst/>
            <a:gdLst/>
            <a:ahLst/>
            <a:cxnLst/>
            <a:rect l="l" t="t" r="r" b="b"/>
            <a:pathLst>
              <a:path w="3761812" h="3528043">
                <a:moveTo>
                  <a:pt x="1880906" y="0"/>
                </a:moveTo>
                <a:cubicBezTo>
                  <a:pt x="2919702" y="0"/>
                  <a:pt x="3761812" y="842110"/>
                  <a:pt x="3761812" y="1880906"/>
                </a:cubicBezTo>
                <a:lnTo>
                  <a:pt x="3761812" y="3528043"/>
                </a:lnTo>
                <a:lnTo>
                  <a:pt x="0" y="3528043"/>
                </a:lnTo>
                <a:lnTo>
                  <a:pt x="0" y="1880906"/>
                </a:lnTo>
                <a:cubicBezTo>
                  <a:pt x="0" y="842110"/>
                  <a:pt x="842110" y="0"/>
                  <a:pt x="1880906" y="0"/>
                </a:cubicBezTo>
                <a:close/>
              </a:path>
            </a:pathLst>
          </a:custGeom>
        </p:spPr>
      </p:pic>
      <p:cxnSp>
        <p:nvCxnSpPr>
          <p:cNvPr id="13" name="Straight Connector 12">
            <a:extLst>
              <a:ext uri="{FF2B5EF4-FFF2-40B4-BE49-F238E27FC236}">
                <a16:creationId xmlns:a16="http://schemas.microsoft.com/office/drawing/2014/main" id="{7882FDDB-12BA-4531-A762-4803DABD6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48746"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D8E855C-F3F5-B9E5-FE16-4D853CCCB03F}"/>
              </a:ext>
            </a:extLst>
          </p:cNvPr>
          <p:cNvSpPr>
            <a:spLocks noGrp="1"/>
          </p:cNvSpPr>
          <p:nvPr>
            <p:ph idx="1"/>
          </p:nvPr>
        </p:nvSpPr>
        <p:spPr>
          <a:xfrm>
            <a:off x="7405121" y="208005"/>
            <a:ext cx="4333797" cy="6304005"/>
          </a:xfrm>
        </p:spPr>
        <p:txBody>
          <a:bodyPr>
            <a:normAutofit fontScale="92500"/>
          </a:bodyPr>
          <a:lstStyle/>
          <a:p>
            <a:pPr marL="0" indent="0">
              <a:buNone/>
            </a:pPr>
            <a:r>
              <a:rPr lang="en-US" sz="1800" b="1" i="1" dirty="0">
                <a:effectLst/>
                <a:latin typeface="Times New Roman" panose="02020603050405020304" pitchFamily="18" charset="0"/>
                <a:ea typeface="Calibri" panose="020F0502020204030204" pitchFamily="34" charset="0"/>
              </a:rPr>
              <a:t> </a:t>
            </a:r>
            <a:r>
              <a:rPr lang="vi-VN" sz="2400" b="1" i="1" dirty="0">
                <a:effectLst/>
                <a:latin typeface="Times New Roman" panose="02020603050405020304" pitchFamily="18" charset="0"/>
                <a:ea typeface="Calibri" panose="020F0502020204030204" pitchFamily="34" charset="0"/>
              </a:rPr>
              <a:t>“</a:t>
            </a:r>
            <a:r>
              <a:rPr lang="vi-VN" sz="2800" b="1" i="1" dirty="0">
                <a:effectLst/>
                <a:latin typeface="Times New Roman" panose="02020603050405020304" pitchFamily="18" charset="0"/>
                <a:ea typeface="Calibri" panose="020F0502020204030204" pitchFamily="34" charset="0"/>
              </a:rPr>
              <a:t>Tình thầy trò” </a:t>
            </a:r>
            <a:r>
              <a:rPr lang="vi-VN" sz="2800" dirty="0">
                <a:effectLst/>
                <a:latin typeface="Times New Roman" panose="02020603050405020304" pitchFamily="18" charset="0"/>
                <a:ea typeface="Calibri" panose="020F0502020204030204" pitchFamily="34" charset="0"/>
              </a:rPr>
              <a:t>một tập truyện ý nghĩa giàu cảm xúc và những bài học đáng quý trong cuộc sống. Sự hy sinh thầm lặng của những người thầy đem lại cái chữ cho học trò, hơn thế nữa là đem lại kiến thức, bài học làm người, cách đối nhân xử thế… Các </a:t>
            </a:r>
            <a:r>
              <a:rPr lang="en-US" sz="2800" dirty="0" err="1">
                <a:effectLst/>
                <a:latin typeface="Times New Roman" panose="02020603050405020304" pitchFamily="18" charset="0"/>
                <a:ea typeface="Calibri" panose="020F0502020204030204" pitchFamily="34" charset="0"/>
              </a:rPr>
              <a:t>bạn</a:t>
            </a:r>
            <a:r>
              <a:rPr lang="vi-VN" sz="2800" dirty="0">
                <a:effectLst/>
                <a:latin typeface="Times New Roman" panose="02020603050405020304" pitchFamily="18" charset="0"/>
                <a:ea typeface="Calibri" panose="020F0502020204030204" pitchFamily="34" charset="0"/>
              </a:rPr>
              <a:t> thân mến! Chúng ta hãy </a:t>
            </a:r>
            <a:r>
              <a:rPr lang="en-US" sz="2800" dirty="0" err="1">
                <a:effectLst/>
                <a:latin typeface="Times New Roman" panose="02020603050405020304" pitchFamily="18" charset="0"/>
                <a:ea typeface="Calibri" panose="020F0502020204030204" pitchFamily="34" charset="0"/>
              </a:rPr>
              <a:t>phấn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đấu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học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tập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những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bông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hoa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điểm</a:t>
            </a:r>
            <a:r>
              <a:rPr lang="en-US" sz="2800" dirty="0">
                <a:effectLst/>
                <a:latin typeface="Times New Roman" panose="02020603050405020304" pitchFamily="18" charset="0"/>
                <a:ea typeface="Calibri" panose="020F0502020204030204" pitchFamily="34" charset="0"/>
              </a:rPr>
              <a:t> 10 </a:t>
            </a:r>
            <a:r>
              <a:rPr lang="en-US" sz="2800" dirty="0" err="1">
                <a:effectLst/>
                <a:latin typeface="Times New Roman" panose="02020603050405020304" pitchFamily="18" charset="0"/>
                <a:ea typeface="Calibri" panose="020F0502020204030204" pitchFamily="34" charset="0"/>
              </a:rPr>
              <a:t>để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dâng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tặng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thầy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cô</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ngày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giáy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Việt</a:t>
            </a:r>
            <a:r>
              <a:rPr lang="en-US" sz="2800" dirty="0">
                <a:effectLst/>
                <a:latin typeface="Times New Roman" panose="02020603050405020304" pitchFamily="18" charset="0"/>
                <a:ea typeface="Calibri" panose="020F0502020204030204" pitchFamily="34" charset="0"/>
              </a:rPr>
              <a:t> Nam20-11 </a:t>
            </a:r>
            <a:r>
              <a:rPr lang="en-US" sz="2800" dirty="0" err="1">
                <a:effectLst/>
                <a:latin typeface="Times New Roman" panose="02020603050405020304" pitchFamily="18" charset="0"/>
                <a:ea typeface="Calibri" panose="020F0502020204030204" pitchFamily="34" charset="0"/>
              </a:rPr>
              <a:t>đầy</a:t>
            </a:r>
            <a:r>
              <a:rPr lang="en-US" sz="2800" dirty="0">
                <a:effectLst/>
                <a:latin typeface="Times New Roman" panose="02020603050405020304" pitchFamily="18" charset="0"/>
                <a:ea typeface="Calibri" panose="020F0502020204030204" pitchFamily="34" charset="0"/>
              </a:rPr>
              <a:t> ý </a:t>
            </a:r>
            <a:r>
              <a:rPr lang="en-US" sz="2800" dirty="0" err="1">
                <a:effectLst/>
                <a:latin typeface="Times New Roman" panose="02020603050405020304" pitchFamily="18" charset="0"/>
                <a:ea typeface="Calibri" panose="020F0502020204030204" pitchFamily="34" charset="0"/>
              </a:rPr>
              <a:t>nghĩa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này</a:t>
            </a:r>
            <a:r>
              <a:rPr lang="en-US" sz="2800" dirty="0">
                <a:effectLst/>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17751526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p:tgtEl>
                                          <p:spTgt spid="8">
                                            <p:txEl>
                                              <p:pRg st="0" end="0"/>
                                            </p:txEl>
                                          </p:spTgt>
                                        </p:tgtEl>
                                        <p:attrNameLst>
                                          <p:attrName>ppt_y</p:attrName>
                                        </p:attrNameLst>
                                      </p:cBhvr>
                                      <p:tavLst>
                                        <p:tav tm="0">
                                          <p:val>
                                            <p:strVal val="ppt_y"/>
                                          </p:val>
                                        </p:tav>
                                        <p:tav tm="100000">
                                          <p:val>
                                            <p:strVal val="1+ppt_h/2"/>
                                          </p:val>
                                        </p:tav>
                                      </p:tavLst>
                                    </p:anim>
                                    <p:set>
                                      <p:cBhvr>
                                        <p:cTn id="15"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D6D0BAE-9A5B-87B5-029E-0D877078080F}"/>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50EFE3F-8C50-4D43-1E7F-FE8853690A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2E07B8-D949-90C2-C2EE-DE3889A5C498}"/>
              </a:ext>
            </a:extLst>
          </p:cNvPr>
          <p:cNvSpPr>
            <a:spLocks noGrp="1"/>
          </p:cNvSpPr>
          <p:nvPr>
            <p:ph type="title"/>
          </p:nvPr>
        </p:nvSpPr>
        <p:spPr>
          <a:xfrm>
            <a:off x="560049" y="838200"/>
            <a:ext cx="6037941" cy="1514015"/>
          </a:xfrm>
        </p:spPr>
        <p:txBody>
          <a:bodyPr anchor="ctr">
            <a:normAutofit/>
          </a:bodyPr>
          <a:lstStyle/>
          <a:p>
            <a:pPr algn="ctr"/>
            <a:endParaRPr lang="en-US"/>
          </a:p>
        </p:txBody>
      </p:sp>
      <p:pic>
        <p:nvPicPr>
          <p:cNvPr id="4" name="Content Placeholder 3">
            <a:extLst>
              <a:ext uri="{FF2B5EF4-FFF2-40B4-BE49-F238E27FC236}">
                <a16:creationId xmlns:a16="http://schemas.microsoft.com/office/drawing/2014/main" id="{01ECB4F0-4B03-2BA9-06BC-CD79B1E3DD5D}"/>
              </a:ext>
            </a:extLst>
          </p:cNvPr>
          <p:cNvPicPr>
            <a:picLocks noChangeAspect="1"/>
          </p:cNvPicPr>
          <p:nvPr/>
        </p:nvPicPr>
        <p:blipFill>
          <a:blip r:embed="rId2"/>
          <a:srcRect l="35758" r="-1" b="-1"/>
          <a:stretch/>
        </p:blipFill>
        <p:spPr>
          <a:xfrm>
            <a:off x="988540" y="838199"/>
            <a:ext cx="4996249" cy="5338761"/>
          </a:xfrm>
          <a:custGeom>
            <a:avLst/>
            <a:gdLst/>
            <a:ahLst/>
            <a:cxnLst/>
            <a:rect l="l" t="t" r="r" b="b"/>
            <a:pathLst>
              <a:path w="3761812" h="3528043">
                <a:moveTo>
                  <a:pt x="1880906" y="0"/>
                </a:moveTo>
                <a:cubicBezTo>
                  <a:pt x="2919702" y="0"/>
                  <a:pt x="3761812" y="842110"/>
                  <a:pt x="3761812" y="1880906"/>
                </a:cubicBezTo>
                <a:lnTo>
                  <a:pt x="3761812" y="3528043"/>
                </a:lnTo>
                <a:lnTo>
                  <a:pt x="0" y="3528043"/>
                </a:lnTo>
                <a:lnTo>
                  <a:pt x="0" y="1880906"/>
                </a:lnTo>
                <a:cubicBezTo>
                  <a:pt x="0" y="842110"/>
                  <a:pt x="842110" y="0"/>
                  <a:pt x="1880906" y="0"/>
                </a:cubicBezTo>
                <a:close/>
              </a:path>
            </a:pathLst>
          </a:custGeom>
        </p:spPr>
      </p:pic>
      <p:cxnSp>
        <p:nvCxnSpPr>
          <p:cNvPr id="13" name="Straight Connector 12">
            <a:extLst>
              <a:ext uri="{FF2B5EF4-FFF2-40B4-BE49-F238E27FC236}">
                <a16:creationId xmlns:a16="http://schemas.microsoft.com/office/drawing/2014/main" id="{D2FB5150-58DB-F6C9-04E5-4595C8F80F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48746"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E37FEB97-88E0-23EA-8A11-3ACF390A6AC0}"/>
              </a:ext>
            </a:extLst>
          </p:cNvPr>
          <p:cNvSpPr>
            <a:spLocks noGrp="1"/>
          </p:cNvSpPr>
          <p:nvPr>
            <p:ph idx="1"/>
          </p:nvPr>
        </p:nvSpPr>
        <p:spPr>
          <a:xfrm>
            <a:off x="7405121" y="208005"/>
            <a:ext cx="4333797" cy="6304005"/>
          </a:xfrm>
        </p:spPr>
        <p:txBody>
          <a:bodyPr>
            <a:normAutofit/>
          </a:bodyPr>
          <a:lstStyle/>
          <a:p>
            <a:r>
              <a:rPr lang="en-US" sz="4000" dirty="0"/>
              <a:t> </a:t>
            </a:r>
            <a:r>
              <a:rPr lang="en-US" sz="4000" dirty="0" err="1"/>
              <a:t>Đọc</a:t>
            </a:r>
            <a:r>
              <a:rPr lang="en-US" sz="4000" dirty="0"/>
              <a:t> </a:t>
            </a:r>
            <a:r>
              <a:rPr lang="en-US" sz="4000" dirty="0" err="1"/>
              <a:t>đi</a:t>
            </a:r>
            <a:r>
              <a:rPr lang="en-US" sz="4000" dirty="0"/>
              <a:t> </a:t>
            </a:r>
            <a:r>
              <a:rPr lang="en-US" sz="4000" dirty="0" err="1"/>
              <a:t>em</a:t>
            </a:r>
            <a:r>
              <a:rPr lang="en-US" sz="4000" dirty="0"/>
              <a:t> </a:t>
            </a:r>
            <a:r>
              <a:rPr lang="en-US" sz="4000" dirty="0" err="1"/>
              <a:t>cuốn</a:t>
            </a:r>
            <a:r>
              <a:rPr lang="en-US" sz="4000" dirty="0"/>
              <a:t> </a:t>
            </a:r>
            <a:r>
              <a:rPr lang="en-US" sz="4000" dirty="0" err="1"/>
              <a:t>sách</a:t>
            </a:r>
            <a:r>
              <a:rPr lang="en-US" sz="4000" dirty="0"/>
              <a:t> </a:t>
            </a:r>
            <a:r>
              <a:rPr lang="en-US" sz="4000" dirty="0" err="1"/>
              <a:t>trên</a:t>
            </a:r>
            <a:r>
              <a:rPr lang="en-US" sz="4000" dirty="0"/>
              <a:t> </a:t>
            </a:r>
            <a:r>
              <a:rPr lang="en-US" sz="4000" dirty="0" err="1"/>
              <a:t>tay</a:t>
            </a:r>
            <a:endParaRPr lang="en-US" sz="4000" dirty="0"/>
          </a:p>
          <a:p>
            <a:r>
              <a:rPr lang="en-US" sz="4000" dirty="0" err="1"/>
              <a:t>Lúa</a:t>
            </a:r>
            <a:r>
              <a:rPr lang="en-US" sz="4000" dirty="0"/>
              <a:t> </a:t>
            </a:r>
            <a:r>
              <a:rPr lang="en-US" sz="4000" dirty="0" err="1"/>
              <a:t>xanh</a:t>
            </a:r>
            <a:r>
              <a:rPr lang="en-US" sz="4000" dirty="0"/>
              <a:t> </a:t>
            </a:r>
            <a:r>
              <a:rPr lang="en-US" sz="4000" dirty="0" err="1"/>
              <a:t>mướt</a:t>
            </a:r>
            <a:r>
              <a:rPr lang="en-US" sz="4000" dirty="0"/>
              <a:t> </a:t>
            </a:r>
            <a:r>
              <a:rPr lang="en-US" sz="4000" dirty="0" err="1"/>
              <a:t>cánh</a:t>
            </a:r>
            <a:r>
              <a:rPr lang="en-US" sz="4000" dirty="0"/>
              <a:t> </a:t>
            </a:r>
            <a:r>
              <a:rPr lang="en-US" sz="4000" dirty="0" err="1"/>
              <a:t>cò</a:t>
            </a:r>
            <a:r>
              <a:rPr lang="en-US" sz="4000" dirty="0"/>
              <a:t> bay </a:t>
            </a:r>
            <a:r>
              <a:rPr lang="en-US" sz="4000" dirty="0" err="1"/>
              <a:t>lả</a:t>
            </a:r>
            <a:endParaRPr lang="en-US" sz="4000" dirty="0"/>
          </a:p>
          <a:p>
            <a:r>
              <a:rPr lang="en-US" sz="4000" dirty="0" err="1"/>
              <a:t>Tổ</a:t>
            </a:r>
            <a:r>
              <a:rPr lang="en-US" sz="4000" dirty="0"/>
              <a:t> </a:t>
            </a:r>
            <a:r>
              <a:rPr lang="en-US" sz="4000" dirty="0" err="1"/>
              <a:t>quốc</a:t>
            </a:r>
            <a:r>
              <a:rPr lang="en-US" sz="4000" dirty="0"/>
              <a:t> </a:t>
            </a:r>
            <a:r>
              <a:rPr lang="en-US" sz="4000" dirty="0" err="1"/>
              <a:t>vút</a:t>
            </a:r>
            <a:r>
              <a:rPr lang="en-US" sz="4000" dirty="0"/>
              <a:t> </a:t>
            </a:r>
            <a:r>
              <a:rPr lang="en-US" sz="4000" dirty="0" err="1"/>
              <a:t>lên</a:t>
            </a:r>
            <a:r>
              <a:rPr lang="en-US" sz="4000" dirty="0"/>
              <a:t> </a:t>
            </a:r>
            <a:r>
              <a:rPr lang="en-US" sz="4000" dirty="0" err="1"/>
              <a:t>tầm</a:t>
            </a:r>
            <a:r>
              <a:rPr lang="en-US" sz="4000" dirty="0"/>
              <a:t> </a:t>
            </a:r>
            <a:r>
              <a:rPr lang="en-US" sz="4000" dirty="0" err="1"/>
              <a:t>cao</a:t>
            </a:r>
            <a:r>
              <a:rPr lang="en-US" sz="4000" dirty="0"/>
              <a:t> </a:t>
            </a:r>
            <a:r>
              <a:rPr lang="en-US" sz="4000" dirty="0" err="1"/>
              <a:t>rực</a:t>
            </a:r>
            <a:r>
              <a:rPr lang="en-US" sz="4000" dirty="0"/>
              <a:t> </a:t>
            </a:r>
            <a:r>
              <a:rPr lang="en-US" sz="4000" dirty="0" err="1"/>
              <a:t>rỡ</a:t>
            </a:r>
            <a:endParaRPr lang="en-US" sz="4000" dirty="0"/>
          </a:p>
          <a:p>
            <a:r>
              <a:rPr lang="en-US" sz="4000" dirty="0"/>
              <a:t>  </a:t>
            </a:r>
            <a:r>
              <a:rPr lang="en-US" sz="4000" dirty="0" err="1"/>
              <a:t>Cũng</a:t>
            </a:r>
            <a:r>
              <a:rPr lang="en-US" sz="4000" dirty="0"/>
              <a:t> </a:t>
            </a:r>
            <a:r>
              <a:rPr lang="en-US" sz="4000" dirty="0" err="1"/>
              <a:t>bắt</a:t>
            </a:r>
            <a:r>
              <a:rPr lang="en-US" sz="4000" dirty="0"/>
              <a:t> </a:t>
            </a:r>
            <a:r>
              <a:rPr lang="en-US" sz="4000" dirty="0" err="1"/>
              <a:t>đâu</a:t>
            </a:r>
            <a:r>
              <a:rPr lang="en-US" sz="4000" dirty="0"/>
              <a:t> </a:t>
            </a:r>
            <a:r>
              <a:rPr lang="en-US" sz="4000" dirty="0" err="1"/>
              <a:t>từ</a:t>
            </a:r>
            <a:r>
              <a:rPr lang="en-US" sz="4000" dirty="0"/>
              <a:t> </a:t>
            </a:r>
            <a:r>
              <a:rPr lang="en-US" sz="4000" dirty="0" err="1"/>
              <a:t>trang</a:t>
            </a:r>
            <a:r>
              <a:rPr lang="en-US" sz="4000" dirty="0"/>
              <a:t> </a:t>
            </a:r>
            <a:r>
              <a:rPr lang="en-US" sz="4000" dirty="0" err="1"/>
              <a:t>sách</a:t>
            </a:r>
            <a:r>
              <a:rPr lang="en-US" sz="4000" dirty="0"/>
              <a:t> </a:t>
            </a:r>
            <a:r>
              <a:rPr lang="en-US" sz="4000" dirty="0" err="1"/>
              <a:t>hôm</a:t>
            </a:r>
            <a:r>
              <a:rPr lang="en-US" sz="4000" dirty="0"/>
              <a:t> nay</a:t>
            </a:r>
            <a:endParaRPr lang="en-US" sz="6000" dirty="0"/>
          </a:p>
        </p:txBody>
      </p:sp>
    </p:spTree>
    <p:extLst>
      <p:ext uri="{BB962C8B-B14F-4D97-AF65-F5344CB8AC3E}">
        <p14:creationId xmlns:p14="http://schemas.microsoft.com/office/powerpoint/2010/main" val="406952265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theme/theme1.xml><?xml version="1.0" encoding="utf-8"?>
<a:theme xmlns:a="http://schemas.openxmlformats.org/drawingml/2006/main" name="ArchwayVTI">
  <a:themeElements>
    <a:clrScheme name="AnalogousFromLightSeed_2SEEDS">
      <a:dk1>
        <a:srgbClr val="000000"/>
      </a:dk1>
      <a:lt1>
        <a:srgbClr val="FFFFFF"/>
      </a:lt1>
      <a:dk2>
        <a:srgbClr val="243941"/>
      </a:dk2>
      <a:lt2>
        <a:srgbClr val="E8E5E2"/>
      </a:lt2>
      <a:accent1>
        <a:srgbClr val="7F99BA"/>
      </a:accent1>
      <a:accent2>
        <a:srgbClr val="7EA9B0"/>
      </a:accent2>
      <a:accent3>
        <a:srgbClr val="9697C6"/>
      </a:accent3>
      <a:accent4>
        <a:srgbClr val="BA807F"/>
      </a:accent4>
      <a:accent5>
        <a:srgbClr val="BB9B82"/>
      </a:accent5>
      <a:accent6>
        <a:srgbClr val="ACA476"/>
      </a:accent6>
      <a:hlink>
        <a:srgbClr val="997E5D"/>
      </a:hlink>
      <a:folHlink>
        <a:srgbClr val="7F7F7F"/>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VTI" id="{309F1D27-9968-4F93-BA7C-3666A757FD2E}" vid="{76D8E8FD-8787-4E56-A14A-C28BF58ABEEE}"/>
    </a:ext>
  </a:extLst>
</a:theme>
</file>

<file path=docProps/app.xml><?xml version="1.0" encoding="utf-8"?>
<Properties xmlns="http://schemas.openxmlformats.org/officeDocument/2006/extended-properties" xmlns:vt="http://schemas.openxmlformats.org/officeDocument/2006/docPropsVTypes">
  <TotalTime>65</TotalTime>
  <Words>453</Words>
  <Application>Microsoft Office PowerPoint</Application>
  <PresentationFormat>Widescreen</PresentationFormat>
  <Paragraphs>18</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Dreaming Outloud Pro</vt:lpstr>
      <vt:lpstr>Dreaming Outloud Script Pro</vt:lpstr>
      <vt:lpstr>Felix Titling</vt:lpstr>
      <vt:lpstr>Fraunces Extra Bold</vt:lpstr>
      <vt:lpstr>Goudy Old Style</vt:lpstr>
      <vt:lpstr>Nobile</vt:lpstr>
      <vt:lpstr>Times New Roman</vt:lpstr>
      <vt:lpstr>ArchwayVTI</vt:lpstr>
      <vt:lpstr>PowerPoint Presentation</vt:lpstr>
      <vt:lpstr>Tri Ân Thầy  Cô 20/11</vt:lpstr>
      <vt:lpstr> </vt:lpstr>
      <vt:lpstr>PowerPoint Presentation</vt:lpstr>
      <vt:lpstr>PowerPoint Presentation</vt:lpstr>
      <vt:lpstr>TÌNH THẦY TRÒ</vt:lpstr>
      <vt:lpstr>TÌNH THẦY TRÒ</vt:lpstr>
      <vt:lpstr>PowerPoint Presentation</vt:lpstr>
      <vt:lpstr>PowerPoint Presentation</vt:lpstr>
      <vt:lpstr> Sau buổi giới thiệu sách này em mong thầy cô và các bạn tìm đọc cuốn sách này ở thư viện trường nhé!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Bảo Đặng</dc:creator>
  <cp:lastModifiedBy>Bảo Đặng</cp:lastModifiedBy>
  <cp:revision>1</cp:revision>
  <dcterms:created xsi:type="dcterms:W3CDTF">2024-11-23T12:31:29Z</dcterms:created>
  <dcterms:modified xsi:type="dcterms:W3CDTF">2024-11-23T13:37:20Z</dcterms:modified>
</cp:coreProperties>
</file>