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733" r:id="rId2"/>
  </p:sldMasterIdLst>
  <p:notesMasterIdLst>
    <p:notesMasterId r:id="rId36"/>
  </p:notesMasterIdLst>
  <p:sldIdLst>
    <p:sldId id="947" r:id="rId3"/>
    <p:sldId id="256" r:id="rId4"/>
    <p:sldId id="869" r:id="rId5"/>
    <p:sldId id="260" r:id="rId6"/>
    <p:sldId id="941" r:id="rId7"/>
    <p:sldId id="948" r:id="rId8"/>
    <p:sldId id="922" r:id="rId9"/>
    <p:sldId id="923" r:id="rId10"/>
    <p:sldId id="925" r:id="rId11"/>
    <p:sldId id="928" r:id="rId12"/>
    <p:sldId id="929" r:id="rId13"/>
    <p:sldId id="930" r:id="rId14"/>
    <p:sldId id="259" r:id="rId15"/>
    <p:sldId id="934" r:id="rId16"/>
    <p:sldId id="937" r:id="rId17"/>
    <p:sldId id="938" r:id="rId18"/>
    <p:sldId id="939" r:id="rId19"/>
    <p:sldId id="933" r:id="rId20"/>
    <p:sldId id="949" r:id="rId21"/>
    <p:sldId id="905" r:id="rId22"/>
    <p:sldId id="946" r:id="rId23"/>
    <p:sldId id="908" r:id="rId24"/>
    <p:sldId id="945" r:id="rId25"/>
    <p:sldId id="914" r:id="rId26"/>
    <p:sldId id="915" r:id="rId27"/>
    <p:sldId id="950" r:id="rId28"/>
    <p:sldId id="951" r:id="rId29"/>
    <p:sldId id="952" r:id="rId30"/>
    <p:sldId id="953" r:id="rId31"/>
    <p:sldId id="904" r:id="rId32"/>
    <p:sldId id="912" r:id="rId33"/>
    <p:sldId id="954" r:id="rId34"/>
    <p:sldId id="955" r:id="rId35"/>
  </p:sldIdLst>
  <p:sldSz cx="9144000" cy="5143500" type="screen16x9"/>
  <p:notesSz cx="6858000" cy="9144000"/>
  <p:embeddedFontLst>
    <p:embeddedFont>
      <p:font typeface="Overpass Black" panose="020B0604020202020204" charset="0"/>
      <p:regular r:id="rId37"/>
      <p:bold r:id="rId38"/>
      <p:italic r:id="rId39"/>
      <p:boldItalic r:id="rId40"/>
    </p:embeddedFont>
    <p:embeddedFont>
      <p:font typeface="Fredoka One" panose="020B0604020202020204" charset="0"/>
      <p:regular r:id="rId41"/>
    </p:embeddedFont>
    <p:embeddedFont>
      <p:font typeface="Sport Day" panose="020B0604020202020204" charset="0"/>
      <p:regular r:id="rId42"/>
      <p:bold r:id="rId43"/>
      <p:italic r:id="rId44"/>
      <p:boldItalic r:id="rId45"/>
    </p:embeddedFont>
    <p:embeddedFont>
      <p:font typeface="Exo 2" panose="020B0604020202020204" charset="0"/>
      <p:regular r:id="rId46"/>
      <p:bold r:id="rId47"/>
      <p:italic r:id="rId48"/>
      <p:bold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Open Sans" panose="020B0604020202020204" charset="0"/>
      <p:regular r:id="rId54"/>
      <p:bold r:id="rId55"/>
      <p:italic r:id="rId56"/>
      <p:boldItalic r:id="rId57"/>
    </p:embeddedFont>
    <p:embeddedFont>
      <p:font typeface="Comic Sans MS" panose="030F0702030302020204" pitchFamily="66" charset="0"/>
      <p:regular r:id="rId58"/>
      <p:bold r:id="rId59"/>
      <p:italic r:id="rId60"/>
      <p:boldItalic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9E7023F-6CBF-420D-9846-A4CF4D6D8DD8}">
  <a:tblStyle styleId="{09E7023F-6CBF-420D-9846-A4CF4D6D8DD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53"/>
    <p:restoredTop sz="94675"/>
  </p:normalViewPr>
  <p:slideViewPr>
    <p:cSldViewPr snapToGrid="0">
      <p:cViewPr varScale="1">
        <p:scale>
          <a:sx n="110" d="100"/>
          <a:sy n="110" d="100"/>
        </p:scale>
        <p:origin x="516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5" Type="http://schemas.openxmlformats.org/officeDocument/2006/relationships/slide" Target="slides/slide3.xml"/><Relationship Id="rId61" Type="http://schemas.openxmlformats.org/officeDocument/2006/relationships/font" Target="fonts/font25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Google Shape;2499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0" name="Google Shape;2500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5533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2" name="Google Shape;2822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3" name="Google Shape;2823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0638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4114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656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7664899" y="1459525"/>
            <a:ext cx="894076" cy="666865"/>
            <a:chOff x="7664899" y="1459525"/>
            <a:chExt cx="894076" cy="666865"/>
          </a:xfrm>
        </p:grpSpPr>
        <p:sp>
          <p:nvSpPr>
            <p:cNvPr id="27" name="Google Shape;27;p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" name="Google Shape;58;p2"/>
          <p:cNvGrpSpPr/>
          <p:nvPr/>
        </p:nvGrpSpPr>
        <p:grpSpPr>
          <a:xfrm>
            <a:off x="513430" y="1075376"/>
            <a:ext cx="860090" cy="986678"/>
            <a:chOff x="513430" y="1075376"/>
            <a:chExt cx="860090" cy="986678"/>
          </a:xfrm>
        </p:grpSpPr>
        <p:sp>
          <p:nvSpPr>
            <p:cNvPr id="59" name="Google Shape;59;p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" name="Google Shape;89;p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57D9A7-554D-4154-B72A-9FA6422360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52DA04F9-1E95-43E5-9D93-A01324A6F6D4}" type="datetimeFigureOut">
              <a:rPr lang="en-US" altLang="ko-KR"/>
              <a:pPr>
                <a:defRPr/>
              </a:pPr>
              <a:t>23/10/2024</a:t>
            </a:fld>
            <a:endParaRPr lang="en-US" altLang="ko-K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17ED38-45EC-4892-8CEA-D4D567F5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DA261-3FC1-483B-97A4-4E59A20A7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D7786E2-6BF3-4756-8462-70E62C07709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0317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99FBC6-77F9-4654-984C-5F9D8D4A41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8A3CE2F3-216C-433E-B4A4-26373D740D4D}" type="datetimeFigureOut">
              <a:rPr lang="en-US" altLang="ko-KR"/>
              <a:pPr>
                <a:defRPr/>
              </a:pPr>
              <a:t>23/10/2024</a:t>
            </a:fld>
            <a:endParaRPr lang="en-US" altLang="ko-K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5739F1-13E0-4DF2-8F91-A8CC33E44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01645D-C045-4588-99C0-94C28D944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9E752AA-33A3-4F97-B447-14D2622F1C3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76877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6BBD3-DB4E-46A3-904E-259E47F63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DDB11955-4C52-4ACE-9915-48BAA5B95DD1}" type="datetimeFigureOut">
              <a:rPr lang="en-US" altLang="ko-KR"/>
              <a:pPr>
                <a:defRPr/>
              </a:pPr>
              <a:t>23/10/2024</a:t>
            </a:fld>
            <a:endParaRPr lang="en-US" altLang="ko-K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B44734-119E-486F-9761-D8C244308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F192D7-E79F-4F6D-8A21-697B834F8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93FB546-B118-4B56-AD6C-4E3FD557E57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67455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94DC74-BF9D-4BB5-959A-4A2E8258D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8C81F9FD-7905-44A2-A411-DB5FC83FCE46}" type="datetimeFigureOut">
              <a:rPr lang="en-US" altLang="ko-KR"/>
              <a:pPr>
                <a:defRPr/>
              </a:pPr>
              <a:t>23/10/2024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E05C-AA37-4138-AD64-61F98F2EE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7AFB5-E1B4-4F9C-988A-37AE6B3E3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DA6AA80-8859-43C1-AC0B-54AFE506D8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37976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E675E8-0151-46D1-B1EA-6E50D5EA03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A8D7F97F-173B-40E8-BF65-40E341EA58B8}" type="datetimeFigureOut">
              <a:rPr lang="en-US" altLang="ko-KR"/>
              <a:pPr>
                <a:defRPr/>
              </a:pPr>
              <a:t>23/10/2024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5DB74-A17F-461E-A0C3-AB5E1FA69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E3E1FF-6BD9-4248-8D4C-E0346870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A196937-D1A3-44FB-AA78-970360C06ED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74974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D3B5-2160-412C-AC27-00FF7CCDA0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2BA62CD6-D7FD-447C-A755-8C9E8E80283A}" type="datetimeFigureOut">
              <a:rPr lang="en-US" altLang="ko-KR"/>
              <a:pPr>
                <a:defRPr/>
              </a:pPr>
              <a:t>23/10/2024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A3BB9-C9E7-4F62-8100-2E2BEEDCE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1B398-F8FF-4958-A5DA-BFB309805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36EF3D1-F3B0-499B-B780-4922AC94957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04802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E7D58-9701-40ED-91C8-6B2A76597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51BD2716-ADE4-46A2-A178-C3A06EE36285}" type="datetimeFigureOut">
              <a:rPr lang="en-US" altLang="ko-KR"/>
              <a:pPr>
                <a:defRPr/>
              </a:pPr>
              <a:t>23/10/2024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FAF5A-2D7C-4722-A536-EBCDD51DB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32252-273A-4BC1-AEF6-B4E5D40AF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C98D5C8-51E9-4211-B3EA-B017F19BBE3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0589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3"/>
          <p:cNvGrpSpPr/>
          <p:nvPr/>
        </p:nvGrpSpPr>
        <p:grpSpPr>
          <a:xfrm>
            <a:off x="4870108" y="630544"/>
            <a:ext cx="4112429" cy="3882309"/>
            <a:chOff x="4544101" y="322704"/>
            <a:chExt cx="4764719" cy="4498098"/>
          </a:xfrm>
        </p:grpSpPr>
        <p:sp>
          <p:nvSpPr>
            <p:cNvPr id="96" name="Google Shape;96;p3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05" name="Google Shape;105;p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 rot="5400000" flipH="1">
            <a:off x="-924680" y="2091609"/>
            <a:ext cx="5719701" cy="4411139"/>
            <a:chOff x="1569550" y="795179"/>
            <a:chExt cx="6519663" cy="3469513"/>
          </a:xfrm>
        </p:grpSpPr>
        <p:sp>
          <p:nvSpPr>
            <p:cNvPr id="108" name="Google Shape;108;p3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" name="Google Shape;109;p3"/>
            <p:cNvGrpSpPr/>
            <p:nvPr/>
          </p:nvGrpSpPr>
          <p:grpSpPr>
            <a:xfrm>
              <a:off x="1569550" y="795179"/>
              <a:ext cx="6519663" cy="3469513"/>
              <a:chOff x="6012925" y="3010525"/>
              <a:chExt cx="1512718" cy="9640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115;p3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116" name="Google Shape;116;p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3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ONE_COLUMN_TEXT_1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7" name="Google Shape;817;p15"/>
          <p:cNvGrpSpPr/>
          <p:nvPr/>
        </p:nvGrpSpPr>
        <p:grpSpPr>
          <a:xfrm>
            <a:off x="1373558" y="441404"/>
            <a:ext cx="6367911" cy="3922930"/>
            <a:chOff x="1569550" y="629994"/>
            <a:chExt cx="5900038" cy="3634698"/>
          </a:xfrm>
        </p:grpSpPr>
        <p:grpSp>
          <p:nvGrpSpPr>
            <p:cNvPr id="818" name="Google Shape;818;p15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819" name="Google Shape;819;p15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1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4" name="Google Shape;824;p15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15"/>
          <p:cNvSpPr txBox="1">
            <a:spLocks noGrp="1"/>
          </p:cNvSpPr>
          <p:nvPr>
            <p:ph type="title"/>
          </p:nvPr>
        </p:nvSpPr>
        <p:spPr>
          <a:xfrm>
            <a:off x="1991650" y="1028776"/>
            <a:ext cx="5183700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5"/>
          <p:cNvSpPr txBox="1">
            <a:spLocks noGrp="1"/>
          </p:cNvSpPr>
          <p:nvPr>
            <p:ph type="subTitle" idx="1"/>
          </p:nvPr>
        </p:nvSpPr>
        <p:spPr>
          <a:xfrm>
            <a:off x="2046150" y="2883100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5"/>
          <p:cNvSpPr/>
          <p:nvPr/>
        </p:nvSpPr>
        <p:spPr>
          <a:xfrm rot="10800000" flipH="1">
            <a:off x="-532037" y="-606633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5"/>
          <p:cNvSpPr/>
          <p:nvPr/>
        </p:nvSpPr>
        <p:spPr>
          <a:xfrm rot="5737592">
            <a:off x="7064899" y="2728579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" name="Google Shape;829;p15"/>
          <p:cNvGrpSpPr/>
          <p:nvPr/>
        </p:nvGrpSpPr>
        <p:grpSpPr>
          <a:xfrm rot="5400000">
            <a:off x="7718171" y="-484217"/>
            <a:ext cx="970042" cy="1918341"/>
            <a:chOff x="961675" y="1958725"/>
            <a:chExt cx="563225" cy="1113825"/>
          </a:xfrm>
        </p:grpSpPr>
        <p:sp>
          <p:nvSpPr>
            <p:cNvPr id="830" name="Google Shape;830;p1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2" name="Google Shape;832;p15"/>
          <p:cNvGrpSpPr/>
          <p:nvPr/>
        </p:nvGrpSpPr>
        <p:grpSpPr>
          <a:xfrm rot="10800000">
            <a:off x="-14209" y="3449289"/>
            <a:ext cx="2862466" cy="1695774"/>
            <a:chOff x="238125" y="3383650"/>
            <a:chExt cx="1287775" cy="762900"/>
          </a:xfrm>
        </p:grpSpPr>
        <p:sp>
          <p:nvSpPr>
            <p:cNvPr id="833" name="Google Shape;833;p1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6" name="Google Shape;836;p15"/>
          <p:cNvSpPr/>
          <p:nvPr/>
        </p:nvSpPr>
        <p:spPr>
          <a:xfrm>
            <a:off x="2080440" y="39221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5"/>
          <p:cNvSpPr/>
          <p:nvPr/>
        </p:nvSpPr>
        <p:spPr>
          <a:xfrm>
            <a:off x="6819877" y="663935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5"/>
          <p:cNvSpPr/>
          <p:nvPr/>
        </p:nvSpPr>
        <p:spPr>
          <a:xfrm>
            <a:off x="7066983" y="375451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9" name="Google Shape;839;p15"/>
          <p:cNvGrpSpPr/>
          <p:nvPr/>
        </p:nvGrpSpPr>
        <p:grpSpPr>
          <a:xfrm rot="-5839867">
            <a:off x="451931" y="1931146"/>
            <a:ext cx="894053" cy="666848"/>
            <a:chOff x="7664899" y="1459525"/>
            <a:chExt cx="894076" cy="666865"/>
          </a:xfrm>
        </p:grpSpPr>
        <p:sp>
          <p:nvSpPr>
            <p:cNvPr id="840" name="Google Shape;840;p15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5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2" name="Google Shape;842;p15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843" name="Google Shape;843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15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15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15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15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15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15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15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1" name="Google Shape;871;p15"/>
          <p:cNvGrpSpPr/>
          <p:nvPr/>
        </p:nvGrpSpPr>
        <p:grpSpPr>
          <a:xfrm rot="1834538" flipH="1">
            <a:off x="7880182" y="1613616"/>
            <a:ext cx="860132" cy="986726"/>
            <a:chOff x="513430" y="1075376"/>
            <a:chExt cx="860090" cy="986678"/>
          </a:xfrm>
        </p:grpSpPr>
        <p:sp>
          <p:nvSpPr>
            <p:cNvPr id="872" name="Google Shape;872;p15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3" name="Google Shape;873;p15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874" name="Google Shape;874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15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15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15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15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15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15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5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2" name="Google Shape;902;p15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3" name="Google Shape;903;p15"/>
          <p:cNvSpPr/>
          <p:nvPr/>
        </p:nvSpPr>
        <p:spPr>
          <a:xfrm>
            <a:off x="1840600" y="9340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3"/>
          <p:cNvSpPr/>
          <p:nvPr/>
        </p:nvSpPr>
        <p:spPr>
          <a:xfrm rot="5062382" flipH="1">
            <a:off x="6228113" y="-916395"/>
            <a:ext cx="5086533" cy="5069836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23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13" name="Google Shape;1413;p23"/>
          <p:cNvSpPr txBox="1">
            <a:spLocks noGrp="1"/>
          </p:cNvSpPr>
          <p:nvPr>
            <p:ph type="title" idx="2" hasCustomPrompt="1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14" name="Google Shape;1414;p23"/>
          <p:cNvSpPr txBox="1">
            <a:spLocks noGrp="1"/>
          </p:cNvSpPr>
          <p:nvPr>
            <p:ph type="subTitle" idx="1"/>
          </p:nvPr>
        </p:nvSpPr>
        <p:spPr>
          <a:xfrm>
            <a:off x="5667250" y="3636502"/>
            <a:ext cx="2556600" cy="5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5" name="Google Shape;1415;p23"/>
          <p:cNvSpPr/>
          <p:nvPr/>
        </p:nvSpPr>
        <p:spPr>
          <a:xfrm>
            <a:off x="5488900" y="4561775"/>
            <a:ext cx="2556600" cy="1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23"/>
          <p:cNvSpPr/>
          <p:nvPr/>
        </p:nvSpPr>
        <p:spPr>
          <a:xfrm rot="-275769">
            <a:off x="-589887" y="2863602"/>
            <a:ext cx="2475700" cy="334185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7" name="Google Shape;1417;p23"/>
          <p:cNvGrpSpPr/>
          <p:nvPr/>
        </p:nvGrpSpPr>
        <p:grpSpPr>
          <a:xfrm rot="5400000" flipH="1">
            <a:off x="7699816" y="3721896"/>
            <a:ext cx="970042" cy="1918341"/>
            <a:chOff x="961675" y="1958725"/>
            <a:chExt cx="563225" cy="1113825"/>
          </a:xfrm>
        </p:grpSpPr>
        <p:sp>
          <p:nvSpPr>
            <p:cNvPr id="1418" name="Google Shape;1418;p2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0" name="Google Shape;1420;p23"/>
          <p:cNvSpPr/>
          <p:nvPr/>
        </p:nvSpPr>
        <p:spPr>
          <a:xfrm>
            <a:off x="5438040" y="6300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23"/>
          <p:cNvSpPr/>
          <p:nvPr/>
        </p:nvSpPr>
        <p:spPr>
          <a:xfrm>
            <a:off x="5337565" y="4576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23"/>
          <p:cNvSpPr/>
          <p:nvPr/>
        </p:nvSpPr>
        <p:spPr>
          <a:xfrm>
            <a:off x="322788" y="41762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3" name="Google Shape;1423;p23"/>
          <p:cNvGrpSpPr/>
          <p:nvPr/>
        </p:nvGrpSpPr>
        <p:grpSpPr>
          <a:xfrm flipH="1">
            <a:off x="-103632" y="-73189"/>
            <a:ext cx="4260475" cy="2523978"/>
            <a:chOff x="238125" y="3383650"/>
            <a:chExt cx="1287775" cy="762900"/>
          </a:xfrm>
        </p:grpSpPr>
        <p:sp>
          <p:nvSpPr>
            <p:cNvPr id="1424" name="Google Shape;1424;p2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FE9BC-A470-405C-BC45-FFCB0246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2AFF7B66-4844-4224-AA96-431F7B1EB62C}" type="datetimeFigureOut">
              <a:rPr lang="en-US" altLang="ko-KR"/>
              <a:pPr>
                <a:defRPr/>
              </a:pPr>
              <a:t>23/10/2024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D9AA0-DCBE-4B5B-B573-67435174B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0F1BE-8855-4325-9ADA-4D62C3A3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9E2A573-9B6B-4E92-B08A-B090212573A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66496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185CE-6C07-4033-961D-C69C4BF482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6DDBC00C-BCA6-4B90-B576-F5060F026893}" type="datetimeFigureOut">
              <a:rPr lang="en-US" altLang="ko-KR"/>
              <a:pPr>
                <a:defRPr/>
              </a:pPr>
              <a:t>23/10/2024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CCABE-D7AF-4CBC-A530-3C8165B20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D7B1F5-F29C-4DC9-A4E8-36B6AB2E4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EA658E8-90A7-4D05-9354-44B8D0F18D7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95209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E76DC-5D2E-4CE2-A4A0-048E418EB7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A4BCB63C-E398-4B40-A7DA-912952D5578E}" type="datetimeFigureOut">
              <a:rPr lang="en-US" altLang="ko-KR"/>
              <a:pPr>
                <a:defRPr/>
              </a:pPr>
              <a:t>23/10/2024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EB701-86D5-48A1-9A95-B1E10DA38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A721C-AD6F-4D58-93F1-E84552A2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146EB7B-D9F2-447B-B7F9-4D38C7A5425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4568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4FBAB1-893A-4D86-A204-A5F58C3AD4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64D719A9-6543-4A4E-B8A0-87BA69BC8C9C}" type="datetimeFigureOut">
              <a:rPr lang="en-US" altLang="ko-KR"/>
              <a:pPr>
                <a:defRPr/>
              </a:pPr>
              <a:t>23/10/2024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709B0-B1B3-47C8-89C0-33230201C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0FE6D-484A-456D-A5AA-4FD2271C1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3285553-41CF-47A3-99C6-753A9DD3509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95188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61" r:id="rId4"/>
    <p:sldLayoutId id="2147483669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130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892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675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5.wdp"/><Relationship Id="rId7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17.gif"/><Relationship Id="rId5" Type="http://schemas.openxmlformats.org/officeDocument/2006/relationships/image" Target="../media/image10.png"/><Relationship Id="rId10" Type="http://schemas.openxmlformats.org/officeDocument/2006/relationships/image" Target="../media/image12.jpeg"/><Relationship Id="rId4" Type="http://schemas.microsoft.com/office/2007/relationships/hdphoto" Target="../media/hdphoto7.wdp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17.gif"/><Relationship Id="rId5" Type="http://schemas.openxmlformats.org/officeDocument/2006/relationships/image" Target="../media/image10.png"/><Relationship Id="rId10" Type="http://schemas.openxmlformats.org/officeDocument/2006/relationships/image" Target="../media/image12.jpeg"/><Relationship Id="rId4" Type="http://schemas.microsoft.com/office/2007/relationships/hdphoto" Target="../media/hdphoto7.wdp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17.gif"/><Relationship Id="rId5" Type="http://schemas.openxmlformats.org/officeDocument/2006/relationships/image" Target="../media/image10.png"/><Relationship Id="rId10" Type="http://schemas.openxmlformats.org/officeDocument/2006/relationships/image" Target="../media/image12.jpeg"/><Relationship Id="rId4" Type="http://schemas.microsoft.com/office/2007/relationships/hdphoto" Target="../media/hdphoto7.wdp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17.gif"/><Relationship Id="rId5" Type="http://schemas.openxmlformats.org/officeDocument/2006/relationships/image" Target="../media/image10.png"/><Relationship Id="rId10" Type="http://schemas.openxmlformats.org/officeDocument/2006/relationships/image" Target="../media/image12.jpeg"/><Relationship Id="rId4" Type="http://schemas.microsoft.com/office/2007/relationships/hdphoto" Target="../media/hdphoto7.wdp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17.gif"/><Relationship Id="rId5" Type="http://schemas.openxmlformats.org/officeDocument/2006/relationships/image" Target="../media/image10.png"/><Relationship Id="rId10" Type="http://schemas.openxmlformats.org/officeDocument/2006/relationships/image" Target="../media/image12.jpeg"/><Relationship Id="rId4" Type="http://schemas.microsoft.com/office/2007/relationships/hdphoto" Target="../media/hdphoto9.wdp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livingston.org/cms/lib/NJ01000562/Centricity/Domain/2563/Copy%20of%20Theme%204%20Header%20Our%20Clas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99" y="327613"/>
            <a:ext cx="8626714" cy="327495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95926" y="3582044"/>
            <a:ext cx="7988060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4B-Khanh </a:t>
            </a:r>
            <a:r>
              <a:rPr lang="en-US" sz="400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Vinh</a:t>
            </a:r>
            <a:r>
              <a:rPr lang="en-US" sz="40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Yen </a:t>
            </a:r>
          </a:p>
          <a:p>
            <a:pPr algn="ctr"/>
            <a:r>
              <a:rPr lang="en-US" sz="40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primary school</a:t>
            </a:r>
            <a:endParaRPr lang="en-US" sz="4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312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734CB3A-2B55-66DD-3829-122BE34AF903}"/>
              </a:ext>
            </a:extLst>
          </p:cNvPr>
          <p:cNvSpPr txBox="1">
            <a:spLocks/>
          </p:cNvSpPr>
          <p:nvPr/>
        </p:nvSpPr>
        <p:spPr>
          <a:xfrm>
            <a:off x="1573061" y="3791423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5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s</a:t>
            </a:r>
            <a:r>
              <a:rPr lang="en-US" sz="5400" b="1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ome </a:t>
            </a:r>
            <a:r>
              <a:rPr lang="en-VN" sz="5400" b="1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water</a:t>
            </a:r>
            <a:endParaRPr lang="en-VN" sz="5400" b="1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  <p:pic>
        <p:nvPicPr>
          <p:cNvPr id="9218" name="Picture 2" descr="Splashing And Pouring Water Bottle Jug Glass Isolated Vector Illustration  Stock Illustration - Download Image Now - iStock">
            <a:extLst>
              <a:ext uri="{FF2B5EF4-FFF2-40B4-BE49-F238E27FC236}">
                <a16:creationId xmlns:a16="http://schemas.microsoft.com/office/drawing/2014/main" id="{7CBFFA19-3F6D-BE2A-3639-77C67D351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336" y="718476"/>
            <a:ext cx="3079328" cy="300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17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734CB3A-2B55-66DD-3829-122BE34AF903}"/>
              </a:ext>
            </a:extLst>
          </p:cNvPr>
          <p:cNvSpPr txBox="1">
            <a:spLocks/>
          </p:cNvSpPr>
          <p:nvPr/>
        </p:nvSpPr>
        <p:spPr>
          <a:xfrm>
            <a:off x="-238624" y="3874821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5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eat</a:t>
            </a:r>
          </a:p>
        </p:txBody>
      </p:sp>
      <p:pic>
        <p:nvPicPr>
          <p:cNvPr id="12292" name="Picture 4" descr="Hand holding drink Vectors &amp; Illustrations for Free Download | Freepik">
            <a:extLst>
              <a:ext uri="{FF2B5EF4-FFF2-40B4-BE49-F238E27FC236}">
                <a16:creationId xmlns:a16="http://schemas.microsoft.com/office/drawing/2014/main" id="{E5094B48-2A18-CE56-02DA-6BCF43C70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350" l="10000" r="90000">
                        <a14:foregroundMark x1="34500" y1="25300" x2="45150" y2="17100"/>
                        <a14:foregroundMark x1="45150" y1="17100" x2="55600" y2="16100"/>
                        <a14:foregroundMark x1="55600" y1="16100" x2="58600" y2="18400"/>
                        <a14:foregroundMark x1="53750" y1="33250" x2="62350" y2="36200"/>
                        <a14:foregroundMark x1="41200" y1="65250" x2="52450" y2="65450"/>
                        <a14:foregroundMark x1="52450" y1="65450" x2="57300" y2="62750"/>
                        <a14:foregroundMark x1="56700" y1="61500" x2="59000" y2="64650"/>
                        <a14:foregroundMark x1="38500" y1="90350" x2="43950" y2="89100"/>
                        <a14:foregroundMark x1="44150" y1="83650" x2="44550" y2="90150"/>
                        <a14:foregroundMark x1="45000" y1="84700" x2="46650" y2="85350"/>
                        <a14:foregroundMark x1="46250" y1="84300" x2="47500" y2="87200"/>
                        <a14:foregroundMark x1="56500" y1="88700" x2="65050" y2="89500"/>
                        <a14:foregroundMark x1="56900" y1="83850" x2="56900" y2="89100"/>
                        <a14:foregroundMark x1="55650" y1="85350" x2="55650" y2="89300"/>
                        <a14:foregroundMark x1="43750" y1="28250" x2="51450" y2="23000"/>
                        <a14:foregroundMark x1="51450" y1="23000" x2="51450" y2="23000"/>
                        <a14:foregroundMark x1="45600" y1="30750" x2="46050" y2="31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789" y="362934"/>
            <a:ext cx="3671021" cy="367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59938-6D9F-672B-EA39-E846EC528CE0}"/>
              </a:ext>
            </a:extLst>
          </p:cNvPr>
          <p:cNvSpPr txBox="1">
            <a:spLocks/>
          </p:cNvSpPr>
          <p:nvPr/>
        </p:nvSpPr>
        <p:spPr>
          <a:xfrm>
            <a:off x="3450271" y="3874822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5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drink</a:t>
            </a:r>
          </a:p>
        </p:txBody>
      </p:sp>
      <p:pic>
        <p:nvPicPr>
          <p:cNvPr id="12294" name="Picture 6" descr="Premium Vector | Happy cute kid girl eat healthy food | Cute kids, Kids  graphics, Happy kids">
            <a:extLst>
              <a:ext uri="{FF2B5EF4-FFF2-40B4-BE49-F238E27FC236}">
                <a16:creationId xmlns:a16="http://schemas.microsoft.com/office/drawing/2014/main" id="{0F7EC4A4-F5A7-C402-D370-15591245D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9681" y1="30671" x2="60383" y2="30831"/>
                        <a14:foregroundMark x1="60383" y1="30831" x2="66933" y2="29233"/>
                        <a14:foregroundMark x1="49042" y1="67252" x2="48882" y2="81310"/>
                        <a14:foregroundMark x1="26997" y1="66773" x2="27157" y2="79553"/>
                        <a14:foregroundMark x1="19169" y1="67093" x2="19649" y2="89137"/>
                        <a14:foregroundMark x1="67891" y1="66773" x2="69010" y2="80351"/>
                        <a14:foregroundMark x1="75240" y1="66773" x2="75719" y2="79712"/>
                        <a14:foregroundMark x1="82748" y1="68211" x2="83866" y2="88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10" y="274049"/>
            <a:ext cx="3848793" cy="384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41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remium Vector | French fries potato tasty fast street food in red paper  striped carton package box vector">
            <a:extLst>
              <a:ext uri="{FF2B5EF4-FFF2-40B4-BE49-F238E27FC236}">
                <a16:creationId xmlns:a16="http://schemas.microsoft.com/office/drawing/2014/main" id="{756DC461-1162-CBBA-065B-88F21658D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00" y="25994"/>
            <a:ext cx="2307903" cy="18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Grapes Clipart Pictures - Clipartix">
            <a:extLst>
              <a:ext uri="{FF2B5EF4-FFF2-40B4-BE49-F238E27FC236}">
                <a16:creationId xmlns:a16="http://schemas.microsoft.com/office/drawing/2014/main" id="{6C9E1FAF-297B-A199-B463-E7DAC3B06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017" y="141173"/>
            <a:ext cx="1356557" cy="174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C D Da Orig Owoce Pinterest - Strawberry Jam Clipart PNG Image  with No Background - PNGkey.com">
            <a:extLst>
              <a:ext uri="{FF2B5EF4-FFF2-40B4-BE49-F238E27FC236}">
                <a16:creationId xmlns:a16="http://schemas.microsoft.com/office/drawing/2014/main" id="{088D58B7-2B5F-237E-E2A8-14400FEF0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58" y="2615255"/>
            <a:ext cx="1228857" cy="14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emonade - Mason Lemonade Jar Free Clipart, HD Png Download , Transparent  Png Image - PNGitem">
            <a:extLst>
              <a:ext uri="{FF2B5EF4-FFF2-40B4-BE49-F238E27FC236}">
                <a16:creationId xmlns:a16="http://schemas.microsoft.com/office/drawing/2014/main" id="{55D4B81D-6351-E1AD-B4FD-CE9BBBB09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26" b="93120" l="10000" r="90000">
                        <a14:foregroundMark x1="32907" y1="31395" x2="31163" y2="78004"/>
                        <a14:foregroundMark x1="27674" y1="46609" x2="27907" y2="88469"/>
                        <a14:foregroundMark x1="34884" y1="28198" x2="46395" y2="29845"/>
                        <a14:foregroundMark x1="46395" y1="29845" x2="57326" y2="37694"/>
                        <a14:foregroundMark x1="37907" y1="34109" x2="37907" y2="34109"/>
                        <a14:foregroundMark x1="37907" y1="34109" x2="37907" y2="34109"/>
                        <a14:foregroundMark x1="34186" y1="30911" x2="69070" y2="48353"/>
                        <a14:foregroundMark x1="72558" y1="7364" x2="60814" y2="9787"/>
                        <a14:foregroundMark x1="60814" y1="9787" x2="54767" y2="31202"/>
                        <a14:foregroundMark x1="55233" y1="18023" x2="56977" y2="16570"/>
                        <a14:foregroundMark x1="70581" y1="6880" x2="74651" y2="11047"/>
                        <a14:foregroundMark x1="70349" y1="10465" x2="60814" y2="11337"/>
                        <a14:foregroundMark x1="62791" y1="12597" x2="56977" y2="37403"/>
                        <a14:foregroundMark x1="58837" y1="31977" x2="61047" y2="42248"/>
                        <a14:foregroundMark x1="61047" y1="42248" x2="67326" y2="51357"/>
                        <a14:foregroundMark x1="67326" y1="51357" x2="70814" y2="71124"/>
                        <a14:foregroundMark x1="32209" y1="51841" x2="65349" y2="76357"/>
                        <a14:foregroundMark x1="28721" y1="88469" x2="39302" y2="92733"/>
                        <a14:foregroundMark x1="39302" y1="92733" x2="67093" y2="89826"/>
                        <a14:foregroundMark x1="67093" y1="89826" x2="69884" y2="88275"/>
                        <a14:foregroundMark x1="48953" y1="93895" x2="60116" y2="93217"/>
                        <a14:foregroundMark x1="60116" y1="93217" x2="70930" y2="85271"/>
                        <a14:foregroundMark x1="70930" y1="85271" x2="70814" y2="73643"/>
                        <a14:foregroundMark x1="55814" y1="62791" x2="62093" y2="65019"/>
                        <a14:foregroundMark x1="58256" y1="71124" x2="65581" y2="71318"/>
                        <a14:foregroundMark x1="62093" y1="74709" x2="64535" y2="81395"/>
                        <a14:foregroundMark x1="33721" y1="50194" x2="44186" y2="54360"/>
                        <a14:foregroundMark x1="44186" y1="54360" x2="50000" y2="59593"/>
                        <a14:foregroundMark x1="33953" y1="47481" x2="44419" y2="50678"/>
                        <a14:foregroundMark x1="44419" y1="50678" x2="49302" y2="54360"/>
                        <a14:foregroundMark x1="31628" y1="65213" x2="48953" y2="65891"/>
                        <a14:foregroundMark x1="39186" y1="59981" x2="38953" y2="67345"/>
                        <a14:foregroundMark x1="38488" y1="40116" x2="50349" y2="33236"/>
                        <a14:foregroundMark x1="50349" y1="33236" x2="48488" y2="28682"/>
                        <a14:foregroundMark x1="54767" y1="25678" x2="41744" y2="31686"/>
                        <a14:foregroundMark x1="41744" y1="31686" x2="33953" y2="43120"/>
                        <a14:foregroundMark x1="73140" y1="5426" x2="71047" y2="6686"/>
                        <a14:foregroundMark x1="59070" y1="9399" x2="70349" y2="6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821" y="2239264"/>
            <a:ext cx="1655396" cy="198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D6D173-685A-342E-03D4-D3FFFE2ED9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2278" y="162905"/>
            <a:ext cx="1658185" cy="157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Splashing And Pouring Water Bottle Jug Glass Isolated Vector Illustration  Stock Illustration - Download Image Now - iStock">
            <a:extLst>
              <a:ext uri="{FF2B5EF4-FFF2-40B4-BE49-F238E27FC236}">
                <a16:creationId xmlns:a16="http://schemas.microsoft.com/office/drawing/2014/main" id="{396AB7B5-1E49-A438-4EE3-B9C1AA466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024" y="2562549"/>
            <a:ext cx="1551147" cy="151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375EFE0-4186-93E2-2272-DD0A9ECC0F78}"/>
              </a:ext>
            </a:extLst>
          </p:cNvPr>
          <p:cNvSpPr txBox="1">
            <a:spLocks/>
          </p:cNvSpPr>
          <p:nvPr/>
        </p:nvSpPr>
        <p:spPr>
          <a:xfrm>
            <a:off x="3516966" y="1546266"/>
            <a:ext cx="2327928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grapes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23028BD-0944-40A5-0812-031C95D07D83}"/>
              </a:ext>
            </a:extLst>
          </p:cNvPr>
          <p:cNvSpPr txBox="1">
            <a:spLocks/>
          </p:cNvSpPr>
          <p:nvPr/>
        </p:nvSpPr>
        <p:spPr>
          <a:xfrm>
            <a:off x="6214064" y="1659827"/>
            <a:ext cx="2094757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juice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E06A1D4-DC50-1C72-23E4-C40EC37BE93F}"/>
              </a:ext>
            </a:extLst>
          </p:cNvPr>
          <p:cNvSpPr txBox="1">
            <a:spLocks/>
          </p:cNvSpPr>
          <p:nvPr/>
        </p:nvSpPr>
        <p:spPr>
          <a:xfrm>
            <a:off x="99006" y="3945731"/>
            <a:ext cx="270061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jam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D00C8A5-BEE4-AFF0-F067-72441B24E574}"/>
              </a:ext>
            </a:extLst>
          </p:cNvPr>
          <p:cNvSpPr txBox="1">
            <a:spLocks/>
          </p:cNvSpPr>
          <p:nvPr/>
        </p:nvSpPr>
        <p:spPr>
          <a:xfrm>
            <a:off x="3409734" y="4028898"/>
            <a:ext cx="2213978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water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C1C53A7-370A-973B-C803-363EB9BDD92B}"/>
              </a:ext>
            </a:extLst>
          </p:cNvPr>
          <p:cNvSpPr txBox="1">
            <a:spLocks/>
          </p:cNvSpPr>
          <p:nvPr/>
        </p:nvSpPr>
        <p:spPr>
          <a:xfrm>
            <a:off x="5856081" y="4015181"/>
            <a:ext cx="2538506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lemonade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375EFE0-4186-93E2-2272-DD0A9ECC0F78}"/>
              </a:ext>
            </a:extLst>
          </p:cNvPr>
          <p:cNvSpPr txBox="1">
            <a:spLocks/>
          </p:cNvSpPr>
          <p:nvPr/>
        </p:nvSpPr>
        <p:spPr>
          <a:xfrm>
            <a:off x="601212" y="1566980"/>
            <a:ext cx="2327928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chips</a:t>
            </a:r>
            <a:endParaRPr lang="en-VN" sz="3200" b="1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50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19" grpId="0"/>
      <p:bldP spid="20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5" name="Google Shape;2825;p44"/>
          <p:cNvSpPr txBox="1">
            <a:spLocks noGrp="1"/>
          </p:cNvSpPr>
          <p:nvPr>
            <p:ph type="title"/>
          </p:nvPr>
        </p:nvSpPr>
        <p:spPr>
          <a:xfrm>
            <a:off x="1014425" y="1520817"/>
            <a:ext cx="6915242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8800" dirty="0"/>
              <a:t>What is missing?</a:t>
            </a:r>
            <a:endParaRPr sz="8800" dirty="0"/>
          </a:p>
        </p:txBody>
      </p:sp>
      <p:grpSp>
        <p:nvGrpSpPr>
          <p:cNvPr id="2828" name="Google Shape;2828;p44"/>
          <p:cNvGrpSpPr/>
          <p:nvPr/>
        </p:nvGrpSpPr>
        <p:grpSpPr>
          <a:xfrm>
            <a:off x="4323348" y="530631"/>
            <a:ext cx="853142" cy="526018"/>
            <a:chOff x="4908575" y="2482875"/>
            <a:chExt cx="654350" cy="403450"/>
          </a:xfrm>
        </p:grpSpPr>
        <p:sp>
          <p:nvSpPr>
            <p:cNvPr id="2829" name="Google Shape;2829;p4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4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44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44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44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44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44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4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4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4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44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44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44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4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4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44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44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44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44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4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4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44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4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4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44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4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4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4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4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44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44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3763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remium Vector | French fries potato tasty fast street food in red paper  striped carton package box vector">
            <a:extLst>
              <a:ext uri="{FF2B5EF4-FFF2-40B4-BE49-F238E27FC236}">
                <a16:creationId xmlns:a16="http://schemas.microsoft.com/office/drawing/2014/main" id="{756DC461-1162-CBBA-065B-88F21658D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663" y="-40378"/>
            <a:ext cx="2307903" cy="18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Grapes Clipart Pictures - Clipartix">
            <a:extLst>
              <a:ext uri="{FF2B5EF4-FFF2-40B4-BE49-F238E27FC236}">
                <a16:creationId xmlns:a16="http://schemas.microsoft.com/office/drawing/2014/main" id="{6C9E1FAF-297B-A199-B463-E7DAC3B06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034" y="108935"/>
            <a:ext cx="1356557" cy="174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C D Da Orig Owoce Pinterest - Strawberry Jam Clipart PNG Image  with No Background - PNGkey.com">
            <a:extLst>
              <a:ext uri="{FF2B5EF4-FFF2-40B4-BE49-F238E27FC236}">
                <a16:creationId xmlns:a16="http://schemas.microsoft.com/office/drawing/2014/main" id="{088D58B7-2B5F-237E-E2A8-14400FEF0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018" y="2744540"/>
            <a:ext cx="1228857" cy="14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emonade - Mason Lemonade Jar Free Clipart, HD Png Download , Transparent  Png Image - PNGitem">
            <a:extLst>
              <a:ext uri="{FF2B5EF4-FFF2-40B4-BE49-F238E27FC236}">
                <a16:creationId xmlns:a16="http://schemas.microsoft.com/office/drawing/2014/main" id="{55D4B81D-6351-E1AD-B4FD-CE9BBBB09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6" b="93120" l="10000" r="90000">
                        <a14:foregroundMark x1="32907" y1="31395" x2="31163" y2="78004"/>
                        <a14:foregroundMark x1="27674" y1="46609" x2="27907" y2="88469"/>
                        <a14:foregroundMark x1="34884" y1="28198" x2="46395" y2="29845"/>
                        <a14:foregroundMark x1="46395" y1="29845" x2="57326" y2="37694"/>
                        <a14:foregroundMark x1="37907" y1="34109" x2="37907" y2="34109"/>
                        <a14:foregroundMark x1="37907" y1="34109" x2="37907" y2="34109"/>
                        <a14:foregroundMark x1="34186" y1="30911" x2="69070" y2="48353"/>
                        <a14:foregroundMark x1="72558" y1="7364" x2="60814" y2="9787"/>
                        <a14:foregroundMark x1="60814" y1="9787" x2="54767" y2="31202"/>
                        <a14:foregroundMark x1="55233" y1="18023" x2="56977" y2="16570"/>
                        <a14:foregroundMark x1="70581" y1="6880" x2="74651" y2="11047"/>
                        <a14:foregroundMark x1="70349" y1="10465" x2="60814" y2="11337"/>
                        <a14:foregroundMark x1="62791" y1="12597" x2="56977" y2="37403"/>
                        <a14:foregroundMark x1="58837" y1="31977" x2="61047" y2="42248"/>
                        <a14:foregroundMark x1="61047" y1="42248" x2="67326" y2="51357"/>
                        <a14:foregroundMark x1="67326" y1="51357" x2="70814" y2="71124"/>
                        <a14:foregroundMark x1="32209" y1="51841" x2="65349" y2="76357"/>
                        <a14:foregroundMark x1="28721" y1="88469" x2="39302" y2="92733"/>
                        <a14:foregroundMark x1="39302" y1="92733" x2="67093" y2="89826"/>
                        <a14:foregroundMark x1="67093" y1="89826" x2="69884" y2="88275"/>
                        <a14:foregroundMark x1="48953" y1="93895" x2="60116" y2="93217"/>
                        <a14:foregroundMark x1="60116" y1="93217" x2="70930" y2="85271"/>
                        <a14:foregroundMark x1="70930" y1="85271" x2="70814" y2="73643"/>
                        <a14:foregroundMark x1="55814" y1="62791" x2="62093" y2="65019"/>
                        <a14:foregroundMark x1="58256" y1="71124" x2="65581" y2="71318"/>
                        <a14:foregroundMark x1="62093" y1="74709" x2="64535" y2="81395"/>
                        <a14:foregroundMark x1="33721" y1="50194" x2="44186" y2="54360"/>
                        <a14:foregroundMark x1="44186" y1="54360" x2="50000" y2="59593"/>
                        <a14:foregroundMark x1="33953" y1="47481" x2="44419" y2="50678"/>
                        <a14:foregroundMark x1="44419" y1="50678" x2="49302" y2="54360"/>
                        <a14:foregroundMark x1="31628" y1="65213" x2="48953" y2="65891"/>
                        <a14:foregroundMark x1="39186" y1="59981" x2="38953" y2="67345"/>
                        <a14:foregroundMark x1="38488" y1="40116" x2="50349" y2="33236"/>
                        <a14:foregroundMark x1="50349" y1="33236" x2="48488" y2="28682"/>
                        <a14:foregroundMark x1="54767" y1="25678" x2="41744" y2="31686"/>
                        <a14:foregroundMark x1="41744" y1="31686" x2="33953" y2="43120"/>
                        <a14:foregroundMark x1="73140" y1="5426" x2="71047" y2="6686"/>
                        <a14:foregroundMark x1="59070" y1="9399" x2="70349" y2="6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350" y="2158219"/>
            <a:ext cx="1655396" cy="198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D6D173-685A-342E-03D4-D3FFFE2ED9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2278" y="162905"/>
            <a:ext cx="1658185" cy="157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Splashing And Pouring Water Bottle Jug Glass Isolated Vector Illustration  Stock Illustration - Download Image Now - iStock">
            <a:extLst>
              <a:ext uri="{FF2B5EF4-FFF2-40B4-BE49-F238E27FC236}">
                <a16:creationId xmlns:a16="http://schemas.microsoft.com/office/drawing/2014/main" id="{396AB7B5-1E49-A438-4EE3-B9C1AA466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156" y="2542269"/>
            <a:ext cx="1551147" cy="151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0333330-660C-A57D-44F9-7868E3327CC2}"/>
              </a:ext>
            </a:extLst>
          </p:cNvPr>
          <p:cNvSpPr txBox="1">
            <a:spLocks/>
          </p:cNvSpPr>
          <p:nvPr/>
        </p:nvSpPr>
        <p:spPr>
          <a:xfrm>
            <a:off x="1453913" y="1735111"/>
            <a:ext cx="1785732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chips</a:t>
            </a:r>
          </a:p>
        </p:txBody>
      </p:sp>
      <p:pic>
        <p:nvPicPr>
          <p:cNvPr id="2" name="Picture 2" descr="Question-mark-sticker GIFs - Get the best GIF on GIPHY">
            <a:extLst>
              <a:ext uri="{FF2B5EF4-FFF2-40B4-BE49-F238E27FC236}">
                <a16:creationId xmlns:a16="http://schemas.microsoft.com/office/drawing/2014/main" id="{8F496B25-2DF2-D7EB-3350-8F84C1A33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911" y="108935"/>
            <a:ext cx="1208657" cy="190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19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remium Vector | French fries potato tasty fast street food in red paper  striped carton package box vector">
            <a:extLst>
              <a:ext uri="{FF2B5EF4-FFF2-40B4-BE49-F238E27FC236}">
                <a16:creationId xmlns:a16="http://schemas.microsoft.com/office/drawing/2014/main" id="{756DC461-1162-CBBA-065B-88F21658D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62" y="85381"/>
            <a:ext cx="2307903" cy="18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Grapes Clipart Pictures - Clipartix">
            <a:extLst>
              <a:ext uri="{FF2B5EF4-FFF2-40B4-BE49-F238E27FC236}">
                <a16:creationId xmlns:a16="http://schemas.microsoft.com/office/drawing/2014/main" id="{6C9E1FAF-297B-A199-B463-E7DAC3B06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034" y="108935"/>
            <a:ext cx="1356557" cy="174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C D Da Orig Owoce Pinterest - Strawberry Jam Clipart PNG Image  with No Background - PNGkey.com">
            <a:extLst>
              <a:ext uri="{FF2B5EF4-FFF2-40B4-BE49-F238E27FC236}">
                <a16:creationId xmlns:a16="http://schemas.microsoft.com/office/drawing/2014/main" id="{088D58B7-2B5F-237E-E2A8-14400FEF0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791" y="2632368"/>
            <a:ext cx="1228857" cy="14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emonade - Mason Lemonade Jar Free Clipart, HD Png Download , Transparent  Png Image - PNGitem">
            <a:extLst>
              <a:ext uri="{FF2B5EF4-FFF2-40B4-BE49-F238E27FC236}">
                <a16:creationId xmlns:a16="http://schemas.microsoft.com/office/drawing/2014/main" id="{55D4B81D-6351-E1AD-B4FD-CE9BBBB09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6" b="93120" l="10000" r="90000">
                        <a14:foregroundMark x1="32907" y1="31395" x2="31163" y2="78004"/>
                        <a14:foregroundMark x1="27674" y1="46609" x2="27907" y2="88469"/>
                        <a14:foregroundMark x1="34884" y1="28198" x2="46395" y2="29845"/>
                        <a14:foregroundMark x1="46395" y1="29845" x2="57326" y2="37694"/>
                        <a14:foregroundMark x1="37907" y1="34109" x2="37907" y2="34109"/>
                        <a14:foregroundMark x1="37907" y1="34109" x2="37907" y2="34109"/>
                        <a14:foregroundMark x1="34186" y1="30911" x2="69070" y2="48353"/>
                        <a14:foregroundMark x1="72558" y1="7364" x2="60814" y2="9787"/>
                        <a14:foregroundMark x1="60814" y1="9787" x2="54767" y2="31202"/>
                        <a14:foregroundMark x1="55233" y1="18023" x2="56977" y2="16570"/>
                        <a14:foregroundMark x1="70581" y1="6880" x2="74651" y2="11047"/>
                        <a14:foregroundMark x1="70349" y1="10465" x2="60814" y2="11337"/>
                        <a14:foregroundMark x1="62791" y1="12597" x2="56977" y2="37403"/>
                        <a14:foregroundMark x1="58837" y1="31977" x2="61047" y2="42248"/>
                        <a14:foregroundMark x1="61047" y1="42248" x2="67326" y2="51357"/>
                        <a14:foregroundMark x1="67326" y1="51357" x2="70814" y2="71124"/>
                        <a14:foregroundMark x1="32209" y1="51841" x2="65349" y2="76357"/>
                        <a14:foregroundMark x1="28721" y1="88469" x2="39302" y2="92733"/>
                        <a14:foregroundMark x1="39302" y1="92733" x2="67093" y2="89826"/>
                        <a14:foregroundMark x1="67093" y1="89826" x2="69884" y2="88275"/>
                        <a14:foregroundMark x1="48953" y1="93895" x2="60116" y2="93217"/>
                        <a14:foregroundMark x1="60116" y1="93217" x2="70930" y2="85271"/>
                        <a14:foregroundMark x1="70930" y1="85271" x2="70814" y2="73643"/>
                        <a14:foregroundMark x1="55814" y1="62791" x2="62093" y2="65019"/>
                        <a14:foregroundMark x1="58256" y1="71124" x2="65581" y2="71318"/>
                        <a14:foregroundMark x1="62093" y1="74709" x2="64535" y2="81395"/>
                        <a14:foregroundMark x1="33721" y1="50194" x2="44186" y2="54360"/>
                        <a14:foregroundMark x1="44186" y1="54360" x2="50000" y2="59593"/>
                        <a14:foregroundMark x1="33953" y1="47481" x2="44419" y2="50678"/>
                        <a14:foregroundMark x1="44419" y1="50678" x2="49302" y2="54360"/>
                        <a14:foregroundMark x1="31628" y1="65213" x2="48953" y2="65891"/>
                        <a14:foregroundMark x1="39186" y1="59981" x2="38953" y2="67345"/>
                        <a14:foregroundMark x1="38488" y1="40116" x2="50349" y2="33236"/>
                        <a14:foregroundMark x1="50349" y1="33236" x2="48488" y2="28682"/>
                        <a14:foregroundMark x1="54767" y1="25678" x2="41744" y2="31686"/>
                        <a14:foregroundMark x1="41744" y1="31686" x2="33953" y2="43120"/>
                        <a14:foregroundMark x1="73140" y1="5426" x2="71047" y2="6686"/>
                        <a14:foregroundMark x1="59070" y1="9399" x2="70349" y2="6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530" y="2366944"/>
            <a:ext cx="1655396" cy="198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D6D173-685A-342E-03D4-D3FFFE2ED9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2278" y="162905"/>
            <a:ext cx="1658185" cy="157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Splashing And Pouring Water Bottle Jug Glass Isolated Vector Illustration  Stock Illustration - Download Image Now - iStock">
            <a:extLst>
              <a:ext uri="{FF2B5EF4-FFF2-40B4-BE49-F238E27FC236}">
                <a16:creationId xmlns:a16="http://schemas.microsoft.com/office/drawing/2014/main" id="{396AB7B5-1E49-A438-4EE3-B9C1AA466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71" y="2602383"/>
            <a:ext cx="1551147" cy="151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23028BD-0944-40A5-0812-031C95D07D83}"/>
              </a:ext>
            </a:extLst>
          </p:cNvPr>
          <p:cNvSpPr txBox="1">
            <a:spLocks/>
          </p:cNvSpPr>
          <p:nvPr/>
        </p:nvSpPr>
        <p:spPr>
          <a:xfrm>
            <a:off x="4153199" y="1450503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juice</a:t>
            </a:r>
          </a:p>
        </p:txBody>
      </p:sp>
      <p:pic>
        <p:nvPicPr>
          <p:cNvPr id="3" name="Picture 2" descr="Question-mark-sticker GIFs - Get the best GIF on GIPHY">
            <a:extLst>
              <a:ext uri="{FF2B5EF4-FFF2-40B4-BE49-F238E27FC236}">
                <a16:creationId xmlns:a16="http://schemas.microsoft.com/office/drawing/2014/main" id="{81C36049-09A5-90C8-DE30-C1B9AF43C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627" y="267170"/>
            <a:ext cx="1208657" cy="190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38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remium Vector | French fries potato tasty fast street food in red paper  striped carton package box vector">
            <a:extLst>
              <a:ext uri="{FF2B5EF4-FFF2-40B4-BE49-F238E27FC236}">
                <a16:creationId xmlns:a16="http://schemas.microsoft.com/office/drawing/2014/main" id="{756DC461-1162-CBBA-065B-88F21658D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61" y="108935"/>
            <a:ext cx="2307903" cy="18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Grapes Clipart Pictures - Clipartix">
            <a:extLst>
              <a:ext uri="{FF2B5EF4-FFF2-40B4-BE49-F238E27FC236}">
                <a16:creationId xmlns:a16="http://schemas.microsoft.com/office/drawing/2014/main" id="{6C9E1FAF-297B-A199-B463-E7DAC3B06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656" y="162905"/>
            <a:ext cx="1356557" cy="174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C D Da Orig Owoce Pinterest - Strawberry Jam Clipart PNG Image  with No Background - PNGkey.com">
            <a:extLst>
              <a:ext uri="{FF2B5EF4-FFF2-40B4-BE49-F238E27FC236}">
                <a16:creationId xmlns:a16="http://schemas.microsoft.com/office/drawing/2014/main" id="{088D58B7-2B5F-237E-E2A8-14400FEF0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58" y="2615255"/>
            <a:ext cx="1228857" cy="14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emonade - Mason Lemonade Jar Free Clipart, HD Png Download , Transparent  Png Image - PNGitem">
            <a:extLst>
              <a:ext uri="{FF2B5EF4-FFF2-40B4-BE49-F238E27FC236}">
                <a16:creationId xmlns:a16="http://schemas.microsoft.com/office/drawing/2014/main" id="{55D4B81D-6351-E1AD-B4FD-CE9BBBB09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6" b="93120" l="10000" r="90000">
                        <a14:foregroundMark x1="32907" y1="31395" x2="31163" y2="78004"/>
                        <a14:foregroundMark x1="27674" y1="46609" x2="27907" y2="88469"/>
                        <a14:foregroundMark x1="34884" y1="28198" x2="46395" y2="29845"/>
                        <a14:foregroundMark x1="46395" y1="29845" x2="57326" y2="37694"/>
                        <a14:foregroundMark x1="37907" y1="34109" x2="37907" y2="34109"/>
                        <a14:foregroundMark x1="37907" y1="34109" x2="37907" y2="34109"/>
                        <a14:foregroundMark x1="34186" y1="30911" x2="69070" y2="48353"/>
                        <a14:foregroundMark x1="72558" y1="7364" x2="60814" y2="9787"/>
                        <a14:foregroundMark x1="60814" y1="9787" x2="54767" y2="31202"/>
                        <a14:foregroundMark x1="55233" y1="18023" x2="56977" y2="16570"/>
                        <a14:foregroundMark x1="70581" y1="6880" x2="74651" y2="11047"/>
                        <a14:foregroundMark x1="70349" y1="10465" x2="60814" y2="11337"/>
                        <a14:foregroundMark x1="62791" y1="12597" x2="56977" y2="37403"/>
                        <a14:foregroundMark x1="58837" y1="31977" x2="61047" y2="42248"/>
                        <a14:foregroundMark x1="61047" y1="42248" x2="67326" y2="51357"/>
                        <a14:foregroundMark x1="67326" y1="51357" x2="70814" y2="71124"/>
                        <a14:foregroundMark x1="32209" y1="51841" x2="65349" y2="76357"/>
                        <a14:foregroundMark x1="28721" y1="88469" x2="39302" y2="92733"/>
                        <a14:foregroundMark x1="39302" y1="92733" x2="67093" y2="89826"/>
                        <a14:foregroundMark x1="67093" y1="89826" x2="69884" y2="88275"/>
                        <a14:foregroundMark x1="48953" y1="93895" x2="60116" y2="93217"/>
                        <a14:foregroundMark x1="60116" y1="93217" x2="70930" y2="85271"/>
                        <a14:foregroundMark x1="70930" y1="85271" x2="70814" y2="73643"/>
                        <a14:foregroundMark x1="55814" y1="62791" x2="62093" y2="65019"/>
                        <a14:foregroundMark x1="58256" y1="71124" x2="65581" y2="71318"/>
                        <a14:foregroundMark x1="62093" y1="74709" x2="64535" y2="81395"/>
                        <a14:foregroundMark x1="33721" y1="50194" x2="44186" y2="54360"/>
                        <a14:foregroundMark x1="44186" y1="54360" x2="50000" y2="59593"/>
                        <a14:foregroundMark x1="33953" y1="47481" x2="44419" y2="50678"/>
                        <a14:foregroundMark x1="44419" y1="50678" x2="49302" y2="54360"/>
                        <a14:foregroundMark x1="31628" y1="65213" x2="48953" y2="65891"/>
                        <a14:foregroundMark x1="39186" y1="59981" x2="38953" y2="67345"/>
                        <a14:foregroundMark x1="38488" y1="40116" x2="50349" y2="33236"/>
                        <a14:foregroundMark x1="50349" y1="33236" x2="48488" y2="28682"/>
                        <a14:foregroundMark x1="54767" y1="25678" x2="41744" y2="31686"/>
                        <a14:foregroundMark x1="41744" y1="31686" x2="33953" y2="43120"/>
                        <a14:foregroundMark x1="73140" y1="5426" x2="71047" y2="6686"/>
                        <a14:foregroundMark x1="59070" y1="9399" x2="70349" y2="6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1" y="2274706"/>
            <a:ext cx="1655396" cy="198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D6D173-685A-342E-03D4-D3FFFE2ED9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2278" y="162905"/>
            <a:ext cx="1658185" cy="157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Splashing And Pouring Water Bottle Jug Glass Isolated Vector Illustration  Stock Illustration - Download Image Now - iStock">
            <a:extLst>
              <a:ext uri="{FF2B5EF4-FFF2-40B4-BE49-F238E27FC236}">
                <a16:creationId xmlns:a16="http://schemas.microsoft.com/office/drawing/2014/main" id="{396AB7B5-1E49-A438-4EE3-B9C1AA466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56" y="2615255"/>
            <a:ext cx="1551147" cy="151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BC1C53A7-370A-973B-C803-363EB9BDD92B}"/>
              </a:ext>
            </a:extLst>
          </p:cNvPr>
          <p:cNvSpPr txBox="1">
            <a:spLocks/>
          </p:cNvSpPr>
          <p:nvPr/>
        </p:nvSpPr>
        <p:spPr>
          <a:xfrm>
            <a:off x="6047515" y="4074511"/>
            <a:ext cx="1998182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lemonade</a:t>
            </a:r>
          </a:p>
        </p:txBody>
      </p:sp>
      <p:pic>
        <p:nvPicPr>
          <p:cNvPr id="2" name="Picture 2" descr="Question-mark-sticker GIFs - Get the best GIF on GIPHY">
            <a:extLst>
              <a:ext uri="{FF2B5EF4-FFF2-40B4-BE49-F238E27FC236}">
                <a16:creationId xmlns:a16="http://schemas.microsoft.com/office/drawing/2014/main" id="{A418EA22-2836-DC95-D0DC-3965550F9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278" y="2531925"/>
            <a:ext cx="1208657" cy="190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86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remium Vector | French fries potato tasty fast street food in red paper  striped carton package box vector">
            <a:extLst>
              <a:ext uri="{FF2B5EF4-FFF2-40B4-BE49-F238E27FC236}">
                <a16:creationId xmlns:a16="http://schemas.microsoft.com/office/drawing/2014/main" id="{756DC461-1162-CBBA-065B-88F21658D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367" y="108935"/>
            <a:ext cx="2307903" cy="18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Grapes Clipart Pictures - Clipartix">
            <a:extLst>
              <a:ext uri="{FF2B5EF4-FFF2-40B4-BE49-F238E27FC236}">
                <a16:creationId xmlns:a16="http://schemas.microsoft.com/office/drawing/2014/main" id="{6C9E1FAF-297B-A199-B463-E7DAC3B06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034" y="108935"/>
            <a:ext cx="1356557" cy="174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C D Da Orig Owoce Pinterest - Strawberry Jam Clipart PNG Image  with No Background - PNGkey.com">
            <a:extLst>
              <a:ext uri="{FF2B5EF4-FFF2-40B4-BE49-F238E27FC236}">
                <a16:creationId xmlns:a16="http://schemas.microsoft.com/office/drawing/2014/main" id="{088D58B7-2B5F-237E-E2A8-14400FEF0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130" y="2807171"/>
            <a:ext cx="1228857" cy="14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emonade - Mason Lemonade Jar Free Clipart, HD Png Download , Transparent  Png Image - PNGitem">
            <a:extLst>
              <a:ext uri="{FF2B5EF4-FFF2-40B4-BE49-F238E27FC236}">
                <a16:creationId xmlns:a16="http://schemas.microsoft.com/office/drawing/2014/main" id="{55D4B81D-6351-E1AD-B4FD-CE9BBBB09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6" b="93120" l="10000" r="90000">
                        <a14:foregroundMark x1="32907" y1="31395" x2="31163" y2="78004"/>
                        <a14:foregroundMark x1="27674" y1="46609" x2="27907" y2="88469"/>
                        <a14:foregroundMark x1="34884" y1="28198" x2="46395" y2="29845"/>
                        <a14:foregroundMark x1="46395" y1="29845" x2="57326" y2="37694"/>
                        <a14:foregroundMark x1="37907" y1="34109" x2="37907" y2="34109"/>
                        <a14:foregroundMark x1="37907" y1="34109" x2="37907" y2="34109"/>
                        <a14:foregroundMark x1="34186" y1="30911" x2="69070" y2="48353"/>
                        <a14:foregroundMark x1="72558" y1="7364" x2="60814" y2="9787"/>
                        <a14:foregroundMark x1="60814" y1="9787" x2="54767" y2="31202"/>
                        <a14:foregroundMark x1="55233" y1="18023" x2="56977" y2="16570"/>
                        <a14:foregroundMark x1="70581" y1="6880" x2="74651" y2="11047"/>
                        <a14:foregroundMark x1="70349" y1="10465" x2="60814" y2="11337"/>
                        <a14:foregroundMark x1="62791" y1="12597" x2="56977" y2="37403"/>
                        <a14:foregroundMark x1="58837" y1="31977" x2="61047" y2="42248"/>
                        <a14:foregroundMark x1="61047" y1="42248" x2="67326" y2="51357"/>
                        <a14:foregroundMark x1="67326" y1="51357" x2="70814" y2="71124"/>
                        <a14:foregroundMark x1="32209" y1="51841" x2="65349" y2="76357"/>
                        <a14:foregroundMark x1="28721" y1="88469" x2="39302" y2="92733"/>
                        <a14:foregroundMark x1="39302" y1="92733" x2="67093" y2="89826"/>
                        <a14:foregroundMark x1="67093" y1="89826" x2="69884" y2="88275"/>
                        <a14:foregroundMark x1="48953" y1="93895" x2="60116" y2="93217"/>
                        <a14:foregroundMark x1="60116" y1="93217" x2="70930" y2="85271"/>
                        <a14:foregroundMark x1="70930" y1="85271" x2="70814" y2="73643"/>
                        <a14:foregroundMark x1="55814" y1="62791" x2="62093" y2="65019"/>
                        <a14:foregroundMark x1="58256" y1="71124" x2="65581" y2="71318"/>
                        <a14:foregroundMark x1="62093" y1="74709" x2="64535" y2="81395"/>
                        <a14:foregroundMark x1="33721" y1="50194" x2="44186" y2="54360"/>
                        <a14:foregroundMark x1="44186" y1="54360" x2="50000" y2="59593"/>
                        <a14:foregroundMark x1="33953" y1="47481" x2="44419" y2="50678"/>
                        <a14:foregroundMark x1="44419" y1="50678" x2="49302" y2="54360"/>
                        <a14:foregroundMark x1="31628" y1="65213" x2="48953" y2="65891"/>
                        <a14:foregroundMark x1="39186" y1="59981" x2="38953" y2="67345"/>
                        <a14:foregroundMark x1="38488" y1="40116" x2="50349" y2="33236"/>
                        <a14:foregroundMark x1="50349" y1="33236" x2="48488" y2="28682"/>
                        <a14:foregroundMark x1="54767" y1="25678" x2="41744" y2="31686"/>
                        <a14:foregroundMark x1="41744" y1="31686" x2="33953" y2="43120"/>
                        <a14:foregroundMark x1="73140" y1="5426" x2="71047" y2="6686"/>
                        <a14:foregroundMark x1="59070" y1="9399" x2="70349" y2="6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767" y="2144906"/>
            <a:ext cx="1655396" cy="198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D6D173-685A-342E-03D4-D3FFFE2ED9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2278" y="162905"/>
            <a:ext cx="1658185" cy="157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Splashing And Pouring Water Bottle Jug Glass Isolated Vector Illustration  Stock Illustration - Download Image Now - iStock">
            <a:extLst>
              <a:ext uri="{FF2B5EF4-FFF2-40B4-BE49-F238E27FC236}">
                <a16:creationId xmlns:a16="http://schemas.microsoft.com/office/drawing/2014/main" id="{396AB7B5-1E49-A438-4EE3-B9C1AA466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65" y="2648711"/>
            <a:ext cx="1551147" cy="151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375EFE0-4186-93E2-2272-DD0A9ECC0F78}"/>
              </a:ext>
            </a:extLst>
          </p:cNvPr>
          <p:cNvSpPr txBox="1">
            <a:spLocks/>
          </p:cNvSpPr>
          <p:nvPr/>
        </p:nvSpPr>
        <p:spPr>
          <a:xfrm>
            <a:off x="2068079" y="1612648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grapes</a:t>
            </a:r>
          </a:p>
        </p:txBody>
      </p:sp>
      <p:pic>
        <p:nvPicPr>
          <p:cNvPr id="2" name="Picture 2" descr="Question-mark-sticker GIFs - Get the best GIF on GIPHY">
            <a:extLst>
              <a:ext uri="{FF2B5EF4-FFF2-40B4-BE49-F238E27FC236}">
                <a16:creationId xmlns:a16="http://schemas.microsoft.com/office/drawing/2014/main" id="{A54B3243-C294-8F6B-B637-278214A88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779" y="248541"/>
            <a:ext cx="1208657" cy="190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30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remium Vector | French fries potato tasty fast street food in red paper  striped carton package box vector">
            <a:extLst>
              <a:ext uri="{FF2B5EF4-FFF2-40B4-BE49-F238E27FC236}">
                <a16:creationId xmlns:a16="http://schemas.microsoft.com/office/drawing/2014/main" id="{756DC461-1162-CBBA-065B-88F21658D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52" y="108935"/>
            <a:ext cx="2307903" cy="18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Grapes Clipart Pictures - Clipartix">
            <a:extLst>
              <a:ext uri="{FF2B5EF4-FFF2-40B4-BE49-F238E27FC236}">
                <a16:creationId xmlns:a16="http://schemas.microsoft.com/office/drawing/2014/main" id="{6C9E1FAF-297B-A199-B463-E7DAC3B06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034" y="108935"/>
            <a:ext cx="1356557" cy="174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C D Da Orig Owoce Pinterest - Strawberry Jam Clipart PNG Image  with No Background - PNGkey.com">
            <a:extLst>
              <a:ext uri="{FF2B5EF4-FFF2-40B4-BE49-F238E27FC236}">
                <a16:creationId xmlns:a16="http://schemas.microsoft.com/office/drawing/2014/main" id="{088D58B7-2B5F-237E-E2A8-14400FEF0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04" y="2865001"/>
            <a:ext cx="1228857" cy="14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emonade - Mason Lemonade Jar Free Clipart, HD Png Download , Transparent  Png Image - PNGitem">
            <a:extLst>
              <a:ext uri="{FF2B5EF4-FFF2-40B4-BE49-F238E27FC236}">
                <a16:creationId xmlns:a16="http://schemas.microsoft.com/office/drawing/2014/main" id="{55D4B81D-6351-E1AD-B4FD-CE9BBBB09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6" b="93120" l="10000" r="90000">
                        <a14:foregroundMark x1="32907" y1="31395" x2="31163" y2="78004"/>
                        <a14:foregroundMark x1="27674" y1="46609" x2="27907" y2="88469"/>
                        <a14:foregroundMark x1="34884" y1="28198" x2="46395" y2="29845"/>
                        <a14:foregroundMark x1="46395" y1="29845" x2="57326" y2="37694"/>
                        <a14:foregroundMark x1="37907" y1="34109" x2="37907" y2="34109"/>
                        <a14:foregroundMark x1="37907" y1="34109" x2="37907" y2="34109"/>
                        <a14:foregroundMark x1="34186" y1="30911" x2="69070" y2="48353"/>
                        <a14:foregroundMark x1="72558" y1="7364" x2="60814" y2="9787"/>
                        <a14:foregroundMark x1="60814" y1="9787" x2="54767" y2="31202"/>
                        <a14:foregroundMark x1="55233" y1="18023" x2="56977" y2="16570"/>
                        <a14:foregroundMark x1="70581" y1="6880" x2="74651" y2="11047"/>
                        <a14:foregroundMark x1="70349" y1="10465" x2="60814" y2="11337"/>
                        <a14:foregroundMark x1="62791" y1="12597" x2="56977" y2="37403"/>
                        <a14:foregroundMark x1="58837" y1="31977" x2="61047" y2="42248"/>
                        <a14:foregroundMark x1="61047" y1="42248" x2="67326" y2="51357"/>
                        <a14:foregroundMark x1="67326" y1="51357" x2="70814" y2="71124"/>
                        <a14:foregroundMark x1="32209" y1="51841" x2="65349" y2="76357"/>
                        <a14:foregroundMark x1="28721" y1="88469" x2="39302" y2="92733"/>
                        <a14:foregroundMark x1="39302" y1="92733" x2="67093" y2="89826"/>
                        <a14:foregroundMark x1="67093" y1="89826" x2="69884" y2="88275"/>
                        <a14:foregroundMark x1="48953" y1="93895" x2="60116" y2="93217"/>
                        <a14:foregroundMark x1="60116" y1="93217" x2="70930" y2="85271"/>
                        <a14:foregroundMark x1="70930" y1="85271" x2="70814" y2="73643"/>
                        <a14:foregroundMark x1="55814" y1="62791" x2="62093" y2="65019"/>
                        <a14:foregroundMark x1="58256" y1="71124" x2="65581" y2="71318"/>
                        <a14:foregroundMark x1="62093" y1="74709" x2="64535" y2="81395"/>
                        <a14:foregroundMark x1="33721" y1="50194" x2="44186" y2="54360"/>
                        <a14:foregroundMark x1="44186" y1="54360" x2="50000" y2="59593"/>
                        <a14:foregroundMark x1="33953" y1="47481" x2="44419" y2="50678"/>
                        <a14:foregroundMark x1="44419" y1="50678" x2="49302" y2="54360"/>
                        <a14:foregroundMark x1="31628" y1="65213" x2="48953" y2="65891"/>
                        <a14:foregroundMark x1="39186" y1="59981" x2="38953" y2="67345"/>
                        <a14:foregroundMark x1="38488" y1="40116" x2="50349" y2="33236"/>
                        <a14:foregroundMark x1="50349" y1="33236" x2="48488" y2="28682"/>
                        <a14:foregroundMark x1="54767" y1="25678" x2="41744" y2="31686"/>
                        <a14:foregroundMark x1="41744" y1="31686" x2="33953" y2="43120"/>
                        <a14:foregroundMark x1="73140" y1="5426" x2="71047" y2="6686"/>
                        <a14:foregroundMark x1="59070" y1="9399" x2="70349" y2="6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537" y="2296486"/>
            <a:ext cx="1655396" cy="198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D6D173-685A-342E-03D4-D3FFFE2ED9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2278" y="162905"/>
            <a:ext cx="1658185" cy="157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Splashing And Pouring Water Bottle Jug Glass Isolated Vector Illustration  Stock Illustration - Download Image Now - iStock">
            <a:extLst>
              <a:ext uri="{FF2B5EF4-FFF2-40B4-BE49-F238E27FC236}">
                <a16:creationId xmlns:a16="http://schemas.microsoft.com/office/drawing/2014/main" id="{396AB7B5-1E49-A438-4EE3-B9C1AA466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153" y="2531925"/>
            <a:ext cx="1551147" cy="151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D00C8A5-BEE4-AFF0-F067-72441B24E574}"/>
              </a:ext>
            </a:extLst>
          </p:cNvPr>
          <p:cNvSpPr txBox="1">
            <a:spLocks/>
          </p:cNvSpPr>
          <p:nvPr/>
        </p:nvSpPr>
        <p:spPr>
          <a:xfrm>
            <a:off x="4344707" y="4074511"/>
            <a:ext cx="1480884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water</a:t>
            </a:r>
          </a:p>
        </p:txBody>
      </p:sp>
      <p:pic>
        <p:nvPicPr>
          <p:cNvPr id="15362" name="Picture 2" descr="Question-mark-sticker GIFs - Get the best GIF on GIPHY">
            <a:extLst>
              <a:ext uri="{FF2B5EF4-FFF2-40B4-BE49-F238E27FC236}">
                <a16:creationId xmlns:a16="http://schemas.microsoft.com/office/drawing/2014/main" id="{2281BBDD-404D-60B5-EBAD-87A9EB7DC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397" y="2615255"/>
            <a:ext cx="1208657" cy="190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79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238"/>
          <a:stretch/>
        </p:blipFill>
        <p:spPr>
          <a:xfrm>
            <a:off x="1396941" y="301923"/>
            <a:ext cx="6642877" cy="4609539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5717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p41"/>
          <p:cNvSpPr txBox="1">
            <a:spLocks noGrp="1"/>
          </p:cNvSpPr>
          <p:nvPr>
            <p:ph type="ctrTitle"/>
          </p:nvPr>
        </p:nvSpPr>
        <p:spPr>
          <a:xfrm>
            <a:off x="1115125" y="1131239"/>
            <a:ext cx="7019591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lt1"/>
                </a:solidFill>
              </a:rPr>
              <a:t>My birthday party</a:t>
            </a:r>
            <a:endParaRPr sz="6000" dirty="0">
              <a:solidFill>
                <a:schemeClr val="lt1"/>
              </a:solidFill>
            </a:endParaRPr>
          </a:p>
        </p:txBody>
      </p:sp>
      <p:sp>
        <p:nvSpPr>
          <p:cNvPr id="2503" name="Google Shape;2503;p41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Lesson 2 – Period 3</a:t>
            </a:r>
            <a:endParaRPr sz="2800" b="1" dirty="0"/>
          </a:p>
        </p:txBody>
      </p:sp>
      <p:sp>
        <p:nvSpPr>
          <p:cNvPr id="2504" name="Google Shape;2504;p41"/>
          <p:cNvSpPr/>
          <p:nvPr/>
        </p:nvSpPr>
        <p:spPr>
          <a:xfrm rot="10800000">
            <a:off x="3794446" y="2946177"/>
            <a:ext cx="1555119" cy="174751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05" name="Google Shape;2505;p41"/>
          <p:cNvGrpSpPr/>
          <p:nvPr/>
        </p:nvGrpSpPr>
        <p:grpSpPr>
          <a:xfrm>
            <a:off x="6753608" y="2291907"/>
            <a:ext cx="1918307" cy="2376248"/>
            <a:chOff x="1652450" y="2386825"/>
            <a:chExt cx="1066200" cy="1320725"/>
          </a:xfrm>
        </p:grpSpPr>
        <p:sp>
          <p:nvSpPr>
            <p:cNvPr id="2506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7" name="Google Shape;2647;p41"/>
          <p:cNvGrpSpPr/>
          <p:nvPr/>
        </p:nvGrpSpPr>
        <p:grpSpPr>
          <a:xfrm flipH="1">
            <a:off x="421878" y="2062051"/>
            <a:ext cx="2086802" cy="2520949"/>
            <a:chOff x="1856550" y="593100"/>
            <a:chExt cx="1159850" cy="1401150"/>
          </a:xfrm>
        </p:grpSpPr>
        <p:sp>
          <p:nvSpPr>
            <p:cNvPr id="2648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C6ADEF5-7C4D-F1C8-380D-25DD4228E2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7829" y="41270"/>
            <a:ext cx="1606491" cy="16578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CF9C02-0D6F-FDE3-98C3-8EBED82F6B7F}"/>
              </a:ext>
            </a:extLst>
          </p:cNvPr>
          <p:cNvSpPr txBox="1"/>
          <p:nvPr/>
        </p:nvSpPr>
        <p:spPr>
          <a:xfrm>
            <a:off x="365208" y="375720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FFFF"/>
                </a:solidFill>
                <a:latin typeface="Sport Day" pitchFamily="2" charset="0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3A9F02-C651-6326-9DC8-682D8E292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0" y="208251"/>
            <a:ext cx="707396" cy="359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7084173" y="60939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Activity 2</a:t>
            </a:r>
            <a:endParaRPr sz="6000" dirty="0"/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6726642" y="786156"/>
            <a:ext cx="1639854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smtClean="0"/>
              <a:t>03</a:t>
            </a:r>
            <a:endParaRPr sz="7500" dirty="0"/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518CD7DE-91D0-0B7E-0948-CFADE86AB3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300114" y="3267144"/>
            <a:ext cx="5870824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Listen, point and say.</a:t>
            </a:r>
            <a:endParaRPr sz="4400" b="1" dirty="0"/>
          </a:p>
        </p:txBody>
      </p:sp>
    </p:spTree>
    <p:extLst>
      <p:ext uri="{BB962C8B-B14F-4D97-AF65-F5344CB8AC3E}">
        <p14:creationId xmlns:p14="http://schemas.microsoft.com/office/powerpoint/2010/main" val="298125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2C53F-981B-0E93-2621-4426A5300F57}"/>
              </a:ext>
            </a:extLst>
          </p:cNvPr>
          <p:cNvSpPr txBox="1"/>
          <p:nvPr/>
        </p:nvSpPr>
        <p:spPr>
          <a:xfrm>
            <a:off x="1841752" y="23179"/>
            <a:ext cx="95344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edoka One"/>
                <a:sym typeface="Fredoka One"/>
              </a:rPr>
              <a:t>Listen and repeat.</a:t>
            </a:r>
            <a:endParaRPr lang="en-VN" sz="6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A99D4-B1F3-80BE-DD29-35BC907415DC}"/>
              </a:ext>
            </a:extLst>
          </p:cNvPr>
          <p:cNvSpPr txBox="1"/>
          <p:nvPr/>
        </p:nvSpPr>
        <p:spPr>
          <a:xfrm>
            <a:off x="814388" y="46534"/>
            <a:ext cx="95344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400" dirty="0">
                <a:solidFill>
                  <a:schemeClr val="tx1"/>
                </a:solidFill>
                <a:latin typeface="Fredoka One"/>
                <a:sym typeface="Fredoka One"/>
              </a:rPr>
              <a:t>Work in pairs. Role play</a:t>
            </a:r>
            <a:r>
              <a:rPr kumimoji="0" lang="en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edoka One"/>
                <a:sym typeface="Fredoka One"/>
              </a:rPr>
              <a:t>.</a:t>
            </a:r>
            <a:endParaRPr lang="en-VN" sz="6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A0CBE1-7A7B-3B1D-29AF-EA21ED1A36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2850" y="867285"/>
            <a:ext cx="8638298" cy="3893409"/>
          </a:xfrm>
          <a:prstGeom prst="rect">
            <a:avLst/>
          </a:prstGeom>
        </p:spPr>
      </p:pic>
      <p:pic>
        <p:nvPicPr>
          <p:cNvPr id="5" name="Track 41">
            <a:hlinkClick r:id="" action="ppaction://media"/>
            <a:extLst>
              <a:ext uri="{FF2B5EF4-FFF2-40B4-BE49-F238E27FC236}">
                <a16:creationId xmlns:a16="http://schemas.microsoft.com/office/drawing/2014/main" id="{EC1FBF52-75A5-FCC6-B13A-E7D7031812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4716" y="8952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7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91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6" grpId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BA0A49E-FE5E-FCFC-15B2-F698CDAB1C2D}"/>
              </a:ext>
            </a:extLst>
          </p:cNvPr>
          <p:cNvSpPr txBox="1">
            <a:spLocks/>
          </p:cNvSpPr>
          <p:nvPr/>
        </p:nvSpPr>
        <p:spPr>
          <a:xfrm>
            <a:off x="3361764" y="1247761"/>
            <a:ext cx="5706431" cy="1117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- </a:t>
            </a:r>
            <a:r>
              <a:rPr lang="en-VN" sz="3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What do you want to </a:t>
            </a:r>
            <a:r>
              <a:rPr lang="en-VN" sz="3000" b="1" u="sng" dirty="0">
                <a:solidFill>
                  <a:srgbClr val="002060"/>
                </a:solidFill>
                <a:latin typeface="Comic Sans MS" panose="030F0902030302020204" pitchFamily="66" charset="0"/>
              </a:rPr>
              <a:t>eat</a:t>
            </a:r>
            <a:r>
              <a:rPr lang="en-VN" sz="3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5B2F916-3780-33CD-A334-3084481346DC}"/>
              </a:ext>
            </a:extLst>
          </p:cNvPr>
          <p:cNvSpPr txBox="1">
            <a:spLocks/>
          </p:cNvSpPr>
          <p:nvPr/>
        </p:nvSpPr>
        <p:spPr>
          <a:xfrm>
            <a:off x="3470743" y="2130266"/>
            <a:ext cx="5921106" cy="111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3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- </a:t>
            </a:r>
            <a:r>
              <a:rPr lang="en-VN" sz="3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I want </a:t>
            </a:r>
            <a:r>
              <a:rPr lang="en-US" sz="3000" b="1" u="sng" dirty="0" smtClean="0">
                <a:solidFill>
                  <a:srgbClr val="7030A0"/>
                </a:solidFill>
                <a:latin typeface="Comic Sans MS" panose="030F0902030302020204" pitchFamily="66" charset="0"/>
              </a:rPr>
              <a:t>______</a:t>
            </a:r>
            <a:r>
              <a:rPr lang="en-VN" sz="3000" b="1" dirty="0" smtClean="0">
                <a:solidFill>
                  <a:srgbClr val="7030A0"/>
                </a:solidFill>
                <a:latin typeface="Comic Sans MS" panose="030F0902030302020204" pitchFamily="66" charset="0"/>
              </a:rPr>
              <a:t>.</a:t>
            </a:r>
            <a:endParaRPr lang="en-VN" sz="3000" b="1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CF944-E00B-F184-EB56-E86432EC2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8648"/>
            <a:ext cx="3639542" cy="221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215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BA0A49E-FE5E-FCFC-15B2-F698CDAB1C2D}"/>
              </a:ext>
            </a:extLst>
          </p:cNvPr>
          <p:cNvSpPr txBox="1">
            <a:spLocks/>
          </p:cNvSpPr>
          <p:nvPr/>
        </p:nvSpPr>
        <p:spPr>
          <a:xfrm>
            <a:off x="3361764" y="1247761"/>
            <a:ext cx="5706431" cy="1117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- </a:t>
            </a:r>
            <a:r>
              <a:rPr lang="en-VN" sz="3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What do you want to </a:t>
            </a:r>
            <a:r>
              <a:rPr lang="en-US" sz="3000" b="1" u="sng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___</a:t>
            </a:r>
            <a:r>
              <a:rPr lang="en-VN" sz="3000" b="1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?</a:t>
            </a:r>
            <a:endParaRPr lang="en-VN" sz="3000" b="1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5B2F916-3780-33CD-A334-3084481346DC}"/>
              </a:ext>
            </a:extLst>
          </p:cNvPr>
          <p:cNvSpPr txBox="1">
            <a:spLocks/>
          </p:cNvSpPr>
          <p:nvPr/>
        </p:nvSpPr>
        <p:spPr>
          <a:xfrm>
            <a:off x="3470743" y="2130266"/>
            <a:ext cx="5921106" cy="111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3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- </a:t>
            </a:r>
            <a:r>
              <a:rPr lang="en-VN" sz="3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I want </a:t>
            </a:r>
            <a:r>
              <a:rPr lang="en-US" sz="3000" b="1" u="sng" dirty="0" smtClean="0">
                <a:solidFill>
                  <a:srgbClr val="7030A0"/>
                </a:solidFill>
                <a:latin typeface="Comic Sans MS" panose="030F0902030302020204" pitchFamily="66" charset="0"/>
              </a:rPr>
              <a:t>_____</a:t>
            </a:r>
            <a:r>
              <a:rPr lang="en-VN" sz="3000" b="1" dirty="0" smtClean="0">
                <a:solidFill>
                  <a:srgbClr val="7030A0"/>
                </a:solidFill>
                <a:latin typeface="Comic Sans MS" panose="030F0902030302020204" pitchFamily="66" charset="0"/>
              </a:rPr>
              <a:t>.</a:t>
            </a:r>
            <a:endParaRPr lang="en-VN" sz="3000" b="1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CF944-E00B-F184-EB56-E86432EC27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328564"/>
            <a:ext cx="3639542" cy="219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461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BA0A49E-FE5E-FCFC-15B2-F698CDAB1C2D}"/>
              </a:ext>
            </a:extLst>
          </p:cNvPr>
          <p:cNvSpPr txBox="1">
            <a:spLocks/>
          </p:cNvSpPr>
          <p:nvPr/>
        </p:nvSpPr>
        <p:spPr>
          <a:xfrm>
            <a:off x="1963042" y="2975200"/>
            <a:ext cx="6256059" cy="12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- </a:t>
            </a:r>
            <a:r>
              <a:rPr lang="en-VN" sz="3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What do you want </a:t>
            </a:r>
            <a:r>
              <a:rPr lang="en-VN" sz="3000" b="1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to</a:t>
            </a:r>
            <a:r>
              <a:rPr lang="en-US" sz="3000" b="1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 ___</a:t>
            </a:r>
            <a:r>
              <a:rPr lang="en-VN" sz="3000" b="1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?</a:t>
            </a:r>
            <a:endParaRPr lang="en-VN" sz="3000" b="1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5B2F916-3780-33CD-A334-3084481346DC}"/>
              </a:ext>
            </a:extLst>
          </p:cNvPr>
          <p:cNvSpPr txBox="1">
            <a:spLocks/>
          </p:cNvSpPr>
          <p:nvPr/>
        </p:nvSpPr>
        <p:spPr>
          <a:xfrm>
            <a:off x="2070619" y="3837756"/>
            <a:ext cx="6256059" cy="12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2800" b="1" dirty="0">
                <a:solidFill>
                  <a:srgbClr val="7030A0"/>
                </a:solidFill>
                <a:latin typeface="Comic Sans MS" panose="030F0902030302020204" pitchFamily="66" charset="0"/>
              </a:rPr>
              <a:t> - </a:t>
            </a:r>
            <a:r>
              <a:rPr lang="en-VN" sz="2800" b="1" dirty="0">
                <a:solidFill>
                  <a:srgbClr val="7030A0"/>
                </a:solidFill>
                <a:latin typeface="Comic Sans MS" panose="030F0902030302020204" pitchFamily="66" charset="0"/>
              </a:rPr>
              <a:t>I want </a:t>
            </a:r>
            <a:r>
              <a:rPr lang="en-US" sz="2800" b="1" u="sng" dirty="0" smtClean="0">
                <a:solidFill>
                  <a:srgbClr val="7030A0"/>
                </a:solidFill>
                <a:latin typeface="Comic Sans MS" panose="030F0902030302020204" pitchFamily="66" charset="0"/>
              </a:rPr>
              <a:t>_______</a:t>
            </a:r>
            <a:r>
              <a:rPr lang="en-VN" sz="2800" b="1" dirty="0" smtClean="0">
                <a:solidFill>
                  <a:srgbClr val="7030A0"/>
                </a:solidFill>
                <a:latin typeface="Comic Sans MS" panose="030F0902030302020204" pitchFamily="66" charset="0"/>
              </a:rPr>
              <a:t>.</a:t>
            </a:r>
            <a:endParaRPr lang="en-VN" sz="2800" b="1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7A13AA-4784-D0F7-6592-B04F33F386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78" r="5278"/>
          <a:stretch/>
        </p:blipFill>
        <p:spPr>
          <a:xfrm>
            <a:off x="2844569" y="345792"/>
            <a:ext cx="3817601" cy="262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461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BA0A49E-FE5E-FCFC-15B2-F698CDAB1C2D}"/>
              </a:ext>
            </a:extLst>
          </p:cNvPr>
          <p:cNvSpPr txBox="1">
            <a:spLocks/>
          </p:cNvSpPr>
          <p:nvPr/>
        </p:nvSpPr>
        <p:spPr>
          <a:xfrm>
            <a:off x="1806938" y="3003604"/>
            <a:ext cx="6256059" cy="12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- </a:t>
            </a:r>
            <a:r>
              <a:rPr lang="en-VN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What do you want </a:t>
            </a:r>
            <a:r>
              <a:rPr lang="en-VN" sz="3200" b="1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to</a:t>
            </a:r>
            <a:r>
              <a:rPr lang="en-US" sz="3200" b="1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____</a:t>
            </a:r>
            <a:r>
              <a:rPr lang="en-VN" sz="3200" b="1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?</a:t>
            </a:r>
            <a:endParaRPr lang="en-VN" sz="3200" b="1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5B2F916-3780-33CD-A334-3084481346DC}"/>
              </a:ext>
            </a:extLst>
          </p:cNvPr>
          <p:cNvSpPr txBox="1">
            <a:spLocks/>
          </p:cNvSpPr>
          <p:nvPr/>
        </p:nvSpPr>
        <p:spPr>
          <a:xfrm>
            <a:off x="990261" y="3899700"/>
            <a:ext cx="6256059" cy="12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200" b="1" dirty="0">
                <a:solidFill>
                  <a:srgbClr val="7030A0"/>
                </a:solidFill>
                <a:latin typeface="Comic Sans MS" panose="030F0902030302020204" pitchFamily="66" charset="0"/>
              </a:rPr>
              <a:t>- </a:t>
            </a:r>
            <a:r>
              <a:rPr lang="en-VN" sz="3200" b="1" dirty="0">
                <a:solidFill>
                  <a:srgbClr val="7030A0"/>
                </a:solidFill>
                <a:latin typeface="Comic Sans MS" panose="030F0902030302020204" pitchFamily="66" charset="0"/>
              </a:rPr>
              <a:t>I want </a:t>
            </a:r>
            <a:r>
              <a:rPr lang="en-US" sz="3200" b="1" u="sng" dirty="0" smtClean="0">
                <a:solidFill>
                  <a:srgbClr val="7030A0"/>
                </a:solidFill>
                <a:latin typeface="Comic Sans MS" panose="030F0902030302020204" pitchFamily="66" charset="0"/>
              </a:rPr>
              <a:t>____</a:t>
            </a:r>
            <a:r>
              <a:rPr lang="en-VN" sz="3200" b="1" dirty="0" smtClean="0">
                <a:solidFill>
                  <a:srgbClr val="7030A0"/>
                </a:solidFill>
                <a:latin typeface="Comic Sans MS" panose="030F0902030302020204" pitchFamily="66" charset="0"/>
              </a:rPr>
              <a:t>.</a:t>
            </a:r>
            <a:endParaRPr lang="en-VN" sz="3200" b="1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61149B-A2E1-8D0F-86A1-E61BFE901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267" y="264437"/>
            <a:ext cx="4401946" cy="273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658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BA0A49E-FE5E-FCFC-15B2-F698CDAB1C2D}"/>
              </a:ext>
            </a:extLst>
          </p:cNvPr>
          <p:cNvSpPr txBox="1">
            <a:spLocks/>
          </p:cNvSpPr>
          <p:nvPr/>
        </p:nvSpPr>
        <p:spPr>
          <a:xfrm>
            <a:off x="3282181" y="1281809"/>
            <a:ext cx="5706431" cy="1117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- </a:t>
            </a:r>
            <a:r>
              <a:rPr lang="en-VN" sz="3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What do you want </a:t>
            </a:r>
            <a:r>
              <a:rPr lang="en-VN" sz="3000" b="1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to</a:t>
            </a:r>
            <a:r>
              <a:rPr lang="en-US" sz="3000" b="1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 __</a:t>
            </a:r>
            <a:r>
              <a:rPr lang="en-VN" sz="3000" b="1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?</a:t>
            </a:r>
            <a:endParaRPr lang="en-VN" sz="3000" b="1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5B2F916-3780-33CD-A334-3084481346DC}"/>
              </a:ext>
            </a:extLst>
          </p:cNvPr>
          <p:cNvSpPr txBox="1">
            <a:spLocks/>
          </p:cNvSpPr>
          <p:nvPr/>
        </p:nvSpPr>
        <p:spPr>
          <a:xfrm>
            <a:off x="3470743" y="2130266"/>
            <a:ext cx="5329308" cy="111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3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- </a:t>
            </a:r>
            <a:r>
              <a:rPr lang="en-VN" sz="3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I want </a:t>
            </a:r>
            <a:r>
              <a:rPr lang="en-US" sz="3000" b="1" u="sng" dirty="0" smtClean="0">
                <a:solidFill>
                  <a:srgbClr val="7030A0"/>
                </a:solidFill>
                <a:latin typeface="Comic Sans MS" panose="030F0902030302020204" pitchFamily="66" charset="0"/>
              </a:rPr>
              <a:t>_____</a:t>
            </a:r>
            <a:r>
              <a:rPr lang="en-VN" sz="3000" b="1" dirty="0" smtClean="0">
                <a:solidFill>
                  <a:srgbClr val="7030A0"/>
                </a:solidFill>
                <a:latin typeface="Comic Sans MS" panose="030F0902030302020204" pitchFamily="66" charset="0"/>
              </a:rPr>
              <a:t>.</a:t>
            </a:r>
            <a:endParaRPr lang="en-VN" sz="3000" b="1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CF944-E00B-F184-EB56-E86432EC2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8648"/>
            <a:ext cx="3639542" cy="221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448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BA0A49E-FE5E-FCFC-15B2-F698CDAB1C2D}"/>
              </a:ext>
            </a:extLst>
          </p:cNvPr>
          <p:cNvSpPr txBox="1">
            <a:spLocks/>
          </p:cNvSpPr>
          <p:nvPr/>
        </p:nvSpPr>
        <p:spPr>
          <a:xfrm>
            <a:off x="1963042" y="2975200"/>
            <a:ext cx="6256059" cy="12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- </a:t>
            </a:r>
            <a:r>
              <a:rPr lang="en-VN" sz="3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What do you want to </a:t>
            </a:r>
            <a:r>
              <a:rPr lang="en-US" sz="3000" b="1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____</a:t>
            </a:r>
            <a:r>
              <a:rPr lang="en-VN" sz="3000" b="1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?</a:t>
            </a:r>
            <a:endParaRPr lang="en-VN" sz="3000" b="1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5B2F916-3780-33CD-A334-3084481346DC}"/>
              </a:ext>
            </a:extLst>
          </p:cNvPr>
          <p:cNvSpPr txBox="1">
            <a:spLocks/>
          </p:cNvSpPr>
          <p:nvPr/>
        </p:nvSpPr>
        <p:spPr>
          <a:xfrm>
            <a:off x="2070619" y="3837756"/>
            <a:ext cx="6256059" cy="12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2800" b="1" dirty="0">
                <a:solidFill>
                  <a:srgbClr val="7030A0"/>
                </a:solidFill>
                <a:latin typeface="Comic Sans MS" panose="030F0902030302020204" pitchFamily="66" charset="0"/>
              </a:rPr>
              <a:t> - </a:t>
            </a:r>
            <a:r>
              <a:rPr lang="en-VN" sz="2800" b="1" dirty="0">
                <a:solidFill>
                  <a:srgbClr val="7030A0"/>
                </a:solidFill>
                <a:latin typeface="Comic Sans MS" panose="030F0902030302020204" pitchFamily="66" charset="0"/>
              </a:rPr>
              <a:t>I want </a:t>
            </a:r>
            <a:r>
              <a:rPr lang="en-US" sz="2800" b="1" u="sng" dirty="0" smtClean="0">
                <a:solidFill>
                  <a:srgbClr val="7030A0"/>
                </a:solidFill>
                <a:latin typeface="Comic Sans MS" panose="030F0902030302020204" pitchFamily="66" charset="0"/>
              </a:rPr>
              <a:t>______</a:t>
            </a:r>
            <a:r>
              <a:rPr lang="en-VN" sz="2800" b="1" dirty="0" smtClean="0">
                <a:solidFill>
                  <a:srgbClr val="7030A0"/>
                </a:solidFill>
                <a:latin typeface="Comic Sans MS" panose="030F0902030302020204" pitchFamily="66" charset="0"/>
              </a:rPr>
              <a:t>.</a:t>
            </a:r>
            <a:endParaRPr lang="en-VN" sz="2800" b="1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7A13AA-4784-D0F7-6592-B04F33F386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8" r="5278" b="23499"/>
          <a:stretch/>
        </p:blipFill>
        <p:spPr>
          <a:xfrm>
            <a:off x="2844569" y="345792"/>
            <a:ext cx="4454452" cy="234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933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BA0A49E-FE5E-FCFC-15B2-F698CDAB1C2D}"/>
              </a:ext>
            </a:extLst>
          </p:cNvPr>
          <p:cNvSpPr txBox="1">
            <a:spLocks/>
          </p:cNvSpPr>
          <p:nvPr/>
        </p:nvSpPr>
        <p:spPr>
          <a:xfrm>
            <a:off x="1806938" y="3003604"/>
            <a:ext cx="6256059" cy="12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- </a:t>
            </a:r>
            <a:r>
              <a:rPr lang="en-VN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What do you want </a:t>
            </a:r>
            <a:r>
              <a:rPr lang="en-VN" sz="3200" b="1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to</a:t>
            </a:r>
            <a:r>
              <a:rPr lang="en-US" sz="3200" b="1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____</a:t>
            </a:r>
            <a:r>
              <a:rPr lang="en-VN" sz="3200" b="1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?</a:t>
            </a:r>
            <a:endParaRPr lang="en-VN" sz="3200" b="1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5B2F916-3780-33CD-A334-3084481346DC}"/>
              </a:ext>
            </a:extLst>
          </p:cNvPr>
          <p:cNvSpPr txBox="1">
            <a:spLocks/>
          </p:cNvSpPr>
          <p:nvPr/>
        </p:nvSpPr>
        <p:spPr>
          <a:xfrm>
            <a:off x="1806938" y="3899700"/>
            <a:ext cx="5439382" cy="1074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200" b="1" dirty="0">
                <a:solidFill>
                  <a:srgbClr val="7030A0"/>
                </a:solidFill>
                <a:latin typeface="Comic Sans MS" panose="030F0902030302020204" pitchFamily="66" charset="0"/>
              </a:rPr>
              <a:t>- </a:t>
            </a:r>
            <a:r>
              <a:rPr lang="en-VN" sz="3200" b="1" dirty="0">
                <a:solidFill>
                  <a:srgbClr val="7030A0"/>
                </a:solidFill>
                <a:latin typeface="Comic Sans MS" panose="030F0902030302020204" pitchFamily="66" charset="0"/>
              </a:rPr>
              <a:t>I want </a:t>
            </a:r>
            <a:r>
              <a:rPr lang="en-US" sz="3200" b="1" u="sng" dirty="0" smtClean="0">
                <a:solidFill>
                  <a:srgbClr val="7030A0"/>
                </a:solidFill>
                <a:latin typeface="Comic Sans MS" panose="030F0902030302020204" pitchFamily="66" charset="0"/>
              </a:rPr>
              <a:t>____</a:t>
            </a:r>
            <a:r>
              <a:rPr lang="en-VN" sz="3200" b="1" dirty="0" smtClean="0">
                <a:solidFill>
                  <a:srgbClr val="7030A0"/>
                </a:solidFill>
                <a:latin typeface="Comic Sans MS" panose="030F0902030302020204" pitchFamily="66" charset="0"/>
              </a:rPr>
              <a:t>.</a:t>
            </a:r>
            <a:endParaRPr lang="en-VN" sz="3200" b="1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61149B-A2E1-8D0F-86A1-E61BFE9014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451"/>
          <a:stretch/>
        </p:blipFill>
        <p:spPr>
          <a:xfrm>
            <a:off x="2402267" y="264438"/>
            <a:ext cx="4401946" cy="215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5073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BA0A49E-FE5E-FCFC-15B2-F698CDAB1C2D}"/>
              </a:ext>
            </a:extLst>
          </p:cNvPr>
          <p:cNvSpPr txBox="1">
            <a:spLocks/>
          </p:cNvSpPr>
          <p:nvPr/>
        </p:nvSpPr>
        <p:spPr>
          <a:xfrm>
            <a:off x="3361764" y="1247761"/>
            <a:ext cx="5706431" cy="1117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- </a:t>
            </a:r>
            <a:r>
              <a:rPr lang="en-VN" sz="3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What do you want to </a:t>
            </a:r>
            <a:r>
              <a:rPr lang="en-US" sz="3000" b="1" u="sng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___</a:t>
            </a:r>
            <a:r>
              <a:rPr lang="en-VN" sz="3000" b="1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?</a:t>
            </a:r>
            <a:endParaRPr lang="en-VN" sz="3000" b="1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5B2F916-3780-33CD-A334-3084481346DC}"/>
              </a:ext>
            </a:extLst>
          </p:cNvPr>
          <p:cNvSpPr txBox="1">
            <a:spLocks/>
          </p:cNvSpPr>
          <p:nvPr/>
        </p:nvSpPr>
        <p:spPr>
          <a:xfrm>
            <a:off x="3470743" y="2130266"/>
            <a:ext cx="5597452" cy="111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3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- </a:t>
            </a:r>
            <a:r>
              <a:rPr lang="en-VN" sz="3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I want </a:t>
            </a:r>
            <a:r>
              <a:rPr lang="en-US" sz="3000" b="1" u="sng" dirty="0" smtClean="0">
                <a:solidFill>
                  <a:srgbClr val="7030A0"/>
                </a:solidFill>
                <a:latin typeface="Comic Sans MS" panose="030F0902030302020204" pitchFamily="66" charset="0"/>
              </a:rPr>
              <a:t>_____</a:t>
            </a:r>
            <a:r>
              <a:rPr lang="en-VN" sz="3000" b="1" dirty="0" smtClean="0">
                <a:solidFill>
                  <a:srgbClr val="7030A0"/>
                </a:solidFill>
                <a:latin typeface="Comic Sans MS" panose="030F0902030302020204" pitchFamily="66" charset="0"/>
              </a:rPr>
              <a:t>.</a:t>
            </a:r>
            <a:endParaRPr lang="en-VN" sz="3000" b="1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CF944-E00B-F184-EB56-E86432EC27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598"/>
          <a:stretch/>
        </p:blipFill>
        <p:spPr>
          <a:xfrm>
            <a:off x="0" y="839083"/>
            <a:ext cx="3639542" cy="169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9821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2141;p40">
            <a:extLst>
              <a:ext uri="{FF2B5EF4-FFF2-40B4-BE49-F238E27FC236}">
                <a16:creationId xmlns:a16="http://schemas.microsoft.com/office/drawing/2014/main" id="{D3C841A8-10C3-A14F-43AE-DB4838CF1359}"/>
              </a:ext>
            </a:extLst>
          </p:cNvPr>
          <p:cNvSpPr txBox="1">
            <a:spLocks/>
          </p:cNvSpPr>
          <p:nvPr/>
        </p:nvSpPr>
        <p:spPr>
          <a:xfrm>
            <a:off x="720000" y="342524"/>
            <a:ext cx="77040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800"/>
              <a:buFont typeface="Overpass Black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Table of contents</a:t>
            </a:r>
          </a:p>
        </p:txBody>
      </p:sp>
      <p:pic>
        <p:nvPicPr>
          <p:cNvPr id="56" name="Google Shape;2142;p40">
            <a:extLst>
              <a:ext uri="{FF2B5EF4-FFF2-40B4-BE49-F238E27FC236}">
                <a16:creationId xmlns:a16="http://schemas.microsoft.com/office/drawing/2014/main" id="{B26CD1C8-8F80-1017-1454-B799B823D4F8}"/>
              </a:ext>
            </a:extLst>
          </p:cNvPr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>
            <a:off x="3904265" y="3209965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43;p40">
            <a:extLst>
              <a:ext uri="{FF2B5EF4-FFF2-40B4-BE49-F238E27FC236}">
                <a16:creationId xmlns:a16="http://schemas.microsoft.com/office/drawing/2014/main" id="{4FB78FB7-45E4-ECDD-6373-E7828F3CD7A0}"/>
              </a:ext>
            </a:extLst>
          </p:cNvPr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>
            <a:off x="581611" y="3239368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45;p40">
            <a:extLst>
              <a:ext uri="{FF2B5EF4-FFF2-40B4-BE49-F238E27FC236}">
                <a16:creationId xmlns:a16="http://schemas.microsoft.com/office/drawing/2014/main" id="{3B2962CC-66B7-D7DD-A724-5EBA43B1F49B}"/>
              </a:ext>
            </a:extLst>
          </p:cNvPr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>
            <a:off x="478452" y="1614075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146;p40">
            <a:extLst>
              <a:ext uri="{FF2B5EF4-FFF2-40B4-BE49-F238E27FC236}">
                <a16:creationId xmlns:a16="http://schemas.microsoft.com/office/drawing/2014/main" id="{F75FE296-8AB6-28DA-78F8-C1187A20E8FA}"/>
              </a:ext>
            </a:extLst>
          </p:cNvPr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>
            <a:off x="5959377" y="1633044"/>
            <a:ext cx="842174" cy="70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147;p40">
            <a:extLst>
              <a:ext uri="{FF2B5EF4-FFF2-40B4-BE49-F238E27FC236}">
                <a16:creationId xmlns:a16="http://schemas.microsoft.com/office/drawing/2014/main" id="{4EE8F69F-3C91-7CCF-1E9A-518D363D9877}"/>
              </a:ext>
            </a:extLst>
          </p:cNvPr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>
            <a:off x="3119923" y="1601700"/>
            <a:ext cx="842174" cy="708408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2148;p40">
            <a:extLst>
              <a:ext uri="{FF2B5EF4-FFF2-40B4-BE49-F238E27FC236}">
                <a16:creationId xmlns:a16="http://schemas.microsoft.com/office/drawing/2014/main" id="{706ECBCF-C969-5A0B-D469-1A32687B5BE0}"/>
              </a:ext>
            </a:extLst>
          </p:cNvPr>
          <p:cNvSpPr txBox="1">
            <a:spLocks/>
          </p:cNvSpPr>
          <p:nvPr/>
        </p:nvSpPr>
        <p:spPr>
          <a:xfrm>
            <a:off x="3814782" y="3310153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05</a:t>
            </a:r>
          </a:p>
        </p:txBody>
      </p:sp>
      <p:sp>
        <p:nvSpPr>
          <p:cNvPr id="64" name="Google Shape;2150;p40">
            <a:extLst>
              <a:ext uri="{FF2B5EF4-FFF2-40B4-BE49-F238E27FC236}">
                <a16:creationId xmlns:a16="http://schemas.microsoft.com/office/drawing/2014/main" id="{76131D03-9CC5-A7D5-7745-D43C2D15D3F4}"/>
              </a:ext>
            </a:extLst>
          </p:cNvPr>
          <p:cNvSpPr txBox="1">
            <a:spLocks/>
          </p:cNvSpPr>
          <p:nvPr/>
        </p:nvSpPr>
        <p:spPr>
          <a:xfrm>
            <a:off x="5879283" y="1687959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03</a:t>
            </a:r>
          </a:p>
        </p:txBody>
      </p:sp>
      <p:sp>
        <p:nvSpPr>
          <p:cNvPr id="65" name="Google Shape;2151;p40">
            <a:extLst>
              <a:ext uri="{FF2B5EF4-FFF2-40B4-BE49-F238E27FC236}">
                <a16:creationId xmlns:a16="http://schemas.microsoft.com/office/drawing/2014/main" id="{0E3C7138-9FB9-2BD3-0EB9-000F20C309C9}"/>
              </a:ext>
            </a:extLst>
          </p:cNvPr>
          <p:cNvSpPr txBox="1">
            <a:spLocks/>
          </p:cNvSpPr>
          <p:nvPr/>
        </p:nvSpPr>
        <p:spPr>
          <a:xfrm>
            <a:off x="438866" y="3383415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04</a:t>
            </a:r>
          </a:p>
        </p:txBody>
      </p:sp>
      <p:sp>
        <p:nvSpPr>
          <p:cNvPr id="66" name="Google Shape;2152;p40">
            <a:extLst>
              <a:ext uri="{FF2B5EF4-FFF2-40B4-BE49-F238E27FC236}">
                <a16:creationId xmlns:a16="http://schemas.microsoft.com/office/drawing/2014/main" id="{57320A82-7E7E-F52D-AD07-4A8A9804FBF1}"/>
              </a:ext>
            </a:extLst>
          </p:cNvPr>
          <p:cNvSpPr txBox="1">
            <a:spLocks/>
          </p:cNvSpPr>
          <p:nvPr/>
        </p:nvSpPr>
        <p:spPr>
          <a:xfrm>
            <a:off x="409431" y="1728519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01</a:t>
            </a:r>
          </a:p>
        </p:txBody>
      </p:sp>
      <p:sp>
        <p:nvSpPr>
          <p:cNvPr id="67" name="Google Shape;2153;p40">
            <a:extLst>
              <a:ext uri="{FF2B5EF4-FFF2-40B4-BE49-F238E27FC236}">
                <a16:creationId xmlns:a16="http://schemas.microsoft.com/office/drawing/2014/main" id="{28C6993A-0B04-8884-3F6D-8508915AC53B}"/>
              </a:ext>
            </a:extLst>
          </p:cNvPr>
          <p:cNvSpPr txBox="1">
            <a:spLocks/>
          </p:cNvSpPr>
          <p:nvPr/>
        </p:nvSpPr>
        <p:spPr>
          <a:xfrm>
            <a:off x="2981621" y="1708497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02</a:t>
            </a:r>
          </a:p>
        </p:txBody>
      </p:sp>
      <p:sp>
        <p:nvSpPr>
          <p:cNvPr id="72" name="Google Shape;2158;p40">
            <a:extLst>
              <a:ext uri="{FF2B5EF4-FFF2-40B4-BE49-F238E27FC236}">
                <a16:creationId xmlns:a16="http://schemas.microsoft.com/office/drawing/2014/main" id="{BEEF459A-5B42-5D1C-E1F2-9CCFBF0E0E38}"/>
              </a:ext>
            </a:extLst>
          </p:cNvPr>
          <p:cNvSpPr txBox="1">
            <a:spLocks/>
          </p:cNvSpPr>
          <p:nvPr/>
        </p:nvSpPr>
        <p:spPr>
          <a:xfrm>
            <a:off x="4036623" y="1570247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lang="en-US" sz="3200" b="1" dirty="0">
                <a:solidFill>
                  <a:srgbClr val="073763"/>
                </a:solidFill>
              </a:rPr>
              <a:t>Activity 1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 </a:t>
            </a:r>
          </a:p>
        </p:txBody>
      </p:sp>
      <p:sp>
        <p:nvSpPr>
          <p:cNvPr id="73" name="Google Shape;2159;p40">
            <a:extLst>
              <a:ext uri="{FF2B5EF4-FFF2-40B4-BE49-F238E27FC236}">
                <a16:creationId xmlns:a16="http://schemas.microsoft.com/office/drawing/2014/main" id="{70927C31-2D05-C081-A6A1-A6686CA93882}"/>
              </a:ext>
            </a:extLst>
          </p:cNvPr>
          <p:cNvSpPr txBox="1">
            <a:spLocks/>
          </p:cNvSpPr>
          <p:nvPr/>
        </p:nvSpPr>
        <p:spPr>
          <a:xfrm>
            <a:off x="4036623" y="1826130"/>
            <a:ext cx="2150536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None/>
              <a:tabLst/>
              <a:defRPr/>
            </a:pPr>
            <a:r>
              <a:rPr lang="en-US" sz="2200" dirty="0">
                <a:solidFill>
                  <a:srgbClr val="073763"/>
                </a:solidFill>
              </a:rPr>
              <a:t>Look, listen and repeat.</a:t>
            </a:r>
            <a:endParaRPr kumimoji="0" lang="en-US" sz="2200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" name="Google Shape;2160;p40">
            <a:extLst>
              <a:ext uri="{FF2B5EF4-FFF2-40B4-BE49-F238E27FC236}">
                <a16:creationId xmlns:a16="http://schemas.microsoft.com/office/drawing/2014/main" id="{246E3133-E33C-7620-7968-8CF3ADB725C8}"/>
              </a:ext>
            </a:extLst>
          </p:cNvPr>
          <p:cNvSpPr txBox="1">
            <a:spLocks/>
          </p:cNvSpPr>
          <p:nvPr/>
        </p:nvSpPr>
        <p:spPr>
          <a:xfrm>
            <a:off x="6881392" y="1525972"/>
            <a:ext cx="2065954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Activity 2</a:t>
            </a:r>
          </a:p>
        </p:txBody>
      </p:sp>
      <p:sp>
        <p:nvSpPr>
          <p:cNvPr id="75" name="Google Shape;2161;p40">
            <a:extLst>
              <a:ext uri="{FF2B5EF4-FFF2-40B4-BE49-F238E27FC236}">
                <a16:creationId xmlns:a16="http://schemas.microsoft.com/office/drawing/2014/main" id="{A117D29E-CDCF-E7A2-B284-CD8BB4B8D044}"/>
              </a:ext>
            </a:extLst>
          </p:cNvPr>
          <p:cNvSpPr txBox="1">
            <a:spLocks/>
          </p:cNvSpPr>
          <p:nvPr/>
        </p:nvSpPr>
        <p:spPr>
          <a:xfrm>
            <a:off x="6895592" y="1859778"/>
            <a:ext cx="1954760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Listen, point and say.</a:t>
            </a:r>
          </a:p>
        </p:txBody>
      </p:sp>
      <p:sp>
        <p:nvSpPr>
          <p:cNvPr id="76" name="Google Shape;2162;p40">
            <a:extLst>
              <a:ext uri="{FF2B5EF4-FFF2-40B4-BE49-F238E27FC236}">
                <a16:creationId xmlns:a16="http://schemas.microsoft.com/office/drawing/2014/main" id="{22C6AFF8-2AD3-26EC-E3EF-F784F093E7A3}"/>
              </a:ext>
            </a:extLst>
          </p:cNvPr>
          <p:cNvSpPr txBox="1">
            <a:spLocks/>
          </p:cNvSpPr>
          <p:nvPr/>
        </p:nvSpPr>
        <p:spPr>
          <a:xfrm>
            <a:off x="1316290" y="162160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Warm-up</a:t>
            </a:r>
          </a:p>
        </p:txBody>
      </p:sp>
      <p:sp>
        <p:nvSpPr>
          <p:cNvPr id="81" name="Google Shape;2159;p40">
            <a:extLst>
              <a:ext uri="{FF2B5EF4-FFF2-40B4-BE49-F238E27FC236}">
                <a16:creationId xmlns:a16="http://schemas.microsoft.com/office/drawing/2014/main" id="{778C7D20-D3B6-EA80-DD53-531DE6FEF02A}"/>
              </a:ext>
            </a:extLst>
          </p:cNvPr>
          <p:cNvSpPr txBox="1">
            <a:spLocks/>
          </p:cNvSpPr>
          <p:nvPr/>
        </p:nvSpPr>
        <p:spPr>
          <a:xfrm>
            <a:off x="1356092" y="1943216"/>
            <a:ext cx="2150536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None/>
              <a:tabLst/>
              <a:defRPr/>
            </a:pPr>
            <a:r>
              <a:rPr lang="en-US" sz="2200" noProof="0" dirty="0" smtClean="0">
                <a:solidFill>
                  <a:srgbClr val="073763"/>
                </a:solidFill>
              </a:rPr>
              <a:t>REVIEW</a:t>
            </a:r>
            <a:endParaRPr kumimoji="0" lang="en-US" sz="2200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2156;p40">
            <a:extLst>
              <a:ext uri="{FF2B5EF4-FFF2-40B4-BE49-F238E27FC236}">
                <a16:creationId xmlns:a16="http://schemas.microsoft.com/office/drawing/2014/main" id="{B791DF4A-0322-4BDB-243D-B96E9A659BCC}"/>
              </a:ext>
            </a:extLst>
          </p:cNvPr>
          <p:cNvSpPr txBox="1">
            <a:spLocks/>
          </p:cNvSpPr>
          <p:nvPr/>
        </p:nvSpPr>
        <p:spPr>
          <a:xfrm>
            <a:off x="1446857" y="333458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Activity 3</a:t>
            </a:r>
          </a:p>
        </p:txBody>
      </p:sp>
      <p:sp>
        <p:nvSpPr>
          <p:cNvPr id="6" name="Google Shape;2155;p40">
            <a:extLst>
              <a:ext uri="{FF2B5EF4-FFF2-40B4-BE49-F238E27FC236}">
                <a16:creationId xmlns:a16="http://schemas.microsoft.com/office/drawing/2014/main" id="{FBC86129-3194-E8AA-25A4-73AD507CE8E6}"/>
              </a:ext>
            </a:extLst>
          </p:cNvPr>
          <p:cNvSpPr txBox="1">
            <a:spLocks/>
          </p:cNvSpPr>
          <p:nvPr/>
        </p:nvSpPr>
        <p:spPr>
          <a:xfrm>
            <a:off x="4097083" y="3663860"/>
            <a:ext cx="1821000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Google Shape;2154;p40">
            <a:extLst>
              <a:ext uri="{FF2B5EF4-FFF2-40B4-BE49-F238E27FC236}">
                <a16:creationId xmlns:a16="http://schemas.microsoft.com/office/drawing/2014/main" id="{5D648074-C449-3FB7-1C5D-D2A54624A478}"/>
              </a:ext>
            </a:extLst>
          </p:cNvPr>
          <p:cNvSpPr txBox="1">
            <a:spLocks/>
          </p:cNvSpPr>
          <p:nvPr/>
        </p:nvSpPr>
        <p:spPr>
          <a:xfrm>
            <a:off x="4878573" y="3407834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Game</a:t>
            </a:r>
          </a:p>
        </p:txBody>
      </p:sp>
      <p:sp>
        <p:nvSpPr>
          <p:cNvPr id="8" name="Google Shape;2155;p40">
            <a:extLst>
              <a:ext uri="{FF2B5EF4-FFF2-40B4-BE49-F238E27FC236}">
                <a16:creationId xmlns:a16="http://schemas.microsoft.com/office/drawing/2014/main" id="{985E36FD-45B5-1905-2232-DA9F8A81EDE4}"/>
              </a:ext>
            </a:extLst>
          </p:cNvPr>
          <p:cNvSpPr txBox="1">
            <a:spLocks/>
          </p:cNvSpPr>
          <p:nvPr/>
        </p:nvSpPr>
        <p:spPr>
          <a:xfrm>
            <a:off x="1446855" y="3706760"/>
            <a:ext cx="1821000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121785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7084173" y="60939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Activity 3</a:t>
            </a:r>
            <a:endParaRPr sz="6000" dirty="0"/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6764813" y="787053"/>
            <a:ext cx="1596243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smtClean="0"/>
              <a:t>04</a:t>
            </a:r>
            <a:endParaRPr sz="7500" dirty="0"/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5FAB4010-AC55-7A46-A6B4-B2BB366C1C9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987272" y="3182233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Let’s talk.</a:t>
            </a:r>
            <a:endParaRPr sz="4400" b="1" dirty="0"/>
          </a:p>
        </p:txBody>
      </p:sp>
    </p:spTree>
    <p:extLst>
      <p:ext uri="{BB962C8B-B14F-4D97-AF65-F5344CB8AC3E}">
        <p14:creationId xmlns:p14="http://schemas.microsoft.com/office/powerpoint/2010/main" val="378516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658088-DEEA-2F92-0269-84C4A66400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00655" y="624114"/>
            <a:ext cx="8142688" cy="384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1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027250"/>
              </p:ext>
            </p:extLst>
          </p:nvPr>
        </p:nvGraphicFramePr>
        <p:xfrm>
          <a:off x="1390971" y="1727199"/>
          <a:ext cx="5932855" cy="3416301"/>
        </p:xfrm>
        <a:graphic>
          <a:graphicData uri="http://schemas.openxmlformats.org/drawingml/2006/table">
            <a:tbl>
              <a:tblPr firstRow="1" firstCol="1" bandRow="1">
                <a:tableStyleId>{09E7023F-6CBF-420D-9846-A4CF4D6D8DD8}</a:tableStyleId>
              </a:tblPr>
              <a:tblGrid>
                <a:gridCol w="609212">
                  <a:extLst>
                    <a:ext uri="{9D8B030D-6E8A-4147-A177-3AD203B41FA5}">
                      <a16:colId xmlns:a16="http://schemas.microsoft.com/office/drawing/2014/main" val="1409629417"/>
                    </a:ext>
                  </a:extLst>
                </a:gridCol>
                <a:gridCol w="1812692">
                  <a:extLst>
                    <a:ext uri="{9D8B030D-6E8A-4147-A177-3AD203B41FA5}">
                      <a16:colId xmlns:a16="http://schemas.microsoft.com/office/drawing/2014/main" val="2054886507"/>
                    </a:ext>
                  </a:extLst>
                </a:gridCol>
                <a:gridCol w="3510951">
                  <a:extLst>
                    <a:ext uri="{9D8B030D-6E8A-4147-A177-3AD203B41FA5}">
                      <a16:colId xmlns:a16="http://schemas.microsoft.com/office/drawing/2014/main" val="2322232078"/>
                    </a:ext>
                  </a:extLst>
                </a:gridCol>
              </a:tblGrid>
              <a:tr h="976086">
                <a:tc>
                  <a:txBody>
                    <a:bodyPr/>
                    <a:lstStyle/>
                    <a:p>
                      <a:pPr marL="0" marR="2222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en-US" sz="7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62" marR="42762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smtClean="0">
                          <a:solidFill>
                            <a:srgbClr val="FF0000"/>
                          </a:solidFill>
                          <a:effectLst/>
                        </a:rPr>
                        <a:t> Name</a:t>
                      </a:r>
                      <a:endParaRPr lang="en-US" sz="7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62" marR="42762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solidFill>
                            <a:srgbClr val="FF0000"/>
                          </a:solidFill>
                          <a:effectLst/>
                        </a:rPr>
                        <a:t>      Foods/ Drinks</a:t>
                      </a:r>
                      <a:endParaRPr lang="en-US" sz="7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62" marR="42762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9312101"/>
                  </a:ext>
                </a:extLst>
              </a:tr>
              <a:tr h="4880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</a:rPr>
                        <a:t>1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62" marR="42762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</a:rPr>
                        <a:t> </a:t>
                      </a:r>
                      <a:r>
                        <a:rPr lang="en-US" sz="3000" dirty="0" smtClean="0">
                          <a:effectLst/>
                        </a:rPr>
                        <a:t>Diep</a:t>
                      </a:r>
                      <a:r>
                        <a:rPr lang="en-US" sz="3000" baseline="0" dirty="0" smtClean="0">
                          <a:effectLst/>
                        </a:rPr>
                        <a:t> </a:t>
                      </a:r>
                      <a:r>
                        <a:rPr lang="en-US" sz="3000" dirty="0" smtClean="0">
                          <a:effectLst/>
                        </a:rPr>
                        <a:t>Chi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62" marR="42762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62" marR="42762" marT="0" marB="0"/>
                </a:tc>
                <a:extLst>
                  <a:ext uri="{0D108BD9-81ED-4DB2-BD59-A6C34878D82A}">
                    <a16:rowId xmlns:a16="http://schemas.microsoft.com/office/drawing/2014/main" val="4028883318"/>
                  </a:ext>
                </a:extLst>
              </a:tr>
              <a:tr h="48804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</a:rPr>
                        <a:t>  2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62" marR="42762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aseline="0" dirty="0" smtClean="0">
                          <a:effectLst/>
                        </a:rPr>
                        <a:t> </a:t>
                      </a:r>
                      <a:r>
                        <a:rPr lang="en-US" sz="3000" baseline="0" dirty="0" err="1" smtClean="0">
                          <a:effectLst/>
                        </a:rPr>
                        <a:t>Duy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62" marR="42762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62" marR="42762" marT="0" marB="0"/>
                </a:tc>
                <a:extLst>
                  <a:ext uri="{0D108BD9-81ED-4DB2-BD59-A6C34878D82A}">
                    <a16:rowId xmlns:a16="http://schemas.microsoft.com/office/drawing/2014/main" val="12439618"/>
                  </a:ext>
                </a:extLst>
              </a:tr>
              <a:tr h="4880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</a:rPr>
                        <a:t>3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62" marR="42762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62" marR="42762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62" marR="42762" marT="0" marB="0"/>
                </a:tc>
                <a:extLst>
                  <a:ext uri="{0D108BD9-81ED-4DB2-BD59-A6C34878D82A}">
                    <a16:rowId xmlns:a16="http://schemas.microsoft.com/office/drawing/2014/main" val="1063590713"/>
                  </a:ext>
                </a:extLst>
              </a:tr>
              <a:tr h="4880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</a:rPr>
                        <a:t>4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62" marR="42762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62" marR="42762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62" marR="42762" marT="0" marB="0"/>
                </a:tc>
                <a:extLst>
                  <a:ext uri="{0D108BD9-81ED-4DB2-BD59-A6C34878D82A}">
                    <a16:rowId xmlns:a16="http://schemas.microsoft.com/office/drawing/2014/main" val="9631141"/>
                  </a:ext>
                </a:extLst>
              </a:tr>
              <a:tr h="48804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62" marR="42762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62" marR="42762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62" marR="42762" marT="0" marB="0"/>
                </a:tc>
                <a:extLst>
                  <a:ext uri="{0D108BD9-81ED-4DB2-BD59-A6C34878D82A}">
                    <a16:rowId xmlns:a16="http://schemas.microsoft.com/office/drawing/2014/main" val="277588854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7717" y="297222"/>
            <a:ext cx="2173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Work in groups</a:t>
            </a:r>
            <a:endParaRPr lang="en-US" sz="2000" b="1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BA0A49E-FE5E-FCFC-15B2-F698CDAB1C2D}"/>
              </a:ext>
            </a:extLst>
          </p:cNvPr>
          <p:cNvSpPr txBox="1">
            <a:spLocks/>
          </p:cNvSpPr>
          <p:nvPr/>
        </p:nvSpPr>
        <p:spPr>
          <a:xfrm>
            <a:off x="1617395" y="0"/>
            <a:ext cx="5706431" cy="1117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902030302020204" pitchFamily="66" charset="0"/>
              </a:rPr>
              <a:t>- </a:t>
            </a:r>
            <a:r>
              <a:rPr lang="en-VN" sz="2800" b="1" dirty="0">
                <a:solidFill>
                  <a:srgbClr val="002060"/>
                </a:solidFill>
                <a:latin typeface="Comic Sans MS" panose="030F0902030302020204" pitchFamily="66" charset="0"/>
              </a:rPr>
              <a:t>What do you want to </a:t>
            </a:r>
            <a:r>
              <a:rPr lang="en-VN" sz="2800" b="1" u="sng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eat</a:t>
            </a:r>
            <a:r>
              <a:rPr lang="en-US" sz="2800" b="1" u="sng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/drink</a:t>
            </a:r>
            <a:r>
              <a:rPr lang="en-VN" sz="2800" b="1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?</a:t>
            </a:r>
            <a:endParaRPr lang="en-VN" sz="2800" b="1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5B2F916-3780-33CD-A334-3084481346DC}"/>
              </a:ext>
            </a:extLst>
          </p:cNvPr>
          <p:cNvSpPr txBox="1">
            <a:spLocks/>
          </p:cNvSpPr>
          <p:nvPr/>
        </p:nvSpPr>
        <p:spPr>
          <a:xfrm>
            <a:off x="1875470" y="801962"/>
            <a:ext cx="5921106" cy="111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2800" b="1" dirty="0">
                <a:solidFill>
                  <a:srgbClr val="7030A0"/>
                </a:solidFill>
                <a:latin typeface="Comic Sans MS" panose="030F0902030302020204" pitchFamily="66" charset="0"/>
              </a:rPr>
              <a:t>- </a:t>
            </a:r>
            <a:r>
              <a:rPr lang="en-VN" sz="2800" b="1" dirty="0">
                <a:solidFill>
                  <a:srgbClr val="7030A0"/>
                </a:solidFill>
                <a:latin typeface="Comic Sans MS" panose="030F0902030302020204" pitchFamily="66" charset="0"/>
              </a:rPr>
              <a:t>I want </a:t>
            </a:r>
            <a:r>
              <a:rPr lang="en-VN" sz="2800" b="1" u="sng" dirty="0" smtClean="0">
                <a:solidFill>
                  <a:srgbClr val="7030A0"/>
                </a:solidFill>
                <a:latin typeface="Comic Sans MS" panose="030F0902030302020204" pitchFamily="66" charset="0"/>
              </a:rPr>
              <a:t>some</a:t>
            </a:r>
            <a:r>
              <a:rPr lang="en-US" sz="2800" b="1" u="sng" dirty="0">
                <a:solidFill>
                  <a:srgbClr val="7030A0"/>
                </a:solidFill>
                <a:latin typeface="Comic Sans MS" panose="030F0902030302020204" pitchFamily="66" charset="0"/>
              </a:rPr>
              <a:t> </a:t>
            </a:r>
            <a:r>
              <a:rPr lang="en-US" sz="2800" b="1" u="sng" dirty="0" smtClean="0">
                <a:solidFill>
                  <a:srgbClr val="7030A0"/>
                </a:solidFill>
                <a:latin typeface="Comic Sans MS" panose="030F0902030302020204" pitchFamily="66" charset="0"/>
              </a:rPr>
              <a:t>     </a:t>
            </a:r>
            <a:r>
              <a:rPr lang="en-VN" sz="2800" b="1" u="sng" dirty="0" smtClean="0">
                <a:solidFill>
                  <a:srgbClr val="7030A0"/>
                </a:solidFill>
                <a:latin typeface="Comic Sans MS" panose="030F0902030302020204" pitchFamily="66" charset="0"/>
              </a:rPr>
              <a:t> </a:t>
            </a:r>
            <a:r>
              <a:rPr lang="en-VN" sz="2800" b="1" dirty="0" smtClean="0">
                <a:solidFill>
                  <a:srgbClr val="7030A0"/>
                </a:solidFill>
                <a:latin typeface="Comic Sans MS" panose="030F0902030302020204" pitchFamily="66" charset="0"/>
              </a:rPr>
              <a:t>.</a:t>
            </a:r>
            <a:endParaRPr lang="en-VN" sz="2800" b="1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0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612" y="-1"/>
            <a:ext cx="6331131" cy="474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2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/>
              <a:t>Warm-up</a:t>
            </a:r>
            <a:endParaRPr sz="6000"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153458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/>
              <a:t>01</a:t>
            </a:r>
            <a:endParaRPr sz="7500" dirty="0"/>
          </a:p>
        </p:txBody>
      </p: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08E27B92-E4FF-5F33-4D0E-6676ADD51BE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39245" y="3430137"/>
            <a:ext cx="305107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 smtClean="0"/>
              <a:t>REVIEW.</a:t>
            </a:r>
            <a:endParaRPr sz="4400" b="1" dirty="0"/>
          </a:p>
        </p:txBody>
      </p:sp>
      <p:pic>
        <p:nvPicPr>
          <p:cNvPr id="1026" name="Picture 2" descr="https://static01.nyt.com/images/2016/08/18/health/well_nutrition/well_nutrition-jumbo-v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351" y="664908"/>
            <a:ext cx="2751877" cy="183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se1.mm.bing.net/th?id=OIP.7fWDiBrVWJ3w2Sp3S4mAnQHaHa&amp;pid=Api&amp;P=0&amp;h=1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629" y="2640743"/>
            <a:ext cx="1485733" cy="148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/>
              <a:t>Activity 1</a:t>
            </a:r>
            <a:endParaRPr sz="6000"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547619" y="832521"/>
            <a:ext cx="1402612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smtClean="0"/>
              <a:t>02</a:t>
            </a:r>
            <a:endParaRPr sz="7500" dirty="0"/>
          </a:p>
        </p:txBody>
      </p: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08E27B92-E4FF-5F33-4D0E-6676ADD51BE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287210" y="3392341"/>
            <a:ext cx="7068661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Look, listen and repeat.</a:t>
            </a:r>
            <a:endParaRPr sz="4400" b="1" dirty="0"/>
          </a:p>
        </p:txBody>
      </p:sp>
    </p:spTree>
    <p:extLst>
      <p:ext uri="{BB962C8B-B14F-4D97-AF65-F5344CB8AC3E}">
        <p14:creationId xmlns:p14="http://schemas.microsoft.com/office/powerpoint/2010/main" val="31929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9744" y="1745637"/>
            <a:ext cx="4229504" cy="1609500"/>
          </a:xfrm>
        </p:spPr>
        <p:txBody>
          <a:bodyPr/>
          <a:lstStyle/>
          <a:p>
            <a:r>
              <a:rPr lang="en-US" sz="5400" dirty="0" smtClean="0"/>
              <a:t>vocabulary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81245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French fries potato tasty fast street food in red paper  striped carton package box vector">
            <a:extLst>
              <a:ext uri="{FF2B5EF4-FFF2-40B4-BE49-F238E27FC236}">
                <a16:creationId xmlns:a16="http://schemas.microsoft.com/office/drawing/2014/main" id="{EF803CFA-C13F-7104-BCF3-5A2145D72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714" y="-139849"/>
            <a:ext cx="5332570" cy="43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13250E2-F617-EAC3-2779-A9C9DC230A45}"/>
              </a:ext>
            </a:extLst>
          </p:cNvPr>
          <p:cNvSpPr txBox="1">
            <a:spLocks/>
          </p:cNvSpPr>
          <p:nvPr/>
        </p:nvSpPr>
        <p:spPr>
          <a:xfrm>
            <a:off x="1443969" y="3899700"/>
            <a:ext cx="6256059" cy="12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5400" b="1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Some </a:t>
            </a:r>
            <a:r>
              <a:rPr lang="en-VN" sz="5400" b="1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chips</a:t>
            </a:r>
            <a:endParaRPr lang="en-VN" sz="5400" b="1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26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ee Grapes Clipart Pictures - Clipartix">
            <a:extLst>
              <a:ext uri="{FF2B5EF4-FFF2-40B4-BE49-F238E27FC236}">
                <a16:creationId xmlns:a16="http://schemas.microsoft.com/office/drawing/2014/main" id="{DF29610C-3554-E4CD-400C-7F2ECB26C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065" y="290457"/>
            <a:ext cx="3068432" cy="393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734CB3A-2B55-66DD-3829-122BE34AF903}"/>
              </a:ext>
            </a:extLst>
          </p:cNvPr>
          <p:cNvSpPr txBox="1">
            <a:spLocks/>
          </p:cNvSpPr>
          <p:nvPr/>
        </p:nvSpPr>
        <p:spPr>
          <a:xfrm>
            <a:off x="1852760" y="3911802"/>
            <a:ext cx="6256059" cy="12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5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s</a:t>
            </a:r>
            <a:r>
              <a:rPr lang="en-US" sz="5400" b="1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ome </a:t>
            </a:r>
            <a:r>
              <a:rPr lang="en-VN" sz="5400" b="1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grapes</a:t>
            </a:r>
            <a:endParaRPr lang="en-VN" sz="5400" b="1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95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734CB3A-2B55-66DD-3829-122BE34AF903}"/>
              </a:ext>
            </a:extLst>
          </p:cNvPr>
          <p:cNvSpPr txBox="1">
            <a:spLocks/>
          </p:cNvSpPr>
          <p:nvPr/>
        </p:nvSpPr>
        <p:spPr>
          <a:xfrm>
            <a:off x="1573061" y="3791423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5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s</a:t>
            </a:r>
            <a:r>
              <a:rPr lang="en-US" sz="5400" b="1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ome </a:t>
            </a:r>
            <a:r>
              <a:rPr lang="en-VN" sz="5400" b="1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lemonade</a:t>
            </a:r>
            <a:endParaRPr lang="en-VN" sz="5400" b="1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  <p:pic>
        <p:nvPicPr>
          <p:cNvPr id="7170" name="Picture 2" descr="Lemonade - Mason Lemonade Jar Free Clipart, HD Png Download , Transparent  Png Image - PNGitem">
            <a:extLst>
              <a:ext uri="{FF2B5EF4-FFF2-40B4-BE49-F238E27FC236}">
                <a16:creationId xmlns:a16="http://schemas.microsoft.com/office/drawing/2014/main" id="{9FA354CC-B26B-7B2A-1CDF-5B9E68E05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26" b="93120" l="10000" r="90000">
                        <a14:foregroundMark x1="32907" y1="31395" x2="31163" y2="78004"/>
                        <a14:foregroundMark x1="27674" y1="46609" x2="27907" y2="88469"/>
                        <a14:foregroundMark x1="34884" y1="28198" x2="46395" y2="29845"/>
                        <a14:foregroundMark x1="46395" y1="29845" x2="57326" y2="37694"/>
                        <a14:foregroundMark x1="37907" y1="34109" x2="37907" y2="34109"/>
                        <a14:foregroundMark x1="37907" y1="34109" x2="37907" y2="34109"/>
                        <a14:foregroundMark x1="34186" y1="30911" x2="69070" y2="48353"/>
                        <a14:foregroundMark x1="72558" y1="7364" x2="60814" y2="9787"/>
                        <a14:foregroundMark x1="60814" y1="9787" x2="54767" y2="31202"/>
                        <a14:foregroundMark x1="55233" y1="18023" x2="56977" y2="16570"/>
                        <a14:foregroundMark x1="70581" y1="6880" x2="74651" y2="11047"/>
                        <a14:foregroundMark x1="70349" y1="10465" x2="60814" y2="11337"/>
                        <a14:foregroundMark x1="62791" y1="12597" x2="56977" y2="37403"/>
                        <a14:foregroundMark x1="58837" y1="31977" x2="61047" y2="42248"/>
                        <a14:foregroundMark x1="61047" y1="42248" x2="67326" y2="51357"/>
                        <a14:foregroundMark x1="67326" y1="51357" x2="70814" y2="71124"/>
                        <a14:foregroundMark x1="32209" y1="51841" x2="65349" y2="76357"/>
                        <a14:foregroundMark x1="28721" y1="88469" x2="39302" y2="92733"/>
                        <a14:foregroundMark x1="39302" y1="92733" x2="67093" y2="89826"/>
                        <a14:foregroundMark x1="67093" y1="89826" x2="69884" y2="88275"/>
                        <a14:foregroundMark x1="48953" y1="93895" x2="60116" y2="93217"/>
                        <a14:foregroundMark x1="60116" y1="93217" x2="70930" y2="85271"/>
                        <a14:foregroundMark x1="70930" y1="85271" x2="70814" y2="73643"/>
                        <a14:foregroundMark x1="55814" y1="62791" x2="62093" y2="65019"/>
                        <a14:foregroundMark x1="58256" y1="71124" x2="65581" y2="71318"/>
                        <a14:foregroundMark x1="62093" y1="74709" x2="64535" y2="81395"/>
                        <a14:foregroundMark x1="33721" y1="50194" x2="44186" y2="54360"/>
                        <a14:foregroundMark x1="44186" y1="54360" x2="50000" y2="59593"/>
                        <a14:foregroundMark x1="33953" y1="47481" x2="44419" y2="50678"/>
                        <a14:foregroundMark x1="44419" y1="50678" x2="49302" y2="54360"/>
                        <a14:foregroundMark x1="31628" y1="65213" x2="48953" y2="65891"/>
                        <a14:foregroundMark x1="39186" y1="59981" x2="38953" y2="67345"/>
                        <a14:foregroundMark x1="38488" y1="40116" x2="50349" y2="33236"/>
                        <a14:foregroundMark x1="50349" y1="33236" x2="48488" y2="28682"/>
                        <a14:foregroundMark x1="54767" y1="25678" x2="41744" y2="31686"/>
                        <a14:foregroundMark x1="41744" y1="31686" x2="33953" y2="43120"/>
                        <a14:foregroundMark x1="73140" y1="5426" x2="71047" y2="6686"/>
                        <a14:foregroundMark x1="59070" y1="9399" x2="70349" y2="6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294" y="283087"/>
            <a:ext cx="2936838" cy="352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13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7252</TotalTime>
  <Words>248</Words>
  <Application>Microsoft Office PowerPoint</Application>
  <PresentationFormat>On-screen Show (16:9)</PresentationFormat>
  <Paragraphs>90</Paragraphs>
  <Slides>33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Arial</vt:lpstr>
      <vt:lpstr>Times New Roman</vt:lpstr>
      <vt:lpstr>Overpass Black</vt:lpstr>
      <vt:lpstr>Fredoka One</vt:lpstr>
      <vt:lpstr>굴림</vt:lpstr>
      <vt:lpstr>Sport Day</vt:lpstr>
      <vt:lpstr>Exo 2</vt:lpstr>
      <vt:lpstr>Calibri</vt:lpstr>
      <vt:lpstr>Open Sans</vt:lpstr>
      <vt:lpstr>Comic Sans MS</vt:lpstr>
      <vt:lpstr>Physics Class for Kids: Kinetic Energy by Slidesgo</vt:lpstr>
      <vt:lpstr>Custom Design</vt:lpstr>
      <vt:lpstr>PowerPoint Presentation</vt:lpstr>
      <vt:lpstr>My birthday party</vt:lpstr>
      <vt:lpstr>PowerPoint Presentation</vt:lpstr>
      <vt:lpstr>Warm-up</vt:lpstr>
      <vt:lpstr>Activity 1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missing?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3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MCT REVIEW</dc:title>
  <cp:lastModifiedBy>TQC</cp:lastModifiedBy>
  <cp:revision>64</cp:revision>
  <dcterms:modified xsi:type="dcterms:W3CDTF">2024-10-23T05:31:07Z</dcterms:modified>
</cp:coreProperties>
</file>