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4"/>
  </p:notesMasterIdLst>
  <p:sldIdLst>
    <p:sldId id="313" r:id="rId3"/>
    <p:sldId id="386" r:id="rId4"/>
    <p:sldId id="311" r:id="rId5"/>
    <p:sldId id="262" r:id="rId6"/>
    <p:sldId id="387" r:id="rId7"/>
    <p:sldId id="388" r:id="rId8"/>
    <p:sldId id="389" r:id="rId9"/>
    <p:sldId id="390" r:id="rId10"/>
    <p:sldId id="392" r:id="rId11"/>
    <p:sldId id="281" r:id="rId12"/>
    <p:sldId id="385" r:id="rId13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55923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B81395-7E22-4349-85E9-D3C353F8362A}" type="slidenum">
              <a:rPr 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0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8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67" r:id="rId31"/>
    <p:sldLayoutId id="2147483668" r:id="rId32"/>
    <p:sldLayoutId id="2147483669" r:id="rId33"/>
    <p:sldLayoutId id="2147483670" r:id="rId34"/>
    <p:sldLayoutId id="2147483671" r:id="rId35"/>
    <p:sldLayoutId id="2147483672" r:id="rId36"/>
    <p:sldLayoutId id="2147483673" r:id="rId37"/>
    <p:sldLayoutId id="2147483674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audio" Target="../media/audio1.wav"/><Relationship Id="rId21" Type="http://schemas.openxmlformats.org/officeDocument/2006/relationships/audio" Target="NUL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>
            <a:grpSpLocks/>
          </p:cNvGrpSpPr>
          <p:nvPr/>
        </p:nvGrpSpPr>
        <p:grpSpPr bwMode="auto">
          <a:xfrm>
            <a:off x="-225425" y="590550"/>
            <a:ext cx="11441113" cy="5883275"/>
            <a:chOff x="341926" y="208486"/>
            <a:chExt cx="11441759" cy="5883467"/>
          </a:xfrm>
        </p:grpSpPr>
        <p:pic>
          <p:nvPicPr>
            <p:cNvPr id="22548" name="1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9" name="1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1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1" name="1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0" y="565150"/>
            <a:ext cx="2208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69" y="5073528"/>
            <a:ext cx="231616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5819">
            <a:off x="-164643" y="4324809"/>
            <a:ext cx="2997018" cy="207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056" y="1649115"/>
            <a:ext cx="8715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1827213"/>
            <a:ext cx="4572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1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1515">
            <a:off x="7729998" y="404767"/>
            <a:ext cx="8953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1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044">
            <a:off x="8478647" y="472649"/>
            <a:ext cx="96996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1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670" y="575837"/>
            <a:ext cx="7683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14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25" y="615156"/>
            <a:ext cx="76676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04" r="-11008"/>
          <a:stretch>
            <a:fillRect/>
          </a:stretch>
        </p:blipFill>
        <p:spPr bwMode="auto">
          <a:xfrm>
            <a:off x="1798638" y="817563"/>
            <a:ext cx="1219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1571625"/>
            <a:ext cx="58039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07" y="615156"/>
            <a:ext cx="28892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38" y="5073528"/>
            <a:ext cx="58023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9"/>
          <p:cNvSpPr txBox="1">
            <a:spLocks noChangeArrowheads="1"/>
          </p:cNvSpPr>
          <p:nvPr/>
        </p:nvSpPr>
        <p:spPr bwMode="auto">
          <a:xfrm flipH="1">
            <a:off x="3194049" y="2362200"/>
            <a:ext cx="6030913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altLang="zh-CN" sz="8000" b="1" dirty="0" err="1">
                <a:solidFill>
                  <a:srgbClr val="00B050"/>
                </a:solidFill>
                <a:latin typeface="Constantia" pitchFamily="18" charset="0"/>
                <a:ea typeface="微软雅黑" pitchFamily="34" charset="-122"/>
                <a:sym typeface="微软雅黑" pitchFamily="34" charset="-122"/>
              </a:rPr>
              <a:t>Khởi</a:t>
            </a:r>
            <a:r>
              <a:rPr lang="en-US" altLang="zh-CN" sz="8000" b="1" dirty="0">
                <a:solidFill>
                  <a:srgbClr val="00B050"/>
                </a:solidFill>
                <a:latin typeface="Constantia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8000" b="1" dirty="0" err="1">
                <a:solidFill>
                  <a:srgbClr val="00B050"/>
                </a:solidFill>
                <a:latin typeface="Constantia" pitchFamily="18" charset="0"/>
                <a:ea typeface="微软雅黑" pitchFamily="34" charset="-122"/>
                <a:sym typeface="微软雅黑" pitchFamily="34" charset="-122"/>
              </a:rPr>
              <a:t>động</a:t>
            </a:r>
            <a:endParaRPr lang="zh-CN" altLang="en-US" sz="8800" dirty="0">
              <a:solidFill>
                <a:srgbClr val="00B050"/>
              </a:solidFill>
              <a:latin typeface="Montserrat ExtraBold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21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269852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4473619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B5E426-78B5-4F85-8E93-A65B775D7561}"/>
              </a:ext>
            </a:extLst>
          </p:cNvPr>
          <p:cNvGrpSpPr/>
          <p:nvPr/>
        </p:nvGrpSpPr>
        <p:grpSpPr>
          <a:xfrm>
            <a:off x="2723515" y="2693679"/>
            <a:ext cx="3704958" cy="4121442"/>
            <a:chOff x="1409351" y="1368279"/>
            <a:chExt cx="3704958" cy="41214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0B69E8-5CE2-4050-A9AF-B09518CFF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86" t="18792" r="48853" b="18792"/>
            <a:stretch/>
          </p:blipFill>
          <p:spPr>
            <a:xfrm>
              <a:off x="1409351" y="1368279"/>
              <a:ext cx="3045204" cy="4121442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5D66B5-4F08-4A7C-9966-0F7ADC49EA96}"/>
                </a:ext>
              </a:extLst>
            </p:cNvPr>
            <p:cNvGrpSpPr/>
            <p:nvPr/>
          </p:nvGrpSpPr>
          <p:grpSpPr>
            <a:xfrm>
              <a:off x="3487206" y="1368279"/>
              <a:ext cx="1627103" cy="2138371"/>
              <a:chOff x="3294259" y="1284426"/>
              <a:chExt cx="1627103" cy="213837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05CB3CB-D7D6-4F84-87A7-A2CF4AFB5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174" b="95217" l="6977" r="87597">
                            <a14:foregroundMark x1="38760" y1="6087" x2="38760" y2="6087"/>
                            <a14:foregroundMark x1="58915" y1="6087" x2="58915" y2="6087"/>
                            <a14:foregroundMark x1="10078" y1="27826" x2="10078" y2="27826"/>
                            <a14:foregroundMark x1="9302" y1="26522" x2="6977" y2="26522"/>
                            <a14:foregroundMark x1="68217" y1="5217" x2="68217" y2="5217"/>
                            <a14:foregroundMark x1="51163" y1="4348" x2="51163" y2="4348"/>
                            <a14:foregroundMark x1="41860" y1="4348" x2="41860" y2="4348"/>
                            <a14:foregroundMark x1="87597" y1="29565" x2="87597" y2="29565"/>
                            <a14:foregroundMark x1="87597" y1="23043" x2="87597" y2="23043"/>
                            <a14:foregroundMark x1="86047" y1="23913" x2="86047" y2="23913"/>
                            <a14:foregroundMark x1="62791" y1="3478" x2="62791" y2="3478"/>
                            <a14:foregroundMark x1="50388" y1="2174" x2="50388" y2="2174"/>
                            <a14:foregroundMark x1="58140" y1="91739" x2="58140" y2="91739"/>
                            <a14:foregroundMark x1="57364" y1="95217" x2="57364" y2="95217"/>
                            <a14:foregroundMark x1="55814" y1="45217" x2="55814" y2="45217"/>
                            <a14:foregroundMark x1="54264" y1="42174" x2="54264" y2="4217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536225">
                <a:off x="4203887" y="1367014"/>
                <a:ext cx="690105" cy="179490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95966C5-AB94-472C-A005-EC1D007D3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4259" y="1284426"/>
                <a:ext cx="1627103" cy="2138371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33B80A-C241-402D-BAB4-A6D874F2CE2C}"/>
              </a:ext>
            </a:extLst>
          </p:cNvPr>
          <p:cNvGrpSpPr/>
          <p:nvPr/>
        </p:nvGrpSpPr>
        <p:grpSpPr>
          <a:xfrm>
            <a:off x="6711900" y="2428612"/>
            <a:ext cx="3582176" cy="4429388"/>
            <a:chOff x="5914162" y="1214306"/>
            <a:chExt cx="3582176" cy="44293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8EDF4B-A29F-4C3A-8A79-20C647E66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039" t="16746" r="1508" b="16174"/>
            <a:stretch/>
          </p:blipFill>
          <p:spPr>
            <a:xfrm>
              <a:off x="6543032" y="1214306"/>
              <a:ext cx="2953306" cy="44293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22AFE8-A87A-42C5-A8FC-67FCCFE35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415711">
              <a:off x="5914162" y="1279134"/>
              <a:ext cx="1627103" cy="213837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F5EA42-3FCE-40ED-A863-F3301D4B6444}"/>
              </a:ext>
            </a:extLst>
          </p:cNvPr>
          <p:cNvGrpSpPr/>
          <p:nvPr/>
        </p:nvGrpSpPr>
        <p:grpSpPr>
          <a:xfrm>
            <a:off x="2041634" y="1343828"/>
            <a:ext cx="2429164" cy="1006764"/>
            <a:chOff x="2244437" y="1071418"/>
            <a:chExt cx="2429164" cy="1006764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6F6131CF-7DC0-4A1F-BDF2-7699DA430EE1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15405"/>
                <a:gd name="adj2" fmla="val 797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C67A07-1EE1-43F7-B826-C8EE051AE41E}"/>
                </a:ext>
              </a:extLst>
            </p:cNvPr>
            <p:cNvSpPr txBox="1"/>
            <p:nvPr/>
          </p:nvSpPr>
          <p:spPr>
            <a:xfrm>
              <a:off x="2523793" y="1220857"/>
              <a:ext cx="18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821798-794B-4BFB-9F08-B812B981447B}"/>
              </a:ext>
            </a:extLst>
          </p:cNvPr>
          <p:cNvGrpSpPr/>
          <p:nvPr/>
        </p:nvGrpSpPr>
        <p:grpSpPr>
          <a:xfrm>
            <a:off x="8614152" y="1196431"/>
            <a:ext cx="2429164" cy="1301558"/>
            <a:chOff x="2244437" y="1071418"/>
            <a:chExt cx="2429164" cy="1006764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BBD2450A-1DDD-4F63-8576-562D4189C4A3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-8218"/>
                <a:gd name="adj2" fmla="val 67212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FAAE9C-0F23-4063-9832-7CA0E5BE43C9}"/>
                </a:ext>
              </a:extLst>
            </p:cNvPr>
            <p:cNvSpPr txBox="1"/>
            <p:nvPr/>
          </p:nvSpPr>
          <p:spPr>
            <a:xfrm>
              <a:off x="2458093" y="1219174"/>
              <a:ext cx="2001851" cy="785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DF9B41-B106-4888-88EE-C1539E67D100}"/>
              </a:ext>
            </a:extLst>
          </p:cNvPr>
          <p:cNvSpPr/>
          <p:nvPr/>
        </p:nvSpPr>
        <p:spPr>
          <a:xfrm>
            <a:off x="2488766" y="218068"/>
            <a:ext cx="7451299" cy="87137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B341C2-752C-4F51-AEA0-4EB0F8AD43F6}"/>
              </a:ext>
            </a:extLst>
          </p:cNvPr>
          <p:cNvSpPr/>
          <p:nvPr/>
        </p:nvSpPr>
        <p:spPr>
          <a:xfrm>
            <a:off x="4750153" y="2307001"/>
            <a:ext cx="3584643" cy="260055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D20FA-73A3-48EF-8B2C-0206E4978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7754" y="1241936"/>
            <a:ext cx="667284" cy="11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1148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969" y="-282081"/>
            <a:ext cx="20955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2109" y="1189663"/>
            <a:ext cx="11378129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56049"/>
            <a:ext cx="303175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49838" y="735951"/>
            <a:ext cx="1234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516830" y="1355321"/>
            <a:ext cx="9606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420011" y="120804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683737" y="281811"/>
              <a:ext cx="696056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1108038" y="2963298"/>
            <a:ext cx="3646842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451" r="53839" b="45113"/>
          <a:stretch/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6642940" y="2522512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4552466" y="3018224"/>
            <a:ext cx="7485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6170670" y="3479889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7716820" y="3465530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7021065" y="3957852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420011" y="120804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683737" y="281811"/>
              <a:ext cx="696056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451" r="53839" b="45113"/>
          <a:stretch/>
        </p:blipFill>
        <p:spPr>
          <a:xfrm>
            <a:off x="4324660" y="4470398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542142" y="1267115"/>
            <a:ext cx="33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2451668" y="1762827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4145176" y="2345594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986631" y="2302009"/>
            <a:ext cx="1405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941782" y="2905780"/>
            <a:ext cx="3930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A02F2-9794-44F8-ACCD-2405706EDF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703" t="4988" b="26564"/>
          <a:stretch/>
        </p:blipFill>
        <p:spPr>
          <a:xfrm>
            <a:off x="6303077" y="4307461"/>
            <a:ext cx="2069053" cy="234826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925158" y="4219488"/>
            <a:ext cx="3372568" cy="1262106"/>
            <a:chOff x="-5218" y="3270326"/>
            <a:chExt cx="5000894" cy="892884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156952" y="3270326"/>
              <a:ext cx="4784829" cy="892884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-5218" y="3345013"/>
              <a:ext cx="5000894" cy="71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FA310A-D374-48D6-8B2A-AFCDF44E5CA4}"/>
              </a:ext>
            </a:extLst>
          </p:cNvPr>
          <p:cNvGrpSpPr/>
          <p:nvPr/>
        </p:nvGrpSpPr>
        <p:grpSpPr>
          <a:xfrm>
            <a:off x="8480870" y="3964719"/>
            <a:ext cx="3395572" cy="1631230"/>
            <a:chOff x="475410" y="3270326"/>
            <a:chExt cx="4520266" cy="1154023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4412474" cy="1154023"/>
            </a:xfrm>
            <a:prstGeom prst="wedgeRoundRectCallout">
              <a:avLst>
                <a:gd name="adj1" fmla="val -61096"/>
                <a:gd name="adj2" fmla="val -960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1DA50-21D8-452F-B8C5-B425EF77194E}"/>
                </a:ext>
              </a:extLst>
            </p:cNvPr>
            <p:cNvSpPr txBox="1"/>
            <p:nvPr/>
          </p:nvSpPr>
          <p:spPr>
            <a:xfrm>
              <a:off x="475410" y="3345013"/>
              <a:ext cx="4520266" cy="93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C8EFAB3-0FB4-40C5-8AA6-8F5A852972EF}"/>
              </a:ext>
            </a:extLst>
          </p:cNvPr>
          <p:cNvSpPr txBox="1"/>
          <p:nvPr/>
        </p:nvSpPr>
        <p:spPr>
          <a:xfrm>
            <a:off x="1034525" y="179360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1: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7BFAAE-2803-4C55-9052-999AC1DE4118}"/>
              </a:ext>
            </a:extLst>
          </p:cNvPr>
          <p:cNvSpPr txBox="1"/>
          <p:nvPr/>
        </p:nvSpPr>
        <p:spPr>
          <a:xfrm>
            <a:off x="1034525" y="240875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2: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72260A-F7EB-4FD2-AE63-DBDDCB6C5035}"/>
              </a:ext>
            </a:extLst>
          </p:cNvPr>
          <p:cNvSpPr txBox="1"/>
          <p:nvPr/>
        </p:nvSpPr>
        <p:spPr>
          <a:xfrm>
            <a:off x="1034524" y="2993126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954865" y="2002097"/>
            <a:ext cx="4242815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451" r="53839" b="45113"/>
          <a:stretch/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132442" y="4953321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062860" y="5657723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247887" y="423999"/>
            <a:ext cx="10015370" cy="1151078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656680" y="522484"/>
            <a:ext cx="9606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561987" y="4412711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296480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259363" y="4946571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528089" y="5600832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954865" y="1741951"/>
            <a:ext cx="4070549" cy="1706862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451" r="53839" b="45113"/>
          <a:stretch/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132442" y="4953321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062860" y="5657723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247887" y="423999"/>
            <a:ext cx="10133286" cy="1151078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792621" y="584039"/>
            <a:ext cx="95025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561987" y="4412711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260968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263424" y="4956789"/>
            <a:ext cx="544839" cy="532660"/>
            <a:chOff x="6096000" y="4395692"/>
            <a:chExt cx="544839" cy="53266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177850" y="4395692"/>
              <a:ext cx="439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528089" y="5600832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7E658BB-676B-431A-81A2-3319D07670C4}"/>
              </a:ext>
            </a:extLst>
          </p:cNvPr>
          <p:cNvSpPr/>
          <p:nvPr/>
        </p:nvSpPr>
        <p:spPr>
          <a:xfrm>
            <a:off x="4784749" y="17917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E0714AA-56AE-4B33-AB36-34A8769AB01D}"/>
              </a:ext>
            </a:extLst>
          </p:cNvPr>
          <p:cNvSpPr/>
          <p:nvPr/>
        </p:nvSpPr>
        <p:spPr>
          <a:xfrm>
            <a:off x="5137307" y="232528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D511ADA-8816-4DD6-8AB7-57257AEB52CA}"/>
              </a:ext>
            </a:extLst>
          </p:cNvPr>
          <p:cNvSpPr/>
          <p:nvPr/>
        </p:nvSpPr>
        <p:spPr>
          <a:xfrm>
            <a:off x="5531434" y="28823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444B85-289E-45D4-B287-9DB631E8B99A}"/>
              </a:ext>
            </a:extLst>
          </p:cNvPr>
          <p:cNvGrpSpPr/>
          <p:nvPr/>
        </p:nvGrpSpPr>
        <p:grpSpPr>
          <a:xfrm>
            <a:off x="4790653" y="1794219"/>
            <a:ext cx="711139" cy="461665"/>
            <a:chOff x="6095997" y="4392778"/>
            <a:chExt cx="642730" cy="41725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D1F9B90-8B53-4A3A-AA9B-9B4144AFF0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24DE64-EF4F-4009-BCEA-7EF22CEAB0BD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B5E177-9BC2-4AEC-89C8-66DB2728D4CB}"/>
              </a:ext>
            </a:extLst>
          </p:cNvPr>
          <p:cNvGrpSpPr/>
          <p:nvPr/>
        </p:nvGrpSpPr>
        <p:grpSpPr>
          <a:xfrm>
            <a:off x="5152699" y="2339826"/>
            <a:ext cx="711139" cy="461665"/>
            <a:chOff x="6095997" y="4392778"/>
            <a:chExt cx="642730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57AA30C-F0CD-4DBB-B055-6E9C6FA743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15A051A-83A2-4FDB-A579-F53DDC0DF872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0" grpId="0" animBg="1"/>
      <p:bldP spid="41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426</Words>
  <Application>Microsoft Office PowerPoint</Application>
  <PresentationFormat>Widescreen</PresentationFormat>
  <Paragraphs>84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Arial</vt:lpstr>
      <vt:lpstr>Calibri</vt:lpstr>
      <vt:lpstr>Constantia</vt:lpstr>
      <vt:lpstr>inpin heiti</vt:lpstr>
      <vt:lpstr>Montserrat ExtraBold</vt:lpstr>
      <vt:lpstr>Times New Roman</vt:lpstr>
      <vt:lpstr>UTM Avo</vt:lpstr>
      <vt:lpstr>UTM Cookies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465</cp:revision>
  <dcterms:created xsi:type="dcterms:W3CDTF">2021-02-20T02:56:00Z</dcterms:created>
  <dcterms:modified xsi:type="dcterms:W3CDTF">2024-11-23T14:59:20Z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