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6" r:id="rId1"/>
  </p:sldMasterIdLst>
  <p:notesMasterIdLst>
    <p:notesMasterId r:id="rId19"/>
  </p:notesMasterIdLst>
  <p:sldIdLst>
    <p:sldId id="332" r:id="rId2"/>
    <p:sldId id="277" r:id="rId3"/>
    <p:sldId id="321" r:id="rId4"/>
    <p:sldId id="322" r:id="rId5"/>
    <p:sldId id="323" r:id="rId6"/>
    <p:sldId id="324" r:id="rId7"/>
    <p:sldId id="325" r:id="rId8"/>
    <p:sldId id="326" r:id="rId9"/>
    <p:sldId id="327" r:id="rId10"/>
    <p:sldId id="328" r:id="rId11"/>
    <p:sldId id="285" r:id="rId12"/>
    <p:sldId id="293" r:id="rId13"/>
    <p:sldId id="329" r:id="rId14"/>
    <p:sldId id="318" r:id="rId15"/>
    <p:sldId id="331" r:id="rId16"/>
    <p:sldId id="289" r:id="rId17"/>
    <p:sldId id="333"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UTM Avo" panose="02040603050506020204" pitchFamily="18" charset="0"/>
      <p:regular r:id="rId24"/>
      <p:bold r:id="rId25"/>
      <p: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F06C0"/>
    <a:srgbClr val="FFFF99"/>
    <a:srgbClr val="FF8119"/>
    <a:srgbClr val="FF7707"/>
    <a:srgbClr val="FFAF6C"/>
    <a:srgbClr val="FFFFFF"/>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57" autoAdjust="0"/>
    <p:restoredTop sz="94291" autoAdjust="0"/>
  </p:normalViewPr>
  <p:slideViewPr>
    <p:cSldViewPr snapToGrid="0">
      <p:cViewPr varScale="1">
        <p:scale>
          <a:sx n="85" d="100"/>
          <a:sy n="85" d="100"/>
        </p:scale>
        <p:origin x="42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36040-F5EB-479A-BC32-DFD0C11414B0}" type="datetimeFigureOut">
              <a:rPr lang="en-US" smtClean="0"/>
              <a:t>8/26/2022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85943-A6DA-4534-86EF-625CC6CFB6C0}" type="slidenum">
              <a:rPr lang="en-US" smtClean="0"/>
              <a:t>‹#›</a:t>
            </a:fld>
            <a:endParaRPr lang="en-US"/>
          </a:p>
        </p:txBody>
      </p:sp>
    </p:spTree>
    <p:extLst>
      <p:ext uri="{BB962C8B-B14F-4D97-AF65-F5344CB8AC3E}">
        <p14:creationId xmlns:p14="http://schemas.microsoft.com/office/powerpoint/2010/main" val="3134205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1336151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1"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59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1"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8/26/2022</a:t>
            </a:fld>
            <a:endParaRPr lang="en-US"/>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2" y="1930595"/>
            <a:ext cx="852022"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1146B2CB-5A67-4AB8-9A1B-7AE29B183FB4}"/>
              </a:ext>
            </a:extLst>
          </p:cNvPr>
          <p:cNvSpPr/>
          <p:nvPr userDrawn="1"/>
        </p:nvSpPr>
        <p:spPr>
          <a:xfrm>
            <a:off x="2629362"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Oval 1">
            <a:extLst>
              <a:ext uri="{FF2B5EF4-FFF2-40B4-BE49-F238E27FC236}">
                <a16:creationId xmlns:a16="http://schemas.microsoft.com/office/drawing/2014/main" id="{55BF17BB-90D7-48D1-A408-C4A17A18C95C}"/>
              </a:ext>
            </a:extLst>
          </p:cNvPr>
          <p:cNvSpPr/>
          <p:nvPr userDrawn="1"/>
        </p:nvSpPr>
        <p:spPr>
          <a:xfrm>
            <a:off x="11139855" y="2"/>
            <a:ext cx="1153593" cy="1406769"/>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22991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3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8/26/2022</a:t>
            </a:fld>
            <a:endParaRPr lang="en-US"/>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57716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Tree>
    <p:extLst>
      <p:ext uri="{BB962C8B-B14F-4D97-AF65-F5344CB8AC3E}">
        <p14:creationId xmlns:p14="http://schemas.microsoft.com/office/powerpoint/2010/main" val="26666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3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8/26/2022</a:t>
            </a:fld>
            <a:endParaRPr lang="en-US"/>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457109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userDrawn="1"/>
        </p:nvPicPr>
        <p:blipFill rotWithShape="1">
          <a:blip r:embed="rId2">
            <a:alphaModFix/>
          </a:blip>
          <a:srcRect/>
          <a:stretch/>
        </p:blipFill>
        <p:spPr>
          <a:xfrm>
            <a:off x="-165099" y="-68826"/>
            <a:ext cx="12513464" cy="7000539"/>
          </a:xfrm>
          <a:prstGeom prst="rect">
            <a:avLst/>
          </a:prstGeom>
          <a:noFill/>
          <a:ln>
            <a:noFill/>
          </a:ln>
        </p:spPr>
      </p:pic>
      <p:sp>
        <p:nvSpPr>
          <p:cNvPr id="46" name="Google Shape;46;p11"/>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8/26/2022</a:t>
            </a:fld>
            <a:endParaRPr lang="en-US"/>
          </a:p>
        </p:txBody>
      </p:sp>
      <p:sp>
        <p:nvSpPr>
          <p:cNvPr id="47" name="Google Shape;47;p1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1" name="Oval 10">
            <a:extLst>
              <a:ext uri="{FF2B5EF4-FFF2-40B4-BE49-F238E27FC236}">
                <a16:creationId xmlns:a16="http://schemas.microsoft.com/office/drawing/2014/main" id="{20C92834-F07F-4579-8623-1CF3469E4D08}"/>
              </a:ext>
            </a:extLst>
          </p:cNvPr>
          <p:cNvSpPr/>
          <p:nvPr userDrawn="1"/>
        </p:nvSpPr>
        <p:spPr>
          <a:xfrm>
            <a:off x="10917876" y="18627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Tree>
    <p:extLst>
      <p:ext uri="{BB962C8B-B14F-4D97-AF65-F5344CB8AC3E}">
        <p14:creationId xmlns:p14="http://schemas.microsoft.com/office/powerpoint/2010/main" val="194220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0" y="20643"/>
            <a:ext cx="12184879" cy="6816715"/>
          </a:xfrm>
          <a:prstGeom prst="rect">
            <a:avLst/>
          </a:prstGeom>
          <a:noFill/>
          <a:ln>
            <a:noFill/>
          </a:ln>
        </p:spPr>
      </p:pic>
      <p:sp>
        <p:nvSpPr>
          <p:cNvPr id="21" name="Google Shape;2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2" name="Google Shape;22;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8/26/2022</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205635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Tree>
    <p:extLst>
      <p:ext uri="{BB962C8B-B14F-4D97-AF65-F5344CB8AC3E}">
        <p14:creationId xmlns:p14="http://schemas.microsoft.com/office/powerpoint/2010/main" val="56802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2"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8/26/2022</a:t>
            </a:fld>
            <a:endParaRPr lang="en-US"/>
          </a:p>
        </p:txBody>
      </p:sp>
      <p:sp>
        <p:nvSpPr>
          <p:cNvPr id="16" name="Google Shape;16;p7"/>
          <p:cNvSpPr txBox="1">
            <a:spLocks noGrp="1"/>
          </p:cNvSpPr>
          <p:nvPr>
            <p:ph type="ftr" idx="11"/>
          </p:nvPr>
        </p:nvSpPr>
        <p:spPr>
          <a:xfrm>
            <a:off x="4038601"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3" y="1930595"/>
            <a:ext cx="852022" cy="852022"/>
          </a:xfrm>
          <a:prstGeom prst="ellipse">
            <a:avLst/>
          </a:prstGeom>
          <a:solidFill>
            <a:srgbClr val="FEE599"/>
          </a:solidFill>
          <a:ln>
            <a:noFill/>
          </a:ln>
        </p:spPr>
        <p:txBody>
          <a:bodyPr spcFirstLastPara="1" wrap="square" lIns="91401" tIns="45688" rIns="91401" bIns="45688"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id="{C94BE59B-8762-4673-A68F-7BB4BC8F730A}"/>
              </a:ext>
            </a:extLst>
          </p:cNvPr>
          <p:cNvSpPr/>
          <p:nvPr userDrawn="1"/>
        </p:nvSpPr>
        <p:spPr>
          <a:xfrm>
            <a:off x="11134893" y="136525"/>
            <a:ext cx="1153593" cy="1406769"/>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2547103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FE1C8935-5503-46B3-AA64-FDD06962785D}" type="datetimeFigureOut">
              <a:rPr lang="en-US" smtClean="0"/>
              <a:t>8/26/2022</a:t>
            </a:fld>
            <a:endParaRPr lang="en-US"/>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554233939"/>
      </p:ext>
    </p:extLst>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688" r:id="rId6"/>
    <p:sldLayoutId id="2147483693" r:id="rId7"/>
    <p:sldLayoutId id="2147483712" r:id="rId8"/>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9.jpg"/><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slide" Target="slide5.xml"/><Relationship Id="rId12" Type="http://schemas.openxmlformats.org/officeDocument/2006/relationships/slide" Target="slide14.xml"/><Relationship Id="rId2" Type="http://schemas.openxmlformats.org/officeDocument/2006/relationships/image" Target="../media/image9.jpg"/><Relationship Id="rId1" Type="http://schemas.openxmlformats.org/officeDocument/2006/relationships/slideLayout" Target="../slideLayouts/slideLayout4.xml"/><Relationship Id="rId6" Type="http://schemas.openxmlformats.org/officeDocument/2006/relationships/slide" Target="slide4.xml"/><Relationship Id="rId11" Type="http://schemas.openxmlformats.org/officeDocument/2006/relationships/slide" Target="slide1.xml"/><Relationship Id="rId5" Type="http://schemas.openxmlformats.org/officeDocument/2006/relationships/image" Target="../media/image10.png"/><Relationship Id="rId10" Type="http://schemas.microsoft.com/office/2007/relationships/hdphoto" Target="../media/hdphoto1.wdp"/><Relationship Id="rId4" Type="http://schemas.openxmlformats.org/officeDocument/2006/relationships/image" Target="../media/image13.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slide" Target="slide1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slide" Target="slide17.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2.wav"/><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7.png"/><Relationship Id="rId4" Type="http://schemas.openxmlformats.org/officeDocument/2006/relationships/slide" Target="slide1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2.wav"/><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17.png"/><Relationship Id="rId4" Type="http://schemas.openxmlformats.org/officeDocument/2006/relationships/slide" Target="slide1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jp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919768" y="1656074"/>
            <a:ext cx="10386177" cy="3537507"/>
          </a:xfrm>
          <a:prstGeom prst="rect">
            <a:avLst/>
          </a:prstGeom>
        </p:spPr>
        <p:txBody>
          <a:bodyPr wrap="none">
            <a:spAutoFit/>
          </a:bodyPr>
          <a:lstStyle/>
          <a:p>
            <a:pPr algn="ctr" defTabSz="914377">
              <a:lnSpc>
                <a:spcPct val="150000"/>
              </a:lnSpc>
              <a:defRPr/>
            </a:pPr>
            <a:r>
              <a:rPr lang="en-US" sz="5200" b="1" dirty="0" err="1">
                <a:solidFill>
                  <a:srgbClr val="002060"/>
                </a:solidFill>
                <a:latin typeface="UTM Avo" panose="02040603050506020204" pitchFamily="18" charset="0"/>
                <a:cs typeface="Arial" panose="020B0604020202020204" pitchFamily="34" charset="0"/>
              </a:rPr>
              <a:t>Tuần</a:t>
            </a:r>
            <a:r>
              <a:rPr lang="en-US" sz="5200" b="1" dirty="0">
                <a:solidFill>
                  <a:srgbClr val="002060"/>
                </a:solidFill>
                <a:latin typeface="UTM Avo" panose="02040603050506020204" pitchFamily="18" charset="0"/>
                <a:cs typeface="Arial" panose="020B0604020202020204" pitchFamily="34" charset="0"/>
              </a:rPr>
              <a:t> 10</a:t>
            </a:r>
            <a:endParaRPr lang="en-US" sz="5200" dirty="0">
              <a:solidFill>
                <a:srgbClr val="002060"/>
              </a:solidFill>
              <a:latin typeface="UTM Avo" panose="02040603050506020204" pitchFamily="18" charset="0"/>
              <a:cs typeface="Arial" panose="020B0604020202020204" pitchFamily="34" charset="0"/>
            </a:endParaRPr>
          </a:p>
          <a:p>
            <a:pPr algn="ctr" defTabSz="914377">
              <a:lnSpc>
                <a:spcPct val="150000"/>
              </a:lnSpc>
              <a:defRPr/>
            </a:pPr>
            <a:r>
              <a:rPr lang="en-US" sz="5200" b="1" dirty="0" err="1">
                <a:solidFill>
                  <a:srgbClr val="FF0000"/>
                </a:solidFill>
                <a:latin typeface="UTM Avo" panose="02040603050506020204" pitchFamily="18" charset="0"/>
                <a:cs typeface="Arial" panose="020B0604020202020204" pitchFamily="34" charset="0"/>
              </a:rPr>
              <a:t>Tự</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đọc</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sách</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báo</a:t>
            </a:r>
            <a:r>
              <a:rPr lang="en-US" sz="5200" b="1" dirty="0">
                <a:solidFill>
                  <a:srgbClr val="FF0000"/>
                </a:solidFill>
                <a:latin typeface="UTM Avo" panose="02040603050506020204" pitchFamily="18" charset="0"/>
                <a:cs typeface="Arial" panose="020B0604020202020204" pitchFamily="34" charset="0"/>
              </a:rPr>
              <a:t>: </a:t>
            </a:r>
          </a:p>
          <a:p>
            <a:pPr algn="ctr" defTabSz="914377">
              <a:lnSpc>
                <a:spcPct val="150000"/>
              </a:lnSpc>
              <a:defRPr/>
            </a:pPr>
            <a:r>
              <a:rPr lang="en-US" sz="5200" b="1" dirty="0" err="1">
                <a:solidFill>
                  <a:srgbClr val="FF0000"/>
                </a:solidFill>
                <a:latin typeface="UTM Avo" panose="02040603050506020204" pitchFamily="18" charset="0"/>
                <a:cs typeface="Arial" panose="020B0604020202020204" pitchFamily="34" charset="0"/>
              </a:rPr>
              <a:t>Đọc</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sách</a:t>
            </a:r>
            <a:r>
              <a:rPr lang="vi-VN" sz="5200" b="1" dirty="0">
                <a:solidFill>
                  <a:srgbClr val="FF0000"/>
                </a:solidFill>
                <a:latin typeface="UTM Avo" panose="02040603050506020204" pitchFamily="18" charset="0"/>
                <a:cs typeface="Arial" panose="020B0604020202020204" pitchFamily="34" charset="0"/>
              </a:rPr>
              <a:t> báo viết</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về</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học</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tập</a:t>
            </a:r>
            <a:endParaRPr lang="en-US" sz="5200"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2</a:t>
            </a:r>
          </a:p>
        </p:txBody>
      </p:sp>
      <p:sp>
        <p:nvSpPr>
          <p:cNvPr id="5" name="Rectangle 4">
            <a:extLst>
              <a:ext uri="{FF2B5EF4-FFF2-40B4-BE49-F238E27FC236}">
                <a16:creationId xmlns:a16="http://schemas.microsoft.com/office/drawing/2014/main"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a:t>
            </a:r>
          </a:p>
        </p:txBody>
      </p:sp>
    </p:spTree>
    <p:extLst>
      <p:ext uri="{BB962C8B-B14F-4D97-AF65-F5344CB8AC3E}">
        <p14:creationId xmlns:p14="http://schemas.microsoft.com/office/powerpoint/2010/main" val="2427117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BE402F-D61F-4337-9B21-3F536F2491B5}"/>
              </a:ext>
            </a:extLst>
          </p:cNvPr>
          <p:cNvPicPr>
            <a:picLocks noChangeAspect="1"/>
          </p:cNvPicPr>
          <p:nvPr/>
        </p:nvPicPr>
        <p:blipFill>
          <a:blip r:embed="rId2"/>
          <a:stretch>
            <a:fillRect/>
          </a:stretch>
        </p:blipFill>
        <p:spPr>
          <a:xfrm>
            <a:off x="0" y="0"/>
            <a:ext cx="12192000" cy="6427694"/>
          </a:xfrm>
          <a:prstGeom prst="rect">
            <a:avLst/>
          </a:prstGeom>
        </p:spPr>
      </p:pic>
      <p:sp>
        <p:nvSpPr>
          <p:cNvPr id="5" name="CuadroTexto 4"/>
          <p:cNvSpPr txBox="1"/>
          <p:nvPr/>
        </p:nvSpPr>
        <p:spPr>
          <a:xfrm>
            <a:off x="1041010" y="820544"/>
            <a:ext cx="1048043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es-MX" sz="3600" b="1">
                <a:ln w="12700">
                  <a:solidFill>
                    <a:schemeClr val="bg1"/>
                  </a:solidFill>
                </a:ln>
                <a:solidFill>
                  <a:srgbClr val="FFFF00"/>
                </a:solidFill>
                <a:latin typeface="UTM Avo" panose="02040603050506020204" pitchFamily="18" charset="0"/>
                <a:cs typeface="Times New Roman" pitchFamily="18" charset="0"/>
              </a:rPr>
              <a:t>ĐÂY LÀ MỘT CHUYẾN DU HÀNH TUYỆT VỜI CỦA CHÚNG MÌNH. TẠM BIỆT MỌI NGƯỜI</a:t>
            </a:r>
            <a:endParaRPr lang="es-CL" sz="3600" b="1" dirty="0">
              <a:ln w="12700">
                <a:solidFill>
                  <a:schemeClr val="bg1"/>
                </a:solidFill>
              </a:ln>
              <a:solidFill>
                <a:srgbClr val="FFFF00"/>
              </a:solidFill>
              <a:latin typeface="UTM Avo" panose="02040603050506020204" pitchFamily="18" charset="0"/>
              <a:cs typeface="Times New Roman" pitchFamily="18" charset="0"/>
            </a:endParaRPr>
          </a:p>
        </p:txBody>
      </p:sp>
      <p:pic>
        <p:nvPicPr>
          <p:cNvPr id="6" name="Picture 2" descr="Resultado de imagen para marciano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118" y="2020873"/>
            <a:ext cx="2828316" cy="380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9598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0-#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ộp Văn bản 1">
            <a:extLst>
              <a:ext uri="{FF2B5EF4-FFF2-40B4-BE49-F238E27FC236}">
                <a16:creationId xmlns:a16="http://schemas.microsoft.com/office/drawing/2014/main" id="{990759FE-35D8-499D-A57C-CBD8014C0296}"/>
              </a:ext>
            </a:extLst>
          </p:cNvPr>
          <p:cNvSpPr txBox="1"/>
          <p:nvPr/>
        </p:nvSpPr>
        <p:spPr>
          <a:xfrm>
            <a:off x="1910105" y="4564193"/>
            <a:ext cx="3333242" cy="523220"/>
          </a:xfrm>
          <a:prstGeom prst="rect">
            <a:avLst/>
          </a:prstGeom>
          <a:noFill/>
        </p:spPr>
        <p:txBody>
          <a:bodyPr wrap="square" rtlCol="0">
            <a:spAutoFit/>
          </a:bodyPr>
          <a:lstStyle/>
          <a:p>
            <a:r>
              <a:rPr lang="en-US" sz="2800" dirty="0" err="1">
                <a:latin typeface="UTM Avo" panose="02040603050506020204" pitchFamily="18" charset="0"/>
                <a:cs typeface="Times New Roman" panose="02020603050405020304" pitchFamily="18" charset="0"/>
              </a:rPr>
              <a:t>Giới</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thiệu</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sách</a:t>
            </a:r>
            <a:r>
              <a:rPr lang="en-US" sz="2800" dirty="0">
                <a:latin typeface="UTM Avo" panose="02040603050506020204" pitchFamily="18" charset="0"/>
                <a:cs typeface="Times New Roman" panose="02020603050405020304" pitchFamily="18" charset="0"/>
              </a:rPr>
              <a:t>:</a:t>
            </a:r>
          </a:p>
        </p:txBody>
      </p:sp>
      <p:sp>
        <p:nvSpPr>
          <p:cNvPr id="12" name="Hộp Văn bản 4">
            <a:extLst>
              <a:ext uri="{FF2B5EF4-FFF2-40B4-BE49-F238E27FC236}">
                <a16:creationId xmlns:a16="http://schemas.microsoft.com/office/drawing/2014/main" id="{B6297468-4569-4B7C-9AC1-8A8E4E174FF6}"/>
              </a:ext>
            </a:extLst>
          </p:cNvPr>
          <p:cNvSpPr txBox="1"/>
          <p:nvPr/>
        </p:nvSpPr>
        <p:spPr>
          <a:xfrm>
            <a:off x="2227260" y="5688263"/>
            <a:ext cx="4823791" cy="523220"/>
          </a:xfrm>
          <a:prstGeom prst="rect">
            <a:avLst/>
          </a:prstGeom>
          <a:noFill/>
        </p:spPr>
        <p:txBody>
          <a:bodyPr wrap="square" rtlCol="0">
            <a:spAutoFit/>
          </a:bodyPr>
          <a:lstStyle/>
          <a:p>
            <a:r>
              <a:rPr lang="en-US" sz="2800">
                <a:solidFill>
                  <a:srgbClr val="0070C0"/>
                </a:solidFill>
                <a:latin typeface="UTM Avo" panose="02040603050506020204" pitchFamily="18" charset="0"/>
                <a:cs typeface="Times New Roman" panose="02020603050405020304" pitchFamily="18" charset="0"/>
              </a:rPr>
              <a:t>- Tên </a:t>
            </a:r>
            <a:r>
              <a:rPr lang="en-US" sz="2800" dirty="0" err="1">
                <a:solidFill>
                  <a:srgbClr val="0070C0"/>
                </a:solidFill>
                <a:latin typeface="UTM Avo" panose="02040603050506020204" pitchFamily="18" charset="0"/>
                <a:cs typeface="Times New Roman" panose="02020603050405020304" pitchFamily="18" charset="0"/>
              </a:rPr>
              <a:t>tác</a:t>
            </a:r>
            <a:r>
              <a:rPr lang="en-US" sz="2800" dirty="0">
                <a:solidFill>
                  <a:srgbClr val="0070C0"/>
                </a:solidFill>
                <a:latin typeface="UTM Avo" panose="02040603050506020204" pitchFamily="18" charset="0"/>
                <a:cs typeface="Times New Roman" panose="02020603050405020304" pitchFamily="18" charset="0"/>
              </a:rPr>
              <a:t> </a:t>
            </a:r>
            <a:r>
              <a:rPr lang="en-US" sz="2800" dirty="0" err="1">
                <a:solidFill>
                  <a:srgbClr val="0070C0"/>
                </a:solidFill>
                <a:latin typeface="UTM Avo" panose="02040603050506020204" pitchFamily="18" charset="0"/>
                <a:cs typeface="Times New Roman" panose="02020603050405020304" pitchFamily="18" charset="0"/>
              </a:rPr>
              <a:t>giả</a:t>
            </a:r>
            <a:endParaRPr lang="en-US" sz="2800" dirty="0">
              <a:solidFill>
                <a:srgbClr val="0070C0"/>
              </a:solidFill>
              <a:latin typeface="UTM Avo" panose="02040603050506020204" pitchFamily="18" charset="0"/>
              <a:cs typeface="Times New Roman" panose="02020603050405020304" pitchFamily="18" charset="0"/>
            </a:endParaRPr>
          </a:p>
        </p:txBody>
      </p:sp>
      <p:sp>
        <p:nvSpPr>
          <p:cNvPr id="13" name="Hộp Văn bản 5">
            <a:extLst>
              <a:ext uri="{FF2B5EF4-FFF2-40B4-BE49-F238E27FC236}">
                <a16:creationId xmlns:a16="http://schemas.microsoft.com/office/drawing/2014/main" id="{3CD245EB-24BC-4B94-A154-EE1C9168628B}"/>
              </a:ext>
            </a:extLst>
          </p:cNvPr>
          <p:cNvSpPr txBox="1"/>
          <p:nvPr/>
        </p:nvSpPr>
        <p:spPr>
          <a:xfrm>
            <a:off x="2227261" y="5177032"/>
            <a:ext cx="4823791" cy="523220"/>
          </a:xfrm>
          <a:prstGeom prst="rect">
            <a:avLst/>
          </a:prstGeom>
          <a:noFill/>
        </p:spPr>
        <p:txBody>
          <a:bodyPr wrap="square" rtlCol="0">
            <a:spAutoFit/>
          </a:bodyPr>
          <a:lstStyle/>
          <a:p>
            <a:r>
              <a:rPr lang="en-US" sz="2800">
                <a:solidFill>
                  <a:srgbClr val="0070C0"/>
                </a:solidFill>
                <a:latin typeface="UTM Avo" panose="02040603050506020204" pitchFamily="18" charset="0"/>
                <a:cs typeface="Times New Roman" panose="02020603050405020304" pitchFamily="18" charset="0"/>
              </a:rPr>
              <a:t>- Tên </a:t>
            </a:r>
            <a:r>
              <a:rPr lang="en-US" sz="2800" dirty="0" err="1">
                <a:solidFill>
                  <a:srgbClr val="0070C0"/>
                </a:solidFill>
                <a:latin typeface="UTM Avo" panose="02040603050506020204" pitchFamily="18" charset="0"/>
                <a:cs typeface="Times New Roman" panose="02020603050405020304" pitchFamily="18" charset="0"/>
              </a:rPr>
              <a:t>sách</a:t>
            </a:r>
            <a:endParaRPr lang="en-US" sz="2800" dirty="0">
              <a:solidFill>
                <a:srgbClr val="0070C0"/>
              </a:solidFill>
              <a:latin typeface="UTM Avo" panose="02040603050506020204" pitchFamily="18" charset="0"/>
              <a:cs typeface="Times New Roman" panose="02020603050405020304" pitchFamily="18" charset="0"/>
            </a:endParaRPr>
          </a:p>
        </p:txBody>
      </p:sp>
      <p:pic>
        <p:nvPicPr>
          <p:cNvPr id="15" name="Picture 2" descr="Hình ảnh Khăn Quàng đỏ Giáo Viên Học Sinh Ngày Giáo Dục, đồng Phục Học Sinh,  Cô Bé, Học Hỏi Vector và PNG với nền trong suốt để tải xuống miễn phí">
            <a:extLst>
              <a:ext uri="{FF2B5EF4-FFF2-40B4-BE49-F238E27FC236}">
                <a16:creationId xmlns:a16="http://schemas.microsoft.com/office/drawing/2014/main" id="{40F801FF-5B66-4C1E-8CF5-CEFD938347C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53906" y1="45630" x2="44688" y2="65333"/>
                        <a14:foregroundMark x1="40938" y1="50963" x2="48906" y2="52889"/>
                        <a14:foregroundMark x1="45625" y1="52889" x2="45938" y2="56444"/>
                        <a14:foregroundMark x1="44375" y1="49481" x2="44219" y2="56444"/>
                        <a14:foregroundMark x1="53906" y1="51704" x2="53594" y2="56741"/>
                        <a14:foregroundMark x1="54375" y1="50074" x2="53438" y2="53926"/>
                        <a14:foregroundMark x1="54844" y1="52741" x2="59688" y2="53037"/>
                        <a14:foregroundMark x1="42656" y1="55704" x2="41406" y2="60000"/>
                        <a14:foregroundMark x1="56719" y1="56296" x2="56563" y2="58074"/>
                        <a14:foregroundMark x1="55000" y1="51556" x2="59219" y2="51852"/>
                        <a14:foregroundMark x1="40938" y1="72889" x2="35156" y2="78963"/>
                        <a14:foregroundMark x1="34688" y1="75852" x2="39531" y2="72889"/>
                        <a14:foregroundMark x1="51563" y1="75556" x2="52031" y2="82370"/>
                        <a14:foregroundMark x1="54219" y1="82222" x2="55156" y2="82222"/>
                      </a14:backgroundRemoval>
                    </a14:imgEffect>
                  </a14:imgLayer>
                </a14:imgProps>
              </a:ext>
              <a:ext uri="{28A0092B-C50C-407E-A947-70E740481C1C}">
                <a14:useLocalDpi xmlns:a14="http://schemas.microsoft.com/office/drawing/2010/main" val="0"/>
              </a:ext>
            </a:extLst>
          </a:blip>
          <a:srcRect l="24500" t="13464" r="23000" b="11869"/>
          <a:stretch/>
        </p:blipFill>
        <p:spPr bwMode="auto">
          <a:xfrm>
            <a:off x="233705" y="4343401"/>
            <a:ext cx="1676400" cy="2514599"/>
          </a:xfrm>
          <a:prstGeom prst="rect">
            <a:avLst/>
          </a:prstGeom>
          <a:noFill/>
          <a:extLst>
            <a:ext uri="{909E8E84-426E-40DD-AFC4-6F175D3DCCD1}">
              <a14:hiddenFill xmlns:a14="http://schemas.microsoft.com/office/drawing/2010/main">
                <a:solidFill>
                  <a:srgbClr val="FFFFFF"/>
                </a:solidFill>
              </a14:hiddenFill>
            </a:ext>
          </a:extLst>
        </p:spPr>
      </p:pic>
      <p:sp>
        <p:nvSpPr>
          <p:cNvPr id="18" name="Hộp Văn bản 3">
            <a:extLst>
              <a:ext uri="{FF2B5EF4-FFF2-40B4-BE49-F238E27FC236}">
                <a16:creationId xmlns:a16="http://schemas.microsoft.com/office/drawing/2014/main" id="{693091BF-A71A-4327-B916-D17C37FDA790}"/>
              </a:ext>
            </a:extLst>
          </p:cNvPr>
          <p:cNvSpPr txBox="1"/>
          <p:nvPr/>
        </p:nvSpPr>
        <p:spPr>
          <a:xfrm>
            <a:off x="2227260" y="6199147"/>
            <a:ext cx="4823791" cy="523220"/>
          </a:xfrm>
          <a:prstGeom prst="rect">
            <a:avLst/>
          </a:prstGeom>
          <a:noFill/>
        </p:spPr>
        <p:txBody>
          <a:bodyPr wrap="square" rtlCol="0">
            <a:spAutoFit/>
          </a:bodyPr>
          <a:lstStyle/>
          <a:p>
            <a:r>
              <a:rPr lang="en-US" sz="2800">
                <a:solidFill>
                  <a:srgbClr val="0070C0"/>
                </a:solidFill>
                <a:latin typeface="UTM Avo" panose="02040603050506020204" pitchFamily="18" charset="0"/>
                <a:cs typeface="Times New Roman" panose="02020603050405020304" pitchFamily="18" charset="0"/>
              </a:rPr>
              <a:t>- Tên </a:t>
            </a:r>
            <a:r>
              <a:rPr lang="en-US" sz="2800" dirty="0" err="1">
                <a:solidFill>
                  <a:srgbClr val="0070C0"/>
                </a:solidFill>
                <a:latin typeface="UTM Avo" panose="02040603050506020204" pitchFamily="18" charset="0"/>
                <a:cs typeface="Times New Roman" panose="02020603050405020304" pitchFamily="18" charset="0"/>
              </a:rPr>
              <a:t>nhà</a:t>
            </a:r>
            <a:r>
              <a:rPr lang="en-US" sz="2800" dirty="0">
                <a:solidFill>
                  <a:srgbClr val="0070C0"/>
                </a:solidFill>
                <a:latin typeface="UTM Avo" panose="02040603050506020204" pitchFamily="18" charset="0"/>
                <a:cs typeface="Times New Roman" panose="02020603050405020304" pitchFamily="18" charset="0"/>
              </a:rPr>
              <a:t> </a:t>
            </a:r>
            <a:r>
              <a:rPr lang="en-US" sz="2800" dirty="0" err="1">
                <a:solidFill>
                  <a:srgbClr val="0070C0"/>
                </a:solidFill>
                <a:latin typeface="UTM Avo" panose="02040603050506020204" pitchFamily="18" charset="0"/>
                <a:cs typeface="Times New Roman" panose="02020603050405020304" pitchFamily="18" charset="0"/>
              </a:rPr>
              <a:t>xuất</a:t>
            </a:r>
            <a:r>
              <a:rPr lang="en-US" sz="2800" dirty="0">
                <a:solidFill>
                  <a:srgbClr val="0070C0"/>
                </a:solidFill>
                <a:latin typeface="UTM Avo" panose="02040603050506020204" pitchFamily="18" charset="0"/>
                <a:cs typeface="Times New Roman" panose="02020603050405020304" pitchFamily="18" charset="0"/>
              </a:rPr>
              <a:t> </a:t>
            </a:r>
            <a:r>
              <a:rPr lang="en-US" sz="2800" dirty="0" err="1">
                <a:solidFill>
                  <a:srgbClr val="0070C0"/>
                </a:solidFill>
                <a:latin typeface="UTM Avo" panose="02040603050506020204" pitchFamily="18" charset="0"/>
                <a:cs typeface="Times New Roman" panose="02020603050405020304" pitchFamily="18" charset="0"/>
              </a:rPr>
              <a:t>bản</a:t>
            </a:r>
            <a:endParaRPr lang="en-US" sz="2800" dirty="0">
              <a:solidFill>
                <a:srgbClr val="0070C0"/>
              </a:solidFill>
              <a:latin typeface="UTM Avo" panose="02040603050506020204" pitchFamily="18" charset="0"/>
              <a:cs typeface="Times New Roman" panose="02020603050405020304"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43" y="1191491"/>
            <a:ext cx="11907548" cy="33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46218" y="471055"/>
            <a:ext cx="5935074" cy="553998"/>
          </a:xfrm>
          <a:prstGeom prst="rect">
            <a:avLst/>
          </a:prstGeom>
          <a:noFill/>
        </p:spPr>
        <p:txBody>
          <a:bodyPr wrap="square" rtlCol="0">
            <a:spAutoFit/>
          </a:bodyPr>
          <a:lstStyle/>
          <a:p>
            <a:r>
              <a:rPr lang="en-US" sz="3000">
                <a:solidFill>
                  <a:srgbClr val="FF0000"/>
                </a:solidFill>
                <a:latin typeface="UTM Avo"/>
              </a:rPr>
              <a:t>Đọc sách báo viết về học tập</a:t>
            </a:r>
            <a:endParaRPr lang="vi-VN" sz="3000">
              <a:solidFill>
                <a:srgbClr val="FF0000"/>
              </a:solidFill>
            </a:endParaRPr>
          </a:p>
        </p:txBody>
      </p:sp>
    </p:spTree>
    <p:extLst>
      <p:ext uri="{BB962C8B-B14F-4D97-AF65-F5344CB8AC3E}">
        <p14:creationId xmlns:p14="http://schemas.microsoft.com/office/powerpoint/2010/main" val="50909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ình ảnh Khăn Quàng đỏ Giáo Viên Học Sinh Ngày Giáo Dục, đồng Phục Học Sinh,  Cô Bé, Học Hỏi Vector và PNG với nền trong suốt để tải xuống miễn phí">
            <a:extLst>
              <a:ext uri="{FF2B5EF4-FFF2-40B4-BE49-F238E27FC236}">
                <a16:creationId xmlns:a16="http://schemas.microsoft.com/office/drawing/2014/main" id="{3737F07C-0E63-49E6-87C8-AF92F1369C5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53906" y1="45630" x2="44688" y2="65333"/>
                        <a14:foregroundMark x1="40938" y1="50963" x2="48906" y2="52889"/>
                        <a14:foregroundMark x1="45625" y1="52889" x2="45938" y2="56444"/>
                        <a14:foregroundMark x1="44375" y1="49481" x2="44219" y2="56444"/>
                        <a14:foregroundMark x1="53906" y1="51704" x2="53594" y2="56741"/>
                        <a14:foregroundMark x1="54375" y1="50074" x2="53438" y2="53926"/>
                        <a14:foregroundMark x1="54844" y1="52741" x2="59688" y2="53037"/>
                        <a14:foregroundMark x1="42656" y1="55704" x2="41406" y2="60000"/>
                        <a14:foregroundMark x1="56719" y1="56296" x2="56563" y2="58074"/>
                        <a14:foregroundMark x1="55000" y1="51556" x2="59219" y2="51852"/>
                        <a14:foregroundMark x1="40938" y1="72889" x2="35156" y2="78963"/>
                        <a14:foregroundMark x1="34688" y1="75852" x2="39531" y2="72889"/>
                        <a14:foregroundMark x1="51563" y1="75556" x2="52031" y2="82370"/>
                        <a14:foregroundMark x1="54219" y1="82222" x2="55156" y2="82222"/>
                      </a14:backgroundRemoval>
                    </a14:imgEffect>
                  </a14:imgLayer>
                </a14:imgProps>
              </a:ext>
              <a:ext uri="{28A0092B-C50C-407E-A947-70E740481C1C}">
                <a14:useLocalDpi xmlns:a14="http://schemas.microsoft.com/office/drawing/2010/main" val="0"/>
              </a:ext>
            </a:extLst>
          </a:blip>
          <a:srcRect l="24500" t="13464" r="23000" b="11869"/>
          <a:stretch/>
        </p:blipFill>
        <p:spPr bwMode="auto">
          <a:xfrm>
            <a:off x="229902" y="3087975"/>
            <a:ext cx="2188565" cy="3621082"/>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35C634EF-5AAB-4CAF-8E3A-F92FBB0FDBE8}"/>
              </a:ext>
            </a:extLst>
          </p:cNvPr>
          <p:cNvSpPr/>
          <p:nvPr/>
        </p:nvSpPr>
        <p:spPr>
          <a:xfrm>
            <a:off x="1987590" y="1955409"/>
            <a:ext cx="5916758" cy="2372254"/>
          </a:xfrm>
          <a:prstGeom prst="wedgeRoundRectCallout">
            <a:avLst>
              <a:gd name="adj1" fmla="val -56551"/>
              <a:gd name="adj2" fmla="val 23381"/>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FD5E4E6-D98C-44BA-ACED-542F18E92CE7}"/>
              </a:ext>
            </a:extLst>
          </p:cNvPr>
          <p:cNvSpPr txBox="1"/>
          <p:nvPr/>
        </p:nvSpPr>
        <p:spPr>
          <a:xfrm>
            <a:off x="1987590" y="1734588"/>
            <a:ext cx="5916758" cy="2169825"/>
          </a:xfrm>
          <a:prstGeom prst="rect">
            <a:avLst/>
          </a:prstGeom>
          <a:noFill/>
        </p:spPr>
        <p:txBody>
          <a:bodyPr wrap="square">
            <a:spAutoFit/>
          </a:bodyPr>
          <a:lstStyle/>
          <a:p>
            <a:pPr algn="just"/>
            <a:br>
              <a:rPr lang="en-US" sz="2700" b="0" i="0">
                <a:solidFill>
                  <a:srgbClr val="000000"/>
                </a:solidFill>
                <a:effectLst/>
                <a:latin typeface="UTM Avo"/>
              </a:rPr>
            </a:br>
            <a:r>
              <a:rPr lang="en-US" sz="2700">
                <a:solidFill>
                  <a:srgbClr val="404040"/>
                </a:solidFill>
                <a:latin typeface="UTM Avo" panose="02040603050506020204" pitchFamily="18" charset="0"/>
              </a:rPr>
              <a:t>Chào các bạn! Hôm nay, mình đem tới cuốn sách “Danh nhân âm nhạc”. Do tác giả Nguyễn Trường biên soạn.</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6095" y="1149927"/>
            <a:ext cx="4195906" cy="515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79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ách nói Kể Chuyện Gương Hiếu Học - Sách Nói Online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875" r="26532"/>
          <a:stretch/>
        </p:blipFill>
        <p:spPr bwMode="auto">
          <a:xfrm>
            <a:off x="8056344" y="1109429"/>
            <a:ext cx="3031959" cy="483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ình ảnh Khăn Quàng đỏ Giáo Viên Học Sinh Ngày Giáo Dục, đồng Phục Học Sinh,  Cô Bé, Học Hỏi Vector và PNG với nền trong suốt để tải xuống miễn phí">
            <a:extLst>
              <a:ext uri="{FF2B5EF4-FFF2-40B4-BE49-F238E27FC236}">
                <a16:creationId xmlns:a16="http://schemas.microsoft.com/office/drawing/2014/main" id="{3737F07C-0E63-49E6-87C8-AF92F1369C5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53906" y1="45630" x2="44688" y2="65333"/>
                        <a14:foregroundMark x1="40938" y1="50963" x2="48906" y2="52889"/>
                        <a14:foregroundMark x1="45625" y1="52889" x2="45938" y2="56444"/>
                        <a14:foregroundMark x1="44375" y1="49481" x2="44219" y2="56444"/>
                        <a14:foregroundMark x1="53906" y1="51704" x2="53594" y2="56741"/>
                        <a14:foregroundMark x1="54375" y1="50074" x2="53438" y2="53926"/>
                        <a14:foregroundMark x1="54844" y1="52741" x2="59688" y2="53037"/>
                        <a14:foregroundMark x1="42656" y1="55704" x2="41406" y2="60000"/>
                        <a14:foregroundMark x1="56719" y1="56296" x2="56563" y2="58074"/>
                        <a14:foregroundMark x1="55000" y1="51556" x2="59219" y2="51852"/>
                        <a14:foregroundMark x1="40938" y1="72889" x2="35156" y2="78963"/>
                        <a14:foregroundMark x1="34688" y1="75852" x2="39531" y2="72889"/>
                        <a14:foregroundMark x1="51563" y1="75556" x2="52031" y2="82370"/>
                        <a14:foregroundMark x1="54219" y1="82222" x2="55156" y2="82222"/>
                      </a14:backgroundRemoval>
                    </a14:imgEffect>
                  </a14:imgLayer>
                </a14:imgProps>
              </a:ext>
              <a:ext uri="{28A0092B-C50C-407E-A947-70E740481C1C}">
                <a14:useLocalDpi xmlns:a14="http://schemas.microsoft.com/office/drawing/2010/main" val="0"/>
              </a:ext>
            </a:extLst>
          </a:blip>
          <a:srcRect l="24500" t="13464" r="23000" b="11869"/>
          <a:stretch/>
        </p:blipFill>
        <p:spPr bwMode="auto">
          <a:xfrm>
            <a:off x="229902" y="3087975"/>
            <a:ext cx="2188565" cy="362108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2313709" y="637308"/>
            <a:ext cx="5088118" cy="5624947"/>
          </a:xfrm>
          <a:prstGeom prst="wedgeRoundRectCallout">
            <a:avLst>
              <a:gd name="adj1" fmla="val -62242"/>
              <a:gd name="adj2" fmla="val 576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vi-VN" sz="2400" b="1" i="1" dirty="0">
              <a:solidFill>
                <a:srgbClr val="FF0000"/>
              </a:solidFill>
            </a:endParaRPr>
          </a:p>
          <a:p>
            <a:pPr algn="just"/>
            <a:r>
              <a:rPr lang="en-US" sz="2400" b="1" i="1" dirty="0">
                <a:solidFill>
                  <a:srgbClr val="FF0000"/>
                </a:solidFill>
                <a:latin typeface="UTM Avo" panose="02040603050506020204" pitchFamily="18" charset="0"/>
              </a:rPr>
              <a:t>   “</a:t>
            </a:r>
            <a:r>
              <a:rPr lang="vi-VN" sz="2400" b="1" i="1" dirty="0">
                <a:solidFill>
                  <a:srgbClr val="FF0000"/>
                </a:solidFill>
                <a:latin typeface="UTM Avo" panose="02040603050506020204" pitchFamily="18" charset="0"/>
              </a:rPr>
              <a:t>Kể chuyện gương hiếu họ</a:t>
            </a:r>
            <a:r>
              <a:rPr lang="en-US" sz="2400" b="1" i="1" dirty="0">
                <a:solidFill>
                  <a:srgbClr val="FF0000"/>
                </a:solidFill>
                <a:latin typeface="UTM Avo" panose="02040603050506020204" pitchFamily="18" charset="0"/>
              </a:rPr>
              <a:t>c”</a:t>
            </a:r>
            <a:r>
              <a:rPr lang="vi-VN" sz="2400" dirty="0"/>
              <a:t> </a:t>
            </a:r>
            <a:r>
              <a:rPr lang="vi-VN" sz="2400" dirty="0">
                <a:latin typeface="UTM Avo" panose="02040603050506020204" pitchFamily="18" charset="0"/>
              </a:rPr>
              <a:t>được biên soạn bởi 2 tác giả Hoàng Trang và Phương Thùy. Sách gồm 199 trang, in theo khổ 13x 21 cm do NXB Văn học ấn hành.</a:t>
            </a:r>
          </a:p>
          <a:p>
            <a:pPr algn="just"/>
            <a:r>
              <a:rPr lang="vi-VN" sz="2400" dirty="0">
                <a:latin typeface="UTM Avo" panose="02040603050506020204" pitchFamily="18" charset="0"/>
              </a:rPr>
              <a:t>   Cuốn sách bao gồm 41 câu chuyện kể về những tấm gương hiếu học được nhiều người biết đến trong lịch sử dân tộc cũng như lịch sử thế giới </a:t>
            </a:r>
            <a:r>
              <a:rPr lang="en-US" sz="2400" dirty="0">
                <a:latin typeface="UTM Avo" panose="02040603050506020204" pitchFamily="18" charset="0"/>
              </a:rPr>
              <a:t>.</a:t>
            </a:r>
            <a:r>
              <a:rPr lang="vi-VN" sz="2400" dirty="0">
                <a:latin typeface="UTM Avo" panose="02040603050506020204" pitchFamily="18" charset="0"/>
              </a:rPr>
              <a:t> Hi vọng các bạn sẽ có những trải nghiệm thú vị khi đọc cuốn sách. </a:t>
            </a:r>
          </a:p>
          <a:p>
            <a:endParaRPr lang="en-US" sz="2400" dirty="0">
              <a:latin typeface="UTM Avo" panose="02040603050506020204" pitchFamily="18" charset="0"/>
            </a:endParaRPr>
          </a:p>
          <a:p>
            <a:pPr algn="ctr"/>
            <a:endParaRPr lang="vi-VN" sz="2400" dirty="0"/>
          </a:p>
        </p:txBody>
      </p:sp>
    </p:spTree>
    <p:extLst>
      <p:ext uri="{BB962C8B-B14F-4D97-AF65-F5344CB8AC3E}">
        <p14:creationId xmlns:p14="http://schemas.microsoft.com/office/powerpoint/2010/main" val="273164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544644" y="540546"/>
            <a:ext cx="7197969" cy="2944251"/>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prstClr val="white"/>
                </a:solidFill>
                <a:latin typeface="UTM Avo" panose="02040603050506020204" pitchFamily="18" charset="0"/>
                <a:cs typeface="Times New Roman" pitchFamily="18" charset="0"/>
              </a:rPr>
              <a:t>Chia sẻ nhóm </a:t>
            </a:r>
            <a:r>
              <a:rPr lang="en-US" sz="4000" dirty="0" err="1">
                <a:solidFill>
                  <a:prstClr val="white"/>
                </a:solidFill>
                <a:latin typeface="UTM Avo" panose="02040603050506020204" pitchFamily="18" charset="0"/>
                <a:cs typeface="Times New Roman" pitchFamily="18" charset="0"/>
              </a:rPr>
              <a:t>đôi</a:t>
            </a:r>
            <a:endParaRPr lang="en-US" sz="4000" dirty="0">
              <a:solidFill>
                <a:prstClr val="white"/>
              </a:solidFill>
              <a:latin typeface="UTM Avo" panose="02040603050506020204" pitchFamily="18" charset="0"/>
              <a:cs typeface="Times New Roman" pitchFamily="18" charset="0"/>
            </a:endParaRPr>
          </a:p>
        </p:txBody>
      </p:sp>
      <p:pic>
        <p:nvPicPr>
          <p:cNvPr id="3" name="Picture 4" descr="MỘT SỐ KĨ THUẬT DẠY HỌC TÍCH CỰ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662" y="2529444"/>
            <a:ext cx="5081337" cy="432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72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891" y="4668982"/>
            <a:ext cx="5694218" cy="202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6"/>
          <p:cNvSpPr txBox="1"/>
          <p:nvPr/>
        </p:nvSpPr>
        <p:spPr>
          <a:xfrm>
            <a:off x="306578" y="1043663"/>
            <a:ext cx="3449983" cy="689419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600" dirty="0">
                <a:solidFill>
                  <a:srgbClr val="000000"/>
                </a:solidFill>
                <a:latin typeface="UTM Avo"/>
                <a:cs typeface="Times New Roman" pitchFamily="18" charset="0"/>
              </a:rPr>
              <a:t>Em yêu mái trường</a:t>
            </a:r>
          </a:p>
          <a:p>
            <a:r>
              <a:rPr lang="vi-VN" sz="2600" dirty="0">
                <a:solidFill>
                  <a:srgbClr val="000000"/>
                </a:solidFill>
                <a:latin typeface="UTM Avo"/>
                <a:cs typeface="Times New Roman" pitchFamily="18" charset="0"/>
              </a:rPr>
              <a:t>Có hàng cây mát</a:t>
            </a:r>
          </a:p>
          <a:p>
            <a:r>
              <a:rPr lang="vi-VN" sz="2600" dirty="0">
                <a:solidFill>
                  <a:srgbClr val="000000"/>
                </a:solidFill>
                <a:latin typeface="UTM Avo"/>
                <a:cs typeface="Times New Roman" pitchFamily="18" charset="0"/>
              </a:rPr>
              <a:t>Xôn xao khúc nhạc</a:t>
            </a:r>
          </a:p>
          <a:p>
            <a:r>
              <a:rPr lang="vi-VN" sz="2600" dirty="0">
                <a:solidFill>
                  <a:srgbClr val="000000"/>
                </a:solidFill>
                <a:latin typeface="UTM Avo"/>
                <a:cs typeface="Times New Roman" pitchFamily="18" charset="0"/>
              </a:rPr>
              <a:t>Tiếng chim xanh trời.</a:t>
            </a:r>
          </a:p>
          <a:p>
            <a:r>
              <a:rPr lang="vi-VN" sz="2600" dirty="0">
                <a:solidFill>
                  <a:srgbClr val="000000"/>
                </a:solidFill>
                <a:latin typeface="UTM Avo"/>
                <a:cs typeface="Times New Roman" pitchFamily="18" charset="0"/>
              </a:rPr>
              <a:t> </a:t>
            </a:r>
          </a:p>
          <a:p>
            <a:r>
              <a:rPr lang="vi-VN" sz="2600" dirty="0">
                <a:solidFill>
                  <a:srgbClr val="000000"/>
                </a:solidFill>
                <a:latin typeface="UTM Avo"/>
                <a:cs typeface="Times New Roman" pitchFamily="18" charset="0"/>
              </a:rPr>
              <a:t>Mỗi giờ ra chơi</a:t>
            </a:r>
          </a:p>
          <a:p>
            <a:r>
              <a:rPr lang="vi-VN" sz="2600" dirty="0">
                <a:solidFill>
                  <a:srgbClr val="000000"/>
                </a:solidFill>
                <a:latin typeface="UTM Avo"/>
                <a:cs typeface="Times New Roman" pitchFamily="18" charset="0"/>
              </a:rPr>
              <a:t>Sân trường nhộn nhịp</a:t>
            </a:r>
          </a:p>
          <a:p>
            <a:r>
              <a:rPr lang="vi-VN" sz="2600" dirty="0">
                <a:solidFill>
                  <a:srgbClr val="000000"/>
                </a:solidFill>
                <a:latin typeface="UTM Avo"/>
                <a:cs typeface="Times New Roman" pitchFamily="18" charset="0"/>
              </a:rPr>
              <a:t>Hồng hào gương mặt</a:t>
            </a:r>
          </a:p>
          <a:p>
            <a:r>
              <a:rPr lang="vi-VN" sz="2600" dirty="0">
                <a:solidFill>
                  <a:srgbClr val="000000"/>
                </a:solidFill>
                <a:latin typeface="UTM Avo"/>
                <a:cs typeface="Times New Roman" pitchFamily="18" charset="0"/>
              </a:rPr>
              <a:t>Bạn nào cũng xinh.</a:t>
            </a:r>
          </a:p>
          <a:p>
            <a:r>
              <a:rPr lang="vi-VN" sz="2600" dirty="0">
                <a:solidFill>
                  <a:srgbClr val="000000"/>
                </a:solidFill>
                <a:latin typeface="UTM Avo"/>
                <a:cs typeface="Times New Roman" pitchFamily="18" charset="0"/>
              </a:rPr>
              <a:t> </a:t>
            </a:r>
          </a:p>
          <a:p>
            <a:r>
              <a:rPr lang="vi-VN" sz="2600" dirty="0">
                <a:solidFill>
                  <a:srgbClr val="000000"/>
                </a:solidFill>
                <a:latin typeface="UTM Avo"/>
                <a:cs typeface="Times New Roman" pitchFamily="18" charset="0"/>
              </a:rPr>
              <a:t>Yêu lớp học em</a:t>
            </a:r>
          </a:p>
          <a:p>
            <a:r>
              <a:rPr lang="vi-VN" sz="2600" dirty="0">
                <a:solidFill>
                  <a:srgbClr val="000000"/>
                </a:solidFill>
                <a:latin typeface="UTM Avo"/>
                <a:cs typeface="Times New Roman" pitchFamily="18" charset="0"/>
              </a:rPr>
              <a:t>Có khung cửa sổ</a:t>
            </a:r>
          </a:p>
          <a:p>
            <a:r>
              <a:rPr lang="vi-VN" sz="2600" dirty="0">
                <a:solidFill>
                  <a:srgbClr val="000000"/>
                </a:solidFill>
                <a:latin typeface="UTM Avo"/>
                <a:cs typeface="Times New Roman" pitchFamily="18" charset="0"/>
              </a:rPr>
              <a:t>Có bàn tay lá</a:t>
            </a:r>
          </a:p>
          <a:p>
            <a:r>
              <a:rPr lang="vi-VN" sz="2600" dirty="0">
                <a:solidFill>
                  <a:srgbClr val="000000"/>
                </a:solidFill>
                <a:latin typeface="UTM Avo"/>
                <a:cs typeface="Times New Roman" pitchFamily="18" charset="0"/>
              </a:rPr>
              <a:t>Quạt gió mát vào.</a:t>
            </a:r>
          </a:p>
          <a:p>
            <a:br>
              <a:rPr lang="vi-VN" sz="2600" dirty="0">
                <a:solidFill>
                  <a:srgbClr val="000000"/>
                </a:solidFill>
                <a:latin typeface="UTM Avo"/>
              </a:rPr>
            </a:br>
            <a:br>
              <a:rPr lang="vi-VN" sz="2600" dirty="0">
                <a:solidFill>
                  <a:srgbClr val="000000"/>
                </a:solidFill>
                <a:latin typeface="UTM Avo"/>
              </a:rPr>
            </a:br>
            <a:endParaRPr lang="en-US" sz="2600" dirty="0">
              <a:latin typeface="UTM Avo"/>
            </a:endParaRPr>
          </a:p>
        </p:txBody>
      </p:sp>
      <p:sp>
        <p:nvSpPr>
          <p:cNvPr id="5" name="TextBox 11"/>
          <p:cNvSpPr txBox="1"/>
          <p:nvPr/>
        </p:nvSpPr>
        <p:spPr>
          <a:xfrm>
            <a:off x="6477000" y="835982"/>
            <a:ext cx="5507420" cy="40010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600" dirty="0">
                <a:latin typeface="UTM Avo"/>
                <a:cs typeface="Times New Roman" pitchFamily="18" charset="0"/>
              </a:rPr>
              <a:t>Lời cô ngọt ngào</a:t>
            </a:r>
          </a:p>
          <a:p>
            <a:r>
              <a:rPr lang="vi-VN" sz="2600" dirty="0">
                <a:latin typeface="UTM Avo"/>
                <a:cs typeface="Times New Roman" pitchFamily="18" charset="0"/>
              </a:rPr>
              <a:t>Thấm từng trang sách</a:t>
            </a:r>
          </a:p>
          <a:p>
            <a:r>
              <a:rPr lang="vi-VN" sz="2600" dirty="0">
                <a:latin typeface="UTM Avo"/>
                <a:cs typeface="Times New Roman" pitchFamily="18" charset="0"/>
              </a:rPr>
              <a:t>Ngày không đến lớp</a:t>
            </a:r>
          </a:p>
          <a:p>
            <a:r>
              <a:rPr lang="vi-VN" sz="2600" dirty="0">
                <a:latin typeface="UTM Avo"/>
                <a:cs typeface="Times New Roman" pitchFamily="18" charset="0"/>
              </a:rPr>
              <a:t>Thấy nhớ nhớ ghê.</a:t>
            </a:r>
          </a:p>
          <a:p>
            <a:endParaRPr lang="en-US" sz="2600" dirty="0">
              <a:latin typeface="UTM Avo"/>
              <a:cs typeface="Times New Roman" pitchFamily="18" charset="0"/>
            </a:endParaRPr>
          </a:p>
          <a:p>
            <a:r>
              <a:rPr lang="vi-VN" sz="2600" dirty="0">
                <a:latin typeface="UTM Avo"/>
                <a:cs typeface="Times New Roman" pitchFamily="18" charset="0"/>
              </a:rPr>
              <a:t>Có đêm trong mơ</a:t>
            </a:r>
          </a:p>
          <a:p>
            <a:r>
              <a:rPr lang="vi-VN" sz="2600" dirty="0">
                <a:latin typeface="UTM Avo"/>
                <a:cs typeface="Times New Roman" pitchFamily="18" charset="0"/>
              </a:rPr>
              <a:t>Bỗng cười khúc khích</a:t>
            </a:r>
          </a:p>
          <a:p>
            <a:r>
              <a:rPr lang="vi-VN" sz="2600" dirty="0">
                <a:latin typeface="UTM Avo"/>
                <a:cs typeface="Times New Roman" pitchFamily="18" charset="0"/>
              </a:rPr>
              <a:t>Ngỡ đang ở lớp</a:t>
            </a:r>
          </a:p>
          <a:p>
            <a:r>
              <a:rPr lang="vi-VN" sz="2600" dirty="0">
                <a:latin typeface="UTM Avo"/>
                <a:cs typeface="Times New Roman" pitchFamily="18" charset="0"/>
              </a:rPr>
              <a:t>Cùng bạn đùa </a:t>
            </a:r>
            <a:r>
              <a:rPr lang="vi-VN" sz="2600">
                <a:latin typeface="UTM Avo"/>
                <a:cs typeface="Times New Roman" pitchFamily="18" charset="0"/>
              </a:rPr>
              <a:t>vui…</a:t>
            </a:r>
            <a:endParaRPr lang="vi-VN" sz="2600" dirty="0">
              <a:latin typeface="UTM Avo"/>
              <a:cs typeface="Times New Roman" pitchFamily="18" charset="0"/>
            </a:endParaRPr>
          </a:p>
          <a:p>
            <a:pPr algn="r"/>
            <a:r>
              <a:rPr lang="vi-VN" sz="2000" dirty="0">
                <a:latin typeface="UTM Avo"/>
                <a:cs typeface="Times New Roman" pitchFamily="18" charset="0"/>
              </a:rPr>
              <a:t>NGUYỄN </a:t>
            </a:r>
            <a:r>
              <a:rPr lang="vi-VN" sz="2000">
                <a:latin typeface="UTM Avo"/>
                <a:cs typeface="Times New Roman" pitchFamily="18" charset="0"/>
              </a:rPr>
              <a:t>TRỌNG HOÀN</a:t>
            </a:r>
            <a:endParaRPr lang="vi-VN" sz="2600" dirty="0">
              <a:latin typeface="UTM Avo"/>
            </a:endParaRPr>
          </a:p>
        </p:txBody>
      </p:sp>
      <p:sp>
        <p:nvSpPr>
          <p:cNvPr id="6" name="Rectangle 5"/>
          <p:cNvSpPr/>
          <p:nvPr/>
        </p:nvSpPr>
        <p:spPr>
          <a:xfrm>
            <a:off x="2697355" y="397332"/>
            <a:ext cx="3946914" cy="646331"/>
          </a:xfrm>
          <a:prstGeom prst="rect">
            <a:avLst/>
          </a:prstGeom>
        </p:spPr>
        <p:txBody>
          <a:bodyPr wrap="none">
            <a:spAutoFit/>
          </a:bodyPr>
          <a:lstStyle/>
          <a:p>
            <a:r>
              <a:rPr lang="en-US" sz="3600">
                <a:solidFill>
                  <a:srgbClr val="FF0000"/>
                </a:solidFill>
                <a:latin typeface="UTM Avo"/>
                <a:cs typeface="Times New Roman" pitchFamily="18" charset="0"/>
              </a:rPr>
              <a:t>Yêu lắm trường ơi</a:t>
            </a:r>
            <a:endParaRPr lang="en-US" sz="3600" dirty="0">
              <a:solidFill>
                <a:srgbClr val="FF0000"/>
              </a:solidFill>
              <a:latin typeface="UTM Avo"/>
              <a:cs typeface="Times New Roman" pitchFamily="18" charset="0"/>
            </a:endParaRPr>
          </a:p>
        </p:txBody>
      </p:sp>
    </p:spTree>
    <p:extLst>
      <p:ext uri="{BB962C8B-B14F-4D97-AF65-F5344CB8AC3E}">
        <p14:creationId xmlns:p14="http://schemas.microsoft.com/office/powerpoint/2010/main" val="342384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êu đề 1">
            <a:extLst>
              <a:ext uri="{FF2B5EF4-FFF2-40B4-BE49-F238E27FC236}">
                <a16:creationId xmlns:a16="http://schemas.microsoft.com/office/drawing/2014/main" id="{E9AA6BCA-97D4-4C6F-BB91-AFA787483C77}"/>
              </a:ext>
            </a:extLst>
          </p:cNvPr>
          <p:cNvSpPr txBox="1">
            <a:spLocks/>
          </p:cNvSpPr>
          <p:nvPr/>
        </p:nvSpPr>
        <p:spPr>
          <a:xfrm>
            <a:off x="79860" y="483484"/>
            <a:ext cx="11710358"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3000">
                <a:latin typeface="UTM Avo" panose="02040603050506020204" pitchFamily="18" charset="0"/>
                <a:cs typeface="Times New Roman" panose="02020603050405020304" pitchFamily="18" charset="0"/>
              </a:rPr>
              <a:t>4. </a:t>
            </a:r>
            <a:r>
              <a:rPr lang="en-US" sz="3000" dirty="0" err="1">
                <a:latin typeface="UTM Avo" panose="02040603050506020204" pitchFamily="18" charset="0"/>
                <a:cs typeface="Times New Roman" panose="02020603050405020304" pitchFamily="18" charset="0"/>
              </a:rPr>
              <a:t>Đọc</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lại</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hoặc</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kể</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lại</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cho</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các</a:t>
            </a:r>
            <a:r>
              <a:rPr lang="en-US" sz="3000" dirty="0">
                <a:latin typeface="UTM Avo" panose="02040603050506020204" pitchFamily="18" charset="0"/>
                <a:cs typeface="Times New Roman" panose="02020603050405020304" pitchFamily="18" charset="0"/>
              </a:rPr>
              <a:t> </a:t>
            </a:r>
            <a:r>
              <a:rPr lang="en-US" sz="3000" dirty="0" err="1">
                <a:latin typeface="UTM Avo" panose="02040603050506020204" pitchFamily="18" charset="0"/>
                <a:cs typeface="Times New Roman" panose="02020603050405020304" pitchFamily="18" charset="0"/>
              </a:rPr>
              <a:t>bạn</a:t>
            </a:r>
            <a:r>
              <a:rPr lang="en-US" sz="3000" dirty="0">
                <a:latin typeface="UTM Avo" panose="02040603050506020204" pitchFamily="18" charset="0"/>
                <a:cs typeface="Times New Roman" panose="02020603050405020304" pitchFamily="18" charset="0"/>
              </a:rPr>
              <a:t> </a:t>
            </a:r>
            <a:r>
              <a:rPr lang="en-US" sz="3000" err="1">
                <a:latin typeface="UTM Avo" panose="02040603050506020204" pitchFamily="18" charset="0"/>
                <a:cs typeface="Times New Roman" panose="02020603050405020304" pitchFamily="18" charset="0"/>
              </a:rPr>
              <a:t>nghe</a:t>
            </a:r>
            <a:r>
              <a:rPr lang="en-US" sz="3000">
                <a:latin typeface="UTM Avo" panose="02040603050506020204" pitchFamily="18" charset="0"/>
                <a:cs typeface="Times New Roman" panose="02020603050405020304" pitchFamily="18" charset="0"/>
              </a:rPr>
              <a:t> một truyện ( một đoạn truyện bài thơ, bài báo) em vừa  đọc. </a:t>
            </a:r>
            <a:endParaRPr lang="en-US" sz="3000" dirty="0">
              <a:latin typeface="UTM Avo" panose="020406030505060202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E4EDBC6-9F92-45DD-A2FE-BC3BD34A2E7C}"/>
              </a:ext>
            </a:extLst>
          </p:cNvPr>
          <p:cNvSpPr txBox="1"/>
          <p:nvPr/>
        </p:nvSpPr>
        <p:spPr>
          <a:xfrm>
            <a:off x="4301949" y="4949654"/>
            <a:ext cx="3279951" cy="461665"/>
          </a:xfrm>
          <a:prstGeom prst="rect">
            <a:avLst/>
          </a:prstGeom>
          <a:noFill/>
        </p:spPr>
        <p:txBody>
          <a:bodyPr wrap="square">
            <a:spAutoFit/>
          </a:bodyPr>
          <a:lstStyle/>
          <a:p>
            <a:r>
              <a:rPr lang="vi-VN" sz="2400" b="0" i="0" dirty="0">
                <a:solidFill>
                  <a:schemeClr val="bg1"/>
                </a:solidFill>
                <a:effectLst/>
                <a:latin typeface="UTM Avo (Body)"/>
              </a:rPr>
              <a:t>Chào chim sâu đấy.</a:t>
            </a:r>
            <a:endParaRPr lang="vi-VN" sz="2000" b="0" dirty="0">
              <a:solidFill>
                <a:schemeClr val="bg1"/>
              </a:solidFill>
              <a:effectLst/>
              <a:latin typeface="UTM Avo (Body)"/>
            </a:endParaRPr>
          </a:p>
        </p:txBody>
      </p:sp>
      <p:sp>
        <p:nvSpPr>
          <p:cNvPr id="25" name="TextBox 24">
            <a:extLst>
              <a:ext uri="{FF2B5EF4-FFF2-40B4-BE49-F238E27FC236}">
                <a16:creationId xmlns:a16="http://schemas.microsoft.com/office/drawing/2014/main" id="{870F7A73-5631-408C-81BE-BE486E67BC57}"/>
              </a:ext>
            </a:extLst>
          </p:cNvPr>
          <p:cNvSpPr txBox="1"/>
          <p:nvPr/>
        </p:nvSpPr>
        <p:spPr>
          <a:xfrm>
            <a:off x="644872" y="3947212"/>
            <a:ext cx="2667281" cy="461665"/>
          </a:xfrm>
          <a:prstGeom prst="rect">
            <a:avLst/>
          </a:prstGeom>
          <a:noFill/>
        </p:spPr>
        <p:txBody>
          <a:bodyPr wrap="square">
            <a:spAutoFit/>
          </a:bodyPr>
          <a:lstStyle/>
          <a:p>
            <a:r>
              <a:rPr lang="vi-VN" sz="2400" b="0" i="0" dirty="0">
                <a:solidFill>
                  <a:schemeClr val="bg1"/>
                </a:solidFill>
                <a:effectLst/>
                <a:latin typeface="UTM Avo (Body)"/>
              </a:rPr>
              <a:t>Cái mỏ xinh xinh</a:t>
            </a:r>
            <a:endParaRPr lang="vi-VN" sz="2000" b="0" dirty="0">
              <a:solidFill>
                <a:schemeClr val="bg1"/>
              </a:solidFill>
              <a:effectLst/>
              <a:latin typeface="UTM Avo (Body)"/>
            </a:endParaRPr>
          </a:p>
        </p:txBody>
      </p:sp>
      <p:sp>
        <p:nvSpPr>
          <p:cNvPr id="26" name="TextBox 25">
            <a:extLst>
              <a:ext uri="{FF2B5EF4-FFF2-40B4-BE49-F238E27FC236}">
                <a16:creationId xmlns:a16="http://schemas.microsoft.com/office/drawing/2014/main" id="{CF5B46E5-FD72-4413-977A-FCE33DDF66F4}"/>
              </a:ext>
            </a:extLst>
          </p:cNvPr>
          <p:cNvSpPr txBox="1"/>
          <p:nvPr/>
        </p:nvSpPr>
        <p:spPr>
          <a:xfrm>
            <a:off x="631158" y="4465054"/>
            <a:ext cx="3658091" cy="461665"/>
          </a:xfrm>
          <a:prstGeom prst="rect">
            <a:avLst/>
          </a:prstGeom>
          <a:noFill/>
        </p:spPr>
        <p:txBody>
          <a:bodyPr wrap="square">
            <a:spAutoFit/>
          </a:bodyPr>
          <a:lstStyle/>
          <a:p>
            <a:r>
              <a:rPr lang="vi-VN" sz="2400" b="0" i="0" dirty="0">
                <a:solidFill>
                  <a:schemeClr val="bg1"/>
                </a:solidFill>
                <a:effectLst/>
                <a:latin typeface="UTM Avo (Body)"/>
              </a:rPr>
              <a:t>Chăm nhặt, chăm tìm</a:t>
            </a:r>
            <a:endParaRPr lang="vi-VN" sz="2000" b="0" dirty="0">
              <a:solidFill>
                <a:schemeClr val="bg1"/>
              </a:solidFill>
              <a:effectLst/>
              <a:latin typeface="UTM Avo (Body)"/>
            </a:endParaRPr>
          </a:p>
        </p:txBody>
      </p:sp>
      <p:sp>
        <p:nvSpPr>
          <p:cNvPr id="27" name="TextBox 26">
            <a:extLst>
              <a:ext uri="{FF2B5EF4-FFF2-40B4-BE49-F238E27FC236}">
                <a16:creationId xmlns:a16="http://schemas.microsoft.com/office/drawing/2014/main" id="{6E201CF7-3911-449D-AC74-1E8AFE17D48E}"/>
              </a:ext>
            </a:extLst>
          </p:cNvPr>
          <p:cNvSpPr txBox="1"/>
          <p:nvPr/>
        </p:nvSpPr>
        <p:spPr>
          <a:xfrm>
            <a:off x="643858" y="4962161"/>
            <a:ext cx="2588876" cy="461665"/>
          </a:xfrm>
          <a:prstGeom prst="rect">
            <a:avLst/>
          </a:prstGeom>
          <a:noFill/>
        </p:spPr>
        <p:txBody>
          <a:bodyPr wrap="square">
            <a:spAutoFit/>
          </a:bodyPr>
          <a:lstStyle/>
          <a:p>
            <a:r>
              <a:rPr lang="vi-VN" sz="2400" b="0" i="0" dirty="0">
                <a:solidFill>
                  <a:schemeClr val="bg1"/>
                </a:solidFill>
                <a:effectLst/>
                <a:latin typeface="UTM Avo (Body)"/>
              </a:rPr>
              <a:t>Bắt sâu cho lá.</a:t>
            </a:r>
            <a:endParaRPr lang="vi-VN" sz="2000" b="0" dirty="0">
              <a:solidFill>
                <a:schemeClr val="bg1"/>
              </a:solidFill>
              <a:effectLst/>
              <a:latin typeface="UTM Avo (Body)"/>
            </a:endParaRPr>
          </a:p>
        </p:txBody>
      </p:sp>
      <p:sp>
        <p:nvSpPr>
          <p:cNvPr id="28" name="TextBox 27">
            <a:extLst>
              <a:ext uri="{FF2B5EF4-FFF2-40B4-BE49-F238E27FC236}">
                <a16:creationId xmlns:a16="http://schemas.microsoft.com/office/drawing/2014/main" id="{A303EA3E-88AF-4806-8FE8-A92BE5129351}"/>
              </a:ext>
            </a:extLst>
          </p:cNvPr>
          <p:cNvSpPr txBox="1"/>
          <p:nvPr/>
        </p:nvSpPr>
        <p:spPr>
          <a:xfrm>
            <a:off x="4325321" y="3468001"/>
            <a:ext cx="3025428" cy="461665"/>
          </a:xfrm>
          <a:prstGeom prst="rect">
            <a:avLst/>
          </a:prstGeom>
          <a:noFill/>
        </p:spPr>
        <p:txBody>
          <a:bodyPr wrap="square">
            <a:spAutoFit/>
          </a:bodyPr>
          <a:lstStyle/>
          <a:p>
            <a:r>
              <a:rPr lang="vi-VN" sz="2400" b="0" i="0" dirty="0">
                <a:solidFill>
                  <a:schemeClr val="bg1"/>
                </a:solidFill>
                <a:effectLst/>
                <a:latin typeface="UTM Avo (Body)"/>
              </a:rPr>
              <a:t>Cây yêu chim quá!</a:t>
            </a:r>
            <a:endParaRPr lang="vi-VN" sz="2000" b="0" dirty="0">
              <a:solidFill>
                <a:schemeClr val="bg1"/>
              </a:solidFill>
              <a:effectLst/>
              <a:latin typeface="UTM Avo (Body)"/>
            </a:endParaRPr>
          </a:p>
        </p:txBody>
      </p:sp>
      <p:sp>
        <p:nvSpPr>
          <p:cNvPr id="18" name="Content Placeholder 2"/>
          <p:cNvSpPr>
            <a:spLocks noGrp="1"/>
          </p:cNvSpPr>
          <p:nvPr/>
        </p:nvSpPr>
        <p:spPr>
          <a:xfrm>
            <a:off x="255944" y="2447282"/>
            <a:ext cx="11734800" cy="4351338"/>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2200" dirty="0">
                <a:solidFill>
                  <a:srgbClr val="000000"/>
                </a:solidFill>
                <a:latin typeface="UTM Avo" panose="02040603050506020204" pitchFamily="18" charset="0"/>
                <a:cs typeface="Times New Roman" pitchFamily="18" charset="0"/>
              </a:rPr>
              <a:t>Nguyễn Ngọc Ký bị liệt hai tay từ nhỏ. Thấy các bạn đến trường, Ký thèm lắm. Em đến lớp xin học. Nhưng nhìn hai cánh tay Ký, cô giáo lắc đầu. Ký vừa chạy về vừa khóc.</a:t>
            </a:r>
          </a:p>
          <a:p>
            <a:pPr marL="0" indent="0" algn="just">
              <a:buNone/>
            </a:pPr>
            <a:r>
              <a:rPr lang="vi-VN" sz="2200" dirty="0">
                <a:solidFill>
                  <a:srgbClr val="000000"/>
                </a:solidFill>
                <a:latin typeface="UTM Avo" panose="02040603050506020204" pitchFamily="18" charset="0"/>
                <a:cs typeface="Times New Roman" pitchFamily="18" charset="0"/>
              </a:rPr>
              <a:t>Mấy hôm sau, cô giáo đến nhà thăm Ký. Thấy em đang cặp một mẩu gạch giữa hai ngón chân, hí hoáy tập vẽ xuống sân những nét nguệch ngoạc, cô rất xúc động.</a:t>
            </a:r>
          </a:p>
          <a:p>
            <a:pPr marL="0" indent="0" algn="just">
              <a:buNone/>
            </a:pPr>
            <a:r>
              <a:rPr lang="vi-VN" sz="2200" dirty="0">
                <a:solidFill>
                  <a:srgbClr val="000000"/>
                </a:solidFill>
                <a:latin typeface="UTM Avo" panose="02040603050506020204" pitchFamily="18" charset="0"/>
                <a:cs typeface="Times New Roman" pitchFamily="18" charset="0"/>
              </a:rPr>
              <a:t>Cô giáo nhận Ký vào học. Cô trải chiếu cho em ngồi tập viết. Cây bút bướng bỉnh không nghe lời làm ngón chân Ký mỏi nhừ, còn giấy thì nhàu nát, mực dây nhoe nhoẹt. Nhưng Ký không nản. Trên chiếc chiếu nhỏ ở góc lớp không bao giờ vắng mặt Ký. Nhờ luyện tập kiên trì, Ký học rất giỏi, hai lần được vinh dự nhận Huy hiệu Bác Hồ.</a:t>
            </a:r>
          </a:p>
          <a:p>
            <a:pPr marL="0" indent="0" algn="just">
              <a:buNone/>
            </a:pPr>
            <a:r>
              <a:rPr lang="vi-VN" sz="2200" dirty="0">
                <a:solidFill>
                  <a:srgbClr val="000000"/>
                </a:solidFill>
                <a:latin typeface="UTM Avo" panose="02040603050506020204" pitchFamily="18" charset="0"/>
                <a:cs typeface="Times New Roman" pitchFamily="18" charset="0"/>
              </a:rPr>
              <a:t>Học hết phổ thông, Ký vào trường đại học, rồi trở thành thầy giáo. Năm 1992, thầy Nguyễn Ngọc Ký được phong danh hiệu cao quý Nhà giáo Ưu tú.</a:t>
            </a:r>
          </a:p>
        </p:txBody>
      </p:sp>
      <p:pic>
        <p:nvPicPr>
          <p:cNvPr id="19"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7673" y="1446680"/>
            <a:ext cx="4289623" cy="1059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78512" y="1739396"/>
            <a:ext cx="4006226" cy="707886"/>
          </a:xfrm>
          <a:prstGeom prst="rect">
            <a:avLst/>
          </a:prstGeom>
        </p:spPr>
        <p:txBody>
          <a:bodyPr wrap="none">
            <a:spAutoFit/>
          </a:bodyPr>
          <a:lstStyle/>
          <a:p>
            <a:pPr lvl="0" algn="ctr">
              <a:buClrTx/>
              <a:defRPr/>
            </a:pPr>
            <a:r>
              <a:rPr lang="en-US" sz="4000">
                <a:solidFill>
                  <a:srgbClr val="FF0000"/>
                </a:solidFill>
                <a:latin typeface="UTM Avo"/>
                <a:ea typeface="Arial-Rounded" panose="020B0500000000000000" pitchFamily="34" charset="0"/>
                <a:cs typeface="Times New Roman" pitchFamily="18" charset="0"/>
              </a:rPr>
              <a:t>Bàn chân kì diệu</a:t>
            </a:r>
            <a:endParaRPr lang="vi-VN" sz="4000" dirty="0">
              <a:solidFill>
                <a:srgbClr val="FF000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170749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21167B2-B9C0-4A1A-B847-1459A6305C33}"/>
              </a:ext>
            </a:extLst>
          </p:cNvPr>
          <p:cNvSpPr txBox="1">
            <a:spLocks/>
          </p:cNvSpPr>
          <p:nvPr/>
        </p:nvSpPr>
        <p:spPr>
          <a:xfrm>
            <a:off x="1940315" y="2866322"/>
            <a:ext cx="9144000" cy="898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a:lstStyle>
          <a:p>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939420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0469" y="2351208"/>
            <a:ext cx="7756554" cy="1323439"/>
          </a:xfrm>
          <a:prstGeom prst="rect">
            <a:avLst/>
          </a:prstGeom>
          <a:noFill/>
        </p:spPr>
        <p:txBody>
          <a:bodyPr wrap="square" rtlCol="0">
            <a:spAutoFit/>
          </a:bodyPr>
          <a:lstStyle/>
          <a:p>
            <a:pPr algn="ctr"/>
            <a:r>
              <a:rPr lang="en-US" sz="80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KHỞI ĐỘNG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7833" y="3674647"/>
            <a:ext cx="5928709" cy="301607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546" y="439622"/>
            <a:ext cx="2332439" cy="272117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4502" y="4902214"/>
            <a:ext cx="2174517" cy="2174517"/>
          </a:xfrm>
          <a:prstGeom prst="rect">
            <a:avLst/>
          </a:prstGeom>
        </p:spPr>
      </p:pic>
    </p:spTree>
    <p:extLst>
      <p:ext uri="{BB962C8B-B14F-4D97-AF65-F5344CB8AC3E}">
        <p14:creationId xmlns:p14="http://schemas.microsoft.com/office/powerpoint/2010/main" val="5551511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1000"/>
                                        <p:tgtEl>
                                          <p:spTgt spid="2">
                                            <p:txEl>
                                              <p:pRg st="0" end="0"/>
                                            </p:txEl>
                                          </p:spTgt>
                                        </p:tgtEl>
                                      </p:cBhvr>
                                    </p:animEffect>
                                    <p:anim calcmode="lin" valueType="num">
                                      <p:cBhvr>
                                        <p:cTn id="2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1EC18-21C4-44A3-BD50-FE56E85FBE48}"/>
              </a:ext>
            </a:extLst>
          </p:cNvPr>
          <p:cNvPicPr>
            <a:picLocks noChangeAspect="1"/>
          </p:cNvPicPr>
          <p:nvPr/>
        </p:nvPicPr>
        <p:blipFill>
          <a:blip r:embed="rId2"/>
          <a:stretch>
            <a:fillRect/>
          </a:stretch>
        </p:blipFill>
        <p:spPr>
          <a:xfrm>
            <a:off x="0" y="0"/>
            <a:ext cx="12192000" cy="6455229"/>
          </a:xfrm>
          <a:prstGeom prst="rect">
            <a:avLst/>
          </a:prstGeom>
        </p:spPr>
      </p:pic>
      <p:sp>
        <p:nvSpPr>
          <p:cNvPr id="5" name="Rectángulo redondeado 4">
            <a:hlinkClick r:id="rId3" action="ppaction://hlinksldjump"/>
          </p:cNvPr>
          <p:cNvSpPr/>
          <p:nvPr/>
        </p:nvSpPr>
        <p:spPr>
          <a:xfrm>
            <a:off x="8947374" y="5481003"/>
            <a:ext cx="2431057" cy="77653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3200" b="1">
                <a:latin typeface="UTM Avo" panose="02040603050506020204" pitchFamily="18" charset="0"/>
              </a:rPr>
              <a:t>BẮT ĐẦU</a:t>
            </a:r>
            <a:endParaRPr lang="es-CL" sz="3200" b="1" dirty="0">
              <a:latin typeface="UTM Avo" panose="02040603050506020204" pitchFamily="18" charset="0"/>
            </a:endParaRPr>
          </a:p>
        </p:txBody>
      </p:sp>
      <p:sp>
        <p:nvSpPr>
          <p:cNvPr id="6" name="Rectángulo redondeado 5">
            <a:hlinkClick r:id="rId4" action="ppaction://hlinksldjump"/>
          </p:cNvPr>
          <p:cNvSpPr/>
          <p:nvPr/>
        </p:nvSpPr>
        <p:spPr>
          <a:xfrm>
            <a:off x="4367579" y="2344716"/>
            <a:ext cx="7510384" cy="302029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3200" dirty="0">
                <a:latin typeface="UTM Avo" panose="02040603050506020204" pitchFamily="18" charset="0"/>
              </a:rPr>
              <a:t>HƯỚNG DẪN</a:t>
            </a:r>
          </a:p>
          <a:p>
            <a:pPr algn="ctr"/>
            <a:r>
              <a:rPr lang="es-MX" sz="3200" dirty="0" err="1">
                <a:latin typeface="UTM Avo" panose="02040603050506020204" pitchFamily="18" charset="0"/>
              </a:rPr>
              <a:t>Người</a:t>
            </a:r>
            <a:r>
              <a:rPr lang="es-MX" sz="3200" dirty="0">
                <a:latin typeface="UTM Avo" panose="02040603050506020204" pitchFamily="18" charset="0"/>
              </a:rPr>
              <a:t> </a:t>
            </a:r>
            <a:r>
              <a:rPr lang="es-MX" sz="3200" dirty="0" err="1">
                <a:latin typeface="UTM Avo" panose="02040603050506020204" pitchFamily="18" charset="0"/>
              </a:rPr>
              <a:t>ngoài</a:t>
            </a:r>
            <a:r>
              <a:rPr lang="es-MX" sz="3200" dirty="0">
                <a:latin typeface="UTM Avo" panose="02040603050506020204" pitchFamily="18" charset="0"/>
              </a:rPr>
              <a:t> </a:t>
            </a:r>
            <a:r>
              <a:rPr lang="es-MX" sz="3200" dirty="0" err="1">
                <a:latin typeface="UTM Avo" panose="02040603050506020204" pitchFamily="18" charset="0"/>
              </a:rPr>
              <a:t>hành</a:t>
            </a:r>
            <a:r>
              <a:rPr lang="es-MX" sz="3200" dirty="0">
                <a:latin typeface="UTM Avo" panose="02040603050506020204" pitchFamily="18" charset="0"/>
              </a:rPr>
              <a:t> </a:t>
            </a:r>
            <a:r>
              <a:rPr lang="es-MX" sz="3200" dirty="0" err="1">
                <a:latin typeface="UTM Avo" panose="02040603050506020204" pitchFamily="18" charset="0"/>
              </a:rPr>
              <a:t>tinh</a:t>
            </a:r>
            <a:r>
              <a:rPr lang="es-MX" sz="3200" dirty="0">
                <a:latin typeface="UTM Avo" panose="02040603050506020204" pitchFamily="18" charset="0"/>
              </a:rPr>
              <a:t> </a:t>
            </a:r>
            <a:r>
              <a:rPr lang="es-MX" sz="3200" dirty="0" err="1">
                <a:latin typeface="UTM Avo" panose="02040603050506020204" pitchFamily="18" charset="0"/>
              </a:rPr>
              <a:t>muốn</a:t>
            </a:r>
            <a:r>
              <a:rPr lang="es-MX" sz="3200" dirty="0">
                <a:latin typeface="UTM Avo" panose="02040603050506020204" pitchFamily="18" charset="0"/>
              </a:rPr>
              <a:t> </a:t>
            </a:r>
            <a:r>
              <a:rPr lang="es-MX" sz="3200" dirty="0" err="1">
                <a:latin typeface="UTM Avo" panose="02040603050506020204" pitchFamily="18" charset="0"/>
              </a:rPr>
              <a:t>ghé</a:t>
            </a:r>
            <a:r>
              <a:rPr lang="es-MX" sz="3200" dirty="0">
                <a:latin typeface="UTM Avo" panose="02040603050506020204" pitchFamily="18" charset="0"/>
              </a:rPr>
              <a:t> </a:t>
            </a:r>
            <a:r>
              <a:rPr lang="es-MX" sz="3200" dirty="0" err="1">
                <a:latin typeface="UTM Avo" panose="02040603050506020204" pitchFamily="18" charset="0"/>
              </a:rPr>
              <a:t>thăm</a:t>
            </a:r>
            <a:r>
              <a:rPr lang="es-MX" sz="3200" dirty="0">
                <a:latin typeface="UTM Avo" panose="02040603050506020204" pitchFamily="18" charset="0"/>
              </a:rPr>
              <a:t> </a:t>
            </a:r>
            <a:r>
              <a:rPr lang="es-MX" sz="3200" dirty="0" err="1">
                <a:latin typeface="UTM Avo" panose="02040603050506020204" pitchFamily="18" charset="0"/>
              </a:rPr>
              <a:t>các</a:t>
            </a:r>
            <a:r>
              <a:rPr lang="es-MX" sz="3200" dirty="0">
                <a:latin typeface="UTM Avo" panose="02040603050506020204" pitchFamily="18" charset="0"/>
              </a:rPr>
              <a:t> </a:t>
            </a:r>
            <a:r>
              <a:rPr lang="es-MX" sz="3200" dirty="0" err="1">
                <a:latin typeface="UTM Avo" panose="02040603050506020204" pitchFamily="18" charset="0"/>
              </a:rPr>
              <a:t>hành</a:t>
            </a:r>
            <a:r>
              <a:rPr lang="es-MX" sz="3200" dirty="0">
                <a:latin typeface="UTM Avo" panose="02040603050506020204" pitchFamily="18" charset="0"/>
              </a:rPr>
              <a:t> </a:t>
            </a:r>
            <a:r>
              <a:rPr lang="es-MX" sz="3200" dirty="0" err="1">
                <a:latin typeface="UTM Avo" panose="02040603050506020204" pitchFamily="18" charset="0"/>
              </a:rPr>
              <a:t>tinh</a:t>
            </a:r>
            <a:r>
              <a:rPr lang="es-MX" sz="3200" dirty="0">
                <a:latin typeface="UTM Avo" panose="02040603050506020204" pitchFamily="18" charset="0"/>
              </a:rPr>
              <a:t> </a:t>
            </a:r>
            <a:r>
              <a:rPr lang="es-MX" sz="3200" dirty="0" err="1">
                <a:latin typeface="UTM Avo" panose="02040603050506020204" pitchFamily="18" charset="0"/>
              </a:rPr>
              <a:t>trong</a:t>
            </a:r>
            <a:r>
              <a:rPr lang="es-MX" sz="3200" dirty="0">
                <a:latin typeface="UTM Avo" panose="02040603050506020204" pitchFamily="18" charset="0"/>
              </a:rPr>
              <a:t> </a:t>
            </a:r>
            <a:r>
              <a:rPr lang="es-MX" sz="3200" dirty="0" err="1">
                <a:latin typeface="UTM Avo" panose="02040603050506020204" pitchFamily="18" charset="0"/>
              </a:rPr>
              <a:t>dải</a:t>
            </a:r>
            <a:r>
              <a:rPr lang="es-MX" sz="3200" dirty="0">
                <a:latin typeface="UTM Avo" panose="02040603050506020204" pitchFamily="18" charset="0"/>
              </a:rPr>
              <a:t> </a:t>
            </a:r>
            <a:r>
              <a:rPr lang="es-MX" sz="3200" dirty="0" err="1">
                <a:latin typeface="UTM Avo" panose="02040603050506020204" pitchFamily="18" charset="0"/>
              </a:rPr>
              <a:t>ngân</a:t>
            </a:r>
            <a:r>
              <a:rPr lang="es-MX" sz="3200" dirty="0">
                <a:latin typeface="UTM Avo" panose="02040603050506020204" pitchFamily="18" charset="0"/>
              </a:rPr>
              <a:t> </a:t>
            </a:r>
            <a:r>
              <a:rPr lang="es-MX" sz="3200" dirty="0" err="1">
                <a:latin typeface="UTM Avo" panose="02040603050506020204" pitchFamily="18" charset="0"/>
              </a:rPr>
              <a:t>hà</a:t>
            </a:r>
            <a:r>
              <a:rPr lang="es-MX" sz="3200" dirty="0">
                <a:latin typeface="UTM Avo" panose="02040603050506020204" pitchFamily="18" charset="0"/>
              </a:rPr>
              <a:t>, </a:t>
            </a:r>
            <a:r>
              <a:rPr lang="es-MX" sz="3200" dirty="0" err="1">
                <a:latin typeface="UTM Avo" panose="02040603050506020204" pitchFamily="18" charset="0"/>
              </a:rPr>
              <a:t>các</a:t>
            </a:r>
            <a:r>
              <a:rPr lang="es-MX" sz="3200" dirty="0">
                <a:latin typeface="UTM Avo" panose="02040603050506020204" pitchFamily="18" charset="0"/>
              </a:rPr>
              <a:t> em </a:t>
            </a:r>
            <a:r>
              <a:rPr lang="es-MX" sz="3200" dirty="0" err="1">
                <a:latin typeface="UTM Avo" panose="02040603050506020204" pitchFamily="18" charset="0"/>
              </a:rPr>
              <a:t>hãy</a:t>
            </a:r>
            <a:r>
              <a:rPr lang="es-MX" sz="3200" dirty="0">
                <a:latin typeface="UTM Avo" panose="02040603050506020204" pitchFamily="18" charset="0"/>
              </a:rPr>
              <a:t> </a:t>
            </a:r>
            <a:r>
              <a:rPr lang="es-MX" sz="3200" dirty="0" err="1">
                <a:latin typeface="UTM Avo" panose="02040603050506020204" pitchFamily="18" charset="0"/>
              </a:rPr>
              <a:t>giúp</a:t>
            </a:r>
            <a:r>
              <a:rPr lang="es-MX" sz="3200" dirty="0">
                <a:latin typeface="UTM Avo" panose="02040603050506020204" pitchFamily="18" charset="0"/>
              </a:rPr>
              <a:t> </a:t>
            </a:r>
            <a:r>
              <a:rPr lang="es-MX" sz="3200" dirty="0" err="1">
                <a:latin typeface="UTM Avo" panose="02040603050506020204" pitchFamily="18" charset="0"/>
              </a:rPr>
              <a:t>bạn</a:t>
            </a:r>
            <a:r>
              <a:rPr lang="es-MX" sz="3200" dirty="0">
                <a:latin typeface="UTM Avo" panose="02040603050506020204" pitchFamily="18" charset="0"/>
              </a:rPr>
              <a:t> </a:t>
            </a:r>
            <a:r>
              <a:rPr lang="es-MX" sz="3200" dirty="0" err="1">
                <a:latin typeface="UTM Avo" panose="02040603050506020204" pitchFamily="18" charset="0"/>
              </a:rPr>
              <a:t>trả</a:t>
            </a:r>
            <a:r>
              <a:rPr lang="es-MX" sz="3200" dirty="0">
                <a:latin typeface="UTM Avo" panose="02040603050506020204" pitchFamily="18" charset="0"/>
              </a:rPr>
              <a:t> </a:t>
            </a:r>
            <a:r>
              <a:rPr lang="es-MX" sz="3200" dirty="0" err="1">
                <a:latin typeface="UTM Avo" panose="02040603050506020204" pitchFamily="18" charset="0"/>
              </a:rPr>
              <a:t>lời</a:t>
            </a:r>
            <a:r>
              <a:rPr lang="es-MX" sz="3200" dirty="0">
                <a:latin typeface="UTM Avo" panose="02040603050506020204" pitchFamily="18" charset="0"/>
              </a:rPr>
              <a:t> </a:t>
            </a:r>
            <a:r>
              <a:rPr lang="es-MX" sz="3200" dirty="0" err="1">
                <a:latin typeface="UTM Avo" panose="02040603050506020204" pitchFamily="18" charset="0"/>
              </a:rPr>
              <a:t>đúng</a:t>
            </a:r>
            <a:r>
              <a:rPr lang="es-MX" sz="3200" dirty="0">
                <a:latin typeface="UTM Avo" panose="02040603050506020204" pitchFamily="18" charset="0"/>
              </a:rPr>
              <a:t> </a:t>
            </a:r>
            <a:r>
              <a:rPr lang="es-MX" sz="3200" dirty="0" err="1">
                <a:latin typeface="UTM Avo" panose="02040603050506020204" pitchFamily="18" charset="0"/>
              </a:rPr>
              <a:t>các</a:t>
            </a:r>
            <a:r>
              <a:rPr lang="es-MX" sz="3200" dirty="0">
                <a:latin typeface="UTM Avo" panose="02040603050506020204" pitchFamily="18" charset="0"/>
              </a:rPr>
              <a:t> </a:t>
            </a:r>
            <a:r>
              <a:rPr lang="es-MX" sz="3200" dirty="0" err="1">
                <a:latin typeface="UTM Avo" panose="02040603050506020204" pitchFamily="18" charset="0"/>
              </a:rPr>
              <a:t>câu</a:t>
            </a:r>
            <a:r>
              <a:rPr lang="es-MX" sz="3200" dirty="0">
                <a:latin typeface="UTM Avo" panose="02040603050506020204" pitchFamily="18" charset="0"/>
              </a:rPr>
              <a:t> </a:t>
            </a:r>
            <a:r>
              <a:rPr lang="es-MX" sz="3200" dirty="0" err="1">
                <a:latin typeface="UTM Avo" panose="02040603050506020204" pitchFamily="18" charset="0"/>
              </a:rPr>
              <a:t>hỏi</a:t>
            </a:r>
            <a:r>
              <a:rPr lang="es-MX" sz="3200" dirty="0">
                <a:latin typeface="UTM Avo" panose="02040603050506020204" pitchFamily="18" charset="0"/>
              </a:rPr>
              <a:t> </a:t>
            </a:r>
            <a:r>
              <a:rPr lang="es-MX" sz="3200" dirty="0" err="1">
                <a:latin typeface="UTM Avo" panose="02040603050506020204" pitchFamily="18" charset="0"/>
              </a:rPr>
              <a:t>nhé</a:t>
            </a:r>
            <a:r>
              <a:rPr lang="es-MX" sz="3200" dirty="0">
                <a:latin typeface="UTM Avo" panose="02040603050506020204" pitchFamily="18" charset="0"/>
              </a:rPr>
              <a:t>!</a:t>
            </a:r>
            <a:endParaRPr lang="es-CL" sz="3200" dirty="0">
              <a:latin typeface="UTM Avo" panose="02040603050506020204" pitchFamily="18" charset="0"/>
            </a:endParaRPr>
          </a:p>
        </p:txBody>
      </p:sp>
      <p:pic>
        <p:nvPicPr>
          <p:cNvPr id="7" name="PLANETA 3" descr="Resultado de imagen para PLANETA PNG"/>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895783" y="489566"/>
            <a:ext cx="2267120" cy="17003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670552"/>
            <a:ext cx="4367579" cy="4039634"/>
          </a:xfrm>
          <a:prstGeom prst="rect">
            <a:avLst/>
          </a:prstGeom>
        </p:spPr>
      </p:pic>
      <p:sp>
        <p:nvSpPr>
          <p:cNvPr id="8" name="TextBox 7"/>
          <p:cNvSpPr txBox="1"/>
          <p:nvPr/>
        </p:nvSpPr>
        <p:spPr>
          <a:xfrm>
            <a:off x="2183789" y="889480"/>
            <a:ext cx="5146786"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b="1" dirty="0">
                <a:solidFill>
                  <a:srgbClr val="FF0000"/>
                </a:solidFill>
                <a:latin typeface="UTM Avo" panose="02040603050506020204" pitchFamily="18" charset="0"/>
                <a:cs typeface="Times New Roman" pitchFamily="18" charset="0"/>
              </a:rPr>
              <a:t>DU HÀNH VŨ TRỤ</a:t>
            </a:r>
          </a:p>
        </p:txBody>
      </p:sp>
      <p:sp>
        <p:nvSpPr>
          <p:cNvPr id="9" name="Rectangle 8">
            <a:extLst>
              <a:ext uri="{FF2B5EF4-FFF2-40B4-BE49-F238E27FC236}">
                <a16:creationId xmlns:a16="http://schemas.microsoft.com/office/drawing/2014/main" id="{89392722-3683-40F2-B312-0EB7A64C0953}"/>
              </a:ext>
            </a:extLst>
          </p:cNvPr>
          <p:cNvSpPr/>
          <p:nvPr/>
        </p:nvSpPr>
        <p:spPr>
          <a:xfrm>
            <a:off x="385647" y="1114401"/>
            <a:ext cx="11553135" cy="3746057"/>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002060"/>
                </a:solidFill>
                <a:latin typeface="UTM Avo" panose="02040603050506020204" pitchFamily="18" charset="0"/>
                <a:cs typeface="Times New Roman" panose="02020603050405020304" pitchFamily="18" charset="0"/>
              </a:rPr>
              <a:t>HƯỚNG</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DẪN</a:t>
            </a:r>
            <a:endParaRPr lang="en-US" sz="2200" dirty="0">
              <a:solidFill>
                <a:srgbClr val="002060"/>
              </a:solidFill>
              <a:latin typeface="UTM Avo" panose="02040603050506020204" pitchFamily="18" charset="0"/>
              <a:cs typeface="Times New Roman" panose="02020603050405020304" pitchFamily="18" charset="0"/>
            </a:endParaRPr>
          </a:p>
          <a:p>
            <a:pPr marL="342900" indent="-342900">
              <a:buFont typeface="Wingdings" panose="05000000000000000000" pitchFamily="2" charset="2"/>
              <a:buChar char="ü"/>
            </a:pPr>
            <a:r>
              <a:rPr lang="en-US" sz="2200" dirty="0" err="1">
                <a:solidFill>
                  <a:srgbClr val="002060"/>
                </a:solidFill>
                <a:latin typeface="UTM Avo" panose="02040603050506020204" pitchFamily="18" charset="0"/>
                <a:cs typeface="Times New Roman" panose="02020603050405020304" pitchFamily="18" charset="0"/>
              </a:rPr>
              <a:t>Thầy</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cô</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kích</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chuột</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vào</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màn</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hình</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để</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bắt</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đầu</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trò</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chơi</a:t>
            </a:r>
            <a:r>
              <a:rPr lang="en-US" sz="2200" dirty="0">
                <a:solidFill>
                  <a:srgbClr val="002060"/>
                </a:solidFill>
                <a:latin typeface="UTM Avo" panose="02040603050506020204" pitchFamily="18" charset="0"/>
                <a:cs typeface="Times New Roman" panose="02020603050405020304" pitchFamily="18" charset="0"/>
              </a:rPr>
              <a:t>.</a:t>
            </a:r>
          </a:p>
          <a:p>
            <a:pPr marL="342900" indent="-342900">
              <a:buFont typeface="Wingdings" panose="05000000000000000000" pitchFamily="2" charset="2"/>
              <a:buChar char="ü"/>
            </a:pPr>
            <a:r>
              <a:rPr lang="en-US" sz="2200" dirty="0" err="1">
                <a:solidFill>
                  <a:srgbClr val="002060"/>
                </a:solidFill>
                <a:latin typeface="UTM Avo" panose="02040603050506020204" pitchFamily="18" charset="0"/>
                <a:cs typeface="Times New Roman" panose="02020603050405020304" pitchFamily="18" charset="0"/>
              </a:rPr>
              <a:t>Kích</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chuột</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vào</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đĩa</a:t>
            </a:r>
            <a:r>
              <a:rPr lang="en-US" sz="2200" dirty="0">
                <a:solidFill>
                  <a:srgbClr val="002060"/>
                </a:solidFill>
                <a:latin typeface="UTM Avo" panose="02040603050506020204" pitchFamily="18" charset="0"/>
                <a:cs typeface="Times New Roman" panose="02020603050405020304" pitchFamily="18" charset="0"/>
              </a:rPr>
              <a:t> bay </a:t>
            </a:r>
            <a:r>
              <a:rPr lang="en-US" sz="2200" dirty="0" err="1">
                <a:solidFill>
                  <a:srgbClr val="002060"/>
                </a:solidFill>
                <a:latin typeface="UTM Avo" panose="02040603050506020204" pitchFamily="18" charset="0"/>
                <a:cs typeface="Times New Roman" panose="02020603050405020304" pitchFamily="18" charset="0"/>
              </a:rPr>
              <a:t>để</a:t>
            </a:r>
            <a:r>
              <a:rPr lang="en-US" sz="2200" dirty="0">
                <a:solidFill>
                  <a:srgbClr val="002060"/>
                </a:solidFill>
                <a:latin typeface="UTM Avo" panose="02040603050506020204" pitchFamily="18" charset="0"/>
                <a:cs typeface="Times New Roman" panose="02020603050405020304" pitchFamily="18" charset="0"/>
              </a:rPr>
              <a:t> di </a:t>
            </a:r>
            <a:r>
              <a:rPr lang="en-US" sz="2200" dirty="0" err="1">
                <a:solidFill>
                  <a:srgbClr val="002060"/>
                </a:solidFill>
                <a:latin typeface="UTM Avo" panose="02040603050506020204" pitchFamily="18" charset="0"/>
                <a:cs typeface="Times New Roman" panose="02020603050405020304" pitchFamily="18" charset="0"/>
              </a:rPr>
              <a:t>chuyển</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tới</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hành</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tinh</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ghé</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thăm</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kích</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chuột</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vào</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tên</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hành</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tinh</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sẽ</a:t>
            </a:r>
            <a:r>
              <a:rPr lang="en-US" sz="2200" dirty="0">
                <a:solidFill>
                  <a:srgbClr val="002060"/>
                </a:solidFill>
                <a:latin typeface="UTM Avo" panose="02040603050506020204" pitchFamily="18" charset="0"/>
                <a:cs typeface="Times New Roman" panose="02020603050405020304" pitchFamily="18" charset="0"/>
              </a:rPr>
              <a:t> di </a:t>
            </a:r>
            <a:r>
              <a:rPr lang="en-US" sz="2200" dirty="0" err="1">
                <a:solidFill>
                  <a:srgbClr val="002060"/>
                </a:solidFill>
                <a:latin typeface="UTM Avo" panose="02040603050506020204" pitchFamily="18" charset="0"/>
                <a:cs typeface="Times New Roman" panose="02020603050405020304" pitchFamily="18" charset="0"/>
              </a:rPr>
              <a:t>chuyển</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đến</a:t>
            </a:r>
            <a:r>
              <a:rPr lang="en-US" sz="2200" dirty="0">
                <a:solidFill>
                  <a:srgbClr val="002060"/>
                </a:solidFill>
                <a:latin typeface="UTM Avo" panose="02040603050506020204" pitchFamily="18" charset="0"/>
                <a:cs typeface="Times New Roman" panose="02020603050405020304" pitchFamily="18" charset="0"/>
              </a:rPr>
              <a:t> slide </a:t>
            </a:r>
            <a:r>
              <a:rPr lang="en-US" sz="2200" dirty="0" err="1">
                <a:solidFill>
                  <a:srgbClr val="002060"/>
                </a:solidFill>
                <a:latin typeface="UTM Avo" panose="02040603050506020204" pitchFamily="18" charset="0"/>
                <a:cs typeface="Times New Roman" panose="02020603050405020304" pitchFamily="18" charset="0"/>
              </a:rPr>
              <a:t>có</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câu</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hỏi</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tương</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ứng</a:t>
            </a:r>
            <a:r>
              <a:rPr lang="en-US" sz="2200" dirty="0">
                <a:solidFill>
                  <a:srgbClr val="002060"/>
                </a:solidFill>
                <a:latin typeface="UTM Avo" panose="02040603050506020204" pitchFamily="18" charset="0"/>
                <a:cs typeface="Times New Roman" panose="02020603050405020304" pitchFamily="18" charset="0"/>
              </a:rPr>
              <a:t>.</a:t>
            </a:r>
          </a:p>
          <a:p>
            <a:pPr marL="342900" indent="-342900">
              <a:buFont typeface="Wingdings" panose="05000000000000000000" pitchFamily="2" charset="2"/>
              <a:buChar char="ü"/>
            </a:pPr>
            <a:r>
              <a:rPr lang="en-US" sz="2200" dirty="0" err="1">
                <a:solidFill>
                  <a:srgbClr val="002060"/>
                </a:solidFill>
                <a:latin typeface="UTM Avo" panose="02040603050506020204" pitchFamily="18" charset="0"/>
                <a:cs typeface="Times New Roman" panose="02020603050405020304" pitchFamily="18" charset="0"/>
              </a:rPr>
              <a:t>Tại</a:t>
            </a:r>
            <a:r>
              <a:rPr lang="en-US" sz="2200" dirty="0">
                <a:solidFill>
                  <a:srgbClr val="002060"/>
                </a:solidFill>
                <a:latin typeface="UTM Avo" panose="02040603050506020204" pitchFamily="18" charset="0"/>
                <a:cs typeface="Times New Roman" panose="02020603050405020304" pitchFamily="18" charset="0"/>
              </a:rPr>
              <a:t> slide </a:t>
            </a:r>
            <a:r>
              <a:rPr lang="en-US" sz="2200" dirty="0" err="1">
                <a:solidFill>
                  <a:srgbClr val="002060"/>
                </a:solidFill>
                <a:latin typeface="UTM Avo" panose="02040603050506020204" pitchFamily="18" charset="0"/>
                <a:cs typeface="Times New Roman" panose="02020603050405020304" pitchFamily="18" charset="0"/>
              </a:rPr>
              <a:t>câu</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hỏi</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kích</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chuột</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vào</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màn</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hình</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hiện</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đáp</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án</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đối</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với</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câu</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trả</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lời</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ngắn</a:t>
            </a:r>
            <a:r>
              <a:rPr lang="en-US" sz="2200" dirty="0">
                <a:solidFill>
                  <a:srgbClr val="002060"/>
                </a:solidFill>
                <a:latin typeface="UTM Avo" panose="02040603050506020204" pitchFamily="18" charset="0"/>
                <a:cs typeface="Times New Roman" panose="02020603050405020304" pitchFamily="18" charset="0"/>
              </a:rPr>
              <a:t>)</a:t>
            </a:r>
          </a:p>
          <a:p>
            <a:pPr marL="342900" indent="-342900">
              <a:buFont typeface="Wingdings" panose="05000000000000000000" pitchFamily="2" charset="2"/>
              <a:buChar char="ü"/>
            </a:pPr>
            <a:r>
              <a:rPr lang="en-US" sz="2200" dirty="0">
                <a:solidFill>
                  <a:srgbClr val="002060"/>
                </a:solidFill>
                <a:latin typeface="UTM Avo" panose="02040603050506020204" pitchFamily="18" charset="0"/>
                <a:cs typeface="Times New Roman" panose="02020603050405020304" pitchFamily="18" charset="0"/>
              </a:rPr>
              <a:t>Sau </a:t>
            </a:r>
            <a:r>
              <a:rPr lang="en-US" sz="2200" dirty="0" err="1">
                <a:solidFill>
                  <a:srgbClr val="002060"/>
                </a:solidFill>
                <a:latin typeface="UTM Avo" panose="02040603050506020204" pitchFamily="18" charset="0"/>
                <a:cs typeface="Times New Roman" panose="02020603050405020304" pitchFamily="18" charset="0"/>
              </a:rPr>
              <a:t>khi</a:t>
            </a:r>
            <a:r>
              <a:rPr lang="en-US" sz="2200" dirty="0">
                <a:solidFill>
                  <a:srgbClr val="002060"/>
                </a:solidFill>
                <a:latin typeface="UTM Avo" panose="02040603050506020204" pitchFamily="18" charset="0"/>
                <a:cs typeface="Times New Roman" panose="02020603050405020304" pitchFamily="18" charset="0"/>
              </a:rPr>
              <a:t> HS </a:t>
            </a:r>
            <a:r>
              <a:rPr lang="en-US" sz="2200" dirty="0" err="1">
                <a:solidFill>
                  <a:srgbClr val="002060"/>
                </a:solidFill>
                <a:latin typeface="UTM Avo" panose="02040603050506020204" pitchFamily="18" charset="0"/>
                <a:cs typeface="Times New Roman" panose="02020603050405020304" pitchFamily="18" charset="0"/>
              </a:rPr>
              <a:t>trả</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lời</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đúng</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câu</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hỏi</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kích</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vào</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hình</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ảnh</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người</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ngoài</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hành</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tinh</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để</a:t>
            </a:r>
            <a:r>
              <a:rPr lang="en-US" sz="2200" dirty="0">
                <a:solidFill>
                  <a:srgbClr val="002060"/>
                </a:solidFill>
                <a:latin typeface="UTM Avo" panose="02040603050506020204" pitchFamily="18" charset="0"/>
                <a:cs typeface="Times New Roman" panose="02020603050405020304" pitchFamily="18" charset="0"/>
              </a:rPr>
              <a:t> quay </a:t>
            </a:r>
            <a:r>
              <a:rPr lang="en-US" sz="2200" dirty="0" err="1">
                <a:solidFill>
                  <a:srgbClr val="002060"/>
                </a:solidFill>
                <a:latin typeface="UTM Avo" panose="02040603050506020204" pitchFamily="18" charset="0"/>
                <a:cs typeface="Times New Roman" panose="02020603050405020304" pitchFamily="18" charset="0"/>
              </a:rPr>
              <a:t>về</a:t>
            </a:r>
            <a:r>
              <a:rPr lang="en-US" sz="2200" dirty="0">
                <a:solidFill>
                  <a:srgbClr val="002060"/>
                </a:solidFill>
                <a:latin typeface="UTM Avo" panose="02040603050506020204" pitchFamily="18" charset="0"/>
                <a:cs typeface="Times New Roman" panose="02020603050405020304" pitchFamily="18" charset="0"/>
              </a:rPr>
              <a:t> slide </a:t>
            </a:r>
            <a:r>
              <a:rPr lang="en-US" sz="2200" dirty="0" err="1">
                <a:solidFill>
                  <a:srgbClr val="002060"/>
                </a:solidFill>
                <a:latin typeface="UTM Avo" panose="02040603050506020204" pitchFamily="18" charset="0"/>
                <a:cs typeface="Times New Roman" panose="02020603050405020304" pitchFamily="18" charset="0"/>
              </a:rPr>
              <a:t>chính</a:t>
            </a:r>
            <a:r>
              <a:rPr lang="en-US" sz="2200" dirty="0">
                <a:solidFill>
                  <a:srgbClr val="002060"/>
                </a:solidFill>
                <a:latin typeface="UTM Avo" panose="02040603050506020204" pitchFamily="18" charset="0"/>
                <a:cs typeface="Times New Roman" panose="02020603050405020304" pitchFamily="18" charset="0"/>
              </a:rPr>
              <a:t>.</a:t>
            </a:r>
          </a:p>
          <a:p>
            <a:pPr marL="342900" indent="-342900">
              <a:buFont typeface="Wingdings" panose="05000000000000000000" pitchFamily="2" charset="2"/>
              <a:buChar char="ü"/>
            </a:pPr>
            <a:r>
              <a:rPr lang="en-US" sz="2200" dirty="0">
                <a:solidFill>
                  <a:srgbClr val="002060"/>
                </a:solidFill>
                <a:latin typeface="UTM Avo" panose="02040603050506020204" pitchFamily="18" charset="0"/>
                <a:cs typeface="Times New Roman" panose="02020603050405020304" pitchFamily="18" charset="0"/>
              </a:rPr>
              <a:t>Sau </a:t>
            </a:r>
            <a:r>
              <a:rPr lang="en-US" sz="2200" dirty="0" err="1">
                <a:solidFill>
                  <a:srgbClr val="002060"/>
                </a:solidFill>
                <a:latin typeface="UTM Avo" panose="02040603050506020204" pitchFamily="18" charset="0"/>
                <a:cs typeface="Times New Roman" panose="02020603050405020304" pitchFamily="18" charset="0"/>
              </a:rPr>
              <a:t>khi</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hoàn</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thành</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các</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câu</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hỏi</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kích</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vào</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NGÔI</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NHÀ</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để</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chuyển</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đến</a:t>
            </a:r>
            <a:r>
              <a:rPr lang="en-US" sz="2200" dirty="0">
                <a:solidFill>
                  <a:srgbClr val="002060"/>
                </a:solidFill>
                <a:latin typeface="UTM Avo" panose="02040603050506020204" pitchFamily="18" charset="0"/>
                <a:cs typeface="Times New Roman" panose="02020603050405020304" pitchFamily="18" charset="0"/>
              </a:rPr>
              <a:t> slide </a:t>
            </a:r>
            <a:r>
              <a:rPr lang="en-US" sz="2200" dirty="0" err="1">
                <a:solidFill>
                  <a:srgbClr val="002060"/>
                </a:solidFill>
                <a:latin typeface="UTM Avo" panose="02040603050506020204" pitchFamily="18" charset="0"/>
                <a:cs typeface="Times New Roman" panose="02020603050405020304" pitchFamily="18" charset="0"/>
              </a:rPr>
              <a:t>kết</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của</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trò</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chơi</a:t>
            </a:r>
            <a:r>
              <a:rPr lang="en-US" sz="2200" dirty="0">
                <a:solidFill>
                  <a:srgbClr val="002060"/>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2233068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76BED97-1088-4DF2-962B-BE99F2112313}"/>
              </a:ext>
            </a:extLst>
          </p:cNvPr>
          <p:cNvPicPr>
            <a:picLocks noChangeAspect="1"/>
          </p:cNvPicPr>
          <p:nvPr/>
        </p:nvPicPr>
        <p:blipFill>
          <a:blip r:embed="rId2"/>
          <a:stretch>
            <a:fillRect/>
          </a:stretch>
        </p:blipFill>
        <p:spPr>
          <a:xfrm>
            <a:off x="0" y="0"/>
            <a:ext cx="12192000" cy="6455229"/>
          </a:xfrm>
          <a:prstGeom prst="rect">
            <a:avLst/>
          </a:prstGeom>
        </p:spPr>
      </p:pic>
      <p:grpSp>
        <p:nvGrpSpPr>
          <p:cNvPr id="4" name="NAVE"/>
          <p:cNvGrpSpPr/>
          <p:nvPr/>
        </p:nvGrpSpPr>
        <p:grpSpPr>
          <a:xfrm>
            <a:off x="380437" y="4236779"/>
            <a:ext cx="2194560" cy="1830600"/>
            <a:chOff x="473051" y="4548249"/>
            <a:chExt cx="1634866" cy="1630483"/>
          </a:xfrm>
        </p:grpSpPr>
        <p:pic>
          <p:nvPicPr>
            <p:cNvPr id="5" name="Picture 4" descr="Resultado de imagen para ovni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051" y="4548249"/>
              <a:ext cx="1634866" cy="16304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esultado de imagen para marciano  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5936"/>
            <a:stretch/>
          </p:blipFill>
          <p:spPr bwMode="auto">
            <a:xfrm>
              <a:off x="977431" y="4823225"/>
              <a:ext cx="626106" cy="540265"/>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LANETA 1" descr="Resultado de imagen para PLANETA PNG"/>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18978" y="971694"/>
            <a:ext cx="1717478" cy="12799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LANETA 2" descr="Resultado de imagen para PLANETA PNG"/>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878538" y="615427"/>
            <a:ext cx="2050075" cy="1537556"/>
          </a:xfrm>
          <a:prstGeom prst="rect">
            <a:avLst/>
          </a:prstGeom>
          <a:noFill/>
          <a:extLst>
            <a:ext uri="{909E8E84-426E-40DD-AFC4-6F175D3DCCD1}">
              <a14:hiddenFill xmlns:a14="http://schemas.microsoft.com/office/drawing/2010/main">
                <a:solidFill>
                  <a:srgbClr val="FFFFFF"/>
                </a:solidFill>
              </a14:hiddenFill>
            </a:ext>
          </a:extLst>
        </p:spPr>
      </p:pic>
      <p:pic>
        <p:nvPicPr>
          <p:cNvPr id="10" name="PLANETA 4" descr="Resultado de imagen para PLANETA PNG"/>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70571" y="2934545"/>
            <a:ext cx="1821036" cy="1365777"/>
          </a:xfrm>
          <a:prstGeom prst="rect">
            <a:avLst/>
          </a:prstGeom>
          <a:noFill/>
          <a:extLst>
            <a:ext uri="{909E8E84-426E-40DD-AFC4-6F175D3DCCD1}">
              <a14:hiddenFill xmlns:a14="http://schemas.microsoft.com/office/drawing/2010/main">
                <a:solidFill>
                  <a:srgbClr val="FFFFFF"/>
                </a:solidFill>
              </a14:hiddenFill>
            </a:ext>
          </a:extLst>
        </p:spPr>
      </p:pic>
      <p:sp>
        <p:nvSpPr>
          <p:cNvPr id="7" name="Elipse 6">
            <a:hlinkClick r:id="rId6" action="ppaction://hlinksldjump"/>
          </p:cNvPr>
          <p:cNvSpPr/>
          <p:nvPr/>
        </p:nvSpPr>
        <p:spPr>
          <a:xfrm>
            <a:off x="1018171" y="1161675"/>
            <a:ext cx="919091" cy="900000"/>
          </a:xfrm>
          <a:prstGeom prst="ellipse">
            <a:avLst/>
          </a:prstGeom>
          <a:solidFill>
            <a:srgbClr val="5C819C"/>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latin typeface="UTM Avo" panose="02040603050506020204" pitchFamily="18" charset="0"/>
              </a:rPr>
              <a:t>Sao Kim</a:t>
            </a:r>
            <a:endParaRPr lang="es-CL" sz="1600" b="1" dirty="0">
              <a:latin typeface="UTM Avo" panose="02040603050506020204" pitchFamily="18" charset="0"/>
            </a:endParaRPr>
          </a:p>
        </p:txBody>
      </p:sp>
      <p:sp>
        <p:nvSpPr>
          <p:cNvPr id="13" name="Elipse 12">
            <a:hlinkClick r:id="rId7" action="ppaction://hlinksldjump"/>
          </p:cNvPr>
          <p:cNvSpPr/>
          <p:nvPr/>
        </p:nvSpPr>
        <p:spPr>
          <a:xfrm>
            <a:off x="5453575" y="984461"/>
            <a:ext cx="900000" cy="900000"/>
          </a:xfrm>
          <a:prstGeom prst="ellipse">
            <a:avLst/>
          </a:prstGeom>
          <a:solidFill>
            <a:srgbClr val="8EBC7A"/>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latin typeface="UTM Avo" panose="02040603050506020204" pitchFamily="18" charset="0"/>
              </a:rPr>
              <a:t>Sao </a:t>
            </a:r>
            <a:r>
              <a:rPr lang="es-MX" sz="1600" b="1" dirty="0" err="1">
                <a:latin typeface="UTM Avo" panose="02040603050506020204" pitchFamily="18" charset="0"/>
              </a:rPr>
              <a:t>Mộc</a:t>
            </a:r>
            <a:endParaRPr lang="es-CL" sz="1600" b="1" dirty="0">
              <a:latin typeface="UTM Avo" panose="02040603050506020204" pitchFamily="18" charset="0"/>
            </a:endParaRPr>
          </a:p>
        </p:txBody>
      </p:sp>
      <p:sp>
        <p:nvSpPr>
          <p:cNvPr id="12" name="Elipse 11">
            <a:hlinkClick r:id="rId8" action="ppaction://hlinksldjump"/>
          </p:cNvPr>
          <p:cNvSpPr/>
          <p:nvPr/>
        </p:nvSpPr>
        <p:spPr>
          <a:xfrm>
            <a:off x="9931089" y="3167434"/>
            <a:ext cx="900000" cy="900000"/>
          </a:xfrm>
          <a:prstGeom prst="ellipse">
            <a:avLst/>
          </a:prstGeom>
          <a:solidFill>
            <a:srgbClr val="DBAA34"/>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latin typeface="UTM Avo" panose="02040603050506020204" pitchFamily="18" charset="0"/>
              </a:rPr>
              <a:t>Sao </a:t>
            </a:r>
            <a:r>
              <a:rPr lang="es-MX" sz="1600" b="1" dirty="0" err="1">
                <a:latin typeface="UTM Avo" panose="02040603050506020204" pitchFamily="18" charset="0"/>
              </a:rPr>
              <a:t>Hỏa</a:t>
            </a:r>
            <a:endParaRPr lang="es-CL" sz="1600" b="1" dirty="0">
              <a:latin typeface="UTM Avo" panose="02040603050506020204" pitchFamily="18" charset="0"/>
            </a:endParaRPr>
          </a:p>
        </p:txBody>
      </p:sp>
      <p:pic>
        <p:nvPicPr>
          <p:cNvPr id="3" name="Picture 2">
            <a:extLst>
              <a:ext uri="{FF2B5EF4-FFF2-40B4-BE49-F238E27FC236}">
                <a16:creationId xmlns:a16="http://schemas.microsoft.com/office/drawing/2014/main" id="{36E7A2A1-39BC-4E06-A505-48FB61498C9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31135" y1="55959" x2="31135" y2="55959"/>
                        <a14:foregroundMark x1="30607" y1="53368" x2="30607" y2="53368"/>
                        <a14:foregroundMark x1="28496" y1="56477" x2="28496" y2="56477"/>
                        <a14:foregroundMark x1="26649" y1="54404" x2="26649" y2="54404"/>
                      </a14:backgroundRemoval>
                    </a14:imgEffect>
                  </a14:imgLayer>
                </a14:imgProps>
              </a:ext>
            </a:extLst>
          </a:blip>
          <a:stretch>
            <a:fillRect/>
          </a:stretch>
        </p:blipFill>
        <p:spPr>
          <a:xfrm>
            <a:off x="2633181" y="4008663"/>
            <a:ext cx="4490713" cy="2286829"/>
          </a:xfrm>
          <a:prstGeom prst="rect">
            <a:avLst/>
          </a:prstGeom>
        </p:spPr>
      </p:pic>
      <p:sp>
        <p:nvSpPr>
          <p:cNvPr id="15" name="Elipse 10">
            <a:hlinkClick r:id="rId11" action="ppaction://hlinksldjump"/>
            <a:extLst>
              <a:ext uri="{FF2B5EF4-FFF2-40B4-BE49-F238E27FC236}">
                <a16:creationId xmlns:a16="http://schemas.microsoft.com/office/drawing/2014/main" id="{0689325D-FA93-499A-9425-647B0D12A0DF}"/>
              </a:ext>
            </a:extLst>
          </p:cNvPr>
          <p:cNvSpPr/>
          <p:nvPr/>
        </p:nvSpPr>
        <p:spPr>
          <a:xfrm>
            <a:off x="4356499" y="4702077"/>
            <a:ext cx="1044076" cy="900000"/>
          </a:xfrm>
          <a:prstGeom prst="ellipse">
            <a:avLst/>
          </a:prstGeom>
          <a:solidFill>
            <a:srgbClr val="969CA8"/>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latin typeface="UTM Avo" panose="02040603050506020204" pitchFamily="18" charset="0"/>
              </a:rPr>
              <a:t>Sao </a:t>
            </a:r>
            <a:r>
              <a:rPr lang="es-MX" sz="1600" b="1" dirty="0" err="1">
                <a:latin typeface="UTM Avo" panose="02040603050506020204" pitchFamily="18" charset="0"/>
              </a:rPr>
              <a:t>mộc</a:t>
            </a:r>
            <a:endParaRPr lang="es-MX" sz="1600" b="1" dirty="0">
              <a:latin typeface="UTM Avo" panose="02040603050506020204" pitchFamily="18" charset="0"/>
            </a:endParaRPr>
          </a:p>
        </p:txBody>
      </p:sp>
      <p:pic>
        <p:nvPicPr>
          <p:cNvPr id="8" name="Picture 7">
            <a:hlinkClick r:id="rId12" action="ppaction://hlinksldjump"/>
            <a:extLst>
              <a:ext uri="{FF2B5EF4-FFF2-40B4-BE49-F238E27FC236}">
                <a16:creationId xmlns:a16="http://schemas.microsoft.com/office/drawing/2014/main" id="{F0E75FE0-71B8-4C88-B65D-023F81E0BD4D}"/>
              </a:ext>
            </a:extLst>
          </p:cNvPr>
          <p:cNvPicPr>
            <a:picLocks noChangeAspect="1"/>
          </p:cNvPicPr>
          <p:nvPr/>
        </p:nvPicPr>
        <p:blipFill>
          <a:blip r:embed="rId13"/>
          <a:stretch>
            <a:fillRect/>
          </a:stretch>
        </p:blipFill>
        <p:spPr>
          <a:xfrm>
            <a:off x="11291607" y="5627934"/>
            <a:ext cx="695469" cy="679370"/>
          </a:xfrm>
          <a:prstGeom prst="rect">
            <a:avLst/>
          </a:prstGeom>
        </p:spPr>
      </p:pic>
    </p:spTree>
    <p:extLst>
      <p:ext uri="{BB962C8B-B14F-4D97-AF65-F5344CB8AC3E}">
        <p14:creationId xmlns:p14="http://schemas.microsoft.com/office/powerpoint/2010/main" val="1177817885"/>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withEffect">
                                  <p:stCondLst>
                                    <p:cond delay="0"/>
                                  </p:stCondLst>
                                  <p:childTnLst>
                                    <p:animMotion origin="layout" path="M -3.95833E-6 2.59259E-6 L 0.00196 -0.3507 " pathEditMode="relative" rAng="0" ptsTypes="AA">
                                      <p:cBhvr>
                                        <p:cTn id="6" dur="2000" fill="hold"/>
                                        <p:tgtEl>
                                          <p:spTgt spid="4"/>
                                        </p:tgtEl>
                                        <p:attrNameLst>
                                          <p:attrName>ppt_x</p:attrName>
                                          <p:attrName>ppt_y</p:attrName>
                                        </p:attrNameLst>
                                      </p:cBhvr>
                                      <p:rCtr x="91" y="-17546"/>
                                    </p:animMotion>
                                  </p:childTnLst>
                                </p:cTn>
                              </p:par>
                              <p:par>
                                <p:cTn id="7" presetID="53" presetClass="entr" presetSubtype="16"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06719 -0.48588 L 0.06719 -0.48565 C 0.07748 -0.48542 0.08789 -0.48519 0.09818 -0.48403 C 0.10039 -0.4838 0.10248 -0.48287 0.10469 -0.48218 C 0.10612 -0.48172 0.10743 -0.48033 0.10886 -0.48033 L 0.23855 -0.47824 C 0.24102 -0.47894 0.24987 -0.48102 0.25248 -0.48218 C 0.25365 -0.48264 0.25456 -0.4838 0.25573 -0.48403 C 0.25821 -0.48449 0.26068 -0.48403 0.26329 -0.48403 " pathEditMode="relative" rAng="0" ptsTypes="AAAAAAAAA">
                                      <p:cBhvr>
                                        <p:cTn id="15" dur="2000" fill="hold"/>
                                        <p:tgtEl>
                                          <p:spTgt spid="4"/>
                                        </p:tgtEl>
                                        <p:attrNameLst>
                                          <p:attrName>ppt_x</p:attrName>
                                          <p:attrName>ppt_y</p:attrName>
                                        </p:attrNameLst>
                                      </p:cBhvr>
                                      <p:rCtr x="9805" y="370"/>
                                    </p:animMotion>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40977 -0.46366 L 0.40977 -0.4632 C 0.41302 -0.45903 0.41693 -0.45394 0.42071 -0.44908 C 0.42253 -0.44722 0.42487 -0.44607 0.42657 -0.44422 C 0.428 -0.44236 0.428 -0.43982 0.4293 -0.43866 C 0.43295 -0.43496 0.43698 -0.43125 0.44089 -0.42755 L 0.44649 -0.42222 C 0.45365 -0.40834 0.44401 -0.4257 0.45508 -0.41158 C 0.45638 -0.40972 0.45638 -0.40787 0.45782 -0.40602 C 0.46133 -0.40232 0.46563 -0.39861 0.46927 -0.3956 L 0.47487 -0.39005 L 0.48086 -0.38449 C 0.48737 -0.37199 0.47865 -0.3875 0.48946 -0.37199 C 0.49063 -0.37014 0.49089 -0.36829 0.49219 -0.36644 C 0.49948 -0.35533 0.49545 -0.36273 0.50378 -0.35347 C 0.50586 -0.35162 0.5073 -0.34885 0.50925 -0.34699 C 0.50925 -0.3463 0.52357 -0.33334 0.52644 -0.33033 L 0.53217 -0.32547 C 0.53334 -0.32361 0.5336 -0.32176 0.5349 -0.31991 C 0.53855 -0.31621 0.54649 -0.3088 0.54649 -0.30926 C 0.55144 -0.29954 0.5474 -0.3051 0.56068 -0.2926 L 0.56641 -0.28704 L 0.57214 -0.28148 C 0.57891 -0.26922 0.56941 -0.28472 0.58373 -0.27107 C 0.59206 -0.2632 0.57709 -0.26366 0.59792 -0.25533 L 0.60677 -0.25116 " pathEditMode="relative" rAng="0" ptsTypes="AAAAAAAAAAAAAAAAAAAAAAAAAA">
                                      <p:cBhvr>
                                        <p:cTn id="24" dur="2000" fill="hold"/>
                                        <p:tgtEl>
                                          <p:spTgt spid="4"/>
                                        </p:tgtEl>
                                        <p:attrNameLst>
                                          <p:attrName>ppt_x</p:attrName>
                                          <p:attrName>ppt_y</p:attrName>
                                        </p:attrNameLst>
                                      </p:cBhvr>
                                      <p:rCtr x="9844" y="10625"/>
                                    </p:animMotion>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0.60677 -0.25116 L 0.43868 -0.02685 " pathEditMode="relative" rAng="0" ptsTypes="AA">
                                      <p:cBhvr>
                                        <p:cTn id="33" dur="2000" fill="hold"/>
                                        <p:tgtEl>
                                          <p:spTgt spid="4"/>
                                        </p:tgtEl>
                                        <p:attrNameLst>
                                          <p:attrName>ppt_x</p:attrName>
                                          <p:attrName>ppt_y</p:attrName>
                                        </p:attrNameLst>
                                      </p:cBhvr>
                                      <p:rCtr x="-8411" y="11204"/>
                                    </p:animMotion>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childTnLst>
              </p:cTn>
              <p:nextCondLst>
                <p:cond evt="onClick" delay="0">
                  <p:tgtEl>
                    <p:spTgt spid="4"/>
                  </p:tgtEl>
                </p:cond>
              </p:nextCondLst>
            </p:seq>
          </p:childTnLst>
        </p:cTn>
      </p:par>
    </p:tnLst>
    <p:bldLst>
      <p:bldP spid="7" grpId="0" animBg="1"/>
      <p:bldP spid="13" grpId="0" animBg="1"/>
      <p:bldP spid="12"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BADE82-8DAB-44DF-822E-42E8B9DD7E88}"/>
              </a:ext>
            </a:extLst>
          </p:cNvPr>
          <p:cNvPicPr>
            <a:picLocks noChangeAspect="1"/>
          </p:cNvPicPr>
          <p:nvPr/>
        </p:nvPicPr>
        <p:blipFill rotWithShape="1">
          <a:blip r:embed="rId4"/>
          <a:srcRect b="6518"/>
          <a:stretch/>
        </p:blipFill>
        <p:spPr>
          <a:xfrm>
            <a:off x="0" y="0"/>
            <a:ext cx="12192000" cy="6461896"/>
          </a:xfrm>
          <a:prstGeom prst="rect">
            <a:avLst/>
          </a:prstGeom>
          <a:solidFill>
            <a:srgbClr val="FFC000"/>
          </a:solidFill>
        </p:spPr>
      </p:pic>
      <p:pic>
        <p:nvPicPr>
          <p:cNvPr id="2050" name="Picture 2" descr="Resultado de imagen para marciano  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064" y="3675945"/>
            <a:ext cx="2068357" cy="2785951"/>
          </a:xfrm>
          <a:prstGeom prst="rect">
            <a:avLst/>
          </a:prstGeom>
          <a:noFill/>
          <a:extLst>
            <a:ext uri="{909E8E84-426E-40DD-AFC4-6F175D3DCCD1}">
              <a14:hiddenFill xmlns:a14="http://schemas.microsoft.com/office/drawing/2010/main">
                <a:solidFill>
                  <a:srgbClr val="FFFFFF"/>
                </a:solidFill>
              </a14:hiddenFill>
            </a:ext>
          </a:extLst>
        </p:spPr>
      </p:pic>
      <p:sp>
        <p:nvSpPr>
          <p:cNvPr id="9" name="BUENO"/>
          <p:cNvSpPr/>
          <p:nvPr/>
        </p:nvSpPr>
        <p:spPr>
          <a:xfrm>
            <a:off x="1247242" y="2565930"/>
            <a:ext cx="3070240" cy="816272"/>
          </a:xfrm>
          <a:prstGeom prst="roundRect">
            <a:avLst/>
          </a:prstGeom>
          <a:solidFill>
            <a:srgbClr val="FFC000"/>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300" dirty="0">
                <a:solidFill>
                  <a:schemeClr val="tx1"/>
                </a:solidFill>
                <a:latin typeface="UTM Avo" panose="02040603050506020204" pitchFamily="18" charset="0"/>
                <a:cs typeface="Times New Roman" pitchFamily="18" charset="0"/>
              </a:rPr>
              <a:t>A. </a:t>
            </a:r>
            <a:r>
              <a:rPr lang="vi-VN" sz="3300" dirty="0">
                <a:solidFill>
                  <a:schemeClr val="tx1"/>
                </a:solidFill>
                <a:latin typeface="UTM Avo" panose="02040603050506020204" pitchFamily="18" charset="0"/>
                <a:cs typeface="Times New Roman" pitchFamily="18" charset="0"/>
              </a:rPr>
              <a:t>Cục tẩy.</a:t>
            </a:r>
            <a:endParaRPr lang="es-CL" sz="3300" dirty="0">
              <a:solidFill>
                <a:schemeClr val="tx1"/>
              </a:solidFill>
              <a:latin typeface="UTM Avo" panose="02040603050506020204" pitchFamily="18" charset="0"/>
              <a:cs typeface="Times New Roman" pitchFamily="18" charset="0"/>
            </a:endParaRPr>
          </a:p>
        </p:txBody>
      </p:sp>
      <p:sp>
        <p:nvSpPr>
          <p:cNvPr id="13" name="MALO1"/>
          <p:cNvSpPr/>
          <p:nvPr/>
        </p:nvSpPr>
        <p:spPr>
          <a:xfrm>
            <a:off x="4874083" y="2565930"/>
            <a:ext cx="2572023" cy="806451"/>
          </a:xfrm>
          <a:prstGeom prst="roundRect">
            <a:avLst/>
          </a:prstGeom>
          <a:solidFill>
            <a:srgbClr val="FFC000"/>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300" dirty="0">
                <a:solidFill>
                  <a:schemeClr val="tx1"/>
                </a:solidFill>
                <a:latin typeface="UTM Avo" panose="02040603050506020204" pitchFamily="18" charset="0"/>
                <a:cs typeface="Times New Roman" pitchFamily="18" charset="0"/>
              </a:rPr>
              <a:t>B. </a:t>
            </a:r>
            <a:r>
              <a:rPr lang="es-MX" sz="3300" dirty="0" err="1">
                <a:solidFill>
                  <a:schemeClr val="tx1"/>
                </a:solidFill>
                <a:latin typeface="UTM Avo" panose="02040603050506020204" pitchFamily="18" charset="0"/>
                <a:cs typeface="Times New Roman" pitchFamily="18" charset="0"/>
              </a:rPr>
              <a:t>Cái</a:t>
            </a:r>
            <a:r>
              <a:rPr lang="es-MX" sz="3300" dirty="0">
                <a:solidFill>
                  <a:schemeClr val="tx1"/>
                </a:solidFill>
                <a:latin typeface="UTM Avo" panose="02040603050506020204" pitchFamily="18" charset="0"/>
                <a:cs typeface="Times New Roman" pitchFamily="18" charset="0"/>
              </a:rPr>
              <a:t> </a:t>
            </a:r>
            <a:r>
              <a:rPr lang="es-MX" sz="3300" dirty="0" err="1">
                <a:solidFill>
                  <a:schemeClr val="tx1"/>
                </a:solidFill>
                <a:latin typeface="UTM Avo" panose="02040603050506020204" pitchFamily="18" charset="0"/>
                <a:cs typeface="Times New Roman" pitchFamily="18" charset="0"/>
              </a:rPr>
              <a:t>bút</a:t>
            </a:r>
            <a:r>
              <a:rPr lang="en-US" sz="3600" dirty="0">
                <a:solidFill>
                  <a:schemeClr val="tx1"/>
                </a:solidFill>
                <a:latin typeface="Times New Roman" pitchFamily="18" charset="0"/>
                <a:cs typeface="Times New Roman" pitchFamily="18" charset="0"/>
              </a:rPr>
              <a:t>.</a:t>
            </a:r>
            <a:endParaRPr lang="vi-VN" sz="3600" dirty="0">
              <a:solidFill>
                <a:schemeClr val="tx1"/>
              </a:solidFill>
              <a:latin typeface="Times New Roman" pitchFamily="18" charset="0"/>
              <a:cs typeface="Times New Roman" pitchFamily="18" charset="0"/>
            </a:endParaRPr>
          </a:p>
        </p:txBody>
      </p:sp>
      <p:sp>
        <p:nvSpPr>
          <p:cNvPr id="14" name="MALO2"/>
          <p:cNvSpPr/>
          <p:nvPr/>
        </p:nvSpPr>
        <p:spPr>
          <a:xfrm>
            <a:off x="8002708" y="2565930"/>
            <a:ext cx="3220349" cy="806451"/>
          </a:xfrm>
          <a:prstGeom prst="roundRect">
            <a:avLst/>
          </a:prstGeom>
          <a:solidFill>
            <a:srgbClr val="FFC000"/>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3300" dirty="0">
                <a:solidFill>
                  <a:schemeClr val="tx1"/>
                </a:solidFill>
                <a:latin typeface="UTM Avo" panose="02040603050506020204" pitchFamily="18" charset="0"/>
                <a:cs typeface="Times New Roman" pitchFamily="18" charset="0"/>
              </a:rPr>
              <a:t>C. </a:t>
            </a:r>
            <a:r>
              <a:rPr lang="vi-VN" sz="3300" dirty="0">
                <a:solidFill>
                  <a:schemeClr val="tx1"/>
                </a:solidFill>
                <a:latin typeface="UTM Avo" panose="02040603050506020204" pitchFamily="18" charset="0"/>
                <a:cs typeface="Times New Roman" pitchFamily="18" charset="0"/>
              </a:rPr>
              <a:t>Cái khăn</a:t>
            </a:r>
            <a:endParaRPr lang="en-US" sz="3300" dirty="0">
              <a:solidFill>
                <a:schemeClr val="tx1"/>
              </a:solidFill>
              <a:latin typeface="UTM Avo" panose="02040603050506020204" pitchFamily="18" charset="0"/>
              <a:cs typeface="Times New Roman" pitchFamily="18" charset="0"/>
            </a:endParaRPr>
          </a:p>
        </p:txBody>
      </p:sp>
      <p:pic>
        <p:nvPicPr>
          <p:cNvPr id="11" name="Picture 10"/>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56691" y="3171545"/>
            <a:ext cx="3279113" cy="3032897"/>
          </a:xfrm>
          <a:prstGeom prst="rect">
            <a:avLst/>
          </a:prstGeom>
        </p:spPr>
      </p:pic>
      <p:sp>
        <p:nvSpPr>
          <p:cNvPr id="15" name="Speech Bubble: Rectangle with Corners Rounded 14">
            <a:extLst>
              <a:ext uri="{FF2B5EF4-FFF2-40B4-BE49-F238E27FC236}">
                <a16:creationId xmlns:a16="http://schemas.microsoft.com/office/drawing/2014/main" id="{0972BEF5-DEBE-40A4-87E3-6086CCDF2E51}"/>
              </a:ext>
            </a:extLst>
          </p:cNvPr>
          <p:cNvSpPr/>
          <p:nvPr/>
        </p:nvSpPr>
        <p:spPr>
          <a:xfrm>
            <a:off x="1463777" y="240941"/>
            <a:ext cx="8911422" cy="2114332"/>
          </a:xfrm>
          <a:prstGeom prst="wedgeRoundRectCallout">
            <a:avLst>
              <a:gd name="adj1" fmla="val 21200"/>
              <a:gd name="adj2" fmla="val -46365"/>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200" dirty="0" err="1">
                <a:solidFill>
                  <a:srgbClr val="002060"/>
                </a:solidFill>
                <a:latin typeface="UTM Avo" panose="02040603050506020204" pitchFamily="18" charset="0"/>
                <a:cs typeface="Times New Roman" panose="02020603050405020304" pitchFamily="18" charset="0"/>
              </a:rPr>
              <a:t>Như</a:t>
            </a:r>
            <a:r>
              <a:rPr lang="en-US" sz="3200" dirty="0">
                <a:solidFill>
                  <a:srgbClr val="002060"/>
                </a:solidFill>
                <a:latin typeface="UTM Avo" panose="02040603050506020204" pitchFamily="18" charset="0"/>
                <a:cs typeface="Times New Roman" panose="02020603050405020304" pitchFamily="18" charset="0"/>
              </a:rPr>
              <a:t> </a:t>
            </a:r>
            <a:r>
              <a:rPr lang="en-US" sz="3200" dirty="0" err="1">
                <a:solidFill>
                  <a:srgbClr val="002060"/>
                </a:solidFill>
                <a:latin typeface="UTM Avo" panose="02040603050506020204" pitchFamily="18" charset="0"/>
                <a:cs typeface="Times New Roman" panose="02020603050405020304" pitchFamily="18" charset="0"/>
              </a:rPr>
              <a:t>cái</a:t>
            </a:r>
            <a:r>
              <a:rPr lang="en-US" sz="3200" dirty="0">
                <a:solidFill>
                  <a:srgbClr val="002060"/>
                </a:solidFill>
                <a:latin typeface="UTM Avo" panose="02040603050506020204" pitchFamily="18" charset="0"/>
                <a:cs typeface="Times New Roman" panose="02020603050405020304" pitchFamily="18" charset="0"/>
              </a:rPr>
              <a:t> </a:t>
            </a:r>
            <a:r>
              <a:rPr lang="en-US" sz="3200" dirty="0" err="1">
                <a:solidFill>
                  <a:srgbClr val="002060"/>
                </a:solidFill>
                <a:latin typeface="UTM Avo" panose="02040603050506020204" pitchFamily="18" charset="0"/>
                <a:cs typeface="Times New Roman" panose="02020603050405020304" pitchFamily="18" charset="0"/>
              </a:rPr>
              <a:t>kẹo</a:t>
            </a:r>
            <a:r>
              <a:rPr lang="en-US" sz="3200" dirty="0">
                <a:solidFill>
                  <a:srgbClr val="002060"/>
                </a:solidFill>
                <a:latin typeface="UTM Avo" panose="02040603050506020204" pitchFamily="18" charset="0"/>
                <a:cs typeface="Times New Roman" panose="02020603050405020304" pitchFamily="18" charset="0"/>
              </a:rPr>
              <a:t> </a:t>
            </a:r>
            <a:r>
              <a:rPr lang="en-US" sz="3200" dirty="0" err="1">
                <a:solidFill>
                  <a:srgbClr val="002060"/>
                </a:solidFill>
                <a:latin typeface="UTM Avo" panose="02040603050506020204" pitchFamily="18" charset="0"/>
                <a:cs typeface="Times New Roman" panose="02020603050405020304" pitchFamily="18" charset="0"/>
              </a:rPr>
              <a:t>nhỏ</a:t>
            </a:r>
            <a:endParaRPr lang="en-US" sz="3200" dirty="0">
              <a:solidFill>
                <a:srgbClr val="002060"/>
              </a:solidFill>
              <a:latin typeface="UTM Avo" panose="02040603050506020204" pitchFamily="18" charset="0"/>
              <a:cs typeface="Times New Roman" panose="02020603050405020304" pitchFamily="18" charset="0"/>
            </a:endParaRPr>
          </a:p>
          <a:p>
            <a:pPr algn="ctr"/>
            <a:r>
              <a:rPr lang="en-US" sz="3200" dirty="0">
                <a:solidFill>
                  <a:srgbClr val="002060"/>
                </a:solidFill>
                <a:latin typeface="UTM Avo" panose="02040603050506020204" pitchFamily="18" charset="0"/>
                <a:cs typeface="Times New Roman" panose="02020603050405020304" pitchFamily="18" charset="0"/>
              </a:rPr>
              <a:t>     </a:t>
            </a:r>
            <a:r>
              <a:rPr lang="en-US" sz="3200" dirty="0" err="1">
                <a:solidFill>
                  <a:srgbClr val="002060"/>
                </a:solidFill>
                <a:latin typeface="UTM Avo" panose="02040603050506020204" pitchFamily="18" charset="0"/>
                <a:cs typeface="Times New Roman" panose="02020603050405020304" pitchFamily="18" charset="0"/>
              </a:rPr>
              <a:t>Chữ</a:t>
            </a:r>
            <a:r>
              <a:rPr lang="en-US" sz="3200" dirty="0">
                <a:solidFill>
                  <a:srgbClr val="002060"/>
                </a:solidFill>
                <a:latin typeface="UTM Avo" panose="02040603050506020204" pitchFamily="18" charset="0"/>
                <a:cs typeface="Times New Roman" panose="02020603050405020304" pitchFamily="18" charset="0"/>
              </a:rPr>
              <a:t> </a:t>
            </a:r>
            <a:r>
              <a:rPr lang="en-US" sz="3200" dirty="0" err="1">
                <a:solidFill>
                  <a:srgbClr val="002060"/>
                </a:solidFill>
                <a:latin typeface="UTM Avo" panose="02040603050506020204" pitchFamily="18" charset="0"/>
                <a:cs typeface="Times New Roman" panose="02020603050405020304" pitchFamily="18" charset="0"/>
              </a:rPr>
              <a:t>hỏng</a:t>
            </a:r>
            <a:r>
              <a:rPr lang="en-US" sz="3200" dirty="0">
                <a:solidFill>
                  <a:srgbClr val="002060"/>
                </a:solidFill>
                <a:latin typeface="UTM Avo" panose="02040603050506020204" pitchFamily="18" charset="0"/>
                <a:cs typeface="Times New Roman" panose="02020603050405020304" pitchFamily="18" charset="0"/>
              </a:rPr>
              <a:t> </a:t>
            </a:r>
            <a:r>
              <a:rPr lang="en-US" sz="3200" dirty="0" err="1">
                <a:solidFill>
                  <a:srgbClr val="002060"/>
                </a:solidFill>
                <a:latin typeface="UTM Avo" panose="02040603050506020204" pitchFamily="18" charset="0"/>
                <a:cs typeface="Times New Roman" panose="02020603050405020304" pitchFamily="18" charset="0"/>
              </a:rPr>
              <a:t>xóa</a:t>
            </a:r>
            <a:r>
              <a:rPr lang="en-US" sz="3200" dirty="0">
                <a:solidFill>
                  <a:srgbClr val="002060"/>
                </a:solidFill>
                <a:latin typeface="UTM Avo" panose="02040603050506020204" pitchFamily="18" charset="0"/>
                <a:cs typeface="Times New Roman" panose="02020603050405020304" pitchFamily="18" charset="0"/>
              </a:rPr>
              <a:t> </a:t>
            </a:r>
            <a:r>
              <a:rPr lang="en-US" sz="3200" dirty="0" err="1">
                <a:solidFill>
                  <a:srgbClr val="002060"/>
                </a:solidFill>
                <a:latin typeface="UTM Avo" panose="02040603050506020204" pitchFamily="18" charset="0"/>
                <a:cs typeface="Times New Roman" panose="02020603050405020304" pitchFamily="18" charset="0"/>
              </a:rPr>
              <a:t>ngay</a:t>
            </a:r>
            <a:endParaRPr lang="en-US" sz="3200" dirty="0">
              <a:solidFill>
                <a:srgbClr val="002060"/>
              </a:solidFill>
              <a:latin typeface="UTM Avo" panose="02040603050506020204" pitchFamily="18" charset="0"/>
              <a:cs typeface="Times New Roman" panose="02020603050405020304" pitchFamily="18" charset="0"/>
            </a:endParaRPr>
          </a:p>
          <a:p>
            <a:pPr algn="ctr"/>
            <a:r>
              <a:rPr lang="en-US" sz="3200" dirty="0" err="1">
                <a:solidFill>
                  <a:srgbClr val="002060"/>
                </a:solidFill>
                <a:latin typeface="UTM Avo" panose="02040603050506020204" pitchFamily="18" charset="0"/>
                <a:cs typeface="Times New Roman" panose="02020603050405020304" pitchFamily="18" charset="0"/>
              </a:rPr>
              <a:t>Học</a:t>
            </a:r>
            <a:r>
              <a:rPr lang="en-US" sz="3200" dirty="0">
                <a:solidFill>
                  <a:srgbClr val="002060"/>
                </a:solidFill>
                <a:latin typeface="UTM Avo" panose="02040603050506020204" pitchFamily="18" charset="0"/>
                <a:cs typeface="Times New Roman" panose="02020603050405020304" pitchFamily="18" charset="0"/>
              </a:rPr>
              <a:t> </a:t>
            </a:r>
            <a:r>
              <a:rPr lang="en-US" sz="3200" dirty="0" err="1">
                <a:solidFill>
                  <a:srgbClr val="002060"/>
                </a:solidFill>
                <a:latin typeface="UTM Avo" panose="02040603050506020204" pitchFamily="18" charset="0"/>
                <a:cs typeface="Times New Roman" panose="02020603050405020304" pitchFamily="18" charset="0"/>
              </a:rPr>
              <a:t>trò</a:t>
            </a:r>
            <a:r>
              <a:rPr lang="en-US" sz="3200" dirty="0">
                <a:solidFill>
                  <a:srgbClr val="002060"/>
                </a:solidFill>
                <a:latin typeface="UTM Avo" panose="02040603050506020204" pitchFamily="18" charset="0"/>
                <a:cs typeface="Times New Roman" panose="02020603050405020304" pitchFamily="18" charset="0"/>
              </a:rPr>
              <a:t> </a:t>
            </a:r>
            <a:r>
              <a:rPr lang="en-US" sz="3200" dirty="0" err="1">
                <a:solidFill>
                  <a:srgbClr val="002060"/>
                </a:solidFill>
                <a:latin typeface="UTM Avo" panose="02040603050506020204" pitchFamily="18" charset="0"/>
                <a:cs typeface="Times New Roman" panose="02020603050405020304" pitchFamily="18" charset="0"/>
              </a:rPr>
              <a:t>ngày</a:t>
            </a:r>
            <a:r>
              <a:rPr lang="en-US" sz="3200" dirty="0">
                <a:solidFill>
                  <a:srgbClr val="002060"/>
                </a:solidFill>
                <a:latin typeface="UTM Avo" panose="02040603050506020204" pitchFamily="18" charset="0"/>
                <a:cs typeface="Times New Roman" panose="02020603050405020304" pitchFamily="18" charset="0"/>
              </a:rPr>
              <a:t> nay</a:t>
            </a:r>
          </a:p>
          <a:p>
            <a:pPr algn="ctr"/>
            <a:r>
              <a:rPr lang="en-US" sz="3200" dirty="0">
                <a:solidFill>
                  <a:srgbClr val="002060"/>
                </a:solidFill>
                <a:latin typeface="UTM Avo" panose="02040603050506020204" pitchFamily="18" charset="0"/>
                <a:cs typeface="Times New Roman" panose="02020603050405020304" pitchFamily="18" charset="0"/>
              </a:rPr>
              <a:t>  </a:t>
            </a:r>
            <a:r>
              <a:rPr lang="en-US" sz="3200" dirty="0" err="1">
                <a:solidFill>
                  <a:srgbClr val="002060"/>
                </a:solidFill>
                <a:latin typeface="UTM Avo" panose="02040603050506020204" pitchFamily="18" charset="0"/>
                <a:cs typeface="Times New Roman" panose="02020603050405020304" pitchFamily="18" charset="0"/>
              </a:rPr>
              <a:t>Vẫn</a:t>
            </a:r>
            <a:r>
              <a:rPr lang="en-US" sz="3200" dirty="0">
                <a:solidFill>
                  <a:srgbClr val="002060"/>
                </a:solidFill>
                <a:latin typeface="UTM Avo" panose="02040603050506020204" pitchFamily="18" charset="0"/>
                <a:cs typeface="Times New Roman" panose="02020603050405020304" pitchFamily="18" charset="0"/>
              </a:rPr>
              <a:t> </a:t>
            </a:r>
            <a:r>
              <a:rPr lang="en-US" sz="3200" dirty="0" err="1">
                <a:solidFill>
                  <a:srgbClr val="002060"/>
                </a:solidFill>
                <a:latin typeface="UTM Avo" panose="02040603050506020204" pitchFamily="18" charset="0"/>
                <a:cs typeface="Times New Roman" panose="02020603050405020304" pitchFamily="18" charset="0"/>
              </a:rPr>
              <a:t>dùng</a:t>
            </a:r>
            <a:r>
              <a:rPr lang="en-US" sz="3200" dirty="0">
                <a:solidFill>
                  <a:srgbClr val="002060"/>
                </a:solidFill>
                <a:latin typeface="UTM Avo" panose="02040603050506020204" pitchFamily="18" charset="0"/>
                <a:cs typeface="Times New Roman" panose="02020603050405020304" pitchFamily="18" charset="0"/>
              </a:rPr>
              <a:t> </a:t>
            </a:r>
            <a:r>
              <a:rPr lang="en-US" sz="3200" dirty="0" err="1">
                <a:solidFill>
                  <a:srgbClr val="002060"/>
                </a:solidFill>
                <a:latin typeface="UTM Avo" panose="02040603050506020204" pitchFamily="18" charset="0"/>
                <a:cs typeface="Times New Roman" panose="02020603050405020304" pitchFamily="18" charset="0"/>
              </a:rPr>
              <a:t>đến</a:t>
            </a:r>
            <a:r>
              <a:rPr lang="en-US" sz="3200" dirty="0">
                <a:solidFill>
                  <a:srgbClr val="002060"/>
                </a:solidFill>
                <a:latin typeface="UTM Avo" panose="02040603050506020204" pitchFamily="18" charset="0"/>
                <a:cs typeface="Times New Roman" panose="02020603050405020304" pitchFamily="18" charset="0"/>
              </a:rPr>
              <a:t> </a:t>
            </a:r>
            <a:r>
              <a:rPr lang="en-US" sz="3200" dirty="0" err="1">
                <a:solidFill>
                  <a:srgbClr val="002060"/>
                </a:solidFill>
                <a:latin typeface="UTM Avo" panose="02040603050506020204" pitchFamily="18" charset="0"/>
                <a:cs typeface="Times New Roman" panose="02020603050405020304" pitchFamily="18" charset="0"/>
              </a:rPr>
              <a:t>nó</a:t>
            </a:r>
            <a:r>
              <a:rPr lang="en-US" sz="3200" dirty="0">
                <a:solidFill>
                  <a:srgbClr val="002060"/>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589833907"/>
      </p:ext>
    </p:extLst>
  </p:cSld>
  <p:clrMapOvr>
    <a:masterClrMapping/>
  </p:clrMapOvr>
  <mc:AlternateContent xmlns:mc="http://schemas.openxmlformats.org/markup-compatibility/2006" xmlns:p14="http://schemas.microsoft.com/office/powerpoint/2010/main">
    <mc:Choice Requires="p14">
      <p:transition spd="slow" p14:dur="2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3000" fill="hold"/>
                                        <p:tgtEl>
                                          <p:spTgt spid="2050"/>
                                        </p:tgtEl>
                                        <p:attrNameLst>
                                          <p:attrName>ppt_x</p:attrName>
                                        </p:attrNameLst>
                                      </p:cBhvr>
                                      <p:tavLst>
                                        <p:tav tm="0">
                                          <p:val>
                                            <p:strVal val="0-#ppt_w/2"/>
                                          </p:val>
                                        </p:tav>
                                        <p:tav tm="100000">
                                          <p:val>
                                            <p:strVal val="#ppt_x"/>
                                          </p:val>
                                        </p:tav>
                                      </p:tavLst>
                                    </p:anim>
                                    <p:anim calcmode="lin" valueType="num">
                                      <p:cBhvr additive="base">
                                        <p:cTn id="8" dur="3000" fill="hold"/>
                                        <p:tgtEl>
                                          <p:spTgt spid="205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000" fill="hold"/>
                                        <p:tgtEl>
                                          <p:spTgt spid="13"/>
                                        </p:tgtEl>
                                        <p:attrNameLst>
                                          <p:attrName>ppt_x</p:attrName>
                                        </p:attrNameLst>
                                      </p:cBhvr>
                                      <p:tavLst>
                                        <p:tav tm="0">
                                          <p:val>
                                            <p:strVal val="#ppt_x"/>
                                          </p:val>
                                        </p:tav>
                                        <p:tav tm="100000">
                                          <p:val>
                                            <p:strVal val="#ppt_x"/>
                                          </p:val>
                                        </p:tav>
                                      </p:tavLst>
                                    </p:anim>
                                    <p:anim calcmode="lin" valueType="num">
                                      <p:cBhvr additive="base">
                                        <p:cTn id="16" dur="2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25" presetClass="emph" presetSubtype="0" fill="hold" grpId="1" nodeType="withEffect">
                                  <p:stCondLst>
                                    <p:cond delay="0"/>
                                  </p:stCondLst>
                                  <p:childTnLst>
                                    <p:animClr clrSpc="hsl" dir="cw">
                                      <p:cBhvr override="childStyle">
                                        <p:cTn id="25" dur="500" fill="hold"/>
                                        <p:tgtEl>
                                          <p:spTgt spid="14"/>
                                        </p:tgtEl>
                                        <p:attrNameLst>
                                          <p:attrName>style.color</p:attrName>
                                        </p:attrNameLst>
                                      </p:cBhvr>
                                      <p:by>
                                        <p:hsl h="0" s="-70588" l="0"/>
                                      </p:by>
                                    </p:animClr>
                                    <p:animClr clrSpc="hsl" dir="cw">
                                      <p:cBhvr>
                                        <p:cTn id="26" dur="500" fill="hold"/>
                                        <p:tgtEl>
                                          <p:spTgt spid="14"/>
                                        </p:tgtEl>
                                        <p:attrNameLst>
                                          <p:attrName>fillcolor</p:attrName>
                                        </p:attrNameLst>
                                      </p:cBhvr>
                                      <p:by>
                                        <p:hsl h="0" s="-70588" l="0"/>
                                      </p:by>
                                    </p:animClr>
                                    <p:animClr clrSpc="hsl" dir="cw">
                                      <p:cBhvr>
                                        <p:cTn id="27" dur="500" fill="hold"/>
                                        <p:tgtEl>
                                          <p:spTgt spid="14"/>
                                        </p:tgtEl>
                                        <p:attrNameLst>
                                          <p:attrName>stroke.color</p:attrName>
                                        </p:attrNameLst>
                                      </p:cBhvr>
                                      <p:by>
                                        <p:hsl h="0" s="-70588" l="0"/>
                                      </p:by>
                                    </p:animClr>
                                    <p:set>
                                      <p:cBhvr>
                                        <p:cTn id="28" dur="500" fill="hold"/>
                                        <p:tgtEl>
                                          <p:spTgt spid="14"/>
                                        </p:tgtEl>
                                        <p:attrNameLst>
                                          <p:attrName>fill.type</p:attrName>
                                        </p:attrNameLst>
                                      </p:cBhvr>
                                      <p:to>
                                        <p:strVal val="solid"/>
                                      </p:to>
                                    </p:set>
                                  </p:childTnLst>
                                  <p:subTnLst>
                                    <p:audio>
                                      <p:cMediaNode>
                                        <p:cTn display="0" masterRel="sameClick">
                                          <p:stCondLst>
                                            <p:cond evt="begin" delay="0">
                                              <p:tn val="24"/>
                                            </p:cond>
                                          </p:stCondLst>
                                          <p:endCondLst>
                                            <p:cond evt="onStopAudio" delay="0">
                                              <p:tgtEl>
                                                <p:sldTgt/>
                                              </p:tgtEl>
                                            </p:cond>
                                          </p:endCondLst>
                                        </p:cTn>
                                        <p:tgtEl>
                                          <p:sndTgt r:embed="rId2" name="Sai.wav"/>
                                        </p:tgtEl>
                                      </p:cMediaNode>
                                    </p:audio>
                                  </p:subTnLst>
                                </p:cTn>
                              </p:par>
                            </p:childTnLst>
                          </p:cTn>
                        </p:par>
                      </p:childTnLst>
                    </p:cTn>
                  </p:par>
                </p:childTnLst>
              </p:cTn>
              <p:nextCondLst>
                <p:cond evt="onClick" delay="0">
                  <p:tgtEl>
                    <p:spTgt spid="14"/>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25" presetClass="emph" presetSubtype="0" fill="hold" grpId="1" nodeType="withEffect">
                                  <p:stCondLst>
                                    <p:cond delay="0"/>
                                  </p:stCondLst>
                                  <p:childTnLst>
                                    <p:animClr clrSpc="hsl" dir="cw">
                                      <p:cBhvr override="childStyle">
                                        <p:cTn id="33" dur="500" fill="hold"/>
                                        <p:tgtEl>
                                          <p:spTgt spid="13"/>
                                        </p:tgtEl>
                                        <p:attrNameLst>
                                          <p:attrName>style.color</p:attrName>
                                        </p:attrNameLst>
                                      </p:cBhvr>
                                      <p:by>
                                        <p:hsl h="0" s="-70588" l="0"/>
                                      </p:by>
                                    </p:animClr>
                                    <p:animClr clrSpc="hsl" dir="cw">
                                      <p:cBhvr>
                                        <p:cTn id="34" dur="500" fill="hold"/>
                                        <p:tgtEl>
                                          <p:spTgt spid="13"/>
                                        </p:tgtEl>
                                        <p:attrNameLst>
                                          <p:attrName>fillcolor</p:attrName>
                                        </p:attrNameLst>
                                      </p:cBhvr>
                                      <p:by>
                                        <p:hsl h="0" s="-70588" l="0"/>
                                      </p:by>
                                    </p:animClr>
                                    <p:animClr clrSpc="hsl" dir="cw">
                                      <p:cBhvr>
                                        <p:cTn id="35" dur="500" fill="hold"/>
                                        <p:tgtEl>
                                          <p:spTgt spid="13"/>
                                        </p:tgtEl>
                                        <p:attrNameLst>
                                          <p:attrName>stroke.color</p:attrName>
                                        </p:attrNameLst>
                                      </p:cBhvr>
                                      <p:by>
                                        <p:hsl h="0" s="-70588" l="0"/>
                                      </p:by>
                                    </p:animClr>
                                    <p:set>
                                      <p:cBhvr>
                                        <p:cTn id="36" dur="500" fill="hold"/>
                                        <p:tgtEl>
                                          <p:spTgt spid="13"/>
                                        </p:tgtEl>
                                        <p:attrNameLst>
                                          <p:attrName>fill.type</p:attrName>
                                        </p:attrNameLst>
                                      </p:cBhvr>
                                      <p:to>
                                        <p:strVal val="solid"/>
                                      </p:to>
                                    </p:set>
                                  </p:childTnLst>
                                  <p:subTnLst>
                                    <p:audio>
                                      <p:cMediaNode>
                                        <p:cTn display="0" masterRel="sameClick">
                                          <p:stCondLst>
                                            <p:cond evt="begin" delay="0">
                                              <p:tn val="32"/>
                                            </p:cond>
                                          </p:stCondLst>
                                          <p:endCondLst>
                                            <p:cond evt="onStopAudio" delay="0">
                                              <p:tgtEl>
                                                <p:sldTgt/>
                                              </p:tgtEl>
                                            </p:cond>
                                          </p:endCondLst>
                                        </p:cTn>
                                        <p:tgtEl>
                                          <p:sndTgt r:embed="rId2" name="Sai.wav"/>
                                        </p:tgtEl>
                                      </p:cMediaNode>
                                    </p:audio>
                                  </p:sub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grpId="1" nodeType="clickEffect">
                                  <p:stCondLst>
                                    <p:cond delay="0"/>
                                  </p:stCondLst>
                                  <p:childTnLst>
                                    <p:animClr clrSpc="rgb" dir="cw">
                                      <p:cBhvr>
                                        <p:cTn id="41" dur="2000" fill="hold"/>
                                        <p:tgtEl>
                                          <p:spTgt spid="9"/>
                                        </p:tgtEl>
                                        <p:attrNameLst>
                                          <p:attrName>fillcolor</p:attrName>
                                        </p:attrNameLst>
                                      </p:cBhvr>
                                      <p:to>
                                        <a:srgbClr val="92D050"/>
                                      </p:to>
                                    </p:animClr>
                                    <p:set>
                                      <p:cBhvr>
                                        <p:cTn id="42" dur="2000" fill="hold"/>
                                        <p:tgtEl>
                                          <p:spTgt spid="9"/>
                                        </p:tgtEl>
                                        <p:attrNameLst>
                                          <p:attrName>fill.type</p:attrName>
                                        </p:attrNameLst>
                                      </p:cBhvr>
                                      <p:to>
                                        <p:strVal val="solid"/>
                                      </p:to>
                                    </p:set>
                                    <p:set>
                                      <p:cBhvr>
                                        <p:cTn id="43" dur="200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9"/>
                  </p:tgtEl>
                </p:cond>
              </p:nextCondLst>
            </p:seq>
          </p:childTnLst>
        </p:cTn>
      </p:par>
    </p:tnLst>
    <p:bldLst>
      <p:bldP spid="9" grpId="0" animBg="1"/>
      <p:bldP spid="9" grpId="1" animBg="1"/>
      <p:bldP spid="13" grpId="0" animBg="1"/>
      <p:bldP spid="13" grpId="1"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076CF4-04AF-40D1-80C1-304E26128B71}"/>
              </a:ext>
            </a:extLst>
          </p:cNvPr>
          <p:cNvPicPr>
            <a:picLocks noChangeAspect="1"/>
          </p:cNvPicPr>
          <p:nvPr/>
        </p:nvPicPr>
        <p:blipFill>
          <a:blip r:embed="rId4"/>
          <a:stretch>
            <a:fillRect/>
          </a:stretch>
        </p:blipFill>
        <p:spPr>
          <a:xfrm>
            <a:off x="0" y="0"/>
            <a:ext cx="12192000" cy="6461896"/>
          </a:xfrm>
          <a:prstGeom prst="rect">
            <a:avLst/>
          </a:prstGeom>
        </p:spPr>
      </p:pic>
      <p:pic>
        <p:nvPicPr>
          <p:cNvPr id="15" name="Picture 2" descr="Resultado de imagen para marciano  png">
            <a:hlinkClick r:id="rId5" action="ppaction://hlinksldjump"/>
            <a:extLst>
              <a:ext uri="{FF2B5EF4-FFF2-40B4-BE49-F238E27FC236}">
                <a16:creationId xmlns:a16="http://schemas.microsoft.com/office/drawing/2014/main" id="{44380C4D-DA77-4447-B58A-7DC9DE3263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8999"/>
            <a:ext cx="2251696" cy="303289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0D0C1408-63F5-42FB-84C9-7CC75FBEEDAA}"/>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60298" y="2422262"/>
            <a:ext cx="4367579" cy="4039634"/>
          </a:xfrm>
          <a:prstGeom prst="rect">
            <a:avLst/>
          </a:prstGeom>
        </p:spPr>
      </p:pic>
      <p:sp>
        <p:nvSpPr>
          <p:cNvPr id="18" name="MALO1">
            <a:extLst>
              <a:ext uri="{FF2B5EF4-FFF2-40B4-BE49-F238E27FC236}">
                <a16:creationId xmlns:a16="http://schemas.microsoft.com/office/drawing/2014/main" id="{3033AFDD-5F3E-4173-ACB2-1628DA910C80}"/>
              </a:ext>
            </a:extLst>
          </p:cNvPr>
          <p:cNvSpPr/>
          <p:nvPr/>
        </p:nvSpPr>
        <p:spPr>
          <a:xfrm>
            <a:off x="2346156" y="3230948"/>
            <a:ext cx="3252785" cy="806451"/>
          </a:xfrm>
          <a:prstGeom prst="roundRect">
            <a:avLst/>
          </a:prstGeom>
          <a:solidFill>
            <a:srgbClr val="FFC000"/>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s-MX" sz="3300" dirty="0">
                <a:solidFill>
                  <a:schemeClr val="tx1"/>
                </a:solidFill>
                <a:latin typeface="UTM Avo" panose="02040603050506020204" pitchFamily="18" charset="0"/>
                <a:cs typeface="Times New Roman" pitchFamily="18" charset="0"/>
              </a:rPr>
              <a:t>A.</a:t>
            </a:r>
            <a:r>
              <a:rPr lang="vi-VN" sz="3300" dirty="0">
                <a:solidFill>
                  <a:schemeClr val="tx1"/>
                </a:solidFill>
                <a:latin typeface="UTM Avo" panose="02040603050506020204" pitchFamily="18" charset="0"/>
                <a:cs typeface="Times New Roman" pitchFamily="18" charset="0"/>
              </a:rPr>
              <a:t>Quyển sách</a:t>
            </a:r>
            <a:r>
              <a:rPr lang="es-MX" sz="3300" dirty="0">
                <a:solidFill>
                  <a:schemeClr val="tx1"/>
                </a:solidFill>
                <a:latin typeface="UTM Avo" panose="02040603050506020204" pitchFamily="18" charset="0"/>
                <a:cs typeface="Times New Roman" pitchFamily="18" charset="0"/>
              </a:rPr>
              <a:t> </a:t>
            </a:r>
            <a:endParaRPr lang="vi-VN" sz="3600" dirty="0">
              <a:solidFill>
                <a:schemeClr val="tx1"/>
              </a:solidFill>
              <a:latin typeface="Times New Roman" pitchFamily="18" charset="0"/>
              <a:cs typeface="Times New Roman" pitchFamily="18" charset="0"/>
            </a:endParaRPr>
          </a:p>
        </p:txBody>
      </p:sp>
      <p:sp>
        <p:nvSpPr>
          <p:cNvPr id="19" name="MALO2">
            <a:extLst>
              <a:ext uri="{FF2B5EF4-FFF2-40B4-BE49-F238E27FC236}">
                <a16:creationId xmlns:a16="http://schemas.microsoft.com/office/drawing/2014/main" id="{B3A869E3-F650-4CE3-A818-5C7A599715D3}"/>
              </a:ext>
            </a:extLst>
          </p:cNvPr>
          <p:cNvSpPr/>
          <p:nvPr/>
        </p:nvSpPr>
        <p:spPr>
          <a:xfrm>
            <a:off x="2306173" y="5301357"/>
            <a:ext cx="3332749" cy="839294"/>
          </a:xfrm>
          <a:prstGeom prst="roundRect">
            <a:avLst/>
          </a:prstGeom>
          <a:solidFill>
            <a:srgbClr val="FFC000"/>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s-MX" sz="3300" dirty="0">
                <a:solidFill>
                  <a:schemeClr val="tx1"/>
                </a:solidFill>
                <a:latin typeface="UTM Avo" panose="02040603050506020204" pitchFamily="18" charset="0"/>
                <a:cs typeface="Times New Roman" pitchFamily="18" charset="0"/>
              </a:rPr>
              <a:t>C.</a:t>
            </a:r>
            <a:r>
              <a:rPr lang="vi-VN" sz="3300" dirty="0">
                <a:solidFill>
                  <a:schemeClr val="tx1"/>
                </a:solidFill>
                <a:latin typeface="UTM Avo" panose="02040603050506020204" pitchFamily="18" charset="0"/>
                <a:cs typeface="Times New Roman" pitchFamily="18" charset="0"/>
              </a:rPr>
              <a:t>Hộp bút</a:t>
            </a:r>
            <a:r>
              <a:rPr lang="es-MX" sz="3300" dirty="0">
                <a:solidFill>
                  <a:schemeClr val="tx1"/>
                </a:solidFill>
                <a:latin typeface="UTM Avo" panose="02040603050506020204" pitchFamily="18" charset="0"/>
                <a:cs typeface="Times New Roman" pitchFamily="18" charset="0"/>
              </a:rPr>
              <a:t> </a:t>
            </a:r>
            <a:endParaRPr lang="vi-VN" sz="3600" dirty="0">
              <a:solidFill>
                <a:schemeClr val="tx1"/>
              </a:solidFill>
              <a:latin typeface="Times New Roman" pitchFamily="18" charset="0"/>
              <a:cs typeface="Times New Roman" pitchFamily="18" charset="0"/>
            </a:endParaRPr>
          </a:p>
        </p:txBody>
      </p:sp>
      <p:sp>
        <p:nvSpPr>
          <p:cNvPr id="13" name="Speech Bubble: Rectangle with Corners Rounded 12">
            <a:extLst>
              <a:ext uri="{FF2B5EF4-FFF2-40B4-BE49-F238E27FC236}">
                <a16:creationId xmlns:a16="http://schemas.microsoft.com/office/drawing/2014/main" id="{3EBD599A-C9BB-4503-AF3E-C70F0F0E6787}"/>
              </a:ext>
            </a:extLst>
          </p:cNvPr>
          <p:cNvSpPr/>
          <p:nvPr/>
        </p:nvSpPr>
        <p:spPr>
          <a:xfrm>
            <a:off x="1537502" y="326765"/>
            <a:ext cx="9263847" cy="2707379"/>
          </a:xfrm>
          <a:prstGeom prst="wedgeRoundRectCallout">
            <a:avLst>
              <a:gd name="adj1" fmla="val 21200"/>
              <a:gd name="adj2" fmla="val -46365"/>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Bef>
                <a:spcPts val="600"/>
              </a:spcBef>
            </a:pPr>
            <a:r>
              <a:rPr lang="vi-VN" sz="3200" dirty="0">
                <a:solidFill>
                  <a:schemeClr val="tx1"/>
                </a:solidFill>
                <a:latin typeface="UTM Avo" panose="02040603050506020204" pitchFamily="18" charset="0"/>
              </a:rPr>
              <a:t>Áo em có đủ các màu</a:t>
            </a:r>
            <a:br>
              <a:rPr lang="vi-VN" sz="3200" dirty="0">
                <a:solidFill>
                  <a:schemeClr val="tx1"/>
                </a:solidFill>
                <a:latin typeface="UTM Avo" panose="02040603050506020204" pitchFamily="18" charset="0"/>
              </a:rPr>
            </a:br>
            <a:r>
              <a:rPr lang="vi-VN" sz="3200" dirty="0">
                <a:solidFill>
                  <a:schemeClr val="tx1"/>
                </a:solidFill>
                <a:latin typeface="UTM Avo" panose="02040603050506020204" pitchFamily="18" charset="0"/>
              </a:rPr>
              <a:t>Thân em trắng muốt như nhau thẳng hàng</a:t>
            </a:r>
            <a:br>
              <a:rPr lang="vi-VN" sz="3200" dirty="0">
                <a:solidFill>
                  <a:schemeClr val="tx1"/>
                </a:solidFill>
                <a:latin typeface="UTM Avo" panose="02040603050506020204" pitchFamily="18" charset="0"/>
              </a:rPr>
            </a:br>
            <a:r>
              <a:rPr lang="vi-VN" sz="3200" dirty="0">
                <a:solidFill>
                  <a:schemeClr val="tx1"/>
                </a:solidFill>
                <a:latin typeface="UTM Avo" panose="02040603050506020204" pitchFamily="18" charset="0"/>
              </a:rPr>
              <a:t>Mỏng dày là ở số trang</a:t>
            </a:r>
            <a:br>
              <a:rPr lang="vi-VN" sz="3200" dirty="0">
                <a:solidFill>
                  <a:schemeClr val="tx1"/>
                </a:solidFill>
                <a:latin typeface="UTM Avo" panose="02040603050506020204" pitchFamily="18" charset="0"/>
              </a:rPr>
            </a:br>
            <a:r>
              <a:rPr lang="vi-VN" sz="3200" dirty="0">
                <a:solidFill>
                  <a:schemeClr val="tx1"/>
                </a:solidFill>
                <a:latin typeface="UTM Avo" panose="02040603050506020204" pitchFamily="18" charset="0"/>
              </a:rPr>
              <a:t>Lời thầy cô, kiến thức vàng trong em.</a:t>
            </a:r>
          </a:p>
          <a:p>
            <a:pPr algn="ctr">
              <a:spcBef>
                <a:spcPts val="600"/>
              </a:spcBef>
            </a:pPr>
            <a:r>
              <a:rPr lang="vi-VN" sz="3200" dirty="0">
                <a:solidFill>
                  <a:schemeClr val="tx1"/>
                </a:solidFill>
                <a:latin typeface="UTM Avo" panose="02040603050506020204" pitchFamily="18" charset="0"/>
              </a:rPr>
              <a:t> Là cái gì ?</a:t>
            </a:r>
          </a:p>
          <a:p>
            <a:pPr algn="ctr">
              <a:spcBef>
                <a:spcPts val="600"/>
              </a:spcBef>
            </a:pPr>
            <a:endParaRPr lang="vi-VN" sz="3200" b="1" dirty="0">
              <a:solidFill>
                <a:schemeClr val="tx1"/>
              </a:solidFill>
              <a:latin typeface="Times New Roman" pitchFamily="18" charset="0"/>
              <a:cs typeface="Times New Roman" pitchFamily="18" charset="0"/>
            </a:endParaRPr>
          </a:p>
        </p:txBody>
      </p:sp>
      <p:sp>
        <p:nvSpPr>
          <p:cNvPr id="17" name="BUENO">
            <a:extLst>
              <a:ext uri="{FF2B5EF4-FFF2-40B4-BE49-F238E27FC236}">
                <a16:creationId xmlns:a16="http://schemas.microsoft.com/office/drawing/2014/main" id="{31FEFF30-32AE-493D-A217-C266990B2C54}"/>
              </a:ext>
            </a:extLst>
          </p:cNvPr>
          <p:cNvSpPr/>
          <p:nvPr/>
        </p:nvSpPr>
        <p:spPr>
          <a:xfrm>
            <a:off x="5866627" y="4218436"/>
            <a:ext cx="3259096" cy="911205"/>
          </a:xfrm>
          <a:prstGeom prst="roundRect">
            <a:avLst/>
          </a:prstGeom>
          <a:solidFill>
            <a:srgbClr val="FFC000"/>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s-MX" sz="3300" dirty="0">
                <a:solidFill>
                  <a:schemeClr val="tx1"/>
                </a:solidFill>
                <a:latin typeface="UTM Avo" panose="02040603050506020204" pitchFamily="18" charset="0"/>
                <a:cs typeface="Times New Roman" pitchFamily="18" charset="0"/>
              </a:rPr>
              <a:t>B. </a:t>
            </a:r>
            <a:r>
              <a:rPr lang="vi-VN" sz="3300" dirty="0">
                <a:solidFill>
                  <a:schemeClr val="tx1"/>
                </a:solidFill>
                <a:latin typeface="UTM Avo" panose="02040603050506020204" pitchFamily="18" charset="0"/>
                <a:cs typeface="Times New Roman" pitchFamily="18" charset="0"/>
              </a:rPr>
              <a:t>Quyển vở.</a:t>
            </a:r>
            <a:endParaRPr lang="vi-VN" sz="33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661293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3000" fill="hold"/>
                                        <p:tgtEl>
                                          <p:spTgt spid="15"/>
                                        </p:tgtEl>
                                        <p:attrNameLst>
                                          <p:attrName>ppt_x</p:attrName>
                                        </p:attrNameLst>
                                      </p:cBhvr>
                                      <p:tavLst>
                                        <p:tav tm="0">
                                          <p:val>
                                            <p:strVal val="0-#ppt_w/2"/>
                                          </p:val>
                                        </p:tav>
                                        <p:tav tm="100000">
                                          <p:val>
                                            <p:strVal val="#ppt_x"/>
                                          </p:val>
                                        </p:tav>
                                      </p:tavLst>
                                    </p:anim>
                                    <p:anim calcmode="lin" valueType="num">
                                      <p:cBhvr additive="base">
                                        <p:cTn id="8" dur="30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ppt_x"/>
                                          </p:val>
                                        </p:tav>
                                        <p:tav tm="100000">
                                          <p:val>
                                            <p:strVal val="#ppt_x"/>
                                          </p:val>
                                        </p:tav>
                                      </p:tavLst>
                                    </p:anim>
                                    <p:anim calcmode="lin" valueType="num">
                                      <p:cBhvr additive="base">
                                        <p:cTn id="12" dur="20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2000" fill="hold"/>
                                        <p:tgtEl>
                                          <p:spTgt spid="18"/>
                                        </p:tgtEl>
                                        <p:attrNameLst>
                                          <p:attrName>ppt_x</p:attrName>
                                        </p:attrNameLst>
                                      </p:cBhvr>
                                      <p:tavLst>
                                        <p:tav tm="0">
                                          <p:val>
                                            <p:strVal val="#ppt_x"/>
                                          </p:val>
                                        </p:tav>
                                        <p:tav tm="100000">
                                          <p:val>
                                            <p:strVal val="#ppt_x"/>
                                          </p:val>
                                        </p:tav>
                                      </p:tavLst>
                                    </p:anim>
                                    <p:anim calcmode="lin" valueType="num">
                                      <p:cBhvr additive="base">
                                        <p:cTn id="16" dur="20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2000" fill="hold"/>
                                        <p:tgtEl>
                                          <p:spTgt spid="19"/>
                                        </p:tgtEl>
                                        <p:attrNameLst>
                                          <p:attrName>ppt_x</p:attrName>
                                        </p:attrNameLst>
                                      </p:cBhvr>
                                      <p:tavLst>
                                        <p:tav tm="0">
                                          <p:val>
                                            <p:strVal val="#ppt_x"/>
                                          </p:val>
                                        </p:tav>
                                        <p:tav tm="100000">
                                          <p:val>
                                            <p:strVal val="#ppt_x"/>
                                          </p:val>
                                        </p:tav>
                                      </p:tavLst>
                                    </p:anim>
                                    <p:anim calcmode="lin" valueType="num">
                                      <p:cBhvr additive="base">
                                        <p:cTn id="20"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9"/>
                    </p:tgtEl>
                  </p:cond>
                </p:stCondLst>
                <p:endSync evt="end" delay="0">
                  <p:rtn val="all"/>
                </p:endSync>
                <p:childTnLst>
                  <p:par>
                    <p:cTn id="22" fill="hold">
                      <p:stCondLst>
                        <p:cond delay="0"/>
                      </p:stCondLst>
                      <p:childTnLst>
                        <p:par>
                          <p:cTn id="23" fill="hold">
                            <p:stCondLst>
                              <p:cond delay="0"/>
                            </p:stCondLst>
                            <p:childTnLst>
                              <p:par>
                                <p:cTn id="24" presetID="25" presetClass="emph" presetSubtype="0" fill="hold" grpId="1" nodeType="withEffect">
                                  <p:stCondLst>
                                    <p:cond delay="0"/>
                                  </p:stCondLst>
                                  <p:childTnLst>
                                    <p:animClr clrSpc="hsl" dir="cw">
                                      <p:cBhvr override="childStyle">
                                        <p:cTn id="25" dur="500" fill="hold"/>
                                        <p:tgtEl>
                                          <p:spTgt spid="19"/>
                                        </p:tgtEl>
                                        <p:attrNameLst>
                                          <p:attrName>style.color</p:attrName>
                                        </p:attrNameLst>
                                      </p:cBhvr>
                                      <p:by>
                                        <p:hsl h="0" s="-70588" l="0"/>
                                      </p:by>
                                    </p:animClr>
                                    <p:animClr clrSpc="hsl" dir="cw">
                                      <p:cBhvr>
                                        <p:cTn id="26" dur="500" fill="hold"/>
                                        <p:tgtEl>
                                          <p:spTgt spid="19"/>
                                        </p:tgtEl>
                                        <p:attrNameLst>
                                          <p:attrName>fillcolor</p:attrName>
                                        </p:attrNameLst>
                                      </p:cBhvr>
                                      <p:by>
                                        <p:hsl h="0" s="-70588" l="0"/>
                                      </p:by>
                                    </p:animClr>
                                    <p:animClr clrSpc="hsl" dir="cw">
                                      <p:cBhvr>
                                        <p:cTn id="27" dur="500" fill="hold"/>
                                        <p:tgtEl>
                                          <p:spTgt spid="19"/>
                                        </p:tgtEl>
                                        <p:attrNameLst>
                                          <p:attrName>stroke.color</p:attrName>
                                        </p:attrNameLst>
                                      </p:cBhvr>
                                      <p:by>
                                        <p:hsl h="0" s="-70588" l="0"/>
                                      </p:by>
                                    </p:animClr>
                                    <p:set>
                                      <p:cBhvr>
                                        <p:cTn id="28" dur="500" fill="hold"/>
                                        <p:tgtEl>
                                          <p:spTgt spid="19"/>
                                        </p:tgtEl>
                                        <p:attrNameLst>
                                          <p:attrName>fill.type</p:attrName>
                                        </p:attrNameLst>
                                      </p:cBhvr>
                                      <p:to>
                                        <p:strVal val="solid"/>
                                      </p:to>
                                    </p:set>
                                  </p:childTnLst>
                                  <p:subTnLst>
                                    <p:audio>
                                      <p:cMediaNode>
                                        <p:cTn display="0" masterRel="sameClick">
                                          <p:stCondLst>
                                            <p:cond evt="begin" delay="0">
                                              <p:tn val="24"/>
                                            </p:cond>
                                          </p:stCondLst>
                                          <p:endCondLst>
                                            <p:cond evt="onStopAudio" delay="0">
                                              <p:tgtEl>
                                                <p:sldTgt/>
                                              </p:tgtEl>
                                            </p:cond>
                                          </p:endCondLst>
                                        </p:cTn>
                                        <p:tgtEl>
                                          <p:sndTgt r:embed="rId2" name="Sai.wav"/>
                                        </p:tgtEl>
                                      </p:cMediaNode>
                                    </p:audio>
                                  </p:subTnLst>
                                </p:cTn>
                              </p:par>
                            </p:childTnLst>
                          </p:cTn>
                        </p:par>
                      </p:childTnLst>
                    </p:cTn>
                  </p:par>
                </p:childTnLst>
              </p:cTn>
              <p:nextCondLst>
                <p:cond evt="onClick" delay="0">
                  <p:tgtEl>
                    <p:spTgt spid="19"/>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5" presetClass="emph" presetSubtype="0" fill="hold" grpId="1" nodeType="withEffect">
                                  <p:stCondLst>
                                    <p:cond delay="0"/>
                                  </p:stCondLst>
                                  <p:childTnLst>
                                    <p:animClr clrSpc="hsl" dir="cw">
                                      <p:cBhvr override="childStyle">
                                        <p:cTn id="33" dur="500" fill="hold"/>
                                        <p:tgtEl>
                                          <p:spTgt spid="18"/>
                                        </p:tgtEl>
                                        <p:attrNameLst>
                                          <p:attrName>style.color</p:attrName>
                                        </p:attrNameLst>
                                      </p:cBhvr>
                                      <p:by>
                                        <p:hsl h="0" s="-70588" l="0"/>
                                      </p:by>
                                    </p:animClr>
                                    <p:animClr clrSpc="hsl" dir="cw">
                                      <p:cBhvr>
                                        <p:cTn id="34" dur="500" fill="hold"/>
                                        <p:tgtEl>
                                          <p:spTgt spid="18"/>
                                        </p:tgtEl>
                                        <p:attrNameLst>
                                          <p:attrName>fillcolor</p:attrName>
                                        </p:attrNameLst>
                                      </p:cBhvr>
                                      <p:by>
                                        <p:hsl h="0" s="-70588" l="0"/>
                                      </p:by>
                                    </p:animClr>
                                    <p:animClr clrSpc="hsl" dir="cw">
                                      <p:cBhvr>
                                        <p:cTn id="35" dur="500" fill="hold"/>
                                        <p:tgtEl>
                                          <p:spTgt spid="18"/>
                                        </p:tgtEl>
                                        <p:attrNameLst>
                                          <p:attrName>stroke.color</p:attrName>
                                        </p:attrNameLst>
                                      </p:cBhvr>
                                      <p:by>
                                        <p:hsl h="0" s="-70588" l="0"/>
                                      </p:by>
                                    </p:animClr>
                                    <p:set>
                                      <p:cBhvr>
                                        <p:cTn id="36" dur="500" fill="hold"/>
                                        <p:tgtEl>
                                          <p:spTgt spid="18"/>
                                        </p:tgtEl>
                                        <p:attrNameLst>
                                          <p:attrName>fill.type</p:attrName>
                                        </p:attrNameLst>
                                      </p:cBhvr>
                                      <p:to>
                                        <p:strVal val="solid"/>
                                      </p:to>
                                    </p:set>
                                  </p:childTnLst>
                                  <p:subTnLst>
                                    <p:audio>
                                      <p:cMediaNode>
                                        <p:cTn display="0" masterRel="sameClick">
                                          <p:stCondLst>
                                            <p:cond evt="begin" delay="0">
                                              <p:tn val="32"/>
                                            </p:cond>
                                          </p:stCondLst>
                                          <p:endCondLst>
                                            <p:cond evt="onStopAudio" delay="0">
                                              <p:tgtEl>
                                                <p:sldTgt/>
                                              </p:tgtEl>
                                            </p:cond>
                                          </p:endCondLst>
                                        </p:cTn>
                                        <p:tgtEl>
                                          <p:sndTgt r:embed="rId2" name="Sai.wav"/>
                                        </p:tgtEl>
                                      </p:cMediaNode>
                                    </p:audio>
                                  </p:sub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grpId="1" nodeType="clickEffect">
                                  <p:stCondLst>
                                    <p:cond delay="0"/>
                                  </p:stCondLst>
                                  <p:childTnLst>
                                    <p:animClr clrSpc="rgb" dir="cw">
                                      <p:cBhvr>
                                        <p:cTn id="41" dur="2000" fill="hold"/>
                                        <p:tgtEl>
                                          <p:spTgt spid="17"/>
                                        </p:tgtEl>
                                        <p:attrNameLst>
                                          <p:attrName>fillcolor</p:attrName>
                                        </p:attrNameLst>
                                      </p:cBhvr>
                                      <p:to>
                                        <a:srgbClr val="92D050"/>
                                      </p:to>
                                    </p:animClr>
                                    <p:set>
                                      <p:cBhvr>
                                        <p:cTn id="42" dur="2000" fill="hold"/>
                                        <p:tgtEl>
                                          <p:spTgt spid="17"/>
                                        </p:tgtEl>
                                        <p:attrNameLst>
                                          <p:attrName>fill.type</p:attrName>
                                        </p:attrNameLst>
                                      </p:cBhvr>
                                      <p:to>
                                        <p:strVal val="solid"/>
                                      </p:to>
                                    </p:set>
                                    <p:set>
                                      <p:cBhvr>
                                        <p:cTn id="43" dur="2000" fill="hold"/>
                                        <p:tgtEl>
                                          <p:spTgt spid="17"/>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17"/>
                  </p:tgtEl>
                </p:cond>
              </p:nextCondLst>
            </p:seq>
          </p:childTnLst>
        </p:cTn>
      </p:par>
    </p:tnLst>
    <p:bldLst>
      <p:bldP spid="18" grpId="0" animBg="1"/>
      <p:bldP spid="18" grpId="1" animBg="1"/>
      <p:bldP spid="19" grpId="0" animBg="1"/>
      <p:bldP spid="19" grpId="1" animBg="1"/>
      <p:bldP spid="17"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EFA61E-C65E-427E-9D2B-E1AFBA637B9E}"/>
              </a:ext>
            </a:extLst>
          </p:cNvPr>
          <p:cNvPicPr>
            <a:picLocks noChangeAspect="1"/>
          </p:cNvPicPr>
          <p:nvPr/>
        </p:nvPicPr>
        <p:blipFill>
          <a:blip r:embed="rId3"/>
          <a:stretch>
            <a:fillRect/>
          </a:stretch>
        </p:blipFill>
        <p:spPr>
          <a:xfrm>
            <a:off x="0" y="0"/>
            <a:ext cx="12192000" cy="6461896"/>
          </a:xfrm>
          <a:prstGeom prst="rect">
            <a:avLst/>
          </a:prstGeom>
        </p:spPr>
      </p:pic>
      <p:pic>
        <p:nvPicPr>
          <p:cNvPr id="15" name="Picture 2" descr="Resultado de imagen para marciano  png">
            <a:hlinkClick r:id="rId4" action="ppaction://hlinksldjump"/>
            <a:extLst>
              <a:ext uri="{FF2B5EF4-FFF2-40B4-BE49-F238E27FC236}">
                <a16:creationId xmlns:a16="http://schemas.microsoft.com/office/drawing/2014/main" id="{551804DA-6BC2-49F7-B677-5DAEC0BFB3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8999"/>
            <a:ext cx="2251696" cy="3032897"/>
          </a:xfrm>
          <a:prstGeom prst="rect">
            <a:avLst/>
          </a:prstGeom>
          <a:noFill/>
          <a:extLst>
            <a:ext uri="{909E8E84-426E-40DD-AFC4-6F175D3DCCD1}">
              <a14:hiddenFill xmlns:a14="http://schemas.microsoft.com/office/drawing/2010/main">
                <a:solidFill>
                  <a:srgbClr val="FFFFFF"/>
                </a:solidFill>
              </a14:hiddenFill>
            </a:ext>
          </a:extLst>
        </p:spPr>
      </p:pic>
      <p:sp>
        <p:nvSpPr>
          <p:cNvPr id="17" name="BUENO">
            <a:extLst>
              <a:ext uri="{FF2B5EF4-FFF2-40B4-BE49-F238E27FC236}">
                <a16:creationId xmlns:a16="http://schemas.microsoft.com/office/drawing/2014/main" id="{68A6578E-1A7E-45A5-8A2E-3ACB49AF66A9}"/>
              </a:ext>
            </a:extLst>
          </p:cNvPr>
          <p:cNvSpPr/>
          <p:nvPr/>
        </p:nvSpPr>
        <p:spPr>
          <a:xfrm>
            <a:off x="1455461" y="2232306"/>
            <a:ext cx="8918713" cy="1688530"/>
          </a:xfrm>
          <a:prstGeom prst="roundRect">
            <a:avLst/>
          </a:prstGeom>
          <a:solidFill>
            <a:srgbClr val="99FFCC"/>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3300" dirty="0">
                <a:solidFill>
                  <a:schemeClr val="tx1"/>
                </a:solidFill>
                <a:latin typeface="UTM Avo" panose="02040603050506020204" pitchFamily="18" charset="0"/>
                <a:cs typeface="Times New Roman" pitchFamily="18" charset="0"/>
              </a:rPr>
              <a:t>- </a:t>
            </a:r>
            <a:r>
              <a:rPr lang="es-MX" sz="3300" dirty="0" err="1">
                <a:solidFill>
                  <a:schemeClr val="tx1"/>
                </a:solidFill>
                <a:latin typeface="UTM Avo" panose="02040603050506020204" pitchFamily="18" charset="0"/>
                <a:cs typeface="Times New Roman" pitchFamily="18" charset="0"/>
              </a:rPr>
              <a:t>Bộ</a:t>
            </a:r>
            <a:r>
              <a:rPr lang="es-MX" sz="3300" dirty="0">
                <a:solidFill>
                  <a:schemeClr val="tx1"/>
                </a:solidFill>
                <a:latin typeface="UTM Avo" panose="02040603050506020204" pitchFamily="18" charset="0"/>
                <a:cs typeface="Times New Roman" pitchFamily="18" charset="0"/>
              </a:rPr>
              <a:t> </a:t>
            </a:r>
            <a:r>
              <a:rPr lang="es-MX" sz="3300" dirty="0" err="1">
                <a:solidFill>
                  <a:schemeClr val="tx1"/>
                </a:solidFill>
                <a:latin typeface="UTM Avo" panose="02040603050506020204" pitchFamily="18" charset="0"/>
                <a:cs typeface="Times New Roman" pitchFamily="18" charset="0"/>
              </a:rPr>
              <a:t>phận</a:t>
            </a:r>
            <a:r>
              <a:rPr lang="es-MX" sz="3300" dirty="0">
                <a:solidFill>
                  <a:schemeClr val="tx1"/>
                </a:solidFill>
                <a:latin typeface="UTM Avo" panose="02040603050506020204" pitchFamily="18" charset="0"/>
                <a:cs typeface="Times New Roman" pitchFamily="18" charset="0"/>
              </a:rPr>
              <a:t> in </a:t>
            </a:r>
            <a:r>
              <a:rPr lang="es-MX" sz="3300" dirty="0" err="1">
                <a:solidFill>
                  <a:schemeClr val="tx1"/>
                </a:solidFill>
                <a:latin typeface="UTM Avo" panose="02040603050506020204" pitchFamily="18" charset="0"/>
                <a:cs typeface="Times New Roman" pitchFamily="18" charset="0"/>
              </a:rPr>
              <a:t>đậm</a:t>
            </a:r>
            <a:r>
              <a:rPr lang="es-MX" sz="3300" dirty="0">
                <a:solidFill>
                  <a:schemeClr val="tx1"/>
                </a:solidFill>
                <a:latin typeface="UTM Avo" panose="02040603050506020204" pitchFamily="18" charset="0"/>
                <a:cs typeface="Times New Roman" pitchFamily="18" charset="0"/>
              </a:rPr>
              <a:t> “</a:t>
            </a:r>
            <a:r>
              <a:rPr lang="es-MX" sz="3300" dirty="0" err="1">
                <a:solidFill>
                  <a:srgbClr val="FF0000"/>
                </a:solidFill>
                <a:latin typeface="UTM Avo" panose="02040603050506020204" pitchFamily="18" charset="0"/>
                <a:cs typeface="Times New Roman" pitchFamily="18" charset="0"/>
              </a:rPr>
              <a:t>vẽ</a:t>
            </a:r>
            <a:r>
              <a:rPr lang="es-MX" sz="3300" dirty="0">
                <a:solidFill>
                  <a:srgbClr val="FF0000"/>
                </a:solidFill>
                <a:latin typeface="UTM Avo" panose="02040603050506020204" pitchFamily="18" charset="0"/>
                <a:cs typeface="Times New Roman" pitchFamily="18" charset="0"/>
              </a:rPr>
              <a:t> </a:t>
            </a:r>
            <a:r>
              <a:rPr lang="es-MX" sz="3300" dirty="0" err="1">
                <a:solidFill>
                  <a:srgbClr val="FF0000"/>
                </a:solidFill>
                <a:latin typeface="UTM Avo" panose="02040603050506020204" pitchFamily="18" charset="0"/>
                <a:cs typeface="Times New Roman" pitchFamily="18" charset="0"/>
              </a:rPr>
              <a:t>bức</a:t>
            </a:r>
            <a:r>
              <a:rPr lang="es-MX" sz="3300" dirty="0">
                <a:solidFill>
                  <a:srgbClr val="FF0000"/>
                </a:solidFill>
                <a:latin typeface="UTM Avo" panose="02040603050506020204" pitchFamily="18" charset="0"/>
                <a:cs typeface="Times New Roman" pitchFamily="18" charset="0"/>
              </a:rPr>
              <a:t> </a:t>
            </a:r>
            <a:r>
              <a:rPr lang="es-MX" sz="3300" dirty="0" err="1">
                <a:solidFill>
                  <a:srgbClr val="FF0000"/>
                </a:solidFill>
                <a:latin typeface="UTM Avo" panose="02040603050506020204" pitchFamily="18" charset="0"/>
                <a:cs typeface="Times New Roman" pitchFamily="18" charset="0"/>
              </a:rPr>
              <a:t>tranh</a:t>
            </a:r>
            <a:r>
              <a:rPr lang="es-MX" sz="3300" dirty="0">
                <a:solidFill>
                  <a:srgbClr val="FF0000"/>
                </a:solidFill>
                <a:latin typeface="UTM Avo" panose="02040603050506020204" pitchFamily="18" charset="0"/>
                <a:cs typeface="Times New Roman" pitchFamily="18" charset="0"/>
              </a:rPr>
              <a:t> </a:t>
            </a:r>
            <a:r>
              <a:rPr lang="es-MX" sz="3300" dirty="0" err="1">
                <a:solidFill>
                  <a:srgbClr val="FF0000"/>
                </a:solidFill>
                <a:latin typeface="UTM Avo" panose="02040603050506020204" pitchFamily="18" charset="0"/>
                <a:cs typeface="Times New Roman" pitchFamily="18" charset="0"/>
              </a:rPr>
              <a:t>bàn</a:t>
            </a:r>
            <a:r>
              <a:rPr lang="es-MX" sz="3300" dirty="0">
                <a:solidFill>
                  <a:srgbClr val="FF0000"/>
                </a:solidFill>
                <a:latin typeface="UTM Avo" panose="02040603050506020204" pitchFamily="18" charset="0"/>
                <a:cs typeface="Times New Roman" pitchFamily="18" charset="0"/>
              </a:rPr>
              <a:t> </a:t>
            </a:r>
            <a:r>
              <a:rPr lang="es-MX" sz="3300" dirty="0" err="1">
                <a:solidFill>
                  <a:srgbClr val="FF0000"/>
                </a:solidFill>
                <a:latin typeface="UTM Avo" panose="02040603050506020204" pitchFamily="18" charset="0"/>
                <a:cs typeface="Times New Roman" pitchFamily="18" charset="0"/>
              </a:rPr>
              <a:t>tay</a:t>
            </a:r>
            <a:r>
              <a:rPr lang="es-MX" sz="3300" dirty="0">
                <a:solidFill>
                  <a:schemeClr val="tx1"/>
                </a:solidFill>
                <a:latin typeface="UTM Avo" panose="02040603050506020204" pitchFamily="18" charset="0"/>
                <a:cs typeface="Times New Roman" pitchFamily="18" charset="0"/>
              </a:rPr>
              <a:t>” </a:t>
            </a:r>
            <a:r>
              <a:rPr lang="es-MX" sz="3300" dirty="0" err="1">
                <a:solidFill>
                  <a:schemeClr val="tx1"/>
                </a:solidFill>
                <a:latin typeface="UTM Avo" panose="02040603050506020204" pitchFamily="18" charset="0"/>
                <a:cs typeface="Times New Roman" pitchFamily="18" charset="0"/>
              </a:rPr>
              <a:t>trả</a:t>
            </a:r>
            <a:r>
              <a:rPr lang="es-MX" sz="3300" dirty="0">
                <a:solidFill>
                  <a:schemeClr val="tx1"/>
                </a:solidFill>
                <a:latin typeface="UTM Avo" panose="02040603050506020204" pitchFamily="18" charset="0"/>
                <a:cs typeface="Times New Roman" pitchFamily="18" charset="0"/>
              </a:rPr>
              <a:t> </a:t>
            </a:r>
            <a:r>
              <a:rPr lang="es-MX" sz="3300" dirty="0" err="1">
                <a:solidFill>
                  <a:schemeClr val="tx1"/>
                </a:solidFill>
                <a:latin typeface="UTM Avo" panose="02040603050506020204" pitchFamily="18" charset="0"/>
                <a:cs typeface="Times New Roman" pitchFamily="18" charset="0"/>
              </a:rPr>
              <a:t>lời</a:t>
            </a:r>
            <a:r>
              <a:rPr lang="es-MX" sz="3300" dirty="0">
                <a:solidFill>
                  <a:schemeClr val="tx1"/>
                </a:solidFill>
                <a:latin typeface="UTM Avo" panose="02040603050506020204" pitchFamily="18" charset="0"/>
                <a:cs typeface="Times New Roman" pitchFamily="18" charset="0"/>
              </a:rPr>
              <a:t> </a:t>
            </a:r>
            <a:r>
              <a:rPr lang="es-MX" sz="3300" dirty="0" err="1">
                <a:solidFill>
                  <a:schemeClr val="tx1"/>
                </a:solidFill>
                <a:latin typeface="UTM Avo" panose="02040603050506020204" pitchFamily="18" charset="0"/>
                <a:cs typeface="Times New Roman" pitchFamily="18" charset="0"/>
              </a:rPr>
              <a:t>cho</a:t>
            </a:r>
            <a:r>
              <a:rPr lang="es-MX" sz="3300" dirty="0">
                <a:solidFill>
                  <a:schemeClr val="tx1"/>
                </a:solidFill>
                <a:latin typeface="UTM Avo" panose="02040603050506020204" pitchFamily="18" charset="0"/>
                <a:cs typeface="Times New Roman" pitchFamily="18" charset="0"/>
              </a:rPr>
              <a:t> </a:t>
            </a:r>
            <a:r>
              <a:rPr lang="es-MX" sz="3300" dirty="0" err="1">
                <a:solidFill>
                  <a:schemeClr val="tx1"/>
                </a:solidFill>
                <a:latin typeface="UTM Avo" panose="02040603050506020204" pitchFamily="18" charset="0"/>
                <a:cs typeface="Times New Roman" pitchFamily="18" charset="0"/>
              </a:rPr>
              <a:t>câu</a:t>
            </a:r>
            <a:r>
              <a:rPr lang="es-MX" sz="3300" dirty="0">
                <a:solidFill>
                  <a:schemeClr val="tx1"/>
                </a:solidFill>
                <a:latin typeface="UTM Avo" panose="02040603050506020204" pitchFamily="18" charset="0"/>
                <a:cs typeface="Times New Roman" pitchFamily="18" charset="0"/>
              </a:rPr>
              <a:t> </a:t>
            </a:r>
            <a:r>
              <a:rPr lang="es-MX" sz="3300" dirty="0" err="1">
                <a:solidFill>
                  <a:schemeClr val="tx1"/>
                </a:solidFill>
                <a:latin typeface="UTM Avo" panose="02040603050506020204" pitchFamily="18" charset="0"/>
                <a:cs typeface="Times New Roman" pitchFamily="18" charset="0"/>
              </a:rPr>
              <a:t>hỏi</a:t>
            </a:r>
            <a:r>
              <a:rPr lang="es-MX" sz="3300" dirty="0">
                <a:solidFill>
                  <a:schemeClr val="tx1"/>
                </a:solidFill>
                <a:latin typeface="UTM Avo" panose="02040603050506020204" pitchFamily="18" charset="0"/>
                <a:cs typeface="Times New Roman" pitchFamily="18" charset="0"/>
              </a:rPr>
              <a:t> </a:t>
            </a:r>
            <a:r>
              <a:rPr lang="es-MX" sz="3300" dirty="0" err="1">
                <a:solidFill>
                  <a:srgbClr val="FF0000"/>
                </a:solidFill>
                <a:latin typeface="UTM Avo" panose="02040603050506020204" pitchFamily="18" charset="0"/>
                <a:cs typeface="Times New Roman" pitchFamily="18" charset="0"/>
              </a:rPr>
              <a:t>làm</a:t>
            </a:r>
            <a:r>
              <a:rPr lang="es-MX" sz="3300" dirty="0">
                <a:solidFill>
                  <a:srgbClr val="FF0000"/>
                </a:solidFill>
                <a:latin typeface="UTM Avo" panose="02040603050506020204" pitchFamily="18" charset="0"/>
                <a:cs typeface="Times New Roman" pitchFamily="18" charset="0"/>
              </a:rPr>
              <a:t> </a:t>
            </a:r>
            <a:r>
              <a:rPr lang="es-MX" sz="3300" dirty="0" err="1">
                <a:solidFill>
                  <a:srgbClr val="FF0000"/>
                </a:solidFill>
                <a:latin typeface="UTM Avo" panose="02040603050506020204" pitchFamily="18" charset="0"/>
                <a:cs typeface="Times New Roman" pitchFamily="18" charset="0"/>
              </a:rPr>
              <a:t>gì</a:t>
            </a:r>
            <a:r>
              <a:rPr lang="es-MX" sz="3300" dirty="0">
                <a:solidFill>
                  <a:srgbClr val="FF0000"/>
                </a:solidFill>
                <a:latin typeface="UTM Avo" panose="02040603050506020204" pitchFamily="18" charset="0"/>
                <a:cs typeface="Times New Roman" pitchFamily="18" charset="0"/>
              </a:rPr>
              <a:t>?</a:t>
            </a:r>
          </a:p>
          <a:p>
            <a:pPr algn="ctr"/>
            <a:r>
              <a:rPr lang="es-MX" sz="3300" dirty="0">
                <a:solidFill>
                  <a:schemeClr val="tx1"/>
                </a:solidFill>
                <a:latin typeface="UTM Avo" panose="02040603050506020204" pitchFamily="18" charset="0"/>
                <a:cs typeface="Times New Roman" pitchFamily="18" charset="0"/>
              </a:rPr>
              <a:t>    - </a:t>
            </a:r>
            <a:r>
              <a:rPr lang="es-MX" sz="3300" dirty="0" err="1">
                <a:solidFill>
                  <a:schemeClr val="tx1"/>
                </a:solidFill>
                <a:latin typeface="UTM Avo" panose="02040603050506020204" pitchFamily="18" charset="0"/>
                <a:cs typeface="Times New Roman" pitchFamily="18" charset="0"/>
              </a:rPr>
              <a:t>Hải</a:t>
            </a:r>
            <a:r>
              <a:rPr lang="es-MX" sz="3300" dirty="0">
                <a:solidFill>
                  <a:schemeClr val="tx1"/>
                </a:solidFill>
                <a:latin typeface="UTM Avo" panose="02040603050506020204" pitchFamily="18" charset="0"/>
                <a:cs typeface="Times New Roman" pitchFamily="18" charset="0"/>
              </a:rPr>
              <a:t> </a:t>
            </a:r>
            <a:r>
              <a:rPr lang="es-MX" sz="3300" dirty="0" err="1">
                <a:solidFill>
                  <a:schemeClr val="tx1"/>
                </a:solidFill>
                <a:latin typeface="UTM Avo" panose="02040603050506020204" pitchFamily="18" charset="0"/>
                <a:cs typeface="Times New Roman" pitchFamily="18" charset="0"/>
              </a:rPr>
              <a:t>làm</a:t>
            </a:r>
            <a:r>
              <a:rPr lang="es-MX" sz="3300" dirty="0">
                <a:solidFill>
                  <a:schemeClr val="tx1"/>
                </a:solidFill>
                <a:latin typeface="UTM Avo" panose="02040603050506020204" pitchFamily="18" charset="0"/>
                <a:cs typeface="Times New Roman" pitchFamily="18" charset="0"/>
              </a:rPr>
              <a:t> </a:t>
            </a:r>
            <a:r>
              <a:rPr lang="es-MX" sz="3300" dirty="0" err="1">
                <a:solidFill>
                  <a:schemeClr val="tx1"/>
                </a:solidFill>
                <a:latin typeface="UTM Avo" panose="02040603050506020204" pitchFamily="18" charset="0"/>
                <a:cs typeface="Times New Roman" pitchFamily="18" charset="0"/>
              </a:rPr>
              <a:t>gì</a:t>
            </a:r>
            <a:r>
              <a:rPr lang="es-MX" sz="3300" dirty="0">
                <a:solidFill>
                  <a:schemeClr val="tx1"/>
                </a:solidFill>
                <a:latin typeface="UTM Avo" panose="02040603050506020204" pitchFamily="18" charset="0"/>
                <a:cs typeface="Times New Roman" pitchFamily="18" charset="0"/>
              </a:rPr>
              <a:t>?</a:t>
            </a:r>
            <a:endParaRPr lang="es-CL" sz="3300" dirty="0">
              <a:solidFill>
                <a:schemeClr val="tx1"/>
              </a:solidFill>
              <a:latin typeface="UTM Avo" panose="02040603050506020204" pitchFamily="18" charset="0"/>
              <a:cs typeface="Times New Roman" pitchFamily="18" charset="0"/>
            </a:endParaRPr>
          </a:p>
        </p:txBody>
      </p:sp>
      <p:pic>
        <p:nvPicPr>
          <p:cNvPr id="22" name="Picture 21">
            <a:extLst>
              <a:ext uri="{FF2B5EF4-FFF2-40B4-BE49-F238E27FC236}">
                <a16:creationId xmlns:a16="http://schemas.microsoft.com/office/drawing/2014/main" id="{7B577CCD-CC08-4EC9-9D4B-6F25A64CAB7B}"/>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55000" y="2972310"/>
            <a:ext cx="3772877" cy="3489586"/>
          </a:xfrm>
          <a:prstGeom prst="rect">
            <a:avLst/>
          </a:prstGeom>
        </p:spPr>
      </p:pic>
      <p:grpSp>
        <p:nvGrpSpPr>
          <p:cNvPr id="14" name="Group 13">
            <a:extLst>
              <a:ext uri="{FF2B5EF4-FFF2-40B4-BE49-F238E27FC236}">
                <a16:creationId xmlns:a16="http://schemas.microsoft.com/office/drawing/2014/main" id="{A4C3231B-73E1-4A86-94F5-682E10B3E78E}"/>
              </a:ext>
            </a:extLst>
          </p:cNvPr>
          <p:cNvGrpSpPr/>
          <p:nvPr/>
        </p:nvGrpSpPr>
        <p:grpSpPr>
          <a:xfrm>
            <a:off x="0" y="335583"/>
            <a:ext cx="11887200" cy="1561140"/>
            <a:chOff x="1091858" y="171197"/>
            <a:chExt cx="8613795" cy="1561140"/>
          </a:xfrm>
        </p:grpSpPr>
        <p:sp>
          <p:nvSpPr>
            <p:cNvPr id="24" name="Speech Bubble: Rectangle with Corners Rounded 23">
              <a:extLst>
                <a:ext uri="{FF2B5EF4-FFF2-40B4-BE49-F238E27FC236}">
                  <a16:creationId xmlns:a16="http://schemas.microsoft.com/office/drawing/2014/main" id="{D966767D-8623-4F7D-B6CC-88DC078E4266}"/>
                </a:ext>
              </a:extLst>
            </p:cNvPr>
            <p:cNvSpPr/>
            <p:nvPr/>
          </p:nvSpPr>
          <p:spPr>
            <a:xfrm>
              <a:off x="1377670" y="171197"/>
              <a:ext cx="8180148" cy="1561140"/>
            </a:xfrm>
            <a:prstGeom prst="wedgeRoundRectCallout">
              <a:avLst>
                <a:gd name="adj1" fmla="val 21200"/>
                <a:gd name="adj2" fmla="val -46365"/>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sz="3200" dirty="0">
                <a:latin typeface="UTM Avo" panose="02040603050506020204" pitchFamily="18" charset="0"/>
              </a:endParaRPr>
            </a:p>
          </p:txBody>
        </p:sp>
        <p:sp>
          <p:nvSpPr>
            <p:cNvPr id="26" name="TextBox 25">
              <a:extLst>
                <a:ext uri="{FF2B5EF4-FFF2-40B4-BE49-F238E27FC236}">
                  <a16:creationId xmlns:a16="http://schemas.microsoft.com/office/drawing/2014/main" id="{A0262B80-4F99-4445-B380-5B63CAF857CB}"/>
                </a:ext>
              </a:extLst>
            </p:cNvPr>
            <p:cNvSpPr txBox="1"/>
            <p:nvPr/>
          </p:nvSpPr>
          <p:spPr>
            <a:xfrm>
              <a:off x="1091858" y="413157"/>
              <a:ext cx="8613795" cy="1077218"/>
            </a:xfrm>
            <a:prstGeom prst="rect">
              <a:avLst/>
            </a:prstGeom>
            <a:noFill/>
          </p:spPr>
          <p:txBody>
            <a:bodyPr wrap="square" rtlCol="0">
              <a:spAutoFit/>
            </a:bodyPr>
            <a:lstStyle/>
            <a:p>
              <a:pPr algn="ctr"/>
              <a:r>
                <a:rPr lang="en-US" sz="3200" dirty="0" err="1">
                  <a:solidFill>
                    <a:srgbClr val="002060"/>
                  </a:solidFill>
                  <a:latin typeface="UTM Avo" panose="02040603050506020204" pitchFamily="18" charset="0"/>
                </a:rPr>
                <a:t>Bộ</a:t>
              </a:r>
              <a:r>
                <a:rPr lang="en-US" sz="3200" dirty="0">
                  <a:solidFill>
                    <a:srgbClr val="002060"/>
                  </a:solidFill>
                  <a:latin typeface="UTM Avo" panose="02040603050506020204" pitchFamily="18" charset="0"/>
                </a:rPr>
                <a:t> </a:t>
              </a:r>
              <a:r>
                <a:rPr lang="en-US" sz="3200" dirty="0" err="1">
                  <a:solidFill>
                    <a:srgbClr val="002060"/>
                  </a:solidFill>
                  <a:latin typeface="UTM Avo" panose="02040603050506020204" pitchFamily="18" charset="0"/>
                </a:rPr>
                <a:t>phận</a:t>
              </a:r>
              <a:r>
                <a:rPr lang="en-US" sz="3200" dirty="0">
                  <a:solidFill>
                    <a:srgbClr val="002060"/>
                  </a:solidFill>
                  <a:latin typeface="UTM Avo" panose="02040603050506020204" pitchFamily="18" charset="0"/>
                </a:rPr>
                <a:t> in </a:t>
              </a:r>
              <a:r>
                <a:rPr lang="en-US" sz="3200" dirty="0" err="1">
                  <a:solidFill>
                    <a:srgbClr val="002060"/>
                  </a:solidFill>
                  <a:latin typeface="UTM Avo" panose="02040603050506020204" pitchFamily="18" charset="0"/>
                </a:rPr>
                <a:t>đậm</a:t>
              </a:r>
              <a:r>
                <a:rPr lang="en-US" sz="3200" dirty="0">
                  <a:solidFill>
                    <a:srgbClr val="002060"/>
                  </a:solidFill>
                  <a:latin typeface="UTM Avo" panose="02040603050506020204" pitchFamily="18" charset="0"/>
                </a:rPr>
                <a:t> </a:t>
              </a:r>
              <a:r>
                <a:rPr lang="en-US" sz="3200" dirty="0" err="1">
                  <a:solidFill>
                    <a:srgbClr val="002060"/>
                  </a:solidFill>
                  <a:latin typeface="UTM Avo" panose="02040603050506020204" pitchFamily="18" charset="0"/>
                </a:rPr>
                <a:t>trong</a:t>
              </a:r>
              <a:r>
                <a:rPr lang="en-US" sz="3200" dirty="0">
                  <a:solidFill>
                    <a:srgbClr val="002060"/>
                  </a:solidFill>
                  <a:latin typeface="UTM Avo" panose="02040603050506020204" pitchFamily="18" charset="0"/>
                </a:rPr>
                <a:t> </a:t>
              </a:r>
              <a:r>
                <a:rPr lang="en-US" sz="3200" dirty="0" err="1">
                  <a:solidFill>
                    <a:srgbClr val="002060"/>
                  </a:solidFill>
                  <a:latin typeface="UTM Avo" panose="02040603050506020204" pitchFamily="18" charset="0"/>
                </a:rPr>
                <a:t>câu</a:t>
              </a:r>
              <a:r>
                <a:rPr lang="en-US" sz="3200" dirty="0">
                  <a:solidFill>
                    <a:srgbClr val="002060"/>
                  </a:solidFill>
                  <a:latin typeface="UTM Avo" panose="02040603050506020204" pitchFamily="18" charset="0"/>
                </a:rPr>
                <a:t> </a:t>
              </a:r>
              <a:r>
                <a:rPr lang="en-US" sz="3200" dirty="0" err="1">
                  <a:solidFill>
                    <a:srgbClr val="002060"/>
                  </a:solidFill>
                  <a:latin typeface="UTM Avo" panose="02040603050506020204" pitchFamily="18" charset="0"/>
                </a:rPr>
                <a:t>sau</a:t>
              </a:r>
              <a:r>
                <a:rPr lang="en-US" sz="3200" dirty="0">
                  <a:solidFill>
                    <a:srgbClr val="002060"/>
                  </a:solidFill>
                  <a:latin typeface="UTM Avo" panose="02040603050506020204" pitchFamily="18" charset="0"/>
                </a:rPr>
                <a:t> </a:t>
              </a:r>
              <a:r>
                <a:rPr lang="en-US" sz="3200" dirty="0" err="1">
                  <a:solidFill>
                    <a:srgbClr val="002060"/>
                  </a:solidFill>
                  <a:latin typeface="UTM Avo" panose="02040603050506020204" pitchFamily="18" charset="0"/>
                </a:rPr>
                <a:t>trả</a:t>
              </a:r>
              <a:r>
                <a:rPr lang="en-US" sz="3200" dirty="0">
                  <a:solidFill>
                    <a:srgbClr val="002060"/>
                  </a:solidFill>
                  <a:latin typeface="UTM Avo" panose="02040603050506020204" pitchFamily="18" charset="0"/>
                </a:rPr>
                <a:t> </a:t>
              </a:r>
              <a:r>
                <a:rPr lang="en-US" sz="3200" dirty="0" err="1">
                  <a:solidFill>
                    <a:srgbClr val="002060"/>
                  </a:solidFill>
                  <a:latin typeface="UTM Avo" panose="02040603050506020204" pitchFamily="18" charset="0"/>
                </a:rPr>
                <a:t>lời</a:t>
              </a:r>
              <a:r>
                <a:rPr lang="en-US" sz="3200" dirty="0">
                  <a:solidFill>
                    <a:srgbClr val="002060"/>
                  </a:solidFill>
                  <a:latin typeface="UTM Avo" panose="02040603050506020204" pitchFamily="18" charset="0"/>
                </a:rPr>
                <a:t> </a:t>
              </a:r>
              <a:r>
                <a:rPr lang="en-US" sz="3200" dirty="0" err="1">
                  <a:solidFill>
                    <a:srgbClr val="002060"/>
                  </a:solidFill>
                  <a:latin typeface="UTM Avo" panose="02040603050506020204" pitchFamily="18" charset="0"/>
                </a:rPr>
                <a:t>cho</a:t>
              </a:r>
              <a:r>
                <a:rPr lang="en-US" sz="3200" dirty="0">
                  <a:solidFill>
                    <a:srgbClr val="002060"/>
                  </a:solidFill>
                  <a:latin typeface="UTM Avo" panose="02040603050506020204" pitchFamily="18" charset="0"/>
                </a:rPr>
                <a:t> </a:t>
              </a:r>
              <a:r>
                <a:rPr lang="en-US" sz="3200" dirty="0" err="1">
                  <a:solidFill>
                    <a:srgbClr val="002060"/>
                  </a:solidFill>
                  <a:latin typeface="UTM Avo" panose="02040603050506020204" pitchFamily="18" charset="0"/>
                </a:rPr>
                <a:t>câu</a:t>
              </a:r>
              <a:r>
                <a:rPr lang="en-US" sz="3200" dirty="0">
                  <a:solidFill>
                    <a:srgbClr val="002060"/>
                  </a:solidFill>
                  <a:latin typeface="UTM Avo" panose="02040603050506020204" pitchFamily="18" charset="0"/>
                </a:rPr>
                <a:t> </a:t>
              </a:r>
              <a:r>
                <a:rPr lang="en-US" sz="3200" dirty="0" err="1">
                  <a:solidFill>
                    <a:srgbClr val="002060"/>
                  </a:solidFill>
                  <a:latin typeface="UTM Avo" panose="02040603050506020204" pitchFamily="18" charset="0"/>
                </a:rPr>
                <a:t>hỏi</a:t>
              </a:r>
              <a:r>
                <a:rPr lang="en-US" sz="3200" dirty="0">
                  <a:solidFill>
                    <a:srgbClr val="002060"/>
                  </a:solidFill>
                  <a:latin typeface="UTM Avo" panose="02040603050506020204" pitchFamily="18" charset="0"/>
                </a:rPr>
                <a:t> </a:t>
              </a:r>
              <a:r>
                <a:rPr lang="en-US" sz="3200" dirty="0" err="1">
                  <a:solidFill>
                    <a:srgbClr val="002060"/>
                  </a:solidFill>
                  <a:latin typeface="UTM Avo" panose="02040603050506020204" pitchFamily="18" charset="0"/>
                </a:rPr>
                <a:t>nào</a:t>
              </a:r>
              <a:r>
                <a:rPr lang="en-US" sz="3200" dirty="0">
                  <a:solidFill>
                    <a:srgbClr val="002060"/>
                  </a:solidFill>
                  <a:latin typeface="UTM Avo" panose="02040603050506020204" pitchFamily="18" charset="0"/>
                </a:rPr>
                <a:t>?</a:t>
              </a:r>
            </a:p>
            <a:p>
              <a:pPr algn="ctr"/>
              <a:r>
                <a:rPr lang="en-US" sz="3200" dirty="0" err="1">
                  <a:solidFill>
                    <a:srgbClr val="002060"/>
                  </a:solidFill>
                  <a:latin typeface="UTM Avo" panose="02040603050506020204" pitchFamily="18" charset="0"/>
                </a:rPr>
                <a:t>Hải</a:t>
              </a:r>
              <a:r>
                <a:rPr lang="en-US" sz="3200" dirty="0">
                  <a:solidFill>
                    <a:srgbClr val="002060"/>
                  </a:solidFill>
                  <a:latin typeface="UTM Avo" panose="02040603050506020204" pitchFamily="18" charset="0"/>
                </a:rPr>
                <a:t> </a:t>
              </a:r>
              <a:r>
                <a:rPr lang="en-US" sz="3200" b="1" u="sng" dirty="0" err="1">
                  <a:solidFill>
                    <a:srgbClr val="002060"/>
                  </a:solidFill>
                  <a:latin typeface="UTM Avo" panose="02040603050506020204" pitchFamily="18" charset="0"/>
                </a:rPr>
                <a:t>vẽ</a:t>
              </a:r>
              <a:r>
                <a:rPr lang="en-US" sz="3200" b="1" u="sng" dirty="0">
                  <a:solidFill>
                    <a:srgbClr val="002060"/>
                  </a:solidFill>
                  <a:latin typeface="UTM Avo" panose="02040603050506020204" pitchFamily="18" charset="0"/>
                </a:rPr>
                <a:t> </a:t>
              </a:r>
              <a:r>
                <a:rPr lang="en-US" sz="3200" b="1" u="sng" dirty="0" err="1">
                  <a:solidFill>
                    <a:srgbClr val="002060"/>
                  </a:solidFill>
                  <a:latin typeface="UTM Avo" panose="02040603050506020204" pitchFamily="18" charset="0"/>
                </a:rPr>
                <a:t>bức</a:t>
              </a:r>
              <a:r>
                <a:rPr lang="en-US" sz="3200" b="1" u="sng" dirty="0">
                  <a:solidFill>
                    <a:srgbClr val="002060"/>
                  </a:solidFill>
                  <a:latin typeface="UTM Avo" panose="02040603050506020204" pitchFamily="18" charset="0"/>
                </a:rPr>
                <a:t> </a:t>
              </a:r>
              <a:r>
                <a:rPr lang="en-US" sz="3200" b="1" u="sng" dirty="0" err="1">
                  <a:solidFill>
                    <a:srgbClr val="002060"/>
                  </a:solidFill>
                  <a:latin typeface="UTM Avo" panose="02040603050506020204" pitchFamily="18" charset="0"/>
                </a:rPr>
                <a:t>tranh</a:t>
              </a:r>
              <a:r>
                <a:rPr lang="en-US" sz="3200" b="1" u="sng" dirty="0">
                  <a:solidFill>
                    <a:srgbClr val="002060"/>
                  </a:solidFill>
                  <a:latin typeface="UTM Avo" panose="02040603050506020204" pitchFamily="18" charset="0"/>
                </a:rPr>
                <a:t> </a:t>
              </a:r>
              <a:r>
                <a:rPr lang="en-US" sz="3200" b="1" u="sng" dirty="0" err="1">
                  <a:solidFill>
                    <a:srgbClr val="002060"/>
                  </a:solidFill>
                  <a:latin typeface="UTM Avo" panose="02040603050506020204" pitchFamily="18" charset="0"/>
                </a:rPr>
                <a:t>bàn</a:t>
              </a:r>
              <a:r>
                <a:rPr lang="en-US" sz="3200" b="1" u="sng" dirty="0">
                  <a:solidFill>
                    <a:srgbClr val="002060"/>
                  </a:solidFill>
                  <a:latin typeface="UTM Avo" panose="02040603050506020204" pitchFamily="18" charset="0"/>
                </a:rPr>
                <a:t> </a:t>
              </a:r>
              <a:r>
                <a:rPr lang="en-US" sz="3200" b="1" u="sng" dirty="0" err="1">
                  <a:solidFill>
                    <a:srgbClr val="002060"/>
                  </a:solidFill>
                  <a:latin typeface="UTM Avo" panose="02040603050506020204" pitchFamily="18" charset="0"/>
                </a:rPr>
                <a:t>tay</a:t>
              </a:r>
              <a:r>
                <a:rPr lang="en-US" sz="3200" dirty="0">
                  <a:solidFill>
                    <a:srgbClr val="002060"/>
                  </a:solidFill>
                  <a:latin typeface="UTM Avo" panose="02040603050506020204" pitchFamily="18" charset="0"/>
                </a:rPr>
                <a:t>.</a:t>
              </a:r>
            </a:p>
          </p:txBody>
        </p:sp>
      </p:grpSp>
    </p:spTree>
    <p:extLst>
      <p:ext uri="{BB962C8B-B14F-4D97-AF65-F5344CB8AC3E}">
        <p14:creationId xmlns:p14="http://schemas.microsoft.com/office/powerpoint/2010/main" val="32034340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0-#ppt_w/2"/>
                                          </p:val>
                                        </p:tav>
                                        <p:tav tm="100000">
                                          <p:val>
                                            <p:strVal val="#ppt_x"/>
                                          </p:val>
                                        </p:tav>
                                      </p:tavLst>
                                    </p:anim>
                                    <p:anim calcmode="lin" valueType="num">
                                      <p:cBhvr additive="base">
                                        <p:cTn id="8"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strVal val="#ppt_w+.3"/>
                                          </p:val>
                                        </p:tav>
                                        <p:tav tm="100000">
                                          <p:val>
                                            <p:strVal val="#ppt_w"/>
                                          </p:val>
                                        </p:tav>
                                      </p:tavLst>
                                    </p:anim>
                                    <p:anim calcmode="lin" valueType="num">
                                      <p:cBhvr>
                                        <p:cTn id="14" dur="1000" fill="hold"/>
                                        <p:tgtEl>
                                          <p:spTgt spid="17"/>
                                        </p:tgtEl>
                                        <p:attrNameLst>
                                          <p:attrName>ppt_h</p:attrName>
                                        </p:attrNameLst>
                                      </p:cBhvr>
                                      <p:tavLst>
                                        <p:tav tm="0">
                                          <p:val>
                                            <p:strVal val="#ppt_h"/>
                                          </p:val>
                                        </p:tav>
                                        <p:tav tm="100000">
                                          <p:val>
                                            <p:strVal val="#ppt_h"/>
                                          </p:val>
                                        </p:tav>
                                      </p:tavLst>
                                    </p:anim>
                                    <p:animEffect transition="in" filter="fade">
                                      <p:cBhvr>
                                        <p:cTn id="15" dur="1000"/>
                                        <p:tgtEl>
                                          <p:spTgt spid="17"/>
                                        </p:tgtEl>
                                      </p:cBhvr>
                                    </p:animEffect>
                                  </p:childTnLst>
                                </p:cTn>
                              </p:par>
                            </p:childTnLst>
                          </p:cTn>
                        </p:par>
                        <p:par>
                          <p:cTn id="16" fill="hold">
                            <p:stCondLst>
                              <p:cond delay="1000"/>
                            </p:stCondLst>
                            <p:childTnLst>
                              <p:par>
                                <p:cTn id="17" presetID="22" presetClass="emph" presetSubtype="0" fill="hold" grpId="1" nodeType="afterEffect">
                                  <p:stCondLst>
                                    <p:cond delay="0"/>
                                  </p:stCondLst>
                                  <p:childTnLst>
                                    <p:animClr clrSpc="hsl" dir="cw">
                                      <p:cBhvr override="childStyle">
                                        <p:cTn id="18" dur="500" fill="hold"/>
                                        <p:tgtEl>
                                          <p:spTgt spid="17"/>
                                        </p:tgtEl>
                                        <p:attrNameLst>
                                          <p:attrName>style.color</p:attrName>
                                        </p:attrNameLst>
                                      </p:cBhvr>
                                      <p:by>
                                        <p:hsl h="-7200000" s="0" l="0"/>
                                      </p:by>
                                    </p:animClr>
                                    <p:animClr clrSpc="hsl" dir="cw">
                                      <p:cBhvr>
                                        <p:cTn id="19" dur="500" fill="hold"/>
                                        <p:tgtEl>
                                          <p:spTgt spid="17"/>
                                        </p:tgtEl>
                                        <p:attrNameLst>
                                          <p:attrName>fillcolor</p:attrName>
                                        </p:attrNameLst>
                                      </p:cBhvr>
                                      <p:by>
                                        <p:hsl h="-7200000" s="0" l="0"/>
                                      </p:by>
                                    </p:animClr>
                                    <p:animClr clrSpc="hsl" dir="cw">
                                      <p:cBhvr>
                                        <p:cTn id="20" dur="500" fill="hold"/>
                                        <p:tgtEl>
                                          <p:spTgt spid="17"/>
                                        </p:tgtEl>
                                        <p:attrNameLst>
                                          <p:attrName>stroke.color</p:attrName>
                                        </p:attrNameLst>
                                      </p:cBhvr>
                                      <p:by>
                                        <p:hsl h="-7200000" s="0" l="0"/>
                                      </p:by>
                                    </p:animClr>
                                    <p:set>
                                      <p:cBhvr>
                                        <p:cTn id="21" dur="500" fill="hold"/>
                                        <p:tgtEl>
                                          <p:spTgt spid="17"/>
                                        </p:tgtEl>
                                        <p:attrNameLst>
                                          <p:attrName>fill.type</p:attrName>
                                        </p:attrNameLst>
                                      </p:cBhvr>
                                      <p:to>
                                        <p:strVal val="solid"/>
                                      </p:to>
                                    </p:set>
                                  </p:childTnLst>
                                  <p:subTnLst>
                                    <p:audio>
                                      <p:cMediaNode>
                                        <p:cTn display="0" masterRel="sameClick">
                                          <p:stCondLst>
                                            <p:cond evt="begin" delay="0">
                                              <p:tn val="17"/>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0ED438-9CB3-450F-BB33-938AB2F1233C}"/>
              </a:ext>
            </a:extLst>
          </p:cNvPr>
          <p:cNvPicPr>
            <a:picLocks noChangeAspect="1"/>
          </p:cNvPicPr>
          <p:nvPr/>
        </p:nvPicPr>
        <p:blipFill>
          <a:blip r:embed="rId3"/>
          <a:stretch>
            <a:fillRect/>
          </a:stretch>
        </p:blipFill>
        <p:spPr>
          <a:xfrm>
            <a:off x="0" y="-5660"/>
            <a:ext cx="12192000" cy="6453233"/>
          </a:xfrm>
          <a:prstGeom prst="rect">
            <a:avLst/>
          </a:prstGeom>
        </p:spPr>
      </p:pic>
      <p:pic>
        <p:nvPicPr>
          <p:cNvPr id="8" name="Picture 2" descr="Resultado de imagen para marciano  png">
            <a:hlinkClick r:id="rId4" action="ppaction://hlinksldjump"/>
            <a:extLst>
              <a:ext uri="{FF2B5EF4-FFF2-40B4-BE49-F238E27FC236}">
                <a16:creationId xmlns:a16="http://schemas.microsoft.com/office/drawing/2014/main" id="{DF5CDE70-26DF-44CE-B6D5-97EAE7A412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8999"/>
            <a:ext cx="2251696" cy="30328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438159F-C55B-4A7B-803F-EFC8128CA173}"/>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62767" y="3507646"/>
            <a:ext cx="2987041" cy="2762755"/>
          </a:xfrm>
          <a:prstGeom prst="rect">
            <a:avLst/>
          </a:prstGeom>
        </p:spPr>
      </p:pic>
      <p:grpSp>
        <p:nvGrpSpPr>
          <p:cNvPr id="18" name="Group 17">
            <a:extLst>
              <a:ext uri="{FF2B5EF4-FFF2-40B4-BE49-F238E27FC236}">
                <a16:creationId xmlns:a16="http://schemas.microsoft.com/office/drawing/2014/main" id="{FDD0716F-0207-45C3-AF39-51B8AAF10323}"/>
              </a:ext>
            </a:extLst>
          </p:cNvPr>
          <p:cNvGrpSpPr/>
          <p:nvPr/>
        </p:nvGrpSpPr>
        <p:grpSpPr>
          <a:xfrm>
            <a:off x="410817" y="404767"/>
            <a:ext cx="11476383" cy="1812701"/>
            <a:chOff x="1377670" y="171198"/>
            <a:chExt cx="8180148" cy="1418757"/>
          </a:xfrm>
        </p:grpSpPr>
        <p:sp>
          <p:nvSpPr>
            <p:cNvPr id="20" name="Speech Bubble: Rectangle with Corners Rounded 19">
              <a:extLst>
                <a:ext uri="{FF2B5EF4-FFF2-40B4-BE49-F238E27FC236}">
                  <a16:creationId xmlns:a16="http://schemas.microsoft.com/office/drawing/2014/main" id="{B740CFF7-B9B8-421E-AFC7-F8472F04A24A}"/>
                </a:ext>
              </a:extLst>
            </p:cNvPr>
            <p:cNvSpPr/>
            <p:nvPr/>
          </p:nvSpPr>
          <p:spPr>
            <a:xfrm>
              <a:off x="1377670" y="171198"/>
              <a:ext cx="8180148" cy="1418757"/>
            </a:xfrm>
            <a:prstGeom prst="wedgeRoundRectCallout">
              <a:avLst>
                <a:gd name="adj1" fmla="val 21200"/>
                <a:gd name="adj2" fmla="val -46365"/>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sz="3200" dirty="0">
                <a:latin typeface="UTM Avo" panose="02040603050506020204" pitchFamily="18" charset="0"/>
              </a:endParaRPr>
            </a:p>
          </p:txBody>
        </p:sp>
        <p:sp>
          <p:nvSpPr>
            <p:cNvPr id="21" name="TextBox 20">
              <a:extLst>
                <a:ext uri="{FF2B5EF4-FFF2-40B4-BE49-F238E27FC236}">
                  <a16:creationId xmlns:a16="http://schemas.microsoft.com/office/drawing/2014/main" id="{976AAE15-CF52-4395-8289-BD5070C0A3D9}"/>
                </a:ext>
              </a:extLst>
            </p:cNvPr>
            <p:cNvSpPr txBox="1"/>
            <p:nvPr/>
          </p:nvSpPr>
          <p:spPr>
            <a:xfrm>
              <a:off x="1473251" y="413157"/>
              <a:ext cx="7928359" cy="843112"/>
            </a:xfrm>
            <a:prstGeom prst="rect">
              <a:avLst/>
            </a:prstGeom>
            <a:noFill/>
          </p:spPr>
          <p:txBody>
            <a:bodyPr wrap="square" rtlCol="0">
              <a:spAutoFit/>
            </a:bodyPr>
            <a:lstStyle/>
            <a:p>
              <a:pPr algn="ctr"/>
              <a:r>
                <a:rPr lang="en-US" sz="3200" dirty="0" err="1">
                  <a:solidFill>
                    <a:srgbClr val="002060"/>
                  </a:solidFill>
                  <a:latin typeface="UTM Avo" panose="02040603050506020204" pitchFamily="18" charset="0"/>
                </a:rPr>
                <a:t>Bộ</a:t>
              </a:r>
              <a:r>
                <a:rPr lang="en-US" sz="3200" dirty="0">
                  <a:solidFill>
                    <a:srgbClr val="002060"/>
                  </a:solidFill>
                  <a:latin typeface="UTM Avo" panose="02040603050506020204" pitchFamily="18" charset="0"/>
                </a:rPr>
                <a:t> </a:t>
              </a:r>
              <a:r>
                <a:rPr lang="en-US" sz="3200" dirty="0" err="1">
                  <a:solidFill>
                    <a:srgbClr val="002060"/>
                  </a:solidFill>
                  <a:latin typeface="UTM Avo" panose="02040603050506020204" pitchFamily="18" charset="0"/>
                </a:rPr>
                <a:t>phận</a:t>
              </a:r>
              <a:r>
                <a:rPr lang="en-US" sz="3200" dirty="0">
                  <a:solidFill>
                    <a:srgbClr val="002060"/>
                  </a:solidFill>
                  <a:latin typeface="UTM Avo" panose="02040603050506020204" pitchFamily="18" charset="0"/>
                </a:rPr>
                <a:t> in </a:t>
              </a:r>
              <a:r>
                <a:rPr lang="en-US" sz="3200" dirty="0" err="1">
                  <a:solidFill>
                    <a:srgbClr val="002060"/>
                  </a:solidFill>
                  <a:latin typeface="UTM Avo" panose="02040603050506020204" pitchFamily="18" charset="0"/>
                </a:rPr>
                <a:t>đậm</a:t>
              </a:r>
              <a:r>
                <a:rPr lang="en-US" sz="3200" dirty="0">
                  <a:solidFill>
                    <a:srgbClr val="002060"/>
                  </a:solidFill>
                  <a:latin typeface="UTM Avo" panose="02040603050506020204" pitchFamily="18" charset="0"/>
                </a:rPr>
                <a:t> </a:t>
              </a:r>
              <a:r>
                <a:rPr lang="en-US" sz="3200" dirty="0" err="1">
                  <a:solidFill>
                    <a:srgbClr val="002060"/>
                  </a:solidFill>
                  <a:latin typeface="UTM Avo" panose="02040603050506020204" pitchFamily="18" charset="0"/>
                </a:rPr>
                <a:t>trong</a:t>
              </a:r>
              <a:r>
                <a:rPr lang="en-US" sz="3200" dirty="0">
                  <a:solidFill>
                    <a:srgbClr val="002060"/>
                  </a:solidFill>
                  <a:latin typeface="UTM Avo" panose="02040603050506020204" pitchFamily="18" charset="0"/>
                </a:rPr>
                <a:t> </a:t>
              </a:r>
              <a:r>
                <a:rPr lang="en-US" sz="3200" dirty="0" err="1">
                  <a:solidFill>
                    <a:srgbClr val="002060"/>
                  </a:solidFill>
                  <a:latin typeface="UTM Avo" panose="02040603050506020204" pitchFamily="18" charset="0"/>
                </a:rPr>
                <a:t>câu</a:t>
              </a:r>
              <a:r>
                <a:rPr lang="en-US" sz="3200" dirty="0">
                  <a:solidFill>
                    <a:srgbClr val="002060"/>
                  </a:solidFill>
                  <a:latin typeface="UTM Avo" panose="02040603050506020204" pitchFamily="18" charset="0"/>
                </a:rPr>
                <a:t> </a:t>
              </a:r>
              <a:r>
                <a:rPr lang="en-US" sz="3200" dirty="0" err="1">
                  <a:solidFill>
                    <a:srgbClr val="002060"/>
                  </a:solidFill>
                  <a:latin typeface="UTM Avo" panose="02040603050506020204" pitchFamily="18" charset="0"/>
                </a:rPr>
                <a:t>sau</a:t>
              </a:r>
              <a:r>
                <a:rPr lang="en-US" sz="3200" dirty="0">
                  <a:solidFill>
                    <a:srgbClr val="002060"/>
                  </a:solidFill>
                  <a:latin typeface="UTM Avo" panose="02040603050506020204" pitchFamily="18" charset="0"/>
                </a:rPr>
                <a:t> </a:t>
              </a:r>
              <a:r>
                <a:rPr lang="en-US" sz="3200" dirty="0" err="1">
                  <a:solidFill>
                    <a:srgbClr val="002060"/>
                  </a:solidFill>
                  <a:latin typeface="UTM Avo" panose="02040603050506020204" pitchFamily="18" charset="0"/>
                </a:rPr>
                <a:t>trả</a:t>
              </a:r>
              <a:r>
                <a:rPr lang="en-US" sz="3200" dirty="0">
                  <a:solidFill>
                    <a:srgbClr val="002060"/>
                  </a:solidFill>
                  <a:latin typeface="UTM Avo" panose="02040603050506020204" pitchFamily="18" charset="0"/>
                </a:rPr>
                <a:t> </a:t>
              </a:r>
              <a:r>
                <a:rPr lang="en-US" sz="3200" dirty="0" err="1">
                  <a:solidFill>
                    <a:srgbClr val="002060"/>
                  </a:solidFill>
                  <a:latin typeface="UTM Avo" panose="02040603050506020204" pitchFamily="18" charset="0"/>
                </a:rPr>
                <a:t>lời</a:t>
              </a:r>
              <a:r>
                <a:rPr lang="en-US" sz="3200" dirty="0">
                  <a:solidFill>
                    <a:srgbClr val="002060"/>
                  </a:solidFill>
                  <a:latin typeface="UTM Avo" panose="02040603050506020204" pitchFamily="18" charset="0"/>
                </a:rPr>
                <a:t> </a:t>
              </a:r>
              <a:r>
                <a:rPr lang="en-US" sz="3200" dirty="0" err="1">
                  <a:solidFill>
                    <a:srgbClr val="002060"/>
                  </a:solidFill>
                  <a:latin typeface="UTM Avo" panose="02040603050506020204" pitchFamily="18" charset="0"/>
                </a:rPr>
                <a:t>cho</a:t>
              </a:r>
              <a:r>
                <a:rPr lang="en-US" sz="3200" dirty="0">
                  <a:solidFill>
                    <a:srgbClr val="002060"/>
                  </a:solidFill>
                  <a:latin typeface="UTM Avo" panose="02040603050506020204" pitchFamily="18" charset="0"/>
                </a:rPr>
                <a:t> </a:t>
              </a:r>
              <a:r>
                <a:rPr lang="en-US" sz="3200" dirty="0" err="1">
                  <a:solidFill>
                    <a:srgbClr val="002060"/>
                  </a:solidFill>
                  <a:latin typeface="UTM Avo" panose="02040603050506020204" pitchFamily="18" charset="0"/>
                </a:rPr>
                <a:t>câu</a:t>
              </a:r>
              <a:r>
                <a:rPr lang="en-US" sz="3200" dirty="0">
                  <a:solidFill>
                    <a:srgbClr val="002060"/>
                  </a:solidFill>
                  <a:latin typeface="UTM Avo" panose="02040603050506020204" pitchFamily="18" charset="0"/>
                </a:rPr>
                <a:t> </a:t>
              </a:r>
              <a:r>
                <a:rPr lang="en-US" sz="3200" err="1">
                  <a:solidFill>
                    <a:srgbClr val="002060"/>
                  </a:solidFill>
                  <a:latin typeface="UTM Avo" panose="02040603050506020204" pitchFamily="18" charset="0"/>
                </a:rPr>
                <a:t>hỏi</a:t>
              </a:r>
              <a:r>
                <a:rPr lang="en-US" sz="3200">
                  <a:solidFill>
                    <a:srgbClr val="002060"/>
                  </a:solidFill>
                  <a:latin typeface="UTM Avo" panose="02040603050506020204" pitchFamily="18" charset="0"/>
                </a:rPr>
                <a:t> nào?</a:t>
              </a:r>
            </a:p>
            <a:p>
              <a:pPr algn="ctr"/>
              <a:r>
                <a:rPr lang="en-US" sz="3200">
                  <a:solidFill>
                    <a:srgbClr val="002060"/>
                  </a:solidFill>
                  <a:latin typeface="UTM Avo" panose="02040603050506020204" pitchFamily="18" charset="0"/>
                </a:rPr>
                <a:t>Áo quần </a:t>
              </a:r>
              <a:r>
                <a:rPr lang="en-US" sz="3200" b="1" u="sng">
                  <a:solidFill>
                    <a:srgbClr val="002060"/>
                  </a:solidFill>
                  <a:latin typeface="UTM Avo" panose="02040603050506020204" pitchFamily="18" charset="0"/>
                </a:rPr>
                <a:t>sạch sẽ</a:t>
              </a:r>
              <a:r>
                <a:rPr lang="en-US" sz="3200">
                  <a:solidFill>
                    <a:srgbClr val="002060"/>
                  </a:solidFill>
                  <a:latin typeface="UTM Avo" panose="02040603050506020204" pitchFamily="18" charset="0"/>
                </a:rPr>
                <a:t>.</a:t>
              </a:r>
              <a:endParaRPr lang="en-US" sz="3200" dirty="0">
                <a:solidFill>
                  <a:srgbClr val="002060"/>
                </a:solidFill>
                <a:latin typeface="UTM Avo" panose="02040603050506020204" pitchFamily="18" charset="0"/>
              </a:endParaRPr>
            </a:p>
          </p:txBody>
        </p:sp>
      </p:grpSp>
      <p:sp>
        <p:nvSpPr>
          <p:cNvPr id="22" name="BUENO">
            <a:extLst>
              <a:ext uri="{FF2B5EF4-FFF2-40B4-BE49-F238E27FC236}">
                <a16:creationId xmlns:a16="http://schemas.microsoft.com/office/drawing/2014/main" id="{33B64027-94B0-4593-9C89-D7DABE9A2CBE}"/>
              </a:ext>
            </a:extLst>
          </p:cNvPr>
          <p:cNvSpPr/>
          <p:nvPr/>
        </p:nvSpPr>
        <p:spPr>
          <a:xfrm>
            <a:off x="2251695" y="2848003"/>
            <a:ext cx="7329627" cy="1940565"/>
          </a:xfrm>
          <a:prstGeom prst="roundRect">
            <a:avLst/>
          </a:prstGeom>
          <a:solidFill>
            <a:srgbClr val="99FFCC"/>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3300" dirty="0">
                <a:solidFill>
                  <a:schemeClr val="tx1"/>
                </a:solidFill>
                <a:latin typeface="UTM Avo" panose="02040603050506020204" pitchFamily="18" charset="0"/>
                <a:cs typeface="Times New Roman" pitchFamily="18" charset="0"/>
              </a:rPr>
              <a:t>  </a:t>
            </a:r>
            <a:r>
              <a:rPr lang="es-MX" sz="3300" dirty="0" err="1">
                <a:solidFill>
                  <a:schemeClr val="tx1"/>
                </a:solidFill>
                <a:latin typeface="UTM Avo" panose="02040603050506020204" pitchFamily="18" charset="0"/>
                <a:cs typeface="Times New Roman" pitchFamily="18" charset="0"/>
              </a:rPr>
              <a:t>Bộ</a:t>
            </a:r>
            <a:r>
              <a:rPr lang="es-MX" sz="3300" dirty="0">
                <a:solidFill>
                  <a:schemeClr val="tx1"/>
                </a:solidFill>
                <a:latin typeface="UTM Avo" panose="02040603050506020204" pitchFamily="18" charset="0"/>
                <a:cs typeface="Times New Roman" pitchFamily="18" charset="0"/>
              </a:rPr>
              <a:t> </a:t>
            </a:r>
            <a:r>
              <a:rPr lang="es-MX" sz="3300" dirty="0" err="1">
                <a:solidFill>
                  <a:schemeClr val="tx1"/>
                </a:solidFill>
                <a:latin typeface="UTM Avo" panose="02040603050506020204" pitchFamily="18" charset="0"/>
                <a:cs typeface="Times New Roman" pitchFamily="18" charset="0"/>
              </a:rPr>
              <a:t>phận</a:t>
            </a:r>
            <a:r>
              <a:rPr lang="es-MX" sz="3300" dirty="0">
                <a:solidFill>
                  <a:schemeClr val="tx1"/>
                </a:solidFill>
                <a:latin typeface="UTM Avo" panose="02040603050506020204" pitchFamily="18" charset="0"/>
                <a:cs typeface="Times New Roman" pitchFamily="18" charset="0"/>
              </a:rPr>
              <a:t> </a:t>
            </a:r>
            <a:r>
              <a:rPr lang="es-MX" sz="3300">
                <a:solidFill>
                  <a:schemeClr val="tx1"/>
                </a:solidFill>
                <a:latin typeface="UTM Avo" panose="02040603050506020204" pitchFamily="18" charset="0"/>
                <a:cs typeface="Times New Roman" pitchFamily="18" charset="0"/>
              </a:rPr>
              <a:t>in đậm “</a:t>
            </a:r>
            <a:r>
              <a:rPr lang="es-MX" sz="3300">
                <a:solidFill>
                  <a:srgbClr val="FF0000"/>
                </a:solidFill>
                <a:latin typeface="UTM Avo" panose="02040603050506020204" pitchFamily="18" charset="0"/>
                <a:cs typeface="Times New Roman" pitchFamily="18" charset="0"/>
              </a:rPr>
              <a:t>sạch sẽ</a:t>
            </a:r>
            <a:r>
              <a:rPr lang="es-MX" sz="3300">
                <a:solidFill>
                  <a:schemeClr val="tx1"/>
                </a:solidFill>
                <a:latin typeface="UTM Avo" panose="02040603050506020204" pitchFamily="18" charset="0"/>
                <a:cs typeface="Times New Roman" pitchFamily="18" charset="0"/>
              </a:rPr>
              <a:t>” </a:t>
            </a:r>
            <a:r>
              <a:rPr lang="es-MX" sz="3300" dirty="0" err="1">
                <a:solidFill>
                  <a:schemeClr val="tx1"/>
                </a:solidFill>
                <a:latin typeface="UTM Avo" panose="02040603050506020204" pitchFamily="18" charset="0"/>
                <a:cs typeface="Times New Roman" pitchFamily="18" charset="0"/>
              </a:rPr>
              <a:t>trả</a:t>
            </a:r>
            <a:r>
              <a:rPr lang="es-MX" sz="3300" dirty="0">
                <a:solidFill>
                  <a:schemeClr val="tx1"/>
                </a:solidFill>
                <a:latin typeface="UTM Avo" panose="02040603050506020204" pitchFamily="18" charset="0"/>
                <a:cs typeface="Times New Roman" pitchFamily="18" charset="0"/>
              </a:rPr>
              <a:t> </a:t>
            </a:r>
            <a:r>
              <a:rPr lang="es-MX" sz="3300" dirty="0" err="1">
                <a:solidFill>
                  <a:schemeClr val="tx1"/>
                </a:solidFill>
                <a:latin typeface="UTM Avo" panose="02040603050506020204" pitchFamily="18" charset="0"/>
                <a:cs typeface="Times New Roman" pitchFamily="18" charset="0"/>
              </a:rPr>
              <a:t>lời</a:t>
            </a:r>
            <a:r>
              <a:rPr lang="es-MX" sz="3300" dirty="0">
                <a:solidFill>
                  <a:schemeClr val="tx1"/>
                </a:solidFill>
                <a:latin typeface="UTM Avo" panose="02040603050506020204" pitchFamily="18" charset="0"/>
                <a:cs typeface="Times New Roman" pitchFamily="18" charset="0"/>
              </a:rPr>
              <a:t> cho </a:t>
            </a:r>
            <a:r>
              <a:rPr lang="es-MX" sz="3300" dirty="0" err="1">
                <a:solidFill>
                  <a:schemeClr val="tx1"/>
                </a:solidFill>
                <a:latin typeface="UTM Avo" panose="02040603050506020204" pitchFamily="18" charset="0"/>
                <a:cs typeface="Times New Roman" pitchFamily="18" charset="0"/>
              </a:rPr>
              <a:t>câu</a:t>
            </a:r>
            <a:r>
              <a:rPr lang="es-MX" sz="3300" dirty="0">
                <a:solidFill>
                  <a:schemeClr val="tx1"/>
                </a:solidFill>
                <a:latin typeface="UTM Avo" panose="02040603050506020204" pitchFamily="18" charset="0"/>
                <a:cs typeface="Times New Roman" pitchFamily="18" charset="0"/>
              </a:rPr>
              <a:t> </a:t>
            </a:r>
            <a:r>
              <a:rPr lang="es-MX" sz="3300" err="1">
                <a:solidFill>
                  <a:schemeClr val="tx1"/>
                </a:solidFill>
                <a:latin typeface="UTM Avo" panose="02040603050506020204" pitchFamily="18" charset="0"/>
                <a:cs typeface="Times New Roman" pitchFamily="18" charset="0"/>
              </a:rPr>
              <a:t>hỏi</a:t>
            </a:r>
            <a:r>
              <a:rPr lang="es-MX" sz="3300">
                <a:solidFill>
                  <a:schemeClr val="tx1"/>
                </a:solidFill>
                <a:latin typeface="UTM Avo" panose="02040603050506020204" pitchFamily="18" charset="0"/>
                <a:cs typeface="Times New Roman" pitchFamily="18" charset="0"/>
              </a:rPr>
              <a:t> </a:t>
            </a:r>
            <a:r>
              <a:rPr lang="es-MX" sz="3300">
                <a:solidFill>
                  <a:srgbClr val="FF0000"/>
                </a:solidFill>
                <a:latin typeface="UTM Avo" panose="02040603050506020204" pitchFamily="18" charset="0"/>
                <a:cs typeface="Times New Roman" pitchFamily="18" charset="0"/>
              </a:rPr>
              <a:t>thế nào ?</a:t>
            </a:r>
          </a:p>
          <a:p>
            <a:pPr algn="ctr"/>
            <a:r>
              <a:rPr lang="es-MX" sz="3300">
                <a:solidFill>
                  <a:schemeClr val="tx1"/>
                </a:solidFill>
                <a:latin typeface="UTM Avo" panose="02040603050506020204" pitchFamily="18" charset="0"/>
                <a:cs typeface="Times New Roman" pitchFamily="18" charset="0"/>
              </a:rPr>
              <a:t>    Áo quần thế nào ?</a:t>
            </a:r>
            <a:endParaRPr lang="es-CL" sz="3300" dirty="0">
              <a:solidFill>
                <a:schemeClr val="tx1"/>
              </a:solidFill>
              <a:latin typeface="UTM Avo" panose="02040603050506020204" pitchFamily="18" charset="0"/>
              <a:cs typeface="Times New Roman" pitchFamily="18" charset="0"/>
            </a:endParaRPr>
          </a:p>
        </p:txBody>
      </p:sp>
    </p:spTree>
    <p:extLst>
      <p:ext uri="{BB962C8B-B14F-4D97-AF65-F5344CB8AC3E}">
        <p14:creationId xmlns:p14="http://schemas.microsoft.com/office/powerpoint/2010/main" val="22943993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0-#ppt_w/2"/>
                                          </p:val>
                                        </p:tav>
                                        <p:tav tm="100000">
                                          <p:val>
                                            <p:strVal val="#ppt_x"/>
                                          </p:val>
                                        </p:tav>
                                      </p:tavLst>
                                    </p:anim>
                                    <p:anim calcmode="lin" valueType="num">
                                      <p:cBhvr additive="base">
                                        <p:cTn id="8"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strVal val="#ppt_w+.3"/>
                                          </p:val>
                                        </p:tav>
                                        <p:tav tm="100000">
                                          <p:val>
                                            <p:strVal val="#ppt_w"/>
                                          </p:val>
                                        </p:tav>
                                      </p:tavLst>
                                    </p:anim>
                                    <p:anim calcmode="lin" valueType="num">
                                      <p:cBhvr>
                                        <p:cTn id="14" dur="1000" fill="hold"/>
                                        <p:tgtEl>
                                          <p:spTgt spid="22"/>
                                        </p:tgtEl>
                                        <p:attrNameLst>
                                          <p:attrName>ppt_h</p:attrName>
                                        </p:attrNameLst>
                                      </p:cBhvr>
                                      <p:tavLst>
                                        <p:tav tm="0">
                                          <p:val>
                                            <p:strVal val="#ppt_h"/>
                                          </p:val>
                                        </p:tav>
                                        <p:tav tm="100000">
                                          <p:val>
                                            <p:strVal val="#ppt_h"/>
                                          </p:val>
                                        </p:tav>
                                      </p:tavLst>
                                    </p:anim>
                                    <p:animEffect transition="in" filter="fade">
                                      <p:cBhvr>
                                        <p:cTn id="15" dur="1000"/>
                                        <p:tgtEl>
                                          <p:spTgt spid="22"/>
                                        </p:tgtEl>
                                      </p:cBhvr>
                                    </p:animEffect>
                                  </p:childTnLst>
                                </p:cTn>
                              </p:par>
                            </p:childTnLst>
                          </p:cTn>
                        </p:par>
                        <p:par>
                          <p:cTn id="16" fill="hold">
                            <p:stCondLst>
                              <p:cond delay="1000"/>
                            </p:stCondLst>
                            <p:childTnLst>
                              <p:par>
                                <p:cTn id="17" presetID="22" presetClass="emph" presetSubtype="0" fill="hold" grpId="1" nodeType="afterEffect">
                                  <p:stCondLst>
                                    <p:cond delay="0"/>
                                  </p:stCondLst>
                                  <p:childTnLst>
                                    <p:animClr clrSpc="hsl" dir="cw">
                                      <p:cBhvr override="childStyle">
                                        <p:cTn id="18" dur="500" fill="hold"/>
                                        <p:tgtEl>
                                          <p:spTgt spid="22"/>
                                        </p:tgtEl>
                                        <p:attrNameLst>
                                          <p:attrName>style.color</p:attrName>
                                        </p:attrNameLst>
                                      </p:cBhvr>
                                      <p:by>
                                        <p:hsl h="-7200000" s="0" l="0"/>
                                      </p:by>
                                    </p:animClr>
                                    <p:animClr clrSpc="hsl" dir="cw">
                                      <p:cBhvr>
                                        <p:cTn id="19" dur="500" fill="hold"/>
                                        <p:tgtEl>
                                          <p:spTgt spid="22"/>
                                        </p:tgtEl>
                                        <p:attrNameLst>
                                          <p:attrName>fillcolor</p:attrName>
                                        </p:attrNameLst>
                                      </p:cBhvr>
                                      <p:by>
                                        <p:hsl h="-7200000" s="0" l="0"/>
                                      </p:by>
                                    </p:animClr>
                                    <p:animClr clrSpc="hsl" dir="cw">
                                      <p:cBhvr>
                                        <p:cTn id="20" dur="500" fill="hold"/>
                                        <p:tgtEl>
                                          <p:spTgt spid="22"/>
                                        </p:tgtEl>
                                        <p:attrNameLst>
                                          <p:attrName>stroke.color</p:attrName>
                                        </p:attrNameLst>
                                      </p:cBhvr>
                                      <p:by>
                                        <p:hsl h="-7200000" s="0" l="0"/>
                                      </p:by>
                                    </p:animClr>
                                    <p:set>
                                      <p:cBhvr>
                                        <p:cTn id="21" dur="500" fill="hold"/>
                                        <p:tgtEl>
                                          <p:spTgt spid="22"/>
                                        </p:tgtEl>
                                        <p:attrNameLst>
                                          <p:attrName>fill.type</p:attrName>
                                        </p:attrNameLst>
                                      </p:cBhvr>
                                      <p:to>
                                        <p:strVal val="solid"/>
                                      </p:to>
                                    </p:set>
                                  </p:childTnLst>
                                  <p:subTnLst>
                                    <p:audio>
                                      <p:cMediaNode>
                                        <p:cTn display="0" masterRel="sameClick">
                                          <p:stCondLst>
                                            <p:cond evt="begin" delay="0">
                                              <p:tn val="17"/>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60B841-517E-4997-B5A4-0DDD2A5B9094}"/>
              </a:ext>
            </a:extLst>
          </p:cNvPr>
          <p:cNvPicPr>
            <a:picLocks noChangeAspect="1"/>
          </p:cNvPicPr>
          <p:nvPr/>
        </p:nvPicPr>
        <p:blipFill>
          <a:blip r:embed="rId2"/>
          <a:stretch>
            <a:fillRect/>
          </a:stretch>
        </p:blipFill>
        <p:spPr>
          <a:xfrm>
            <a:off x="0" y="0"/>
            <a:ext cx="12192000" cy="6427694"/>
          </a:xfrm>
          <a:prstGeom prst="rect">
            <a:avLst/>
          </a:prstGeom>
        </p:spPr>
      </p:pic>
      <p:pic>
        <p:nvPicPr>
          <p:cNvPr id="2050" name="Picture 2" descr="Resultado de imagen para ARBOL 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694" y="3052640"/>
            <a:ext cx="2717725" cy="27384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sultado de imagen para marciano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3435" y="2952385"/>
            <a:ext cx="2251696" cy="303289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7767436" y="1596427"/>
            <a:ext cx="3021288" cy="2912425"/>
            <a:chOff x="7198843" y="1036948"/>
            <a:chExt cx="3021288" cy="2912425"/>
          </a:xfrm>
        </p:grpSpPr>
        <p:pic>
          <p:nvPicPr>
            <p:cNvPr id="6" name="Picture 4" descr="Resultado de imagen para ovni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8843" y="1036948"/>
              <a:ext cx="3021288" cy="2912425"/>
            </a:xfrm>
            <a:prstGeom prst="rect">
              <a:avLst/>
            </a:prstGeom>
            <a:noFill/>
            <a:extLst>
              <a:ext uri="{909E8E84-426E-40DD-AFC4-6F175D3DCCD1}">
                <a14:hiddenFill xmlns:a14="http://schemas.microsoft.com/office/drawing/2010/main">
                  <a:solidFill>
                    <a:srgbClr val="FFFFFF"/>
                  </a:solidFill>
                </a14:hiddenFill>
              </a:ext>
            </a:extLst>
          </p:spPr>
        </p:pic>
        <p:pic>
          <p:nvPicPr>
            <p:cNvPr id="8" name="MARCIANO2" descr="Resultado de imagen para marciano 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9857"/>
            <a:stretch/>
          </p:blipFill>
          <p:spPr bwMode="auto">
            <a:xfrm>
              <a:off x="8229600" y="1428520"/>
              <a:ext cx="876530" cy="1115326"/>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MARCIANO2" descr="Resultado de imagen para marciano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2200" y="4004571"/>
            <a:ext cx="1091867" cy="19807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sultado de imagen para ARBOL 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59540" y="3465513"/>
            <a:ext cx="2717725" cy="2738426"/>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325858" y="231746"/>
            <a:ext cx="8674810" cy="2670512"/>
          </a:xfrm>
          <a:prstGeom prst="cloudCallout">
            <a:avLst>
              <a:gd name="adj1" fmla="val 35520"/>
              <a:gd name="adj2" fmla="val 56025"/>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MX" sz="3600" dirty="0" err="1">
                <a:ln w="38100">
                  <a:noFill/>
                </a:ln>
                <a:solidFill>
                  <a:srgbClr val="002060"/>
                </a:solidFill>
                <a:latin typeface="UTM Avo" panose="02040603050506020204" pitchFamily="18" charset="0"/>
                <a:cs typeface="Times New Roman" pitchFamily="18" charset="0"/>
              </a:rPr>
              <a:t>Chào</a:t>
            </a:r>
            <a:r>
              <a:rPr lang="es-MX" sz="3600" dirty="0">
                <a:ln w="38100">
                  <a:noFill/>
                </a:ln>
                <a:solidFill>
                  <a:srgbClr val="002060"/>
                </a:solidFill>
                <a:latin typeface="UTM Avo" panose="02040603050506020204" pitchFamily="18" charset="0"/>
                <a:cs typeface="Times New Roman" pitchFamily="18" charset="0"/>
              </a:rPr>
              <a:t> </a:t>
            </a:r>
            <a:r>
              <a:rPr lang="es-MX" sz="3600" dirty="0" err="1">
                <a:ln w="38100">
                  <a:noFill/>
                </a:ln>
                <a:solidFill>
                  <a:srgbClr val="002060"/>
                </a:solidFill>
                <a:latin typeface="UTM Avo" panose="02040603050506020204" pitchFamily="18" charset="0"/>
                <a:cs typeface="Times New Roman" pitchFamily="18" charset="0"/>
              </a:rPr>
              <a:t>mừng</a:t>
            </a:r>
            <a:r>
              <a:rPr lang="es-MX" sz="3600" dirty="0">
                <a:ln w="38100">
                  <a:noFill/>
                </a:ln>
                <a:solidFill>
                  <a:srgbClr val="002060"/>
                </a:solidFill>
                <a:latin typeface="UTM Avo" panose="02040603050506020204" pitchFamily="18" charset="0"/>
                <a:cs typeface="Times New Roman" pitchFamily="18" charset="0"/>
              </a:rPr>
              <a:t> </a:t>
            </a:r>
            <a:r>
              <a:rPr lang="es-MX" sz="3600" dirty="0" err="1">
                <a:ln w="38100">
                  <a:noFill/>
                </a:ln>
                <a:solidFill>
                  <a:srgbClr val="002060"/>
                </a:solidFill>
                <a:latin typeface="UTM Avo" panose="02040603050506020204" pitchFamily="18" charset="0"/>
                <a:cs typeface="Times New Roman" pitchFamily="18" charset="0"/>
              </a:rPr>
              <a:t>bạn</a:t>
            </a:r>
            <a:r>
              <a:rPr lang="es-MX" sz="3600" dirty="0">
                <a:ln w="38100">
                  <a:noFill/>
                </a:ln>
                <a:solidFill>
                  <a:srgbClr val="002060"/>
                </a:solidFill>
                <a:latin typeface="UTM Avo" panose="02040603050506020204" pitchFamily="18" charset="0"/>
                <a:cs typeface="Times New Roman" pitchFamily="18" charset="0"/>
              </a:rPr>
              <a:t> </a:t>
            </a:r>
            <a:r>
              <a:rPr lang="es-MX" sz="3600" dirty="0" err="1">
                <a:ln w="38100">
                  <a:noFill/>
                </a:ln>
                <a:solidFill>
                  <a:srgbClr val="002060"/>
                </a:solidFill>
                <a:latin typeface="UTM Avo" panose="02040603050506020204" pitchFamily="18" charset="0"/>
                <a:cs typeface="Times New Roman" pitchFamily="18" charset="0"/>
              </a:rPr>
              <a:t>đã</a:t>
            </a:r>
            <a:r>
              <a:rPr lang="es-MX" sz="3600" dirty="0">
                <a:ln w="38100">
                  <a:noFill/>
                </a:ln>
                <a:solidFill>
                  <a:srgbClr val="002060"/>
                </a:solidFill>
                <a:latin typeface="UTM Avo" panose="02040603050506020204" pitchFamily="18" charset="0"/>
                <a:cs typeface="Times New Roman" pitchFamily="18" charset="0"/>
              </a:rPr>
              <a:t> </a:t>
            </a:r>
            <a:r>
              <a:rPr lang="es-MX" sz="3600" dirty="0" err="1">
                <a:ln w="38100">
                  <a:noFill/>
                </a:ln>
                <a:solidFill>
                  <a:srgbClr val="002060"/>
                </a:solidFill>
                <a:latin typeface="UTM Avo" panose="02040603050506020204" pitchFamily="18" charset="0"/>
                <a:cs typeface="Times New Roman" pitchFamily="18" charset="0"/>
              </a:rPr>
              <a:t>đến</a:t>
            </a:r>
            <a:r>
              <a:rPr lang="es-MX" sz="3600" dirty="0">
                <a:ln w="38100">
                  <a:noFill/>
                </a:ln>
                <a:solidFill>
                  <a:srgbClr val="002060"/>
                </a:solidFill>
                <a:latin typeface="UTM Avo" panose="02040603050506020204" pitchFamily="18" charset="0"/>
                <a:cs typeface="Times New Roman" pitchFamily="18" charset="0"/>
              </a:rPr>
              <a:t> </a:t>
            </a:r>
            <a:r>
              <a:rPr lang="es-MX" sz="3600" dirty="0" err="1">
                <a:ln w="38100">
                  <a:noFill/>
                </a:ln>
                <a:solidFill>
                  <a:srgbClr val="002060"/>
                </a:solidFill>
                <a:latin typeface="UTM Avo" panose="02040603050506020204" pitchFamily="18" charset="0"/>
                <a:cs typeface="Times New Roman" pitchFamily="18" charset="0"/>
              </a:rPr>
              <a:t>hành</a:t>
            </a:r>
            <a:r>
              <a:rPr lang="es-MX" sz="3600" dirty="0">
                <a:ln w="38100">
                  <a:noFill/>
                </a:ln>
                <a:solidFill>
                  <a:srgbClr val="002060"/>
                </a:solidFill>
                <a:latin typeface="UTM Avo" panose="02040603050506020204" pitchFamily="18" charset="0"/>
                <a:cs typeface="Times New Roman" pitchFamily="18" charset="0"/>
              </a:rPr>
              <a:t> </a:t>
            </a:r>
            <a:r>
              <a:rPr lang="es-MX" sz="3600" dirty="0" err="1">
                <a:ln w="38100">
                  <a:noFill/>
                </a:ln>
                <a:solidFill>
                  <a:srgbClr val="002060"/>
                </a:solidFill>
                <a:latin typeface="UTM Avo" panose="02040603050506020204" pitchFamily="18" charset="0"/>
                <a:cs typeface="Times New Roman" pitchFamily="18" charset="0"/>
              </a:rPr>
              <a:t>tinh</a:t>
            </a:r>
            <a:r>
              <a:rPr lang="es-MX" sz="3600" dirty="0">
                <a:ln w="38100">
                  <a:noFill/>
                </a:ln>
                <a:solidFill>
                  <a:srgbClr val="002060"/>
                </a:solidFill>
                <a:latin typeface="UTM Avo" panose="02040603050506020204" pitchFamily="18" charset="0"/>
                <a:cs typeface="Times New Roman" pitchFamily="18" charset="0"/>
              </a:rPr>
              <a:t> </a:t>
            </a:r>
            <a:r>
              <a:rPr lang="es-MX" sz="3600" dirty="0" err="1">
                <a:ln w="38100">
                  <a:noFill/>
                </a:ln>
                <a:solidFill>
                  <a:srgbClr val="002060"/>
                </a:solidFill>
                <a:latin typeface="UTM Avo" panose="02040603050506020204" pitchFamily="18" charset="0"/>
                <a:cs typeface="Times New Roman" pitchFamily="18" charset="0"/>
              </a:rPr>
              <a:t>của</a:t>
            </a:r>
            <a:r>
              <a:rPr lang="es-MX" sz="3600" dirty="0">
                <a:ln w="38100">
                  <a:noFill/>
                </a:ln>
                <a:solidFill>
                  <a:srgbClr val="002060"/>
                </a:solidFill>
                <a:latin typeface="UTM Avo" panose="02040603050506020204" pitchFamily="18" charset="0"/>
                <a:cs typeface="Times New Roman" pitchFamily="18" charset="0"/>
              </a:rPr>
              <a:t> </a:t>
            </a:r>
            <a:r>
              <a:rPr lang="es-MX" sz="3600" dirty="0" err="1">
                <a:ln w="38100">
                  <a:noFill/>
                </a:ln>
                <a:solidFill>
                  <a:srgbClr val="002060"/>
                </a:solidFill>
                <a:latin typeface="UTM Avo" panose="02040603050506020204" pitchFamily="18" charset="0"/>
                <a:cs typeface="Times New Roman" pitchFamily="18" charset="0"/>
              </a:rPr>
              <a:t>chúng</a:t>
            </a:r>
            <a:r>
              <a:rPr lang="es-MX" sz="3600" dirty="0">
                <a:ln w="38100">
                  <a:noFill/>
                </a:ln>
                <a:solidFill>
                  <a:srgbClr val="002060"/>
                </a:solidFill>
                <a:latin typeface="UTM Avo" panose="02040603050506020204" pitchFamily="18" charset="0"/>
                <a:cs typeface="Times New Roman" pitchFamily="18" charset="0"/>
              </a:rPr>
              <a:t> </a:t>
            </a:r>
            <a:r>
              <a:rPr lang="es-MX" sz="3600" dirty="0" err="1">
                <a:ln w="38100">
                  <a:noFill/>
                </a:ln>
                <a:solidFill>
                  <a:srgbClr val="002060"/>
                </a:solidFill>
                <a:latin typeface="UTM Avo" panose="02040603050506020204" pitchFamily="18" charset="0"/>
                <a:cs typeface="Times New Roman" pitchFamily="18" charset="0"/>
              </a:rPr>
              <a:t>mình</a:t>
            </a:r>
            <a:r>
              <a:rPr lang="es-MX" sz="3600" dirty="0">
                <a:ln w="38100">
                  <a:noFill/>
                </a:ln>
                <a:solidFill>
                  <a:srgbClr val="002060"/>
                </a:solidFill>
                <a:latin typeface="UTM Avo" panose="02040603050506020204" pitchFamily="18" charset="0"/>
                <a:cs typeface="Times New Roman" pitchFamily="18" charset="0"/>
              </a:rPr>
              <a:t>!</a:t>
            </a:r>
            <a:endParaRPr lang="es-CL" sz="3600" dirty="0">
              <a:ln w="38100">
                <a:noFill/>
              </a:ln>
              <a:solidFill>
                <a:srgbClr val="002060"/>
              </a:solidFill>
              <a:latin typeface="UTM Avo" panose="02040603050506020204" pitchFamily="18" charset="0"/>
              <a:cs typeface="Times New Roman" pitchFamily="18" charset="0"/>
            </a:endParaRPr>
          </a:p>
        </p:txBody>
      </p:sp>
    </p:spTree>
    <p:extLst>
      <p:ext uri="{BB962C8B-B14F-4D97-AF65-F5344CB8AC3E}">
        <p14:creationId xmlns:p14="http://schemas.microsoft.com/office/powerpoint/2010/main" val="323464405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11"/>
                                        </p:tgtEl>
                                        <p:attrNameLst>
                                          <p:attrName>ppt_y</p:attrName>
                                        </p:attrNameLst>
                                      </p:cBhvr>
                                      <p:tavLst>
                                        <p:tav tm="0">
                                          <p:val>
                                            <p:strVal val="#ppt_y"/>
                                          </p:val>
                                        </p:tav>
                                        <p:tav tm="100000">
                                          <p:val>
                                            <p:strVal val="#ppt_y"/>
                                          </p:val>
                                        </p:tav>
                                      </p:tavLst>
                                    </p:anim>
                                    <p:anim calcmode="lin" valueType="num">
                                      <p:cBhvr>
                                        <p:cTn id="9" dur="2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11"/>
                                        </p:tgtEl>
                                      </p:cBhvr>
                                    </p:animEffect>
                                  </p:childTnLst>
                                </p:cTn>
                              </p:par>
                              <p:par>
                                <p:cTn id="12" presetID="2" presetClass="entr" presetSubtype="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0" fill="hold"/>
                                        <p:tgtEl>
                                          <p:spTgt spid="4"/>
                                        </p:tgtEl>
                                        <p:attrNameLst>
                                          <p:attrName>ppt_x</p:attrName>
                                        </p:attrNameLst>
                                      </p:cBhvr>
                                      <p:tavLst>
                                        <p:tav tm="0">
                                          <p:val>
                                            <p:strVal val="0-#ppt_w/2"/>
                                          </p:val>
                                        </p:tav>
                                        <p:tav tm="100000">
                                          <p:val>
                                            <p:strVal val="#ppt_x"/>
                                          </p:val>
                                        </p:tav>
                                      </p:tavLst>
                                    </p:anim>
                                    <p:anim calcmode="lin" valueType="num">
                                      <p:cBhvr additive="base">
                                        <p:cTn id="15" dur="3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3000" fill="hold"/>
                                        <p:tgtEl>
                                          <p:spTgt spid="10"/>
                                        </p:tgtEl>
                                        <p:attrNameLst>
                                          <p:attrName>ppt_x</p:attrName>
                                        </p:attrNameLst>
                                      </p:cBhvr>
                                      <p:tavLst>
                                        <p:tav tm="0">
                                          <p:val>
                                            <p:strVal val="0-#ppt_w/2"/>
                                          </p:val>
                                        </p:tav>
                                        <p:tav tm="100000">
                                          <p:val>
                                            <p:strVal val="#ppt_x"/>
                                          </p:val>
                                        </p:tav>
                                      </p:tavLst>
                                    </p:anim>
                                    <p:anim calcmode="lin" valueType="num">
                                      <p:cBhvr additive="base">
                                        <p:cTn id="19" dur="30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0" fill="hold"/>
                                        <p:tgtEl>
                                          <p:spTgt spid="9"/>
                                        </p:tgtEl>
                                        <p:attrNameLst>
                                          <p:attrName>ppt_x</p:attrName>
                                        </p:attrNameLst>
                                      </p:cBhvr>
                                      <p:tavLst>
                                        <p:tav tm="0">
                                          <p:val>
                                            <p:strVal val="0-#ppt_w/2"/>
                                          </p:val>
                                        </p:tav>
                                        <p:tav tm="100000">
                                          <p:val>
                                            <p:strVal val="#ppt_x"/>
                                          </p:val>
                                        </p:tav>
                                      </p:tavLst>
                                    </p:anim>
                                    <p:anim calcmode="lin" valueType="num">
                                      <p:cBhvr additive="base">
                                        <p:cTn id="23" dur="5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HOC10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1371</TotalTime>
  <Words>884</Words>
  <Application>Microsoft Office PowerPoint</Application>
  <PresentationFormat>Widescreen</PresentationFormat>
  <Paragraphs>91</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UTM Avo (Body)</vt:lpstr>
      <vt:lpstr>Times New Roman</vt:lpstr>
      <vt:lpstr>Wingdings</vt:lpstr>
      <vt:lpstr>Arial-Rounded</vt:lpstr>
      <vt:lpstr>UTM Avo</vt:lpstr>
      <vt:lpstr>HOC10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87</cp:revision>
  <dcterms:created xsi:type="dcterms:W3CDTF">2021-11-01T08:16:43Z</dcterms:created>
  <dcterms:modified xsi:type="dcterms:W3CDTF">2022-08-26T03:37:12Z</dcterms:modified>
</cp:coreProperties>
</file>