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6" r:id="rId2"/>
  </p:sldMasterIdLst>
  <p:notesMasterIdLst>
    <p:notesMasterId r:id="rId31"/>
  </p:notesMasterIdLst>
  <p:sldIdLst>
    <p:sldId id="477" r:id="rId3"/>
    <p:sldId id="459" r:id="rId4"/>
    <p:sldId id="429" r:id="rId5"/>
    <p:sldId id="451" r:id="rId6"/>
    <p:sldId id="452" r:id="rId7"/>
    <p:sldId id="453" r:id="rId8"/>
    <p:sldId id="454" r:id="rId9"/>
    <p:sldId id="455" r:id="rId10"/>
    <p:sldId id="456" r:id="rId11"/>
    <p:sldId id="457" r:id="rId12"/>
    <p:sldId id="458" r:id="rId13"/>
    <p:sldId id="463" r:id="rId14"/>
    <p:sldId id="461" r:id="rId15"/>
    <p:sldId id="467" r:id="rId16"/>
    <p:sldId id="445" r:id="rId17"/>
    <p:sldId id="462" r:id="rId18"/>
    <p:sldId id="469" r:id="rId19"/>
    <p:sldId id="466" r:id="rId20"/>
    <p:sldId id="403" r:id="rId21"/>
    <p:sldId id="470" r:id="rId22"/>
    <p:sldId id="471" r:id="rId23"/>
    <p:sldId id="472" r:id="rId24"/>
    <p:sldId id="473" r:id="rId25"/>
    <p:sldId id="447" r:id="rId26"/>
    <p:sldId id="420" r:id="rId27"/>
    <p:sldId id="475" r:id="rId28"/>
    <p:sldId id="476" r:id="rId29"/>
    <p:sldId id="4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81B7D9"/>
    <a:srgbClr val="F583D4"/>
    <a:srgbClr val="61EBF9"/>
    <a:srgbClr val="E51FBB"/>
    <a:srgbClr val="F187DA"/>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varScale="1">
        <p:scale>
          <a:sx n="90" d="100"/>
          <a:sy n="90" d="100"/>
        </p:scale>
        <p:origin x="22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189192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8854412-3EAB-4AA7-B56F-08B87120912A}"/>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84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8/25/2022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BA9B32CE-C5FC-4BA5-BA54-1A06AC4753C3}"/>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20195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a:endParaRPr>
              <a:solidFill>
                <a:prstClr val="white"/>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a:extLst>
              <a:ext uri="{FF2B5EF4-FFF2-40B4-BE49-F238E27FC236}">
                <a16:creationId xmlns:a16="http://schemas.microsoft.com/office/drawing/2014/main" id="{65F49346-F158-45CD-A60D-6659A3C6840B}"/>
              </a:ext>
            </a:extLst>
          </p:cNvPr>
          <p:cNvSpPr/>
          <p:nvPr userDrawn="1"/>
        </p:nvSpPr>
        <p:spPr>
          <a:xfrm>
            <a:off x="11232081" y="124093"/>
            <a:ext cx="1280160" cy="147556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11612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12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8279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1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id="{864FD9F6-BBB6-4829-8B6E-6C2C1135BC2E}"/>
              </a:ext>
            </a:extLst>
          </p:cNvPr>
          <p:cNvSpPr/>
          <p:nvPr userDrawn="1"/>
        </p:nvSpPr>
        <p:spPr>
          <a:xfrm>
            <a:off x="10690066" y="122259"/>
            <a:ext cx="1280160" cy="147556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465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8B21BA7E-27E7-4B31-BBC5-995E2244E70A}"/>
              </a:ext>
            </a:extLst>
          </p:cNvPr>
          <p:cNvSpPr/>
          <p:nvPr userDrawn="1"/>
        </p:nvSpPr>
        <p:spPr>
          <a:xfrm>
            <a:off x="11232081" y="124093"/>
            <a:ext cx="1280160" cy="147556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04743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69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20512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727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935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703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8/25/2022</a:t>
            </a:fld>
            <a:endParaRPr lang="en-US">
              <a:solidFill>
                <a:prstClr val="black">
                  <a:tint val="75000"/>
                </a:prstClr>
              </a:solidFill>
            </a:endParaRPr>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algn="ctr"/>
            <a:endParaRPr>
              <a:solidFill>
                <a:prstClr val="white"/>
              </a:solidFill>
              <a:latin typeface="Arial"/>
              <a:ea typeface="Arial"/>
              <a:cs typeface="Arial"/>
              <a:sym typeface="Arial"/>
            </a:endParaRPr>
          </a:p>
        </p:txBody>
      </p:sp>
      <p:sp>
        <p:nvSpPr>
          <p:cNvPr id="2" name="Oval 1">
            <a:extLst>
              <a:ext uri="{FF2B5EF4-FFF2-40B4-BE49-F238E27FC236}">
                <a16:creationId xmlns:a16="http://schemas.microsoft.com/office/drawing/2014/main" id="{A24E7311-100E-4519-9B09-90246DEA2069}"/>
              </a:ext>
            </a:extLst>
          </p:cNvPr>
          <p:cNvSpPr/>
          <p:nvPr userDrawn="1"/>
        </p:nvSpPr>
        <p:spPr>
          <a:xfrm>
            <a:off x="11232081" y="124093"/>
            <a:ext cx="1280160" cy="147556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727510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249417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7239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sp>
        <p:nvSpPr>
          <p:cNvPr id="11" name="Oval 10">
            <a:extLst>
              <a:ext uri="{FF2B5EF4-FFF2-40B4-BE49-F238E27FC236}">
                <a16:creationId xmlns:a16="http://schemas.microsoft.com/office/drawing/2014/main" id="{9B908A02-C502-4548-9EAB-050D6F38031A}"/>
              </a:ext>
            </a:extLst>
          </p:cNvPr>
          <p:cNvSpPr/>
          <p:nvPr userDrawn="1"/>
        </p:nvSpPr>
        <p:spPr>
          <a:xfrm>
            <a:off x="10772991" y="141787"/>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9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8CD6EA-0CF6-4D9F-8B2E-4E915342B957}"/>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8/25/2022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697" r:id="rId6"/>
    <p:sldLayoutId id="2147483698" r:id="rId7"/>
    <p:sldLayoutId id="2147483699" r:id="rId8"/>
    <p:sldLayoutId id="2147483706" r:id="rId9"/>
    <p:sldLayoutId id="2147483707" r:id="rId10"/>
    <p:sldLayoutId id="2147483708"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01403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slide" Target="slide4.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424716" y="1838954"/>
            <a:ext cx="9414757"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8</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1: </a:t>
            </a:r>
            <a:r>
              <a:rPr lang="en-US" sz="5200" b="1" dirty="0" err="1">
                <a:solidFill>
                  <a:srgbClr val="FF0000"/>
                </a:solidFill>
                <a:latin typeface="UTM Avo" panose="02040603050506020204" pitchFamily="18" charset="0"/>
                <a:cs typeface="Arial" panose="020B0604020202020204" pitchFamily="34" charset="0"/>
              </a:rPr>
              <a:t>Bức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tranh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bàn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tay</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52168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5032" y="1783264"/>
            <a:ext cx="9689974" cy="1323439"/>
          </a:xfrm>
          <a:prstGeom prst="rect">
            <a:avLst/>
          </a:prstGeom>
          <a:noFill/>
        </p:spPr>
        <p:txBody>
          <a:bodyPr wrap="square" rtlCol="0">
            <a:spAutoFit/>
          </a:bodyPr>
          <a:lstStyle/>
          <a:p>
            <a:pPr algn="ctr"/>
            <a:r>
              <a:rPr lang="en-US" sz="4000" dirty="0">
                <a:cs typeface="Times New Roman" pitchFamily="18" charset="0"/>
              </a:rPr>
              <a:t>“</a:t>
            </a:r>
            <a:r>
              <a:rPr lang="en-US" sz="4000" dirty="0" err="1">
                <a:cs typeface="Times New Roman" pitchFamily="18" charset="0"/>
              </a:rPr>
              <a:t>Lúc</a:t>
            </a:r>
            <a:r>
              <a:rPr lang="en-US" sz="4000" dirty="0">
                <a:cs typeface="Times New Roman" pitchFamily="18" charset="0"/>
              </a:rPr>
              <a:t> ở </a:t>
            </a:r>
            <a:r>
              <a:rPr lang="en-US" sz="4000" dirty="0" err="1">
                <a:cs typeface="Times New Roman" pitchFamily="18" charset="0"/>
              </a:rPr>
              <a:t>nhà</a:t>
            </a:r>
            <a:r>
              <a:rPr lang="en-US" sz="4000" dirty="0">
                <a:cs typeface="Times New Roman" pitchFamily="18" charset="0"/>
              </a:rPr>
              <a:t> </a:t>
            </a:r>
            <a:r>
              <a:rPr lang="en-US" sz="4000" dirty="0" err="1">
                <a:cs typeface="Times New Roman" pitchFamily="18" charset="0"/>
              </a:rPr>
              <a:t>mẹ</a:t>
            </a:r>
            <a:r>
              <a:rPr lang="en-US" sz="4000" dirty="0">
                <a:cs typeface="Times New Roman" pitchFamily="18" charset="0"/>
              </a:rPr>
              <a:t> </a:t>
            </a:r>
            <a:r>
              <a:rPr lang="en-US" sz="4000" dirty="0" err="1">
                <a:cs typeface="Times New Roman" pitchFamily="18" charset="0"/>
              </a:rPr>
              <a:t>cũng</a:t>
            </a:r>
            <a:r>
              <a:rPr lang="en-US" sz="4000" dirty="0">
                <a:cs typeface="Times New Roman" pitchFamily="18" charset="0"/>
              </a:rPr>
              <a:t> </a:t>
            </a:r>
            <a:r>
              <a:rPr lang="en-US" sz="4000" dirty="0" err="1">
                <a:cs typeface="Times New Roman" pitchFamily="18" charset="0"/>
              </a:rPr>
              <a:t>là</a:t>
            </a:r>
            <a:r>
              <a:rPr lang="en-US" sz="4000" dirty="0">
                <a:cs typeface="Times New Roman" pitchFamily="18" charset="0"/>
              </a:rPr>
              <a:t> </a:t>
            </a:r>
            <a:r>
              <a:rPr lang="en-US" sz="4000" dirty="0" err="1">
                <a:cs typeface="Times New Roman" pitchFamily="18" charset="0"/>
              </a:rPr>
              <a:t>cô</a:t>
            </a:r>
            <a:r>
              <a:rPr lang="en-US" sz="4000" dirty="0">
                <a:cs typeface="Times New Roman" pitchFamily="18" charset="0"/>
              </a:rPr>
              <a:t> </a:t>
            </a:r>
            <a:r>
              <a:rPr lang="en-US" sz="4000" dirty="0" err="1">
                <a:cs typeface="Times New Roman" pitchFamily="18" charset="0"/>
              </a:rPr>
              <a:t>giáo</a:t>
            </a:r>
            <a:endParaRPr lang="en-US" sz="4000" dirty="0">
              <a:cs typeface="Times New Roman" pitchFamily="18" charset="0"/>
            </a:endParaRPr>
          </a:p>
          <a:p>
            <a:pPr algn="ctr"/>
            <a:r>
              <a:rPr lang="en-US" sz="4000" dirty="0" err="1">
                <a:cs typeface="Times New Roman" pitchFamily="18" charset="0"/>
              </a:rPr>
              <a:t>Khi</a:t>
            </a:r>
            <a:r>
              <a:rPr lang="en-US" sz="4000" dirty="0">
                <a:cs typeface="Times New Roman" pitchFamily="18" charset="0"/>
              </a:rPr>
              <a:t> </a:t>
            </a:r>
            <a:r>
              <a:rPr lang="en-US" sz="4000" dirty="0" err="1">
                <a:cs typeface="Times New Roman" pitchFamily="18" charset="0"/>
              </a:rPr>
              <a:t>đến</a:t>
            </a:r>
            <a:r>
              <a:rPr lang="en-US" sz="4000" dirty="0">
                <a:cs typeface="Times New Roman" pitchFamily="18" charset="0"/>
              </a:rPr>
              <a:t> </a:t>
            </a:r>
            <a:r>
              <a:rPr lang="en-US" sz="4000" dirty="0" err="1">
                <a:cs typeface="Times New Roman" pitchFamily="18" charset="0"/>
              </a:rPr>
              <a:t>trường</a:t>
            </a:r>
            <a:r>
              <a:rPr lang="en-US" sz="4000" dirty="0">
                <a:cs typeface="Times New Roman" pitchFamily="18" charset="0"/>
              </a:rPr>
              <a:t> ……. </a:t>
            </a:r>
            <a:r>
              <a:rPr lang="en-US" sz="4000" dirty="0" err="1">
                <a:cs typeface="Times New Roman" pitchFamily="18" charset="0"/>
              </a:rPr>
              <a:t>như</a:t>
            </a:r>
            <a:r>
              <a:rPr lang="en-US" sz="4000" dirty="0">
                <a:cs typeface="Times New Roman" pitchFamily="18" charset="0"/>
              </a:rPr>
              <a:t> </a:t>
            </a:r>
            <a:r>
              <a:rPr lang="en-US" sz="4000" dirty="0" err="1">
                <a:cs typeface="Times New Roman" pitchFamily="18" charset="0"/>
              </a:rPr>
              <a:t>mẹ</a:t>
            </a:r>
            <a:r>
              <a:rPr lang="en-US" sz="4000" dirty="0">
                <a:cs typeface="Times New Roman" pitchFamily="18" charset="0"/>
              </a:rPr>
              <a:t> </a:t>
            </a:r>
            <a:r>
              <a:rPr lang="en-US" sz="4000" dirty="0" err="1">
                <a:cs typeface="Times New Roman" pitchFamily="18" charset="0"/>
              </a:rPr>
              <a:t>hiền</a:t>
            </a:r>
            <a:r>
              <a:rPr lang="en-US" sz="4000" dirty="0">
                <a:cs typeface="Times New Roman" pitchFamily="18" charset="0"/>
              </a:rPr>
              <a:t>”</a:t>
            </a:r>
            <a:endParaRPr lang="vi-VN" sz="4000" dirty="0">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4" name="Oval Callout 3"/>
          <p:cNvSpPr/>
          <p:nvPr/>
        </p:nvSpPr>
        <p:spPr>
          <a:xfrm>
            <a:off x="4799806" y="3896330"/>
            <a:ext cx="3323778"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solidFill>
                  <a:schemeClr val="accent1"/>
                </a:solidFill>
                <a:cs typeface="Times New Roman" pitchFamily="18" charset="0"/>
              </a:rPr>
              <a:t>Cô</a:t>
            </a:r>
            <a:r>
              <a:rPr lang="en-US" sz="4000" dirty="0">
                <a:solidFill>
                  <a:schemeClr val="accent1"/>
                </a:solidFill>
                <a:cs typeface="Times New Roman" pitchFamily="18" charset="0"/>
              </a:rPr>
              <a:t> </a:t>
            </a:r>
            <a:r>
              <a:rPr lang="en-US" sz="4000" dirty="0" err="1">
                <a:solidFill>
                  <a:schemeClr val="accent1"/>
                </a:solidFill>
                <a:cs typeface="Times New Roman" pitchFamily="18" charset="0"/>
              </a:rPr>
              <a:t>giáo</a:t>
            </a:r>
            <a:endParaRPr lang="vi-VN" sz="4000" dirty="0">
              <a:solidFill>
                <a:schemeClr val="accent1"/>
              </a:solidFill>
              <a:cs typeface="Times New Roman" pitchFamily="18" charset="0"/>
            </a:endParaRPr>
          </a:p>
        </p:txBody>
      </p:sp>
      <p:pic>
        <p:nvPicPr>
          <p:cNvPr id="5"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5"/>
          <a:stretch>
            <a:fillRect/>
          </a:stretch>
        </p:blipFill>
        <p:spPr>
          <a:xfrm>
            <a:off x="12342813" y="2514600"/>
            <a:ext cx="609600" cy="609600"/>
          </a:xfrm>
          <a:prstGeom prst="rect">
            <a:avLst/>
          </a:prstGeom>
        </p:spPr>
      </p:pic>
      <p:pic>
        <p:nvPicPr>
          <p:cNvPr id="6" name="Picture 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651370" y="5048250"/>
            <a:ext cx="1138579" cy="1733550"/>
          </a:xfrm>
          <a:prstGeom prst="rect">
            <a:avLst/>
          </a:prstGeom>
        </p:spPr>
      </p:pic>
      <p:grpSp>
        <p:nvGrpSpPr>
          <p:cNvPr id="7" name="Group 6"/>
          <p:cNvGrpSpPr/>
          <p:nvPr/>
        </p:nvGrpSpPr>
        <p:grpSpPr>
          <a:xfrm>
            <a:off x="3573379" y="630467"/>
            <a:ext cx="4274427" cy="741132"/>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cs typeface="Times New Roman" pitchFamily="18" charset="0"/>
                </a:rPr>
                <a:t>Dòng</a:t>
              </a:r>
              <a:r>
                <a:rPr lang="en-US" sz="4400" dirty="0">
                  <a:cs typeface="Times New Roman" pitchFamily="18" charset="0"/>
                </a:rPr>
                <a:t> 9</a:t>
              </a:r>
              <a:endParaRPr lang="vi-VN" sz="4400" dirty="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dirty="0">
                <a:cs typeface="Times New Roman" pitchFamily="18" charset="0"/>
              </a:endParaRPr>
            </a:p>
          </p:txBody>
        </p:sp>
      </p:grpSp>
    </p:spTree>
    <p:extLst>
      <p:ext uri="{BB962C8B-B14F-4D97-AF65-F5344CB8AC3E}">
        <p14:creationId xmlns:p14="http://schemas.microsoft.com/office/powerpoint/2010/main" val="18786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 presetClass="mediacall" presetSubtype="0" fill="hold" nodeType="withEffect">
                                  <p:stCondLst>
                                    <p:cond delay="0"/>
                                  </p:stCondLst>
                                  <p:childTnLst>
                                    <p:cmd type="call" cmd="playFrom(0.0)">
                                      <p:cBhvr>
                                        <p:cTn id="25" dur="32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24" y="830482"/>
            <a:ext cx="11622504" cy="707886"/>
          </a:xfrm>
          <a:prstGeom prst="rect">
            <a:avLst/>
          </a:prstGeom>
          <a:noFill/>
        </p:spPr>
        <p:txBody>
          <a:bodyPr wrap="square" rtlCol="0">
            <a:spAutoFit/>
          </a:bodyPr>
          <a:lstStyle/>
          <a:p>
            <a:pPr algn="ctr"/>
            <a:r>
              <a:rPr lang="en-US" sz="4000" dirty="0">
                <a:cs typeface="Times New Roman" pitchFamily="18" charset="0"/>
              </a:rPr>
              <a:t>- </a:t>
            </a:r>
            <a:r>
              <a:rPr lang="en-US" sz="4000" dirty="0" err="1">
                <a:cs typeface="Times New Roman" pitchFamily="18" charset="0"/>
              </a:rPr>
              <a:t>Đặt</a:t>
            </a:r>
            <a:r>
              <a:rPr lang="en-US" sz="4000" dirty="0">
                <a:cs typeface="Times New Roman" pitchFamily="18" charset="0"/>
              </a:rPr>
              <a:t> </a:t>
            </a:r>
            <a:r>
              <a:rPr lang="en-US" sz="4000" dirty="0" err="1">
                <a:cs typeface="Times New Roman" pitchFamily="18" charset="0"/>
              </a:rPr>
              <a:t>một</a:t>
            </a:r>
            <a:r>
              <a:rPr lang="en-US" sz="4000" dirty="0">
                <a:cs typeface="Times New Roman" pitchFamily="18" charset="0"/>
              </a:rPr>
              <a:t> </a:t>
            </a:r>
            <a:r>
              <a:rPr lang="en-US" sz="4000" dirty="0" err="1">
                <a:cs typeface="Times New Roman" pitchFamily="18" charset="0"/>
              </a:rPr>
              <a:t>câu</a:t>
            </a:r>
            <a:r>
              <a:rPr lang="en-US" sz="4000" dirty="0">
                <a:cs typeface="Times New Roman" pitchFamily="18" charset="0"/>
              </a:rPr>
              <a:t> </a:t>
            </a:r>
            <a:r>
              <a:rPr lang="en-US" sz="4000" dirty="0" err="1">
                <a:cs typeface="Times New Roman" pitchFamily="18" charset="0"/>
              </a:rPr>
              <a:t>với</a:t>
            </a:r>
            <a:r>
              <a:rPr lang="en-US" sz="4000" dirty="0">
                <a:cs typeface="Times New Roman" pitchFamily="18" charset="0"/>
              </a:rPr>
              <a:t> </a:t>
            </a:r>
            <a:r>
              <a:rPr lang="en-US" sz="4000" dirty="0" err="1">
                <a:cs typeface="Times New Roman" pitchFamily="18" charset="0"/>
              </a:rPr>
              <a:t>từ</a:t>
            </a:r>
            <a:r>
              <a:rPr lang="en-US" sz="4000" dirty="0">
                <a:cs typeface="Times New Roman" pitchFamily="18" charset="0"/>
              </a:rPr>
              <a:t> </a:t>
            </a:r>
            <a:r>
              <a:rPr lang="en-US" sz="4000" dirty="0" err="1">
                <a:cs typeface="Times New Roman" pitchFamily="18" charset="0"/>
              </a:rPr>
              <a:t>xuất</a:t>
            </a:r>
            <a:r>
              <a:rPr lang="en-US" sz="4000" dirty="0">
                <a:cs typeface="Times New Roman" pitchFamily="18" charset="0"/>
              </a:rPr>
              <a:t> </a:t>
            </a:r>
            <a:r>
              <a:rPr lang="en-US" sz="4000" dirty="0" err="1">
                <a:cs typeface="Times New Roman" pitchFamily="18" charset="0"/>
              </a:rPr>
              <a:t>hiện</a:t>
            </a:r>
            <a:r>
              <a:rPr lang="en-US" sz="4000" dirty="0">
                <a:cs typeface="Times New Roman" pitchFamily="18" charset="0"/>
              </a:rPr>
              <a:t> ở </a:t>
            </a:r>
            <a:r>
              <a:rPr lang="en-US" sz="4000" dirty="0" err="1">
                <a:cs typeface="Times New Roman" pitchFamily="18" charset="0"/>
              </a:rPr>
              <a:t>cột</a:t>
            </a:r>
            <a:r>
              <a:rPr lang="en-US" sz="4000" dirty="0">
                <a:cs typeface="Times New Roman" pitchFamily="18" charset="0"/>
              </a:rPr>
              <a:t> </a:t>
            </a:r>
            <a:r>
              <a:rPr lang="en-US" sz="4000" dirty="0" err="1">
                <a:cs typeface="Times New Roman" pitchFamily="18" charset="0"/>
              </a:rPr>
              <a:t>dọc</a:t>
            </a:r>
            <a:r>
              <a:rPr lang="en-US" sz="4000" dirty="0">
                <a:cs typeface="Times New Roman" pitchFamily="18" charset="0"/>
              </a:rPr>
              <a:t>.</a:t>
            </a:r>
            <a:endParaRPr lang="vi-VN" sz="4000" dirty="0">
              <a:cs typeface="Times New Roman" pitchFamily="18" charset="0"/>
            </a:endParaRPr>
          </a:p>
        </p:txBody>
      </p:sp>
      <p:sp>
        <p:nvSpPr>
          <p:cNvPr id="3" name="Rectangle 2"/>
          <p:cNvSpPr/>
          <p:nvPr/>
        </p:nvSpPr>
        <p:spPr>
          <a:xfrm>
            <a:off x="961851" y="3200806"/>
            <a:ext cx="10951853" cy="2308324"/>
          </a:xfrm>
          <a:prstGeom prst="rect">
            <a:avLst/>
          </a:prstGeom>
        </p:spPr>
        <p:txBody>
          <a:bodyPr wrap="square">
            <a:spAutoFit/>
          </a:bodyPr>
          <a:lstStyle/>
          <a:p>
            <a:pPr marL="342900" indent="-342900">
              <a:lnSpc>
                <a:spcPct val="150000"/>
              </a:lnSpc>
              <a:buFont typeface="Arial" pitchFamily="34" charset="0"/>
              <a:buChar char="•"/>
            </a:pPr>
            <a:r>
              <a:rPr lang="en-US" sz="3200" dirty="0" err="1">
                <a:solidFill>
                  <a:schemeClr val="accent1"/>
                </a:solidFill>
                <a:cs typeface="Times New Roman" pitchFamily="18" charset="0"/>
              </a:rPr>
              <a:t>Cô</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giáo</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rất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thương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học</a:t>
            </a:r>
            <a:r>
              <a:rPr lang="en-US" sz="3200" dirty="0">
                <a:solidFill>
                  <a:schemeClr val="accent1"/>
                </a:solidFill>
                <a:cs typeface="Times New Roman" pitchFamily="18" charset="0"/>
              </a:rPr>
              <a:t> sinh.</a:t>
            </a:r>
          </a:p>
          <a:p>
            <a:pPr marL="342900" indent="-342900">
              <a:lnSpc>
                <a:spcPct val="150000"/>
              </a:lnSpc>
              <a:buFont typeface="Arial" pitchFamily="34" charset="0"/>
              <a:buChar char="•"/>
            </a:pPr>
            <a:r>
              <a:rPr lang="en-US" sz="3200" dirty="0" err="1">
                <a:solidFill>
                  <a:schemeClr val="accent1"/>
                </a:solidFill>
                <a:cs typeface="Times New Roman" pitchFamily="18" charset="0"/>
              </a:rPr>
              <a:t>Mọi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người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phải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biết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thương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bùm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bọc</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lẫn</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nhau</a:t>
            </a:r>
            <a:endParaRPr lang="en-US" sz="3200" dirty="0">
              <a:solidFill>
                <a:schemeClr val="accent1"/>
              </a:solidFill>
              <a:cs typeface="Times New Roman" pitchFamily="18" charset="0"/>
            </a:endParaRPr>
          </a:p>
          <a:p>
            <a:pPr marL="342900" indent="-342900">
              <a:lnSpc>
                <a:spcPct val="150000"/>
              </a:lnSpc>
              <a:buFont typeface="Arial" pitchFamily="34" charset="0"/>
              <a:buChar char="•"/>
            </a:pPr>
            <a:r>
              <a:rPr lang="en-US" sz="3200" dirty="0" err="1">
                <a:solidFill>
                  <a:schemeClr val="accent1"/>
                </a:solidFill>
                <a:cs typeface="Times New Roman" pitchFamily="18" charset="0"/>
              </a:rPr>
              <a:t>Anh</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em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trong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nhà</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phải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biết</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yêu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thương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nhau</a:t>
            </a:r>
            <a:endParaRPr lang="vi-VN" sz="3200" dirty="0">
              <a:solidFill>
                <a:schemeClr val="accent1"/>
              </a:solidFill>
              <a:cs typeface="Times New Roman" pitchFamily="18" charset="0"/>
            </a:endParaRPr>
          </a:p>
        </p:txBody>
      </p:sp>
      <p:sp>
        <p:nvSpPr>
          <p:cNvPr id="4" name="Rectangle 3"/>
          <p:cNvSpPr/>
          <p:nvPr/>
        </p:nvSpPr>
        <p:spPr>
          <a:xfrm>
            <a:off x="3587233" y="2053480"/>
            <a:ext cx="4377323" cy="830997"/>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800" b="1" dirty="0" err="1">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Yêu</a:t>
            </a:r>
            <a:r>
              <a:rPr lang="en-US" sz="4800" b="1" dirty="0">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 </a:t>
            </a:r>
            <a:r>
              <a:rPr lang="en-US" sz="4800" b="1" dirty="0" err="1">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rPr>
              <a:t>thương</a:t>
            </a:r>
            <a:endParaRPr lang="en-US" sz="4800" b="1" dirty="0">
              <a:ln w="12700">
                <a:noFill/>
                <a:prstDash val="solid"/>
              </a:ln>
              <a:solidFill>
                <a:schemeClr val="accent1"/>
              </a:solidFill>
              <a:effectLst>
                <a:outerShdw blurRad="41275" dist="20320" dir="1800000" algn="tl" rotWithShape="0">
                  <a:srgbClr val="000000">
                    <a:alpha val="40000"/>
                  </a:srgbClr>
                </a:outerShdw>
              </a:effectLst>
              <a:cs typeface="Times New Roman" pitchFamily="18" charset="0"/>
            </a:endParaRPr>
          </a:p>
        </p:txBody>
      </p:sp>
    </p:spTree>
    <p:extLst>
      <p:ext uri="{BB962C8B-B14F-4D97-AF65-F5344CB8AC3E}">
        <p14:creationId xmlns:p14="http://schemas.microsoft.com/office/powerpoint/2010/main" val="271157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8113C3-092B-4CA3-81C1-4F12E93352FE}"/>
              </a:ext>
            </a:extLst>
          </p:cNvPr>
          <p:cNvSpPr/>
          <p:nvPr/>
        </p:nvSpPr>
        <p:spPr>
          <a:xfrm>
            <a:off x="456497" y="580931"/>
            <a:ext cx="11061991" cy="1508105"/>
          </a:xfrm>
          <a:prstGeom prst="rect">
            <a:avLst/>
          </a:prstGeom>
        </p:spPr>
        <p:txBody>
          <a:bodyPr wrap="square">
            <a:spAutoFit/>
          </a:bodyPr>
          <a:lstStyle/>
          <a:p>
            <a:pPr algn="ctr"/>
            <a:r>
              <a:rPr lang="en-US" sz="4400" b="1" dirty="0" err="1">
                <a:solidFill>
                  <a:prstClr val="black"/>
                </a:solidFill>
                <a:cs typeface="Arial" panose="020B0604020202020204" pitchFamily="34" charset="0"/>
              </a:rPr>
              <a:t>Bài</a:t>
            </a:r>
            <a:r>
              <a:rPr lang="en-US" sz="4400" b="1" dirty="0">
                <a:solidFill>
                  <a:prstClr val="black"/>
                </a:solidFill>
                <a:cs typeface="Arial" panose="020B0604020202020204" pitchFamily="34" charset="0"/>
              </a:rPr>
              <a:t> </a:t>
            </a:r>
            <a:r>
              <a:rPr lang="en-US" sz="4400" b="1" err="1">
                <a:solidFill>
                  <a:prstClr val="black"/>
                </a:solidFill>
                <a:cs typeface="Arial" panose="020B0604020202020204" pitchFamily="34" charset="0"/>
              </a:rPr>
              <a:t>đọc</a:t>
            </a:r>
            <a:r>
              <a:rPr lang="en-US" sz="4400" b="1">
                <a:solidFill>
                  <a:prstClr val="black"/>
                </a:solidFill>
                <a:cs typeface="Arial" panose="020B0604020202020204" pitchFamily="34" charset="0"/>
              </a:rPr>
              <a:t> 1</a:t>
            </a:r>
            <a:endParaRPr lang="en-US" sz="4400" b="1" dirty="0">
              <a:solidFill>
                <a:prstClr val="black"/>
              </a:solidFill>
              <a:cs typeface="Arial" panose="020B0604020202020204" pitchFamily="34" charset="0"/>
            </a:endParaRPr>
          </a:p>
          <a:p>
            <a:pPr algn="ctr"/>
            <a:r>
              <a:rPr lang="en-US" sz="4800" b="1">
                <a:solidFill>
                  <a:srgbClr val="FF0000"/>
                </a:solidFill>
                <a:cs typeface="Arial" panose="020B0604020202020204" pitchFamily="34" charset="0"/>
              </a:rPr>
              <a:t>Bức tranh bàn tay</a:t>
            </a:r>
            <a:endParaRPr lang="en-US" sz="4800" b="1" dirty="0">
              <a:solidFill>
                <a:srgbClr val="FF0000"/>
              </a:solidFill>
              <a:cs typeface="Arial" panose="020B0604020202020204" pitchFamily="34"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089037"/>
            <a:ext cx="11144250" cy="413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99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36959" y="353014"/>
            <a:ext cx="5181600" cy="646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FF0000"/>
                </a:solidFill>
                <a:latin typeface="+mn-lt"/>
                <a:cs typeface="Times New Roman" pitchFamily="18" charset="0"/>
              </a:rPr>
              <a:t>Bức</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tranh</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bàn</a:t>
            </a:r>
            <a:r>
              <a:rPr lang="en-US" sz="3200" b="1" dirty="0">
                <a:solidFill>
                  <a:srgbClr val="FF0000"/>
                </a:solidFill>
                <a:latin typeface="+mn-lt"/>
                <a:cs typeface="Times New Roman" pitchFamily="18" charset="0"/>
              </a:rPr>
              <a:t> </a:t>
            </a:r>
            <a:r>
              <a:rPr lang="en-US" sz="3200" b="1" dirty="0" err="1">
                <a:solidFill>
                  <a:srgbClr val="FF0000"/>
                </a:solidFill>
                <a:latin typeface="+mn-lt"/>
                <a:cs typeface="Times New Roman" pitchFamily="18" charset="0"/>
              </a:rPr>
              <a:t>tay</a:t>
            </a:r>
            <a:endParaRPr lang="en-US" sz="3200" b="1" dirty="0">
              <a:solidFill>
                <a:srgbClr val="FF0000"/>
              </a:solidFill>
              <a:latin typeface="+mn-lt"/>
              <a:cs typeface="Times New Roman" pitchFamily="18" charset="0"/>
            </a:endParaRPr>
          </a:p>
        </p:txBody>
      </p:sp>
      <p:sp>
        <p:nvSpPr>
          <p:cNvPr id="3" name="Subtitle 2"/>
          <p:cNvSpPr txBox="1">
            <a:spLocks/>
          </p:cNvSpPr>
          <p:nvPr/>
        </p:nvSpPr>
        <p:spPr>
          <a:xfrm>
            <a:off x="170438" y="861896"/>
            <a:ext cx="11851123" cy="5867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2600" b="1"/>
              <a:t>1.</a:t>
            </a:r>
            <a:r>
              <a:rPr lang="vi-VN" sz="2600"/>
              <a:t> Giờ học vẽ, cô giáo yêu cầu mỗi học sinh vẽ một vật em thích hoặc một người em yêu quý.</a:t>
            </a:r>
          </a:p>
          <a:p>
            <a:pPr marL="0" indent="0" algn="just">
              <a:buFont typeface="Arial" panose="020B0604020202020204" pitchFamily="34" charset="0"/>
              <a:buNone/>
            </a:pPr>
            <a:r>
              <a:rPr lang="vi-VN" sz="2600"/>
              <a:t>Nhận tranh của học sinh, cô giáo rất vui. Có em vẽ mẹ dắt con đi chơi. Có em vẽ bố với một trái tim. Có em vẽ cô giáo với một bó hoa,...</a:t>
            </a:r>
          </a:p>
          <a:p>
            <a:pPr marL="0" indent="0" algn="just">
              <a:buFont typeface="Arial" panose="020B0604020202020204" pitchFamily="34" charset="0"/>
              <a:buNone/>
            </a:pPr>
            <a:r>
              <a:rPr lang="vi-VN" sz="2600" b="1"/>
              <a:t>2.</a:t>
            </a:r>
            <a:r>
              <a:rPr lang="vi-VN" sz="2600"/>
              <a:t> Đến bức tranh của Hải, cô giáo rất ngạc nhiên thấy bức tranh chỉ có hình một bàn tay được vẽ rất đơn giản, vụng về.</a:t>
            </a:r>
          </a:p>
          <a:p>
            <a:pPr marL="0" indent="0" algn="just">
              <a:buFont typeface="Arial" panose="020B0604020202020204" pitchFamily="34" charset="0"/>
              <a:buNone/>
            </a:pPr>
            <a:r>
              <a:rPr lang="vi-VN" sz="2600"/>
              <a:t>- Vì sao em vẽ bàn tay? Bàn tay đó của ai? - Cô giáo đến bên Hải và hỏi nhỏ cậu bé.</a:t>
            </a:r>
          </a:p>
          <a:p>
            <a:pPr marL="0" indent="0" algn="just">
              <a:buFont typeface="Arial" panose="020B0604020202020204" pitchFamily="34" charset="0"/>
              <a:buNone/>
            </a:pPr>
            <a:r>
              <a:rPr lang="vi-VN" sz="2600"/>
              <a:t>- Đó là bàn tay của cô đấy ạ. - Cậu bé thì thầm.</a:t>
            </a:r>
          </a:p>
          <a:p>
            <a:pPr marL="0" indent="0" algn="just">
              <a:buFont typeface="Arial" panose="020B0604020202020204" pitchFamily="34" charset="0"/>
              <a:buNone/>
            </a:pPr>
            <a:r>
              <a:rPr lang="vi-VN" sz="2600"/>
              <a:t>Cô giáo nhớ lại: Trong giờ giải lao, đôi lúc, cô nắm tay Hải. Cô cũng làm thế với những học trò khác, nhưng với Hải, một cậu bé trầm lặng ít nói, điều này rất có ý nghĩa.</a:t>
            </a:r>
          </a:p>
          <a:p>
            <a:pPr marL="0" indent="0" algn="just">
              <a:buFont typeface="Arial" panose="020B0604020202020204" pitchFamily="34" charset="0"/>
              <a:buNone/>
            </a:pPr>
            <a:r>
              <a:rPr lang="vi-VN" sz="2600"/>
              <a:t>Cô giáo cảm thấy mình vừa nhận được một món quà rất quý.</a:t>
            </a:r>
          </a:p>
          <a:p>
            <a:pPr marL="0" indent="0" algn="r">
              <a:buFont typeface="Arial" panose="020B0604020202020204" pitchFamily="34" charset="0"/>
              <a:buNone/>
            </a:pPr>
            <a:r>
              <a:rPr lang="vi-VN" sz="2000" i="1"/>
              <a:t>Theo sách Hạt giống tâm hồn</a:t>
            </a:r>
            <a:endParaRPr lang="vi-VN" sz="2000"/>
          </a:p>
          <a:p>
            <a:pPr marL="0" indent="0">
              <a:buFont typeface="Arial" panose="020B0604020202020204" pitchFamily="34" charset="0"/>
              <a:buNone/>
            </a:pPr>
            <a:endParaRPr lang="en-US" sz="2600" dirty="0"/>
          </a:p>
        </p:txBody>
      </p:sp>
      <p:sp>
        <p:nvSpPr>
          <p:cNvPr id="4" name="Flowchart: Terminator 3"/>
          <p:cNvSpPr/>
          <p:nvPr/>
        </p:nvSpPr>
        <p:spPr>
          <a:xfrm>
            <a:off x="9430631" y="461412"/>
            <a:ext cx="2443316" cy="538086"/>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a:t>
            </a:r>
          </a:p>
        </p:txBody>
      </p:sp>
    </p:spTree>
    <p:extLst>
      <p:ext uri="{BB962C8B-B14F-4D97-AF65-F5344CB8AC3E}">
        <p14:creationId xmlns:p14="http://schemas.microsoft.com/office/powerpoint/2010/main" val="18005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28106" y="38123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FF0000"/>
                </a:solidFill>
                <a:cs typeface="Times New Roman" pitchFamily="18" charset="0"/>
              </a:rPr>
              <a:t>Bức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tranh</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bàn</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tay</a:t>
            </a:r>
            <a:endParaRPr lang="en-US" sz="3200" b="1" dirty="0">
              <a:solidFill>
                <a:srgbClr val="FF0000"/>
              </a:solidFill>
              <a:cs typeface="Times New Roman" pitchFamily="18" charset="0"/>
            </a:endParaRPr>
          </a:p>
        </p:txBody>
      </p:sp>
      <p:sp>
        <p:nvSpPr>
          <p:cNvPr id="3" name="Subtitle 2"/>
          <p:cNvSpPr txBox="1">
            <a:spLocks/>
          </p:cNvSpPr>
          <p:nvPr/>
        </p:nvSpPr>
        <p:spPr>
          <a:xfrm>
            <a:off x="217974" y="838200"/>
            <a:ext cx="11968332"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2500" b="1" dirty="0">
                <a:solidFill>
                  <a:prstClr val="black"/>
                </a:solidFill>
              </a:rPr>
              <a:t>1.</a:t>
            </a:r>
            <a:r>
              <a:rPr lang="vi-VN" sz="2500" dirty="0">
                <a:solidFill>
                  <a:prstClr val="black"/>
                </a:solidFill>
              </a:rPr>
              <a:t> Giờ học vẽ, cô giáo yêu cầu mỗi học sinh vẽ một vật em thích hoặc một người em yêu quý.</a:t>
            </a:r>
          </a:p>
          <a:p>
            <a:pPr marL="0" indent="0" algn="just">
              <a:buFont typeface="Arial" pitchFamily="34" charset="0"/>
              <a:buNone/>
            </a:pPr>
            <a:r>
              <a:rPr lang="vi-VN" sz="2500" dirty="0">
                <a:solidFill>
                  <a:prstClr val="black"/>
                </a:solidFill>
              </a:rPr>
              <a:t>Nhận tranh của học sinh, cô giáo rất vui. Có em vẽ mẹ dắt con đi chơi. Có em vẽ bố với một trái tim. Có em vẽ cô giáo với một bó hoa,...</a:t>
            </a:r>
          </a:p>
          <a:p>
            <a:pPr marL="0" indent="0" algn="just">
              <a:buFont typeface="Arial" pitchFamily="34" charset="0"/>
              <a:buNone/>
            </a:pPr>
            <a:r>
              <a:rPr lang="vi-VN" sz="2500" b="1" dirty="0">
                <a:solidFill>
                  <a:prstClr val="black"/>
                </a:solidFill>
              </a:rPr>
              <a:t>2.</a:t>
            </a:r>
            <a:r>
              <a:rPr lang="vi-VN" sz="2500" dirty="0">
                <a:solidFill>
                  <a:prstClr val="black"/>
                </a:solidFill>
              </a:rPr>
              <a:t> Đến bức tranh của Hải, cô giáo rất ngạc nhiên thấy bức tranh chỉ có hình một bàn tay được vẽ rất đơn giản, vụng về.</a:t>
            </a:r>
          </a:p>
          <a:p>
            <a:pPr marL="0" indent="0" algn="just">
              <a:buFont typeface="Arial" pitchFamily="34" charset="0"/>
              <a:buNone/>
            </a:pPr>
            <a:r>
              <a:rPr lang="vi-VN" sz="2500" dirty="0">
                <a:solidFill>
                  <a:prstClr val="black"/>
                </a:solidFill>
              </a:rPr>
              <a:t>- Vì sao em vẽ bàn tay? Bàn tay đó của ai? - Cô giáo đến bên Hải và hỏi nhỏ cậu bé.</a:t>
            </a:r>
          </a:p>
          <a:p>
            <a:pPr marL="0" indent="0" algn="just">
              <a:buFont typeface="Arial" pitchFamily="34" charset="0"/>
              <a:buNone/>
            </a:pPr>
            <a:r>
              <a:rPr lang="vi-VN" sz="2500" dirty="0">
                <a:solidFill>
                  <a:prstClr val="black"/>
                </a:solidFill>
              </a:rPr>
              <a:t>- Đó là bàn tay của cô đấy ạ. - Cậu bé thì thầm.</a:t>
            </a:r>
          </a:p>
          <a:p>
            <a:pPr marL="0" indent="0" algn="just">
              <a:buFont typeface="Arial" pitchFamily="34" charset="0"/>
              <a:buNone/>
            </a:pPr>
            <a:r>
              <a:rPr lang="vi-VN" sz="2500" dirty="0">
                <a:solidFill>
                  <a:prstClr val="black"/>
                </a:solidFill>
              </a:rPr>
              <a:t>Cô giáo nhớ lại: Trong giờ giải lao, đôi lúc, cô nắm tay Hải. Cô cũng làm thế với những học trò khác, nhưng với Hải, một cậu bé trầm lặng ít nói, điều này rất có ý nghĩa.</a:t>
            </a:r>
          </a:p>
          <a:p>
            <a:pPr marL="0" indent="0" algn="just">
              <a:buFont typeface="Arial" pitchFamily="34" charset="0"/>
              <a:buNone/>
            </a:pPr>
            <a:r>
              <a:rPr lang="vi-VN" sz="2500" dirty="0">
                <a:solidFill>
                  <a:prstClr val="black"/>
                </a:solidFill>
              </a:rPr>
              <a:t>Cô giáo cảm thấy mình vừa nhận được một món quà rất quý.</a:t>
            </a:r>
          </a:p>
          <a:p>
            <a:pPr marL="0" indent="0" algn="r">
              <a:buFont typeface="Arial" pitchFamily="34" charset="0"/>
              <a:buNone/>
            </a:pPr>
            <a:r>
              <a:rPr lang="vi-VN" sz="2000" i="1" dirty="0">
                <a:solidFill>
                  <a:prstClr val="black"/>
                </a:solidFill>
              </a:rPr>
              <a:t>Theo sách Hạt giống tâm hồn</a:t>
            </a:r>
            <a:endParaRPr lang="vi-VN" sz="2000" dirty="0">
              <a:solidFill>
                <a:prstClr val="black"/>
              </a:solidFill>
            </a:endParaRPr>
          </a:p>
          <a:p>
            <a:pPr marL="0" indent="0">
              <a:buFont typeface="Arial" pitchFamily="34" charset="0"/>
              <a:buNone/>
            </a:pPr>
            <a:endParaRPr lang="en-US" sz="2500" dirty="0">
              <a:solidFill>
                <a:prstClr val="black"/>
              </a:solidFill>
            </a:endParaRPr>
          </a:p>
        </p:txBody>
      </p:sp>
      <p:cxnSp>
        <p:nvCxnSpPr>
          <p:cNvPr id="4" name="Straight Connector 3"/>
          <p:cNvCxnSpPr/>
          <p:nvPr/>
        </p:nvCxnSpPr>
        <p:spPr>
          <a:xfrm>
            <a:off x="217974" y="8382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7974" y="3094769"/>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1646109"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cs typeface="Times New Roman" panose="02020603050405020304" pitchFamily="18" charset="0"/>
              </a:rPr>
              <a:t>BÀI ĐỌC CHIA LÀM MẤY ĐOẠN?</a:t>
            </a:r>
          </a:p>
        </p:txBody>
      </p:sp>
      <p:sp>
        <p:nvSpPr>
          <p:cNvPr id="7" name="Flowchart: Terminator 6"/>
          <p:cNvSpPr/>
          <p:nvPr/>
        </p:nvSpPr>
        <p:spPr>
          <a:xfrm>
            <a:off x="9339434" y="456090"/>
            <a:ext cx="2654259" cy="496780"/>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prstClr val="white"/>
                </a:solidFill>
                <a:effectLst>
                  <a:outerShdw blurRad="38100" dist="38100" dir="2700000" algn="tl">
                    <a:srgbClr val="000000">
                      <a:alpha val="43137"/>
                    </a:srgbClr>
                  </a:outerShdw>
                </a:effectLst>
                <a:cs typeface="Times New Roman" panose="02020603050405020304" pitchFamily="18" charset="0"/>
              </a:rPr>
              <a:t>ĐỌC ĐOẠN</a:t>
            </a:r>
          </a:p>
        </p:txBody>
      </p:sp>
      <p:sp>
        <p:nvSpPr>
          <p:cNvPr id="8" name="Oval 7"/>
          <p:cNvSpPr/>
          <p:nvPr/>
        </p:nvSpPr>
        <p:spPr>
          <a:xfrm>
            <a:off x="217974" y="838200"/>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prstClr val="white"/>
                </a:solidFill>
                <a:cs typeface="Times New Roman" pitchFamily="18" charset="0"/>
              </a:rPr>
              <a:t>1</a:t>
            </a:r>
          </a:p>
        </p:txBody>
      </p:sp>
      <p:sp>
        <p:nvSpPr>
          <p:cNvPr id="9" name="Oval 8"/>
          <p:cNvSpPr/>
          <p:nvPr/>
        </p:nvSpPr>
        <p:spPr>
          <a:xfrm>
            <a:off x="251367"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prstClr val="white"/>
                </a:solidFill>
                <a:cs typeface="Times New Roman" pitchFamily="18" charset="0"/>
              </a:rPr>
              <a:t>2</a:t>
            </a:r>
          </a:p>
        </p:txBody>
      </p:sp>
    </p:spTree>
    <p:extLst>
      <p:ext uri="{BB962C8B-B14F-4D97-AF65-F5344CB8AC3E}">
        <p14:creationId xmlns:p14="http://schemas.microsoft.com/office/powerpoint/2010/main" val="22817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6" grpId="1"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觅元素584a986cb28da">
            <a:extLst>
              <a:ext uri="{FF2B5EF4-FFF2-40B4-BE49-F238E27FC236}">
                <a16:creationId xmlns:a16="http://schemas.microsoft.com/office/drawing/2014/main" id="{6C9BF364-EC91-4DB8-88DA-A8BAA6AD6F39}"/>
              </a:ext>
            </a:extLst>
          </p:cNvPr>
          <p:cNvPicPr>
            <a:picLocks noChangeAspect="1"/>
          </p:cNvPicPr>
          <p:nvPr/>
        </p:nvPicPr>
        <p:blipFill>
          <a:blip r:embed="rId2"/>
          <a:stretch>
            <a:fillRect/>
          </a:stretch>
        </p:blipFill>
        <p:spPr>
          <a:xfrm flipH="1">
            <a:off x="172137" y="547809"/>
            <a:ext cx="5390470" cy="5975549"/>
          </a:xfrm>
          <a:prstGeom prst="rect">
            <a:avLst/>
          </a:prstGeom>
        </p:spPr>
      </p:pic>
      <p:sp>
        <p:nvSpPr>
          <p:cNvPr id="3" name="Flowchart: Alternate Process 2">
            <a:extLst>
              <a:ext uri="{FF2B5EF4-FFF2-40B4-BE49-F238E27FC236}">
                <a16:creationId xmlns:a16="http://schemas.microsoft.com/office/drawing/2014/main" id="{9E81B7D3-8516-47D4-9357-C7C24D2A3BF2}"/>
              </a:ext>
            </a:extLst>
          </p:cNvPr>
          <p:cNvSpPr/>
          <p:nvPr/>
        </p:nvSpPr>
        <p:spPr>
          <a:xfrm>
            <a:off x="3917089" y="547809"/>
            <a:ext cx="539047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472C4"/>
                </a:solidFill>
              </a:rPr>
              <a:t>LUYỆN ĐỌC TỪ KHÓ</a:t>
            </a:r>
          </a:p>
        </p:txBody>
      </p:sp>
      <p:sp>
        <p:nvSpPr>
          <p:cNvPr id="4" name="Flowchart: Alternate Process 3">
            <a:extLst>
              <a:ext uri="{FF2B5EF4-FFF2-40B4-BE49-F238E27FC236}">
                <a16:creationId xmlns:a16="http://schemas.microsoft.com/office/drawing/2014/main" id="{2FF9111B-5F43-401D-BE62-CC9057BC0ABD}"/>
              </a:ext>
            </a:extLst>
          </p:cNvPr>
          <p:cNvSpPr/>
          <p:nvPr/>
        </p:nvSpPr>
        <p:spPr>
          <a:xfrm>
            <a:off x="3917089" y="1679268"/>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dắt con</a:t>
            </a:r>
            <a:endParaRPr lang="en-US" sz="4000" dirty="0">
              <a:solidFill>
                <a:schemeClr val="accent1"/>
              </a:solidFill>
            </a:endParaRPr>
          </a:p>
        </p:txBody>
      </p:sp>
      <p:sp>
        <p:nvSpPr>
          <p:cNvPr id="5" name="Flowchart: Alternate Process 4">
            <a:extLst>
              <a:ext uri="{FF2B5EF4-FFF2-40B4-BE49-F238E27FC236}">
                <a16:creationId xmlns:a16="http://schemas.microsoft.com/office/drawing/2014/main" id="{3D7E9E38-54C0-4EB0-A55C-4E5D3B2049B4}"/>
              </a:ext>
            </a:extLst>
          </p:cNvPr>
          <p:cNvSpPr/>
          <p:nvPr/>
        </p:nvSpPr>
        <p:spPr>
          <a:xfrm>
            <a:off x="4543186" y="2705045"/>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trái tim</a:t>
            </a:r>
            <a:endParaRPr lang="en-US" sz="4000" dirty="0">
              <a:solidFill>
                <a:schemeClr val="accent1"/>
              </a:solidFill>
            </a:endParaRPr>
          </a:p>
        </p:txBody>
      </p:sp>
      <p:sp>
        <p:nvSpPr>
          <p:cNvPr id="6" name="Flowchart: Alternate Process 5">
            <a:extLst>
              <a:ext uri="{FF2B5EF4-FFF2-40B4-BE49-F238E27FC236}">
                <a16:creationId xmlns:a16="http://schemas.microsoft.com/office/drawing/2014/main" id="{C8460DED-72ED-42D5-80C0-5C9025366CD7}"/>
              </a:ext>
            </a:extLst>
          </p:cNvPr>
          <p:cNvSpPr/>
          <p:nvPr/>
        </p:nvSpPr>
        <p:spPr>
          <a:xfrm>
            <a:off x="4949148" y="3804399"/>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ngạc nhiên</a:t>
            </a:r>
            <a:endParaRPr lang="en-US" sz="4000" dirty="0">
              <a:solidFill>
                <a:schemeClr val="accent1"/>
              </a:solidFill>
            </a:endParaRPr>
          </a:p>
        </p:txBody>
      </p:sp>
      <p:sp>
        <p:nvSpPr>
          <p:cNvPr id="7" name="Flowchart: Alternate Process 6">
            <a:extLst>
              <a:ext uri="{FF2B5EF4-FFF2-40B4-BE49-F238E27FC236}">
                <a16:creationId xmlns:a16="http://schemas.microsoft.com/office/drawing/2014/main" id="{84CA2B4A-C643-44CD-8528-971427B10C59}"/>
              </a:ext>
            </a:extLst>
          </p:cNvPr>
          <p:cNvSpPr/>
          <p:nvPr/>
        </p:nvSpPr>
        <p:spPr>
          <a:xfrm>
            <a:off x="5695984" y="4831941"/>
            <a:ext cx="340581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vụng về</a:t>
            </a:r>
            <a:endParaRPr lang="en-US" sz="4000" dirty="0">
              <a:solidFill>
                <a:schemeClr val="accent1"/>
              </a:solidFill>
            </a:endParaRPr>
          </a:p>
        </p:txBody>
      </p:sp>
      <p:sp>
        <p:nvSpPr>
          <p:cNvPr id="9" name="Flowchart: Alternate Process 8">
            <a:extLst>
              <a:ext uri="{FF2B5EF4-FFF2-40B4-BE49-F238E27FC236}">
                <a16:creationId xmlns:a16="http://schemas.microsoft.com/office/drawing/2014/main" id="{08C1FE11-A108-4763-99D0-D8ED551EEF03}"/>
              </a:ext>
            </a:extLst>
          </p:cNvPr>
          <p:cNvSpPr/>
          <p:nvPr/>
        </p:nvSpPr>
        <p:spPr>
          <a:xfrm>
            <a:off x="6398071" y="5859483"/>
            <a:ext cx="340581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solidFill>
              </a:rPr>
              <a:t>trầm lặng</a:t>
            </a:r>
            <a:endParaRPr lang="en-US" sz="4000" dirty="0">
              <a:solidFill>
                <a:schemeClr val="accent1"/>
              </a:solidFill>
            </a:endParaRPr>
          </a:p>
        </p:txBody>
      </p:sp>
    </p:spTree>
    <p:extLst>
      <p:ext uri="{BB962C8B-B14F-4D97-AF65-F5344CB8AC3E}">
        <p14:creationId xmlns:p14="http://schemas.microsoft.com/office/powerpoint/2010/main" val="30346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3995" y="1821934"/>
            <a:ext cx="10955884" cy="1077218"/>
          </a:xfrm>
          <a:prstGeom prst="rect">
            <a:avLst/>
          </a:prstGeom>
        </p:spPr>
        <p:txBody>
          <a:bodyPr wrap="square">
            <a:spAutoFit/>
          </a:bodyPr>
          <a:lstStyle/>
          <a:p>
            <a:r>
              <a:rPr lang="vi-VN" sz="3200" dirty="0">
                <a:solidFill>
                  <a:schemeClr val="accent1"/>
                </a:solidFill>
              </a:rPr>
              <a:t>Giờ học vẽ, cô giáo yêu cầu mỗi học sinh vẽ một vật em thích hoặc một người em yêu quý.</a:t>
            </a:r>
          </a:p>
        </p:txBody>
      </p:sp>
      <p:cxnSp>
        <p:nvCxnSpPr>
          <p:cNvPr id="5" name="Straight Connector 4"/>
          <p:cNvCxnSpPr>
            <a:cxnSpLocks/>
          </p:cNvCxnSpPr>
          <p:nvPr/>
        </p:nvCxnSpPr>
        <p:spPr>
          <a:xfrm flipH="1">
            <a:off x="2846772" y="18421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H="1">
            <a:off x="2284964" y="2360577"/>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a:off x="8291019" y="241092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H="1">
            <a:off x="8176719" y="240001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H="1">
            <a:off x="9500112" y="187140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lowchart: Terminator 12"/>
          <p:cNvSpPr/>
          <p:nvPr/>
        </p:nvSpPr>
        <p:spPr>
          <a:xfrm>
            <a:off x="4068418" y="581674"/>
            <a:ext cx="3247076" cy="737901"/>
          </a:xfrm>
          <a:prstGeom prst="flowChartTerminator">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rgbClr val="0070C0"/>
                </a:solidFill>
                <a:cs typeface="Times New Roman" panose="02020603050405020304" pitchFamily="18" charset="0"/>
              </a:rPr>
              <a:t>LUYỆN ĐỌC CÂU</a:t>
            </a:r>
          </a:p>
        </p:txBody>
      </p:sp>
      <p:sp>
        <p:nvSpPr>
          <p:cNvPr id="19" name="Rectangle 18">
            <a:extLst>
              <a:ext uri="{FF2B5EF4-FFF2-40B4-BE49-F238E27FC236}">
                <a16:creationId xmlns:a16="http://schemas.microsoft.com/office/drawing/2014/main" id="{B1A9B745-55B8-4E95-B619-792A9CEB8D6A}"/>
              </a:ext>
            </a:extLst>
          </p:cNvPr>
          <p:cNvSpPr/>
          <p:nvPr/>
        </p:nvSpPr>
        <p:spPr>
          <a:xfrm>
            <a:off x="394368" y="3127818"/>
            <a:ext cx="11403263" cy="1661993"/>
          </a:xfrm>
          <a:prstGeom prst="rect">
            <a:avLst/>
          </a:prstGeom>
        </p:spPr>
        <p:txBody>
          <a:bodyPr wrap="square">
            <a:spAutoFit/>
          </a:bodyPr>
          <a:lstStyle/>
          <a:p>
            <a:pPr algn="just"/>
            <a:r>
              <a:rPr lang="vi-VN" sz="3400" dirty="0">
                <a:solidFill>
                  <a:schemeClr val="accent1"/>
                </a:solidFill>
                <a:cs typeface="Times New Roman" panose="02020603050405020304" pitchFamily="18" charset="0"/>
              </a:rPr>
              <a:t>Đến bức tranh của Hải, cô giáo rất ngạc nhiên thấy bức</a:t>
            </a:r>
            <a:r>
              <a:rPr lang="en-US" sz="3400" dirty="0">
                <a:solidFill>
                  <a:schemeClr val="accent1"/>
                </a:solidFill>
                <a:cs typeface="Times New Roman" panose="02020603050405020304" pitchFamily="18" charset="0"/>
              </a:rPr>
              <a:t> </a:t>
            </a:r>
            <a:r>
              <a:rPr lang="vi-VN" sz="3400" dirty="0">
                <a:solidFill>
                  <a:schemeClr val="accent1"/>
                </a:solidFill>
                <a:cs typeface="Times New Roman" panose="02020603050405020304" pitchFamily="18" charset="0"/>
              </a:rPr>
              <a:t>tranh chỉ có hình một bàn tay được vẽ rất đơn giản, vụng về.</a:t>
            </a:r>
          </a:p>
        </p:txBody>
      </p:sp>
      <p:sp>
        <p:nvSpPr>
          <p:cNvPr id="20" name="Rectangle 19">
            <a:extLst>
              <a:ext uri="{FF2B5EF4-FFF2-40B4-BE49-F238E27FC236}">
                <a16:creationId xmlns:a16="http://schemas.microsoft.com/office/drawing/2014/main" id="{BC41A14A-A73B-4309-BCCE-6510ABCC9FAD}"/>
              </a:ext>
            </a:extLst>
          </p:cNvPr>
          <p:cNvSpPr/>
          <p:nvPr/>
        </p:nvSpPr>
        <p:spPr>
          <a:xfrm>
            <a:off x="405175" y="5213086"/>
            <a:ext cx="6604395" cy="615553"/>
          </a:xfrm>
          <a:prstGeom prst="rect">
            <a:avLst/>
          </a:prstGeom>
        </p:spPr>
        <p:txBody>
          <a:bodyPr wrap="square">
            <a:spAutoFit/>
          </a:bodyPr>
          <a:lstStyle/>
          <a:p>
            <a:r>
              <a:rPr lang="vi-VN" sz="3400" dirty="0">
                <a:solidFill>
                  <a:schemeClr val="accent1"/>
                </a:solidFill>
                <a:cs typeface="Times New Roman" panose="02020603050405020304" pitchFamily="18" charset="0"/>
              </a:rPr>
              <a:t>Đó là bàn tay của cô đấy ạ. </a:t>
            </a:r>
            <a:endParaRPr lang="vi-VN" sz="3400" dirty="0">
              <a:solidFill>
                <a:schemeClr val="accent1"/>
              </a:solidFill>
            </a:endParaRPr>
          </a:p>
        </p:txBody>
      </p:sp>
      <p:cxnSp>
        <p:nvCxnSpPr>
          <p:cNvPr id="21" name="Straight Connector 20">
            <a:extLst>
              <a:ext uri="{FF2B5EF4-FFF2-40B4-BE49-F238E27FC236}">
                <a16:creationId xmlns:a16="http://schemas.microsoft.com/office/drawing/2014/main" id="{FFBBE92E-112F-40D6-8DEB-CA1B191C6DF9}"/>
              </a:ext>
            </a:extLst>
          </p:cNvPr>
          <p:cNvCxnSpPr>
            <a:cxnSpLocks/>
          </p:cNvCxnSpPr>
          <p:nvPr/>
        </p:nvCxnSpPr>
        <p:spPr>
          <a:xfrm flipH="1">
            <a:off x="3376859" y="5213086"/>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53CB80-706C-4742-BFD1-2AFEBBFE407F}"/>
              </a:ext>
            </a:extLst>
          </p:cNvPr>
          <p:cNvCxnSpPr>
            <a:cxnSpLocks/>
          </p:cNvCxnSpPr>
          <p:nvPr/>
        </p:nvCxnSpPr>
        <p:spPr>
          <a:xfrm flipH="1">
            <a:off x="6424743" y="5213086"/>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CDB194-4723-4B99-941F-95248E6BE199}"/>
              </a:ext>
            </a:extLst>
          </p:cNvPr>
          <p:cNvCxnSpPr>
            <a:cxnSpLocks/>
          </p:cNvCxnSpPr>
          <p:nvPr/>
        </p:nvCxnSpPr>
        <p:spPr>
          <a:xfrm flipH="1">
            <a:off x="6531512" y="5213086"/>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E1EC49-DD91-48AB-AFD5-635919FC51A9}"/>
              </a:ext>
            </a:extLst>
          </p:cNvPr>
          <p:cNvCxnSpPr>
            <a:cxnSpLocks/>
          </p:cNvCxnSpPr>
          <p:nvPr/>
        </p:nvCxnSpPr>
        <p:spPr>
          <a:xfrm flipH="1">
            <a:off x="3460813" y="4184070"/>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1D5950-7F9B-4E23-830D-DEAC639062DF}"/>
              </a:ext>
            </a:extLst>
          </p:cNvPr>
          <p:cNvCxnSpPr>
            <a:cxnSpLocks/>
          </p:cNvCxnSpPr>
          <p:nvPr/>
        </p:nvCxnSpPr>
        <p:spPr>
          <a:xfrm flipH="1">
            <a:off x="3527150" y="41970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5A190D-7946-474A-BF89-1A7C02946D46}"/>
              </a:ext>
            </a:extLst>
          </p:cNvPr>
          <p:cNvCxnSpPr>
            <a:cxnSpLocks/>
          </p:cNvCxnSpPr>
          <p:nvPr/>
        </p:nvCxnSpPr>
        <p:spPr>
          <a:xfrm flipH="1">
            <a:off x="5377217" y="3077432"/>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175F3F-3C29-4E1B-985A-08D68DE1ABC4}"/>
              </a:ext>
            </a:extLst>
          </p:cNvPr>
          <p:cNvCxnSpPr>
            <a:cxnSpLocks/>
          </p:cNvCxnSpPr>
          <p:nvPr/>
        </p:nvCxnSpPr>
        <p:spPr>
          <a:xfrm flipH="1">
            <a:off x="10671421" y="3130463"/>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58555A-821D-418C-8873-1D065C0DA2B7}"/>
              </a:ext>
            </a:extLst>
          </p:cNvPr>
          <p:cNvCxnSpPr>
            <a:cxnSpLocks/>
          </p:cNvCxnSpPr>
          <p:nvPr/>
        </p:nvCxnSpPr>
        <p:spPr>
          <a:xfrm flipH="1">
            <a:off x="1527639" y="4180735"/>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F019547-44AD-499A-9DC0-0150B3D47082}"/>
              </a:ext>
            </a:extLst>
          </p:cNvPr>
          <p:cNvCxnSpPr>
            <a:cxnSpLocks/>
          </p:cNvCxnSpPr>
          <p:nvPr/>
        </p:nvCxnSpPr>
        <p:spPr>
          <a:xfrm flipH="1">
            <a:off x="8024319" y="3660277"/>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1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par>
                                <p:cTn id="52" presetID="22" presetClass="entr" presetSubtype="4"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par>
                                <p:cTn id="69" presetID="22" presetClass="entr" presetSubtype="4"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203195" y="1416069"/>
            <a:ext cx="3549568"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800" b="1" spc="50" dirty="0">
                <a:ln w="11430"/>
                <a:solidFill>
                  <a:srgbClr val="4472C4"/>
                </a:solidFill>
                <a:effectLst>
                  <a:outerShdw blurRad="76200" dist="50800" dir="5400000" algn="tl" rotWithShape="0">
                    <a:srgbClr val="000000">
                      <a:alpha val="65000"/>
                    </a:srgbClr>
                  </a:outerShdw>
                </a:effectLst>
                <a:cs typeface="Times New Roman" pitchFamily="18" charset="0"/>
              </a:rPr>
              <a:t>Chú thích</a:t>
            </a:r>
            <a:endParaRPr lang="en-US" sz="4800" b="1" spc="50" dirty="0">
              <a:ln w="11430"/>
              <a:solidFill>
                <a:srgbClr val="4472C4"/>
              </a:solidFill>
              <a:effectLst>
                <a:outerShdw blurRad="76200" dist="50800" dir="5400000" algn="tl" rotWithShape="0">
                  <a:srgbClr val="000000">
                    <a:alpha val="65000"/>
                  </a:srgbClr>
                </a:outerShdw>
              </a:effectLst>
              <a:cs typeface="Times New Roman" pitchFamily="18" charset="0"/>
            </a:endParaRPr>
          </a:p>
        </p:txBody>
      </p:sp>
      <p:sp>
        <p:nvSpPr>
          <p:cNvPr id="8" name="Rectangle 7"/>
          <p:cNvSpPr/>
          <p:nvPr/>
        </p:nvSpPr>
        <p:spPr>
          <a:xfrm>
            <a:off x="6574590" y="3896142"/>
            <a:ext cx="4267200" cy="2800767"/>
          </a:xfrm>
          <a:prstGeom prst="rect">
            <a:avLst/>
          </a:prstGeom>
        </p:spPr>
        <p:txBody>
          <a:bodyPr wrap="square">
            <a:spAutoFit/>
          </a:bodyPr>
          <a:lstStyle/>
          <a:p>
            <a:pPr algn="ctr"/>
            <a:r>
              <a:rPr lang="vi-VN" sz="4400" b="1" i="1" dirty="0">
                <a:solidFill>
                  <a:prstClr val="black"/>
                </a:solidFill>
                <a:latin typeface="+mj-lt"/>
                <a:cs typeface="Times New Roman" pitchFamily="18" charset="0"/>
              </a:rPr>
              <a:t>Trầm lặng:</a:t>
            </a:r>
          </a:p>
          <a:p>
            <a:pPr algn="ctr"/>
            <a:r>
              <a:rPr lang="vi-VN" sz="4400" i="1" dirty="0">
                <a:solidFill>
                  <a:prstClr val="black"/>
                </a:solidFill>
                <a:latin typeface="+mj-lt"/>
                <a:cs typeface="Times New Roman" pitchFamily="18" charset="0"/>
              </a:rPr>
              <a:t> </a:t>
            </a:r>
            <a:r>
              <a:rPr lang="vi-VN" sz="4400" dirty="0">
                <a:solidFill>
                  <a:prstClr val="black"/>
                </a:solidFill>
                <a:latin typeface="+mj-lt"/>
                <a:cs typeface="Times New Roman" pitchFamily="18" charset="0"/>
              </a:rPr>
              <a:t>lặng lẽ, ít hoạt động, ít cười đùa.</a:t>
            </a:r>
          </a:p>
        </p:txBody>
      </p:sp>
      <p:pic>
        <p:nvPicPr>
          <p:cNvPr id="13" name="Picture 2" descr="Những người thích sống trầm lặng, đa số đều có thực lực rất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1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28544" y="45609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rgbClr val="FF0000"/>
                </a:solidFill>
                <a:cs typeface="Times New Roman" pitchFamily="18" charset="0"/>
              </a:rPr>
              <a:t>Bức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tranh</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bàn</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tay</a:t>
            </a:r>
            <a:endParaRPr lang="en-US" sz="3200" b="1" dirty="0">
              <a:solidFill>
                <a:srgbClr val="FF0000"/>
              </a:solidFill>
              <a:cs typeface="Times New Roman" pitchFamily="18" charset="0"/>
            </a:endParaRPr>
          </a:p>
        </p:txBody>
      </p:sp>
      <p:sp>
        <p:nvSpPr>
          <p:cNvPr id="3" name="Subtitle 2"/>
          <p:cNvSpPr txBox="1">
            <a:spLocks/>
          </p:cNvSpPr>
          <p:nvPr/>
        </p:nvSpPr>
        <p:spPr>
          <a:xfrm>
            <a:off x="135178" y="1027722"/>
            <a:ext cx="11968332"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2500" b="1" dirty="0">
                <a:solidFill>
                  <a:prstClr val="black"/>
                </a:solidFill>
              </a:rPr>
              <a:t>1.</a:t>
            </a:r>
            <a:r>
              <a:rPr lang="vi-VN" sz="2500" dirty="0">
                <a:solidFill>
                  <a:prstClr val="black"/>
                </a:solidFill>
              </a:rPr>
              <a:t> Giờ học vẽ, cô giáo yêu cầu mỗi học sinh vẽ một vật em thích hoặc một người em yêu quý.</a:t>
            </a:r>
          </a:p>
          <a:p>
            <a:pPr marL="0" indent="0" algn="just">
              <a:buFont typeface="Arial" pitchFamily="34" charset="0"/>
              <a:buNone/>
            </a:pPr>
            <a:r>
              <a:rPr lang="vi-VN" sz="2500" dirty="0">
                <a:solidFill>
                  <a:prstClr val="black"/>
                </a:solidFill>
              </a:rPr>
              <a:t>Nhận tranh của học sinh, cô giáo rất vui. Có em vẽ mẹ dắt con đi chơi. Có em vẽ bố với một trái tim. Có em vẽ cô giáo với một bó hoa,...</a:t>
            </a:r>
          </a:p>
          <a:p>
            <a:pPr marL="0" indent="0" algn="just">
              <a:buFont typeface="Arial" pitchFamily="34" charset="0"/>
              <a:buNone/>
            </a:pPr>
            <a:r>
              <a:rPr lang="vi-VN" sz="2500" b="1" dirty="0">
                <a:solidFill>
                  <a:prstClr val="black"/>
                </a:solidFill>
              </a:rPr>
              <a:t>2.</a:t>
            </a:r>
            <a:r>
              <a:rPr lang="vi-VN" sz="2500" dirty="0">
                <a:solidFill>
                  <a:prstClr val="black"/>
                </a:solidFill>
              </a:rPr>
              <a:t> Đến bức tranh của Hải, cô giáo rất ngạc nhiên thấy bức tranh chỉ có hình một bàn tay được vẽ rất đơn giản, vụng về.</a:t>
            </a:r>
          </a:p>
          <a:p>
            <a:pPr marL="0" indent="0" algn="just">
              <a:buFont typeface="Arial" pitchFamily="34" charset="0"/>
              <a:buNone/>
            </a:pPr>
            <a:r>
              <a:rPr lang="vi-VN" sz="2500" dirty="0">
                <a:solidFill>
                  <a:prstClr val="black"/>
                </a:solidFill>
              </a:rPr>
              <a:t>- Vì sao em vẽ bàn tay? Bàn tay đó của ai? - Cô giáo đến bên Hải và hỏi nhỏ cậu bé.</a:t>
            </a:r>
          </a:p>
          <a:p>
            <a:pPr marL="0" indent="0" algn="just">
              <a:buFont typeface="Arial" pitchFamily="34" charset="0"/>
              <a:buNone/>
            </a:pPr>
            <a:r>
              <a:rPr lang="vi-VN" sz="2500" dirty="0">
                <a:solidFill>
                  <a:prstClr val="black"/>
                </a:solidFill>
              </a:rPr>
              <a:t>- Đó là bàn tay của cô đấy ạ. - Cậu bé thì thầm.</a:t>
            </a:r>
          </a:p>
          <a:p>
            <a:pPr marL="0" indent="0" algn="just">
              <a:buFont typeface="Arial" pitchFamily="34" charset="0"/>
              <a:buNone/>
            </a:pPr>
            <a:r>
              <a:rPr lang="vi-VN" sz="2500" dirty="0">
                <a:solidFill>
                  <a:prstClr val="black"/>
                </a:solidFill>
              </a:rPr>
              <a:t>Cô giáo nhớ lại: Trong giờ giải lao, đôi lúc, cô nắm tay Hải. Cô cũng làm thế với những học trò khác, nhưng với Hải, một cậu bé trầm lặng ít nói, điều này rất có ý nghĩa.</a:t>
            </a:r>
          </a:p>
          <a:p>
            <a:pPr marL="0" indent="0" algn="just">
              <a:buFont typeface="Arial" pitchFamily="34" charset="0"/>
              <a:buNone/>
            </a:pPr>
            <a:r>
              <a:rPr lang="vi-VN" sz="2500" dirty="0">
                <a:solidFill>
                  <a:prstClr val="black"/>
                </a:solidFill>
              </a:rPr>
              <a:t>Cô giáo cảm thấy mình vừa nhận được một món quà rất quý.</a:t>
            </a:r>
          </a:p>
          <a:p>
            <a:pPr marL="0" indent="0" algn="r">
              <a:buFont typeface="Arial" pitchFamily="34" charset="0"/>
              <a:buNone/>
            </a:pPr>
            <a:r>
              <a:rPr lang="vi-VN" sz="2000" i="1" dirty="0">
                <a:solidFill>
                  <a:prstClr val="black"/>
                </a:solidFill>
              </a:rPr>
              <a:t>Theo sách Hạt giống tâm hồn</a:t>
            </a:r>
            <a:endParaRPr lang="vi-VN" sz="2000" dirty="0">
              <a:solidFill>
                <a:prstClr val="black"/>
              </a:solidFill>
            </a:endParaRPr>
          </a:p>
          <a:p>
            <a:pPr marL="0" indent="0">
              <a:buFont typeface="Arial" pitchFamily="34" charset="0"/>
              <a:buNone/>
            </a:pPr>
            <a:endParaRPr lang="en-US" sz="2500" dirty="0">
              <a:solidFill>
                <a:prstClr val="black"/>
              </a:solidFill>
            </a:endParaRPr>
          </a:p>
        </p:txBody>
      </p:sp>
      <p:sp>
        <p:nvSpPr>
          <p:cNvPr id="7" name="Flowchart: Terminator 6"/>
          <p:cNvSpPr/>
          <p:nvPr/>
        </p:nvSpPr>
        <p:spPr>
          <a:xfrm>
            <a:off x="9339434" y="456090"/>
            <a:ext cx="2654259" cy="496780"/>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prstClr val="white"/>
                </a:solidFill>
                <a:effectLst>
                  <a:outerShdw blurRad="38100" dist="38100" dir="2700000" algn="tl">
                    <a:srgbClr val="000000">
                      <a:alpha val="43137"/>
                    </a:srgbClr>
                  </a:outerShdw>
                </a:effectLst>
                <a:cs typeface="Times New Roman" panose="02020603050405020304" pitchFamily="18" charset="0"/>
              </a:rPr>
              <a:t>ĐỌC CẢ BÀI</a:t>
            </a:r>
          </a:p>
        </p:txBody>
      </p:sp>
    </p:spTree>
    <p:extLst>
      <p:ext uri="{BB962C8B-B14F-4D97-AF65-F5344CB8AC3E}">
        <p14:creationId xmlns:p14="http://schemas.microsoft.com/office/powerpoint/2010/main" val="154397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70441" y="3373368"/>
            <a:ext cx="4051118" cy="830997"/>
          </a:xfrm>
          <a:prstGeom prst="rect">
            <a:avLst/>
          </a:prstGeom>
          <a:noFill/>
        </p:spPr>
        <p:txBody>
          <a:bodyPr wrap="square" lIns="91440" tIns="45720" rIns="91440" bIns="45720">
            <a:spAutoFit/>
          </a:bodyPr>
          <a:lstStyle/>
          <a:p>
            <a:pPr algn="ctr" defTabSz="457200"/>
            <a:r>
              <a:rPr lang="vi-VN"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Đọc</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vi-VN"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hiểu</a:t>
            </a:r>
            <a:endPar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81201" y="-184838"/>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277508" y="3450881"/>
            <a:ext cx="5153975" cy="1107996"/>
          </a:xfrm>
          <a:prstGeom prst="rect">
            <a:avLst/>
          </a:prstGeom>
          <a:noFill/>
        </p:spPr>
        <p:txBody>
          <a:bodyPr wrap="none" rtlCol="0">
            <a:spAutoFit/>
          </a:bodyPr>
          <a:lstStyle/>
          <a:p>
            <a:r>
              <a:rPr lang="en-US" sz="6600" b="1" dirty="0">
                <a:solidFill>
                  <a:srgbClr val="FF0000"/>
                </a:solidFill>
                <a:effectLst>
                  <a:outerShdw blurRad="38100" dist="38100" dir="2700000" algn="tl">
                    <a:srgbClr val="000000">
                      <a:alpha val="43137"/>
                    </a:srgbClr>
                  </a:outerShdw>
                </a:effectLst>
                <a:cs typeface="Times New Roman" panose="02020603050405020304" pitchFamily="18" charset="0"/>
              </a:rPr>
              <a:t>KHỞI ĐỘNG</a:t>
            </a:r>
          </a:p>
        </p:txBody>
      </p:sp>
    </p:spTree>
    <p:extLst>
      <p:ext uri="{BB962C8B-B14F-4D97-AF65-F5344CB8AC3E}">
        <p14:creationId xmlns:p14="http://schemas.microsoft.com/office/powerpoint/2010/main" val="2211706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964" y="763024"/>
            <a:ext cx="9679253" cy="769441"/>
          </a:xfrm>
          <a:prstGeom prst="rect">
            <a:avLst/>
          </a:prstGeom>
        </p:spPr>
        <p:txBody>
          <a:bodyPr wrap="none">
            <a:spAutoFit/>
          </a:bodyPr>
          <a:lstStyle/>
          <a:p>
            <a:r>
              <a:rPr lang="en-US" sz="4400" dirty="0">
                <a:solidFill>
                  <a:srgbClr val="0000FF"/>
                </a:solidFill>
                <a:cs typeface="Times New Roman" pitchFamily="18" charset="0"/>
              </a:rPr>
              <a:t>1. </a:t>
            </a:r>
            <a:r>
              <a:rPr lang="vi-VN" sz="4400" dirty="0">
                <a:solidFill>
                  <a:srgbClr val="0000FF"/>
                </a:solidFill>
                <a:cs typeface="Times New Roman" pitchFamily="18" charset="0"/>
              </a:rPr>
              <a:t>Cô giáo yêu cầu học sinh vẽ gì?</a:t>
            </a:r>
          </a:p>
        </p:txBody>
      </p:sp>
      <p:sp>
        <p:nvSpPr>
          <p:cNvPr id="3" name="Rectangle 2"/>
          <p:cNvSpPr/>
          <p:nvPr/>
        </p:nvSpPr>
        <p:spPr>
          <a:xfrm>
            <a:off x="6077206" y="2542919"/>
            <a:ext cx="5882565" cy="2554545"/>
          </a:xfrm>
          <a:prstGeom prst="rect">
            <a:avLst/>
          </a:prstGeom>
        </p:spPr>
        <p:txBody>
          <a:bodyPr wrap="square">
            <a:spAutoFit/>
          </a:bodyPr>
          <a:lstStyle/>
          <a:p>
            <a:pPr algn="just"/>
            <a:r>
              <a:rPr lang="vi-VN" sz="4000" b="1" dirty="0">
                <a:cs typeface="Times New Roman" pitchFamily="18" charset="0"/>
              </a:rPr>
              <a:t> </a:t>
            </a:r>
            <a:r>
              <a:rPr lang="en-US" sz="4000" dirty="0">
                <a:cs typeface="Times New Roman" pitchFamily="18" charset="0"/>
              </a:rPr>
              <a:t>- </a:t>
            </a:r>
            <a:r>
              <a:rPr lang="vi-VN" sz="4000" dirty="0">
                <a:cs typeface="Times New Roman" pitchFamily="18" charset="0"/>
              </a:rPr>
              <a:t>Cô giáo yêu cầu học sinh vẽ một vật em thích hoặc một người em yêu quý.</a:t>
            </a:r>
            <a:endParaRPr lang="en-US" sz="4000" dirty="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3333"/>
          <a:stretch/>
        </p:blipFill>
        <p:spPr>
          <a:xfrm>
            <a:off x="-439085" y="1399919"/>
            <a:ext cx="6858000" cy="5257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5" t="-2796" r="-215" b="13978"/>
          <a:stretch/>
        </p:blipFill>
        <p:spPr>
          <a:xfrm>
            <a:off x="514606" y="634181"/>
            <a:ext cx="1652115" cy="1166300"/>
          </a:xfrm>
          <a:prstGeom prst="rect">
            <a:avLst/>
          </a:prstGeom>
        </p:spPr>
      </p:pic>
    </p:spTree>
    <p:extLst>
      <p:ext uri="{BB962C8B-B14F-4D97-AF65-F5344CB8AC3E}">
        <p14:creationId xmlns:p14="http://schemas.microsoft.com/office/powerpoint/2010/main" val="18814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8162" y="791569"/>
            <a:ext cx="9982200" cy="1323439"/>
          </a:xfrm>
          <a:prstGeom prst="rect">
            <a:avLst/>
          </a:prstGeom>
        </p:spPr>
        <p:txBody>
          <a:bodyPr wrap="square">
            <a:spAutoFit/>
          </a:bodyPr>
          <a:lstStyle/>
          <a:p>
            <a:r>
              <a:rPr lang="en-US" sz="4000" dirty="0">
                <a:solidFill>
                  <a:srgbClr val="0000FF"/>
                </a:solidFill>
                <a:cs typeface="Times New Roman" pitchFamily="18" charset="0"/>
              </a:rPr>
              <a:t>2. </a:t>
            </a:r>
            <a:r>
              <a:rPr lang="vi-VN" sz="4000" dirty="0">
                <a:solidFill>
                  <a:srgbClr val="0000FF"/>
                </a:solidFill>
                <a:cs typeface="Times New Roman" pitchFamily="18" charset="0"/>
              </a:rPr>
              <a:t>Vì sao bức tranh của Hải làm cô giáo ngạc nhiên?</a:t>
            </a:r>
          </a:p>
        </p:txBody>
      </p:sp>
      <p:sp>
        <p:nvSpPr>
          <p:cNvPr id="3" name="Rectangle 2"/>
          <p:cNvSpPr/>
          <p:nvPr/>
        </p:nvSpPr>
        <p:spPr>
          <a:xfrm>
            <a:off x="5830434" y="2209800"/>
            <a:ext cx="6114824" cy="2862322"/>
          </a:xfrm>
          <a:prstGeom prst="rect">
            <a:avLst/>
          </a:prstGeom>
        </p:spPr>
        <p:txBody>
          <a:bodyPr wrap="square">
            <a:spAutoFit/>
          </a:bodyPr>
          <a:lstStyle/>
          <a:p>
            <a:pPr algn="just"/>
            <a:r>
              <a:rPr lang="en-US" sz="3600" dirty="0">
                <a:cs typeface="Times New Roman" pitchFamily="18" charset="0"/>
              </a:rPr>
              <a:t>- </a:t>
            </a:r>
            <a:r>
              <a:rPr lang="vi-VN" sz="3600" dirty="0">
                <a:cs typeface="Times New Roman" pitchFamily="18" charset="0"/>
              </a:rPr>
              <a:t>Bức tranh của Hải làm cô giáo ngạc nhiên vì bức tranh ấy chỉ có hình một bàn tay được vẽ rất đơn giản và vụng về.</a:t>
            </a:r>
            <a:endParaRPr lang="en-US" sz="3600" dirty="0">
              <a:cs typeface="Times New Roman" pitchFamily="18" charset="0"/>
            </a:endParaRPr>
          </a:p>
        </p:txBody>
      </p:sp>
      <p:pic>
        <p:nvPicPr>
          <p:cNvPr id="4" name="Picture 3"/>
          <p:cNvPicPr>
            <a:picLocks noChangeAspect="1"/>
          </p:cNvPicPr>
          <p:nvPr/>
        </p:nvPicPr>
        <p:blipFill>
          <a:blip r:embed="rId2"/>
          <a:stretch>
            <a:fillRect/>
          </a:stretch>
        </p:blipFill>
        <p:spPr>
          <a:xfrm>
            <a:off x="512762" y="2457450"/>
            <a:ext cx="5181600" cy="3820519"/>
          </a:xfrm>
          <a:prstGeom prst="round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5" t="-2796" r="-215" b="13978"/>
          <a:stretch/>
        </p:blipFill>
        <p:spPr>
          <a:xfrm>
            <a:off x="131762" y="419943"/>
            <a:ext cx="2015215" cy="1789857"/>
          </a:xfrm>
          <a:prstGeom prst="rect">
            <a:avLst/>
          </a:prstGeom>
        </p:spPr>
      </p:pic>
    </p:spTree>
    <p:extLst>
      <p:ext uri="{BB962C8B-B14F-4D97-AF65-F5344CB8AC3E}">
        <p14:creationId xmlns:p14="http://schemas.microsoft.com/office/powerpoint/2010/main" val="37923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0975" y="880817"/>
            <a:ext cx="6837128" cy="769441"/>
          </a:xfrm>
          <a:prstGeom prst="rect">
            <a:avLst/>
          </a:prstGeom>
        </p:spPr>
        <p:txBody>
          <a:bodyPr wrap="none">
            <a:spAutoFit/>
          </a:bodyPr>
          <a:lstStyle/>
          <a:p>
            <a:r>
              <a:rPr lang="en-US" sz="4400" dirty="0">
                <a:solidFill>
                  <a:srgbClr val="0000FF"/>
                </a:solidFill>
                <a:cs typeface="Times New Roman" pitchFamily="18" charset="0"/>
              </a:rPr>
              <a:t>3.Hải </a:t>
            </a:r>
            <a:r>
              <a:rPr lang="en-US" sz="4400" dirty="0" err="1">
                <a:solidFill>
                  <a:srgbClr val="0000FF"/>
                </a:solidFill>
                <a:cs typeface="Times New Roman" pitchFamily="18" charset="0"/>
              </a:rPr>
              <a:t>giải</a:t>
            </a:r>
            <a:r>
              <a:rPr lang="en-US" sz="4400" dirty="0">
                <a:solidFill>
                  <a:srgbClr val="0000FF"/>
                </a:solidFill>
                <a:cs typeface="Times New Roman" pitchFamily="18" charset="0"/>
              </a:rPr>
              <a:t> </a:t>
            </a:r>
            <a:r>
              <a:rPr lang="en-US" sz="4400" dirty="0" err="1">
                <a:solidFill>
                  <a:srgbClr val="0000FF"/>
                </a:solidFill>
                <a:cs typeface="Times New Roman" pitchFamily="18" charset="0"/>
              </a:rPr>
              <a:t>thích</a:t>
            </a:r>
            <a:r>
              <a:rPr lang="en-US" sz="4400" dirty="0">
                <a:solidFill>
                  <a:srgbClr val="0000FF"/>
                </a:solidFill>
                <a:cs typeface="Times New Roman" pitchFamily="18" charset="0"/>
              </a:rPr>
              <a:t> </a:t>
            </a:r>
            <a:r>
              <a:rPr lang="en-US" sz="4400" dirty="0" err="1">
                <a:solidFill>
                  <a:srgbClr val="0000FF"/>
                </a:solidFill>
                <a:cs typeface="Times New Roman" pitchFamily="18" charset="0"/>
              </a:rPr>
              <a:t>thế</a:t>
            </a:r>
            <a:r>
              <a:rPr lang="en-US" sz="4400" dirty="0">
                <a:solidFill>
                  <a:srgbClr val="0000FF"/>
                </a:solidFill>
                <a:cs typeface="Times New Roman" pitchFamily="18" charset="0"/>
              </a:rPr>
              <a:t> </a:t>
            </a:r>
            <a:r>
              <a:rPr lang="en-US" sz="4400" dirty="0" err="1">
                <a:solidFill>
                  <a:srgbClr val="0000FF"/>
                </a:solidFill>
                <a:cs typeface="Times New Roman" pitchFamily="18" charset="0"/>
              </a:rPr>
              <a:t>nào</a:t>
            </a:r>
            <a:r>
              <a:rPr lang="en-US" sz="4400" dirty="0">
                <a:solidFill>
                  <a:srgbClr val="0000FF"/>
                </a:solidFill>
                <a:cs typeface="Times New Roman" pitchFamily="18" charset="0"/>
              </a:rPr>
              <a:t>?</a:t>
            </a:r>
          </a:p>
        </p:txBody>
      </p:sp>
      <p:sp>
        <p:nvSpPr>
          <p:cNvPr id="3" name="Rectangle 2"/>
          <p:cNvSpPr/>
          <p:nvPr/>
        </p:nvSpPr>
        <p:spPr>
          <a:xfrm>
            <a:off x="548027" y="2447388"/>
            <a:ext cx="7620000" cy="1938992"/>
          </a:xfrm>
          <a:prstGeom prst="rect">
            <a:avLst/>
          </a:prstGeom>
        </p:spPr>
        <p:txBody>
          <a:bodyPr wrap="square">
            <a:spAutoFit/>
          </a:bodyPr>
          <a:lstStyle/>
          <a:p>
            <a:r>
              <a:rPr lang="en-US" sz="4000" dirty="0">
                <a:cs typeface="Times New Roman" pitchFamily="18" charset="0"/>
              </a:rPr>
              <a:t>- </a:t>
            </a:r>
            <a:r>
              <a:rPr lang="en-US" sz="4000" dirty="0" err="1">
                <a:cs typeface="Times New Roman" pitchFamily="18" charset="0"/>
              </a:rPr>
              <a:t>Hải</a:t>
            </a:r>
            <a:r>
              <a:rPr lang="en-US" sz="4000" dirty="0">
                <a:cs typeface="Times New Roman" pitchFamily="18" charset="0"/>
              </a:rPr>
              <a:t> </a:t>
            </a:r>
            <a:r>
              <a:rPr lang="en-US" sz="4000" dirty="0" err="1">
                <a:cs typeface="Times New Roman" pitchFamily="18" charset="0"/>
              </a:rPr>
              <a:t>giải</a:t>
            </a:r>
            <a:r>
              <a:rPr lang="en-US" sz="4000" dirty="0">
                <a:cs typeface="Times New Roman" pitchFamily="18" charset="0"/>
              </a:rPr>
              <a:t> </a:t>
            </a:r>
            <a:r>
              <a:rPr lang="en-US" sz="4000" dirty="0" err="1">
                <a:cs typeface="Times New Roman" pitchFamily="18" charset="0"/>
              </a:rPr>
              <a:t>thích</a:t>
            </a:r>
            <a:r>
              <a:rPr lang="en-US" sz="4000" dirty="0">
                <a:cs typeface="Times New Roman" pitchFamily="18" charset="0"/>
              </a:rPr>
              <a:t> </a:t>
            </a:r>
            <a:r>
              <a:rPr lang="en-US" sz="4000" dirty="0" err="1">
                <a:cs typeface="Times New Roman" pitchFamily="18" charset="0"/>
              </a:rPr>
              <a:t>bàn</a:t>
            </a:r>
            <a:r>
              <a:rPr lang="en-US" sz="4000" dirty="0">
                <a:cs typeface="Times New Roman" pitchFamily="18" charset="0"/>
              </a:rPr>
              <a:t> </a:t>
            </a:r>
            <a:r>
              <a:rPr lang="en-US" sz="4000" dirty="0" err="1">
                <a:cs typeface="Times New Roman" pitchFamily="18" charset="0"/>
              </a:rPr>
              <a:t>tay</a:t>
            </a:r>
            <a:r>
              <a:rPr lang="en-US" sz="4000" dirty="0">
                <a:cs typeface="Times New Roman" pitchFamily="18" charset="0"/>
              </a:rPr>
              <a:t> </a:t>
            </a:r>
            <a:r>
              <a:rPr lang="en-US" sz="4000" dirty="0" err="1">
                <a:cs typeface="Times New Roman" pitchFamily="18" charset="0"/>
              </a:rPr>
              <a:t>trong</a:t>
            </a:r>
            <a:r>
              <a:rPr lang="en-US" sz="4000" dirty="0">
                <a:cs typeface="Times New Roman" pitchFamily="18" charset="0"/>
              </a:rPr>
              <a:t> </a:t>
            </a:r>
            <a:r>
              <a:rPr lang="en-US" sz="4000" dirty="0" err="1">
                <a:cs typeface="Times New Roman" pitchFamily="18" charset="0"/>
              </a:rPr>
              <a:t>bức</a:t>
            </a:r>
            <a:r>
              <a:rPr lang="en-US" sz="4000" dirty="0">
                <a:cs typeface="Times New Roman" pitchFamily="18" charset="0"/>
              </a:rPr>
              <a:t> </a:t>
            </a:r>
            <a:r>
              <a:rPr lang="en-US" sz="4000" dirty="0" err="1">
                <a:cs typeface="Times New Roman" pitchFamily="18" charset="0"/>
              </a:rPr>
              <a:t>tranh</a:t>
            </a:r>
            <a:r>
              <a:rPr lang="en-US" sz="4000" dirty="0">
                <a:cs typeface="Times New Roman" pitchFamily="18" charset="0"/>
              </a:rPr>
              <a:t> </a:t>
            </a:r>
            <a:r>
              <a:rPr lang="en-US" sz="4000" dirty="0" err="1">
                <a:cs typeface="Times New Roman" pitchFamily="18" charset="0"/>
              </a:rPr>
              <a:t>chính</a:t>
            </a:r>
            <a:r>
              <a:rPr lang="en-US" sz="4000" dirty="0">
                <a:cs typeface="Times New Roman" pitchFamily="18" charset="0"/>
              </a:rPr>
              <a:t> </a:t>
            </a:r>
            <a:r>
              <a:rPr lang="en-US" sz="4000" dirty="0" err="1">
                <a:cs typeface="Times New Roman" pitchFamily="18" charset="0"/>
              </a:rPr>
              <a:t>là</a:t>
            </a:r>
            <a:r>
              <a:rPr lang="en-US" sz="4000" dirty="0">
                <a:cs typeface="Times New Roman" pitchFamily="18" charset="0"/>
              </a:rPr>
              <a:t> </a:t>
            </a:r>
            <a:r>
              <a:rPr lang="en-US" sz="4000" dirty="0" err="1">
                <a:cs typeface="Times New Roman" pitchFamily="18" charset="0"/>
              </a:rPr>
              <a:t>bàn</a:t>
            </a:r>
            <a:r>
              <a:rPr lang="en-US" sz="4000" dirty="0">
                <a:cs typeface="Times New Roman" pitchFamily="18" charset="0"/>
              </a:rPr>
              <a:t> </a:t>
            </a:r>
            <a:r>
              <a:rPr lang="en-US" sz="4000" dirty="0" err="1">
                <a:cs typeface="Times New Roman" pitchFamily="18" charset="0"/>
              </a:rPr>
              <a:t>tay</a:t>
            </a:r>
            <a:r>
              <a:rPr lang="en-US" sz="4000" dirty="0">
                <a:cs typeface="Times New Roman" pitchFamily="18" charset="0"/>
              </a:rPr>
              <a:t> </a:t>
            </a:r>
            <a:r>
              <a:rPr lang="en-US" sz="4000" dirty="0" err="1">
                <a:cs typeface="Times New Roman" pitchFamily="18" charset="0"/>
              </a:rPr>
              <a:t>của</a:t>
            </a:r>
            <a:r>
              <a:rPr lang="en-US" sz="4000" dirty="0">
                <a:cs typeface="Times New Roman" pitchFamily="18" charset="0"/>
              </a:rPr>
              <a:t> </a:t>
            </a:r>
            <a:r>
              <a:rPr lang="en-US" sz="4000" dirty="0" err="1">
                <a:cs typeface="Times New Roman" pitchFamily="18" charset="0"/>
              </a:rPr>
              <a:t>cô</a:t>
            </a:r>
            <a:r>
              <a:rPr lang="en-US" sz="4000" dirty="0">
                <a:cs typeface="Times New Roman" pitchFamily="18" charset="0"/>
              </a:rPr>
              <a:t> </a:t>
            </a:r>
            <a:r>
              <a:rPr lang="en-US" sz="4000" dirty="0" err="1">
                <a:cs typeface="Times New Roman" pitchFamily="18" charset="0"/>
              </a:rPr>
              <a:t>giáo</a:t>
            </a:r>
            <a:r>
              <a:rPr lang="en-US" sz="4000" dirty="0">
                <a:cs typeface="Times New Roman" pitchFamily="18" charset="0"/>
              </a:rPr>
              <a:t>.</a:t>
            </a:r>
          </a:p>
        </p:txBody>
      </p:sp>
      <p:pic>
        <p:nvPicPr>
          <p:cNvPr id="4" name="Picture 2" descr="Cô Giáo Hình ảnh | Định dạng hình ảnh PNG 400367938|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6647656" y="2048823"/>
            <a:ext cx="5258594" cy="5171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51606" y="581461"/>
            <a:ext cx="1652115" cy="1467362"/>
          </a:xfrm>
          <a:prstGeom prst="rect">
            <a:avLst/>
          </a:prstGeom>
        </p:spPr>
      </p:pic>
    </p:spTree>
    <p:extLst>
      <p:ext uri="{BB962C8B-B14F-4D97-AF65-F5344CB8AC3E}">
        <p14:creationId xmlns:p14="http://schemas.microsoft.com/office/powerpoint/2010/main" val="31583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dirty="0">
                <a:solidFill>
                  <a:srgbClr val="0000FF"/>
                </a:solidFill>
                <a:cs typeface="Times New Roman" pitchFamily="18" charset="0"/>
              </a:rPr>
              <a:t>4. </a:t>
            </a:r>
            <a:r>
              <a:rPr lang="vi-VN" sz="4000" dirty="0">
                <a:solidFill>
                  <a:srgbClr val="0000FF"/>
                </a:solidFill>
                <a:cs typeface="Times New Roman" pitchFamily="18" charset="0"/>
              </a:rPr>
              <a:t>Món quà quý mà cô giáo nhận được từ bức tranh là gì?</a:t>
            </a:r>
          </a:p>
        </p:txBody>
      </p:sp>
      <p:sp>
        <p:nvSpPr>
          <p:cNvPr id="3" name="Rectangle 2"/>
          <p:cNvSpPr/>
          <p:nvPr/>
        </p:nvSpPr>
        <p:spPr>
          <a:xfrm>
            <a:off x="5714206" y="2590800"/>
            <a:ext cx="6019800" cy="2862322"/>
          </a:xfrm>
          <a:prstGeom prst="rect">
            <a:avLst/>
          </a:prstGeom>
        </p:spPr>
        <p:txBody>
          <a:bodyPr wrap="square">
            <a:spAutoFit/>
          </a:bodyPr>
          <a:lstStyle/>
          <a:p>
            <a:pPr algn="just"/>
            <a:r>
              <a:rPr lang="en-US" sz="3600" dirty="0">
                <a:cs typeface="Times New Roman" pitchFamily="18" charset="0"/>
              </a:rPr>
              <a:t>- </a:t>
            </a:r>
            <a:r>
              <a:rPr lang="vi-VN" sz="3600" dirty="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1" y="2247900"/>
            <a:ext cx="5422746" cy="46101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5" t="-2796" r="-215" b="13978"/>
          <a:stretch/>
        </p:blipFill>
        <p:spPr>
          <a:xfrm>
            <a:off x="532606" y="693852"/>
            <a:ext cx="1652115" cy="1198663"/>
          </a:xfrm>
          <a:prstGeom prst="rect">
            <a:avLst/>
          </a:prstGeom>
        </p:spPr>
      </p:pic>
    </p:spTree>
    <p:extLst>
      <p:ext uri="{BB962C8B-B14F-4D97-AF65-F5344CB8AC3E}">
        <p14:creationId xmlns:p14="http://schemas.microsoft.com/office/powerpoint/2010/main" val="2786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42606" y="617679"/>
            <a:ext cx="9306294" cy="769441"/>
          </a:xfrm>
          <a:prstGeom prst="rect">
            <a:avLst/>
          </a:prstGeom>
          <a:noFill/>
        </p:spPr>
        <p:txBody>
          <a:bodyPr wrap="square" rtlCol="0">
            <a:spAutoFit/>
          </a:bodyPr>
          <a:lstStyle/>
          <a:p>
            <a:r>
              <a:rPr lang="en-US" sz="4400">
                <a:solidFill>
                  <a:srgbClr val="FF0000"/>
                </a:solidFill>
              </a:rPr>
              <a:t>Bài đọc giúp em hiểu điều gì </a:t>
            </a:r>
            <a:r>
              <a:rPr lang="en-US" sz="3200">
                <a:solidFill>
                  <a:srgbClr val="FF0000"/>
                </a:solidFill>
              </a:rPr>
              <a:t>? </a:t>
            </a:r>
            <a:endParaRPr lang="vi-VN" sz="3200">
              <a:solidFill>
                <a:srgbClr val="FF0000"/>
              </a:solidFill>
            </a:endParaRPr>
          </a:p>
        </p:txBody>
      </p:sp>
      <p:sp>
        <p:nvSpPr>
          <p:cNvPr id="15" name="TextBox 14"/>
          <p:cNvSpPr txBox="1"/>
          <p:nvPr/>
        </p:nvSpPr>
        <p:spPr>
          <a:xfrm>
            <a:off x="792117" y="1879567"/>
            <a:ext cx="6637384" cy="4524315"/>
          </a:xfrm>
          <a:prstGeom prst="rect">
            <a:avLst/>
          </a:prstGeom>
          <a:noFill/>
        </p:spPr>
        <p:txBody>
          <a:bodyPr wrap="square" rtlCol="0">
            <a:spAutoFit/>
          </a:bodyPr>
          <a:lstStyle/>
          <a:p>
            <a:pPr algn="just"/>
            <a:r>
              <a:rPr lang="en-US" sz="3200"/>
              <a:t>- Bạn Hải đã cảm nhận được tình yêu thương mà cô giáo dành cho mình khi cô nắm tay Hải. Hải rất biêt ơn cô và đã đáp lại bằng bức vẽ đơn giản thể hiện tình cảm của mình. Với cô giáo, tình cảm yêu thương, tin tưởng của học trò chính là một món quà rất quý.</a:t>
            </a:r>
            <a:endParaRPr lang="vi-VN" sz="32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219" y="1387120"/>
            <a:ext cx="4059732" cy="476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08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429555"/>
            <a:ext cx="6005056" cy="4549245"/>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12384" y="3395543"/>
            <a:ext cx="4051118" cy="707886"/>
          </a:xfrm>
          <a:prstGeom prst="rect">
            <a:avLst/>
          </a:prstGeom>
          <a:noFill/>
        </p:spPr>
        <p:txBody>
          <a:bodyPr wrap="square" lIns="91440" tIns="45720" rIns="91440" bIns="45720">
            <a:spAutoFit/>
          </a:bodyPr>
          <a:lstStyle/>
          <a:p>
            <a:pPr algn="ctr" defTabSz="457200"/>
            <a:r>
              <a:rPr lang="en-US" sz="4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lang="en-US" sz="4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9"/>
            <a:ext cx="3549247" cy="2741682"/>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3502" y="3111441"/>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553155" y="495286"/>
            <a:ext cx="2040051" cy="3291654"/>
          </a:xfrm>
          <a:prstGeom prst="rect">
            <a:avLst/>
          </a:prstGeom>
        </p:spPr>
      </p:pic>
    </p:spTree>
    <p:extLst>
      <p:ext uri="{BB962C8B-B14F-4D97-AF65-F5344CB8AC3E}">
        <p14:creationId xmlns:p14="http://schemas.microsoft.com/office/powerpoint/2010/main" val="380201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031" y="863941"/>
            <a:ext cx="10013950" cy="4524315"/>
          </a:xfrm>
          <a:prstGeom prst="rect">
            <a:avLst/>
          </a:prstGeom>
        </p:spPr>
        <p:txBody>
          <a:bodyPr wrap="square">
            <a:spAutoFit/>
          </a:bodyPr>
          <a:lstStyle/>
          <a:p>
            <a:r>
              <a:rPr lang="en-US" sz="3600" dirty="0">
                <a:solidFill>
                  <a:srgbClr val="0000FF"/>
                </a:solidFill>
                <a:latin typeface="+mj-lt"/>
                <a:cs typeface="Times New Roman" pitchFamily="18" charset="0"/>
              </a:rPr>
              <a:t>1. </a:t>
            </a:r>
            <a:r>
              <a:rPr lang="vi-VN" sz="3600" dirty="0">
                <a:solidFill>
                  <a:srgbClr val="0000FF"/>
                </a:solidFill>
                <a:latin typeface="+mj-lt"/>
                <a:cs typeface="Times New Roman" pitchFamily="18" charset="0"/>
              </a:rPr>
              <a:t>Đặt câu hỏi cho bộ phận câu in đậm:</a:t>
            </a:r>
          </a:p>
          <a:p>
            <a:pPr marL="457200" indent="-457200">
              <a:buAutoNum type="alphaLcParenR"/>
            </a:pPr>
            <a:r>
              <a:rPr lang="vi-VN" sz="3600" dirty="0">
                <a:solidFill>
                  <a:srgbClr val="0000FF"/>
                </a:solidFill>
                <a:latin typeface="+mj-lt"/>
                <a:cs typeface="Times New Roman" pitchFamily="18" charset="0"/>
              </a:rPr>
              <a:t> Hải </a:t>
            </a:r>
            <a:r>
              <a:rPr lang="vi-VN" sz="3600" b="1" dirty="0">
                <a:solidFill>
                  <a:srgbClr val="0000FF"/>
                </a:solidFill>
                <a:latin typeface="+mj-lt"/>
                <a:cs typeface="Times New Roman" pitchFamily="18" charset="0"/>
              </a:rPr>
              <a:t>là cậu bé vẽ bức tranh bàn tay.</a:t>
            </a:r>
          </a:p>
          <a:p>
            <a:pPr marL="457200" indent="-457200">
              <a:buAutoNum type="alphaLcParenR"/>
            </a:pPr>
            <a:endParaRPr lang="vi-VN" sz="3600" b="1" dirty="0">
              <a:solidFill>
                <a:srgbClr val="0000FF"/>
              </a:solidFill>
              <a:latin typeface="+mj-lt"/>
              <a:cs typeface="Times New Roman" pitchFamily="18" charset="0"/>
            </a:endParaRPr>
          </a:p>
          <a:p>
            <a:endParaRPr lang="vi-VN" sz="3600" b="1" dirty="0">
              <a:solidFill>
                <a:srgbClr val="0000FF"/>
              </a:solidFill>
              <a:latin typeface="+mj-lt"/>
              <a:cs typeface="Times New Roman" pitchFamily="18" charset="0"/>
            </a:endParaRPr>
          </a:p>
          <a:p>
            <a:r>
              <a:rPr lang="vi-VN" sz="3600" dirty="0">
                <a:solidFill>
                  <a:srgbClr val="0000FF"/>
                </a:solidFill>
                <a:latin typeface="+mj-lt"/>
                <a:cs typeface="Times New Roman" pitchFamily="18" charset="0"/>
              </a:rPr>
              <a:t>b</a:t>
            </a:r>
            <a:r>
              <a:rPr lang="en-US" sz="3600" dirty="0">
                <a:solidFill>
                  <a:srgbClr val="0000FF"/>
                </a:solidFill>
                <a:latin typeface="+mj-lt"/>
                <a:cs typeface="Times New Roman" pitchFamily="18" charset="0"/>
              </a:rPr>
              <a:t>)</a:t>
            </a:r>
            <a:r>
              <a:rPr lang="vi-VN" sz="3600" dirty="0">
                <a:solidFill>
                  <a:srgbClr val="0000FF"/>
                </a:solidFill>
                <a:latin typeface="+mj-lt"/>
                <a:cs typeface="Times New Roman" pitchFamily="18" charset="0"/>
              </a:rPr>
              <a:t> Hải </a:t>
            </a:r>
            <a:r>
              <a:rPr lang="vi-VN" sz="3600" b="1" dirty="0">
                <a:solidFill>
                  <a:srgbClr val="0000FF"/>
                </a:solidFill>
                <a:latin typeface="+mj-lt"/>
                <a:cs typeface="Times New Roman" pitchFamily="18" charset="0"/>
              </a:rPr>
              <a:t>vẽ bức tranh bàn tay.</a:t>
            </a:r>
          </a:p>
          <a:p>
            <a:endParaRPr lang="vi-VN" sz="3600" b="1" dirty="0">
              <a:solidFill>
                <a:srgbClr val="0000FF"/>
              </a:solidFill>
              <a:latin typeface="+mj-lt"/>
              <a:cs typeface="Times New Roman" pitchFamily="18" charset="0"/>
            </a:endParaRPr>
          </a:p>
          <a:p>
            <a:endParaRPr lang="vi-VN" sz="3600" b="1" dirty="0">
              <a:solidFill>
                <a:srgbClr val="0000FF"/>
              </a:solidFill>
              <a:latin typeface="+mj-lt"/>
              <a:cs typeface="Times New Roman" pitchFamily="18" charset="0"/>
            </a:endParaRPr>
          </a:p>
          <a:p>
            <a:r>
              <a:rPr lang="vi-VN" sz="3600" dirty="0">
                <a:solidFill>
                  <a:srgbClr val="0000FF"/>
                </a:solidFill>
                <a:latin typeface="+mj-lt"/>
                <a:cs typeface="Times New Roman" pitchFamily="18" charset="0"/>
              </a:rPr>
              <a:t>c</a:t>
            </a:r>
            <a:r>
              <a:rPr lang="en-US" sz="3600" dirty="0">
                <a:solidFill>
                  <a:srgbClr val="0000FF"/>
                </a:solidFill>
                <a:latin typeface="+mj-lt"/>
                <a:cs typeface="Times New Roman" pitchFamily="18" charset="0"/>
              </a:rPr>
              <a:t>)</a:t>
            </a:r>
            <a:r>
              <a:rPr lang="vi-VN" sz="3600" dirty="0">
                <a:solidFill>
                  <a:srgbClr val="0000FF"/>
                </a:solidFill>
                <a:latin typeface="+mj-lt"/>
                <a:cs typeface="Times New Roman" pitchFamily="18" charset="0"/>
              </a:rPr>
              <a:t> Đó </a:t>
            </a:r>
            <a:r>
              <a:rPr lang="vi-VN" sz="3600" b="1" dirty="0">
                <a:solidFill>
                  <a:srgbClr val="0000FF"/>
                </a:solidFill>
                <a:latin typeface="+mj-lt"/>
                <a:cs typeface="Times New Roman" pitchFamily="18" charset="0"/>
              </a:rPr>
              <a:t>là bàn tay yêu thương của cô giáo.</a:t>
            </a:r>
          </a:p>
        </p:txBody>
      </p:sp>
      <p:sp>
        <p:nvSpPr>
          <p:cNvPr id="3" name="Cloud 2"/>
          <p:cNvSpPr/>
          <p:nvPr/>
        </p:nvSpPr>
        <p:spPr>
          <a:xfrm>
            <a:off x="8990806" y="5388256"/>
            <a:ext cx="2707443"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mj-lt"/>
                <a:cs typeface="Times New Roman" pitchFamily="18" charset="0"/>
              </a:rPr>
              <a:t>Là gì?</a:t>
            </a:r>
          </a:p>
        </p:txBody>
      </p:sp>
      <p:sp>
        <p:nvSpPr>
          <p:cNvPr id="4" name="Cloud 3"/>
          <p:cNvSpPr/>
          <p:nvPr/>
        </p:nvSpPr>
        <p:spPr>
          <a:xfrm>
            <a:off x="9394845" y="1469744"/>
            <a:ext cx="2654279"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cs typeface="Times New Roman" pitchFamily="18" charset="0"/>
              </a:rPr>
              <a:t>Là ai?</a:t>
            </a:r>
          </a:p>
        </p:txBody>
      </p:sp>
      <p:sp>
        <p:nvSpPr>
          <p:cNvPr id="5" name="Cloud 4"/>
          <p:cNvSpPr/>
          <p:nvPr/>
        </p:nvSpPr>
        <p:spPr>
          <a:xfrm>
            <a:off x="8122424" y="3260552"/>
            <a:ext cx="3226245" cy="1209452"/>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mj-lt"/>
                <a:cs typeface="Times New Roman" pitchFamily="18" charset="0"/>
              </a:rPr>
              <a:t>Làm gì?</a:t>
            </a:r>
          </a:p>
        </p:txBody>
      </p:sp>
      <p:sp>
        <p:nvSpPr>
          <p:cNvPr id="6" name="TextBox 5"/>
          <p:cNvSpPr txBox="1"/>
          <p:nvPr/>
        </p:nvSpPr>
        <p:spPr>
          <a:xfrm>
            <a:off x="3043921" y="2209603"/>
            <a:ext cx="2501900" cy="707886"/>
          </a:xfrm>
          <a:prstGeom prst="rect">
            <a:avLst/>
          </a:prstGeom>
          <a:noFill/>
        </p:spPr>
        <p:txBody>
          <a:bodyPr wrap="square" rtlCol="0">
            <a:spAutoFit/>
          </a:bodyPr>
          <a:lstStyle/>
          <a:p>
            <a:pPr algn="ctr"/>
            <a:r>
              <a:rPr lang="vi-VN" sz="4000" dirty="0">
                <a:latin typeface="+mj-lt"/>
                <a:cs typeface="Times New Roman" pitchFamily="18" charset="0"/>
              </a:rPr>
              <a:t>Hải là ai?</a:t>
            </a:r>
          </a:p>
        </p:txBody>
      </p:sp>
      <p:sp>
        <p:nvSpPr>
          <p:cNvPr id="7" name="Rectangle 6"/>
          <p:cNvSpPr/>
          <p:nvPr/>
        </p:nvSpPr>
        <p:spPr>
          <a:xfrm>
            <a:off x="3099672" y="3762118"/>
            <a:ext cx="2954655" cy="707886"/>
          </a:xfrm>
          <a:prstGeom prst="rect">
            <a:avLst/>
          </a:prstGeom>
        </p:spPr>
        <p:txBody>
          <a:bodyPr wrap="none">
            <a:spAutoFit/>
          </a:bodyPr>
          <a:lstStyle/>
          <a:p>
            <a:r>
              <a:rPr lang="en-US" sz="4000" dirty="0" err="1">
                <a:latin typeface="UTM Avo" panose="02040603050506020204" pitchFamily="18" charset="0"/>
                <a:cs typeface="Times New Roman" pitchFamily="18" charset="0"/>
              </a:rPr>
              <a:t>Hải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gì</a:t>
            </a:r>
            <a:r>
              <a:rPr lang="en-US" sz="4000" dirty="0">
                <a:latin typeface="UTM Avo" panose="02040603050506020204" pitchFamily="18" charset="0"/>
                <a:cs typeface="Times New Roman" pitchFamily="18" charset="0"/>
              </a:rPr>
              <a:t>?</a:t>
            </a:r>
            <a:endParaRPr lang="vi-VN" sz="4000" dirty="0">
              <a:latin typeface="Times New Roman" pitchFamily="18" charset="0"/>
              <a:cs typeface="Times New Roman" pitchFamily="18" charset="0"/>
            </a:endParaRPr>
          </a:p>
        </p:txBody>
      </p:sp>
      <p:sp>
        <p:nvSpPr>
          <p:cNvPr id="8" name="Rectangle 7"/>
          <p:cNvSpPr/>
          <p:nvPr/>
        </p:nvSpPr>
        <p:spPr>
          <a:xfrm>
            <a:off x="3262376" y="5454510"/>
            <a:ext cx="2390398" cy="707886"/>
          </a:xfrm>
          <a:prstGeom prst="rect">
            <a:avLst/>
          </a:prstGeom>
        </p:spPr>
        <p:txBody>
          <a:bodyPr wrap="none">
            <a:spAutoFit/>
          </a:bodyPr>
          <a:lstStyle/>
          <a:p>
            <a:r>
              <a:rPr lang="en-US" sz="4000" dirty="0" err="1">
                <a:latin typeface="UTM Avo" panose="02040603050506020204" pitchFamily="18" charset="0"/>
                <a:cs typeface="Times New Roman" pitchFamily="18" charset="0"/>
              </a:rPr>
              <a:t>Đó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gì</a:t>
            </a:r>
            <a:r>
              <a:rPr lang="en-US" sz="4000" dirty="0">
                <a:latin typeface="UTM Avo" panose="02040603050506020204"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92815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Scale>
                                      <p:cBhvr>
                                        <p:cTn id="2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gtEl>
                                        <p:attrNameLst>
                                          <p:attrName>ppt_x</p:attrName>
                                          <p:attrName>ppt_y</p:attrName>
                                        </p:attrNameLst>
                                      </p:cBhvr>
                                    </p:animMotion>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771" y="756739"/>
            <a:ext cx="11160428" cy="707886"/>
          </a:xfrm>
          <a:prstGeom prst="rect">
            <a:avLst/>
          </a:prstGeom>
        </p:spPr>
        <p:txBody>
          <a:bodyPr wrap="none">
            <a:spAutoFit/>
          </a:bodyPr>
          <a:lstStyle/>
          <a:p>
            <a:r>
              <a:rPr lang="en-US" sz="4000" dirty="0">
                <a:solidFill>
                  <a:srgbClr val="0000FF"/>
                </a:solidFill>
                <a:cs typeface="Times New Roman" pitchFamily="18" charset="0"/>
              </a:rPr>
              <a:t>2. </a:t>
            </a:r>
            <a:r>
              <a:rPr lang="vi-VN" sz="4000" dirty="0">
                <a:solidFill>
                  <a:srgbClr val="0000FF"/>
                </a:solidFill>
                <a:cs typeface="Times New Roman" pitchFamily="18" charset="0"/>
              </a:rPr>
              <a:t>Mỗi câu sau có tác dụng gì? Ghép đúng:</a:t>
            </a:r>
            <a:endParaRPr lang="en-US" sz="4000" dirty="0">
              <a:solidFill>
                <a:srgbClr val="0000FF"/>
              </a:solidFill>
              <a:cs typeface="Times New Roman" pitchFamily="18" charset="0"/>
            </a:endParaRPr>
          </a:p>
        </p:txBody>
      </p:sp>
      <p:sp>
        <p:nvSpPr>
          <p:cNvPr id="3" name="Rectangle 2"/>
          <p:cNvSpPr/>
          <p:nvPr/>
        </p:nvSpPr>
        <p:spPr>
          <a:xfrm>
            <a:off x="275771" y="2152650"/>
            <a:ext cx="5783846"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cs typeface="Times New Roman" pitchFamily="18" charset="0"/>
              </a:rPr>
              <a:t>a) </a:t>
            </a:r>
            <a:r>
              <a:rPr lang="en-US" sz="3600" dirty="0" err="1">
                <a:solidFill>
                  <a:schemeClr val="tx1"/>
                </a:solidFill>
                <a:cs typeface="Times New Roman" pitchFamily="18" charset="0"/>
              </a:rPr>
              <a:t>Mỗi</a:t>
            </a:r>
            <a:r>
              <a:rPr lang="en-US" sz="3600" dirty="0">
                <a:solidFill>
                  <a:schemeClr val="tx1"/>
                </a:solidFill>
                <a:cs typeface="Times New Roman" pitchFamily="18" charset="0"/>
              </a:rPr>
              <a:t> </a:t>
            </a:r>
            <a:r>
              <a:rPr lang="en-US" sz="3600" dirty="0" err="1">
                <a:solidFill>
                  <a:schemeClr val="tx1"/>
                </a:solidFill>
                <a:cs typeface="Times New Roman" pitchFamily="18" charset="0"/>
              </a:rPr>
              <a:t>em</a:t>
            </a:r>
            <a:r>
              <a:rPr lang="en-US" sz="3600" dirty="0">
                <a:solidFill>
                  <a:schemeClr val="tx1"/>
                </a:solidFill>
                <a:cs typeface="Times New Roman" pitchFamily="18" charset="0"/>
              </a:rPr>
              <a:t> </a:t>
            </a:r>
            <a:r>
              <a:rPr lang="en-US" sz="3600" dirty="0" err="1">
                <a:solidFill>
                  <a:schemeClr val="tx1"/>
                </a:solidFill>
                <a:cs typeface="Times New Roman" pitchFamily="18" charset="0"/>
              </a:rPr>
              <a:t>hãy</a:t>
            </a:r>
            <a:r>
              <a:rPr lang="en-US" sz="3600" dirty="0">
                <a:solidFill>
                  <a:schemeClr val="tx1"/>
                </a:solidFill>
                <a:cs typeface="Times New Roman" pitchFamily="18" charset="0"/>
              </a:rPr>
              <a:t> </a:t>
            </a:r>
            <a:r>
              <a:rPr lang="en-US" sz="3600" dirty="0" err="1">
                <a:solidFill>
                  <a:schemeClr val="tx1"/>
                </a:solidFill>
                <a:cs typeface="Times New Roman" pitchFamily="18" charset="0"/>
              </a:rPr>
              <a:t>vẽ</a:t>
            </a:r>
            <a:r>
              <a:rPr lang="en-US" sz="3600" dirty="0">
                <a:solidFill>
                  <a:schemeClr val="tx1"/>
                </a:solidFill>
                <a:cs typeface="Times New Roman" pitchFamily="18" charset="0"/>
              </a:rPr>
              <a:t> </a:t>
            </a:r>
            <a:r>
              <a:rPr lang="en-US" sz="3600" dirty="0" err="1">
                <a:solidFill>
                  <a:schemeClr val="tx1"/>
                </a:solidFill>
                <a:cs typeface="Times New Roman" pitchFamily="18" charset="0"/>
              </a:rPr>
              <a:t>một</a:t>
            </a:r>
            <a:r>
              <a:rPr lang="en-US" sz="3600" dirty="0">
                <a:solidFill>
                  <a:schemeClr val="tx1"/>
                </a:solidFill>
                <a:cs typeface="Times New Roman" pitchFamily="18" charset="0"/>
              </a:rPr>
              <a:t> </a:t>
            </a:r>
            <a:r>
              <a:rPr lang="en-US" sz="3600" dirty="0" err="1">
                <a:solidFill>
                  <a:schemeClr val="tx1"/>
                </a:solidFill>
                <a:cs typeface="Times New Roman" pitchFamily="18" charset="0"/>
              </a:rPr>
              <a:t>bức</a:t>
            </a:r>
            <a:r>
              <a:rPr lang="en-US" sz="3600" dirty="0">
                <a:solidFill>
                  <a:schemeClr val="tx1"/>
                </a:solidFill>
                <a:cs typeface="Times New Roman" pitchFamily="18" charset="0"/>
              </a:rPr>
              <a:t> </a:t>
            </a:r>
            <a:r>
              <a:rPr lang="en-US" sz="3600" dirty="0" err="1">
                <a:solidFill>
                  <a:schemeClr val="tx1"/>
                </a:solidFill>
                <a:cs typeface="Times New Roman" pitchFamily="18" charset="0"/>
              </a:rPr>
              <a:t>tranh</a:t>
            </a:r>
            <a:r>
              <a:rPr lang="en-US" sz="3600" dirty="0">
                <a:solidFill>
                  <a:schemeClr val="tx1"/>
                </a:solidFill>
                <a:cs typeface="Times New Roman" pitchFamily="18" charset="0"/>
              </a:rPr>
              <a:t>!</a:t>
            </a:r>
          </a:p>
        </p:txBody>
      </p:sp>
      <p:sp>
        <p:nvSpPr>
          <p:cNvPr id="4" name="Rectangle 3"/>
          <p:cNvSpPr/>
          <p:nvPr/>
        </p:nvSpPr>
        <p:spPr>
          <a:xfrm>
            <a:off x="275771" y="5381123"/>
            <a:ext cx="5783846"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cs typeface="Times New Roman" pitchFamily="18" charset="0"/>
              </a:rPr>
              <a:t>c) </a:t>
            </a:r>
            <a:r>
              <a:rPr lang="en-US" sz="3600" dirty="0" err="1">
                <a:solidFill>
                  <a:schemeClr val="tx1"/>
                </a:solidFill>
                <a:cs typeface="Times New Roman" pitchFamily="18" charset="0"/>
              </a:rPr>
              <a:t>Cô</a:t>
            </a:r>
            <a:r>
              <a:rPr lang="en-US" sz="3600" dirty="0">
                <a:solidFill>
                  <a:schemeClr val="tx1"/>
                </a:solidFill>
                <a:cs typeface="Times New Roman" pitchFamily="18" charset="0"/>
              </a:rPr>
              <a:t> </a:t>
            </a:r>
            <a:r>
              <a:rPr lang="en-US" sz="3600" dirty="0" err="1">
                <a:solidFill>
                  <a:schemeClr val="tx1"/>
                </a:solidFill>
                <a:cs typeface="Times New Roman" pitchFamily="18" charset="0"/>
              </a:rPr>
              <a:t>giáo</a:t>
            </a:r>
            <a:r>
              <a:rPr lang="en-US" sz="3600" dirty="0">
                <a:solidFill>
                  <a:schemeClr val="tx1"/>
                </a:solidFill>
                <a:cs typeface="Times New Roman" pitchFamily="18" charset="0"/>
              </a:rPr>
              <a:t> </a:t>
            </a:r>
            <a:r>
              <a:rPr lang="en-US" sz="3600" dirty="0" err="1">
                <a:solidFill>
                  <a:schemeClr val="tx1"/>
                </a:solidFill>
                <a:cs typeface="Times New Roman" pitchFamily="18" charset="0"/>
              </a:rPr>
              <a:t>rất</a:t>
            </a:r>
            <a:r>
              <a:rPr lang="en-US" sz="3600" dirty="0">
                <a:solidFill>
                  <a:schemeClr val="tx1"/>
                </a:solidFill>
                <a:cs typeface="Times New Roman" pitchFamily="18" charset="0"/>
              </a:rPr>
              <a:t> </a:t>
            </a:r>
            <a:r>
              <a:rPr lang="en-US" sz="3600" dirty="0" err="1">
                <a:solidFill>
                  <a:schemeClr val="tx1"/>
                </a:solidFill>
                <a:cs typeface="Times New Roman" pitchFamily="18" charset="0"/>
              </a:rPr>
              <a:t>vui</a:t>
            </a:r>
            <a:r>
              <a:rPr lang="en-US" sz="3600" dirty="0">
                <a:solidFill>
                  <a:schemeClr val="tx1"/>
                </a:solidFill>
                <a:cs typeface="Times New Roman" pitchFamily="18" charset="0"/>
              </a:rPr>
              <a:t>.</a:t>
            </a:r>
          </a:p>
        </p:txBody>
      </p:sp>
      <p:sp>
        <p:nvSpPr>
          <p:cNvPr id="5" name="Rectangle 4"/>
          <p:cNvSpPr/>
          <p:nvPr/>
        </p:nvSpPr>
        <p:spPr>
          <a:xfrm>
            <a:off x="275771" y="3766886"/>
            <a:ext cx="5820229"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cs typeface="Times New Roman" pitchFamily="18" charset="0"/>
              </a:rPr>
              <a:t>b) </a:t>
            </a:r>
            <a:r>
              <a:rPr lang="en-US" sz="3600" dirty="0" err="1">
                <a:solidFill>
                  <a:schemeClr val="tx1"/>
                </a:solidFill>
                <a:cs typeface="Times New Roman" pitchFamily="18" charset="0"/>
              </a:rPr>
              <a:t>Vì</a:t>
            </a:r>
            <a:r>
              <a:rPr lang="en-US" sz="3600" dirty="0">
                <a:solidFill>
                  <a:schemeClr val="tx1"/>
                </a:solidFill>
                <a:cs typeface="Times New Roman" pitchFamily="18" charset="0"/>
              </a:rPr>
              <a:t> </a:t>
            </a:r>
            <a:r>
              <a:rPr lang="en-US" sz="3600" dirty="0" err="1">
                <a:solidFill>
                  <a:schemeClr val="tx1"/>
                </a:solidFill>
                <a:cs typeface="Times New Roman" pitchFamily="18" charset="0"/>
              </a:rPr>
              <a:t>sao</a:t>
            </a:r>
            <a:r>
              <a:rPr lang="en-US" sz="3600" dirty="0">
                <a:solidFill>
                  <a:schemeClr val="tx1"/>
                </a:solidFill>
                <a:cs typeface="Times New Roman" pitchFamily="18" charset="0"/>
              </a:rPr>
              <a:t> </a:t>
            </a:r>
            <a:r>
              <a:rPr lang="en-US" sz="3600" dirty="0" err="1">
                <a:solidFill>
                  <a:schemeClr val="tx1"/>
                </a:solidFill>
                <a:cs typeface="Times New Roman" pitchFamily="18" charset="0"/>
              </a:rPr>
              <a:t>em</a:t>
            </a:r>
            <a:r>
              <a:rPr lang="en-US" sz="3600" dirty="0">
                <a:solidFill>
                  <a:schemeClr val="tx1"/>
                </a:solidFill>
                <a:cs typeface="Times New Roman" pitchFamily="18" charset="0"/>
              </a:rPr>
              <a:t> </a:t>
            </a:r>
            <a:r>
              <a:rPr lang="en-US" sz="3600" dirty="0" err="1">
                <a:solidFill>
                  <a:schemeClr val="tx1"/>
                </a:solidFill>
                <a:cs typeface="Times New Roman" pitchFamily="18" charset="0"/>
              </a:rPr>
              <a:t>vẽ</a:t>
            </a:r>
            <a:r>
              <a:rPr lang="en-US" sz="3600" dirty="0">
                <a:solidFill>
                  <a:schemeClr val="tx1"/>
                </a:solidFill>
                <a:cs typeface="Times New Roman" pitchFamily="18" charset="0"/>
              </a:rPr>
              <a:t> </a:t>
            </a:r>
            <a:r>
              <a:rPr lang="en-US" sz="3600" dirty="0" err="1">
                <a:solidFill>
                  <a:schemeClr val="tx1"/>
                </a:solidFill>
                <a:cs typeface="Times New Roman" pitchFamily="18" charset="0"/>
              </a:rPr>
              <a:t>bàn</a:t>
            </a:r>
            <a:r>
              <a:rPr lang="en-US" sz="3600" dirty="0">
                <a:solidFill>
                  <a:schemeClr val="tx1"/>
                </a:solidFill>
                <a:cs typeface="Times New Roman" pitchFamily="18" charset="0"/>
              </a:rPr>
              <a:t> </a:t>
            </a:r>
            <a:r>
              <a:rPr lang="en-US" sz="3600" dirty="0" err="1">
                <a:solidFill>
                  <a:schemeClr val="tx1"/>
                </a:solidFill>
                <a:cs typeface="Times New Roman" pitchFamily="18" charset="0"/>
              </a:rPr>
              <a:t>tay</a:t>
            </a:r>
            <a:r>
              <a:rPr lang="en-US" sz="3600" dirty="0">
                <a:solidFill>
                  <a:schemeClr val="tx1"/>
                </a:solidFill>
                <a:cs typeface="Times New Roman" pitchFamily="18" charset="0"/>
              </a:rPr>
              <a:t>?</a:t>
            </a:r>
          </a:p>
        </p:txBody>
      </p:sp>
      <p:sp>
        <p:nvSpPr>
          <p:cNvPr id="6" name="Rectangle 5"/>
          <p:cNvSpPr/>
          <p:nvPr/>
        </p:nvSpPr>
        <p:spPr>
          <a:xfrm>
            <a:off x="7771605" y="5468308"/>
            <a:ext cx="420984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cs typeface="Times New Roman" pitchFamily="18" charset="0"/>
              </a:rPr>
              <a:t>3) </a:t>
            </a:r>
            <a:r>
              <a:rPr lang="en-US" sz="3600" dirty="0" err="1">
                <a:solidFill>
                  <a:schemeClr val="tx1"/>
                </a:solidFill>
                <a:cs typeface="Times New Roman" pitchFamily="18" charset="0"/>
              </a:rPr>
              <a:t>Dùng</a:t>
            </a:r>
            <a:r>
              <a:rPr lang="en-US" sz="3600" dirty="0">
                <a:solidFill>
                  <a:schemeClr val="tx1"/>
                </a:solidFill>
                <a:cs typeface="Times New Roman" pitchFamily="18" charset="0"/>
              </a:rPr>
              <a:t> </a:t>
            </a:r>
            <a:r>
              <a:rPr lang="en-US" sz="3600" dirty="0" err="1">
                <a:solidFill>
                  <a:schemeClr val="tx1"/>
                </a:solidFill>
                <a:cs typeface="Times New Roman" pitchFamily="18" charset="0"/>
              </a:rPr>
              <a:t>để</a:t>
            </a:r>
            <a:r>
              <a:rPr lang="en-US" sz="3600" dirty="0">
                <a:solidFill>
                  <a:schemeClr val="tx1"/>
                </a:solidFill>
                <a:cs typeface="Times New Roman" pitchFamily="18" charset="0"/>
              </a:rPr>
              <a:t> </a:t>
            </a:r>
            <a:r>
              <a:rPr lang="en-US" sz="3600" dirty="0" err="1">
                <a:solidFill>
                  <a:schemeClr val="tx1"/>
                </a:solidFill>
                <a:cs typeface="Times New Roman" pitchFamily="18" charset="0"/>
              </a:rPr>
              <a:t>yêu</a:t>
            </a:r>
            <a:r>
              <a:rPr lang="en-US" sz="3600" dirty="0">
                <a:solidFill>
                  <a:schemeClr val="tx1"/>
                </a:solidFill>
                <a:cs typeface="Times New Roman" pitchFamily="18" charset="0"/>
              </a:rPr>
              <a:t> </a:t>
            </a:r>
            <a:r>
              <a:rPr lang="en-US" sz="3600" dirty="0" err="1">
                <a:solidFill>
                  <a:schemeClr val="tx1"/>
                </a:solidFill>
                <a:cs typeface="Times New Roman" pitchFamily="18" charset="0"/>
              </a:rPr>
              <a:t>cầu</a:t>
            </a:r>
            <a:r>
              <a:rPr lang="en-US" sz="3600" dirty="0">
                <a:solidFill>
                  <a:schemeClr val="tx1"/>
                </a:solidFill>
                <a:cs typeface="Times New Roman" pitchFamily="18" charset="0"/>
              </a:rPr>
              <a:t>, </a:t>
            </a:r>
            <a:r>
              <a:rPr lang="en-US" sz="3600" dirty="0" err="1">
                <a:solidFill>
                  <a:schemeClr val="tx1"/>
                </a:solidFill>
                <a:cs typeface="Times New Roman" pitchFamily="18" charset="0"/>
              </a:rPr>
              <a:t>đề</a:t>
            </a:r>
            <a:r>
              <a:rPr lang="en-US" sz="3600" dirty="0">
                <a:solidFill>
                  <a:schemeClr val="tx1"/>
                </a:solidFill>
                <a:cs typeface="Times New Roman" pitchFamily="18" charset="0"/>
              </a:rPr>
              <a:t> </a:t>
            </a:r>
            <a:r>
              <a:rPr lang="en-US" sz="3600" dirty="0" err="1">
                <a:solidFill>
                  <a:schemeClr val="tx1"/>
                </a:solidFill>
                <a:cs typeface="Times New Roman" pitchFamily="18" charset="0"/>
              </a:rPr>
              <a:t>nghị</a:t>
            </a:r>
            <a:endParaRPr lang="en-US" sz="3600" dirty="0">
              <a:solidFill>
                <a:schemeClr val="tx1"/>
              </a:solidFill>
              <a:cs typeface="Times New Roman" pitchFamily="18" charset="0"/>
            </a:endParaRPr>
          </a:p>
        </p:txBody>
      </p:sp>
      <p:sp>
        <p:nvSpPr>
          <p:cNvPr id="7" name="Rectangle 6"/>
          <p:cNvSpPr/>
          <p:nvPr/>
        </p:nvSpPr>
        <p:spPr>
          <a:xfrm>
            <a:off x="7771604" y="3766886"/>
            <a:ext cx="420984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cs typeface="Times New Roman" pitchFamily="18" charset="0"/>
              </a:rPr>
              <a:t>2) </a:t>
            </a:r>
            <a:r>
              <a:rPr lang="en-US" sz="3600" dirty="0" err="1">
                <a:solidFill>
                  <a:schemeClr val="tx1"/>
                </a:solidFill>
                <a:cs typeface="Times New Roman" pitchFamily="18" charset="0"/>
              </a:rPr>
              <a:t>Dùng</a:t>
            </a:r>
            <a:r>
              <a:rPr lang="en-US" sz="3600" dirty="0">
                <a:solidFill>
                  <a:schemeClr val="tx1"/>
                </a:solidFill>
                <a:cs typeface="Times New Roman" pitchFamily="18" charset="0"/>
              </a:rPr>
              <a:t> </a:t>
            </a:r>
            <a:r>
              <a:rPr lang="en-US" sz="3600" dirty="0" err="1">
                <a:solidFill>
                  <a:schemeClr val="tx1"/>
                </a:solidFill>
                <a:cs typeface="Times New Roman" pitchFamily="18" charset="0"/>
              </a:rPr>
              <a:t>để</a:t>
            </a:r>
            <a:r>
              <a:rPr lang="en-US" sz="3600" dirty="0">
                <a:solidFill>
                  <a:schemeClr val="tx1"/>
                </a:solidFill>
                <a:cs typeface="Times New Roman" pitchFamily="18" charset="0"/>
              </a:rPr>
              <a:t> </a:t>
            </a:r>
            <a:r>
              <a:rPr lang="en-US" sz="3600" dirty="0" err="1">
                <a:solidFill>
                  <a:schemeClr val="tx1"/>
                </a:solidFill>
                <a:cs typeface="Times New Roman" pitchFamily="18" charset="0"/>
              </a:rPr>
              <a:t>kể</a:t>
            </a:r>
            <a:endParaRPr lang="en-US" sz="3600" dirty="0">
              <a:solidFill>
                <a:schemeClr val="tx1"/>
              </a:solidFill>
              <a:cs typeface="Times New Roman" pitchFamily="18" charset="0"/>
            </a:endParaRPr>
          </a:p>
        </p:txBody>
      </p:sp>
      <p:sp>
        <p:nvSpPr>
          <p:cNvPr id="8" name="Rectangle 7"/>
          <p:cNvSpPr/>
          <p:nvPr/>
        </p:nvSpPr>
        <p:spPr>
          <a:xfrm>
            <a:off x="7735222" y="2216368"/>
            <a:ext cx="4246224"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cs typeface="Times New Roman" pitchFamily="18" charset="0"/>
              </a:rPr>
              <a:t>1) </a:t>
            </a:r>
            <a:r>
              <a:rPr lang="en-US" sz="3600" dirty="0" err="1">
                <a:solidFill>
                  <a:schemeClr val="tx1"/>
                </a:solidFill>
                <a:cs typeface="Times New Roman" pitchFamily="18" charset="0"/>
              </a:rPr>
              <a:t>Dùng</a:t>
            </a:r>
            <a:r>
              <a:rPr lang="en-US" sz="3600" dirty="0">
                <a:solidFill>
                  <a:schemeClr val="tx1"/>
                </a:solidFill>
                <a:cs typeface="Times New Roman" pitchFamily="18" charset="0"/>
              </a:rPr>
              <a:t> </a:t>
            </a:r>
            <a:r>
              <a:rPr lang="en-US" sz="3600" dirty="0" err="1">
                <a:solidFill>
                  <a:schemeClr val="tx1"/>
                </a:solidFill>
                <a:cs typeface="Times New Roman" pitchFamily="18" charset="0"/>
              </a:rPr>
              <a:t>để</a:t>
            </a:r>
            <a:r>
              <a:rPr lang="en-US" sz="3600" dirty="0">
                <a:solidFill>
                  <a:schemeClr val="tx1"/>
                </a:solidFill>
                <a:cs typeface="Times New Roman" pitchFamily="18" charset="0"/>
              </a:rPr>
              <a:t> </a:t>
            </a:r>
            <a:r>
              <a:rPr lang="en-US" sz="3600" dirty="0" err="1">
                <a:solidFill>
                  <a:schemeClr val="tx1"/>
                </a:solidFill>
                <a:cs typeface="Times New Roman" pitchFamily="18" charset="0"/>
              </a:rPr>
              <a:t>hỏi</a:t>
            </a:r>
            <a:endParaRPr lang="en-US" sz="3600" dirty="0">
              <a:solidFill>
                <a:schemeClr val="tx1"/>
              </a:solidFill>
              <a:cs typeface="Times New Roman" pitchFamily="18" charset="0"/>
            </a:endParaRPr>
          </a:p>
        </p:txBody>
      </p:sp>
      <p:cxnSp>
        <p:nvCxnSpPr>
          <p:cNvPr id="9" name="Straight Connector 8"/>
          <p:cNvCxnSpPr>
            <a:cxnSpLocks/>
            <a:stCxn id="3" idx="3"/>
            <a:endCxn id="6" idx="1"/>
          </p:cNvCxnSpPr>
          <p:nvPr/>
        </p:nvCxnSpPr>
        <p:spPr>
          <a:xfrm>
            <a:off x="6059617" y="2800350"/>
            <a:ext cx="1711988" cy="322847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stCxn id="4" idx="3"/>
            <a:endCxn id="7" idx="1"/>
          </p:cNvCxnSpPr>
          <p:nvPr/>
        </p:nvCxnSpPr>
        <p:spPr>
          <a:xfrm flipV="1">
            <a:off x="6059617" y="4327401"/>
            <a:ext cx="1711987" cy="170142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5" idx="3"/>
            <a:endCxn id="8" idx="1"/>
          </p:cNvCxnSpPr>
          <p:nvPr/>
        </p:nvCxnSpPr>
        <p:spPr>
          <a:xfrm flipV="1">
            <a:off x="6096000" y="2776883"/>
            <a:ext cx="1639222" cy="163770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7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3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01510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ương Lắm Thầy Cô Ơi! - Bé Phan Hiếu K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57200"/>
            <a:ext cx="12192000" cy="6400799"/>
          </a:xfrm>
          <a:prstGeom prst="rect">
            <a:avLst/>
          </a:prstGeom>
        </p:spPr>
      </p:pic>
    </p:spTree>
    <p:extLst>
      <p:ext uri="{BB962C8B-B14F-4D97-AF65-F5344CB8AC3E}">
        <p14:creationId xmlns:p14="http://schemas.microsoft.com/office/powerpoint/2010/main" val="389257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11" y="5928139"/>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75770" y="1634403"/>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5477750" y="1634403"/>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087350" y="1634403"/>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6704570" y="1634403"/>
            <a:ext cx="601980" cy="453927"/>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7" name="Rectangle 6"/>
          <p:cNvSpPr/>
          <p:nvPr/>
        </p:nvSpPr>
        <p:spPr>
          <a:xfrm>
            <a:off x="4875770" y="2077371"/>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5477750" y="2077371"/>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087350" y="2077371"/>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6696950" y="2077371"/>
            <a:ext cx="609600" cy="46586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Ê</a:t>
            </a:r>
            <a:endParaRPr lang="vi-VN" dirty="0">
              <a:solidFill>
                <a:srgbClr val="FF0000"/>
              </a:solidFill>
              <a:latin typeface="Times New Roman" pitchFamily="18" charset="0"/>
              <a:cs typeface="Times New Roman" pitchFamily="18" charset="0"/>
            </a:endParaRPr>
          </a:p>
        </p:txBody>
      </p:sp>
      <p:sp>
        <p:nvSpPr>
          <p:cNvPr id="11" name="Rectangle 10"/>
          <p:cNvSpPr/>
          <p:nvPr/>
        </p:nvSpPr>
        <p:spPr>
          <a:xfrm>
            <a:off x="4258550" y="2077371"/>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7306550" y="2077371"/>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087350" y="2542645"/>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6696950" y="2542645"/>
            <a:ext cx="609600" cy="49637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5" name="Rectangle 14"/>
          <p:cNvSpPr/>
          <p:nvPr/>
        </p:nvSpPr>
        <p:spPr>
          <a:xfrm>
            <a:off x="7306550" y="2542645"/>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487606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7" name="Rectangle 16"/>
          <p:cNvSpPr/>
          <p:nvPr/>
        </p:nvSpPr>
        <p:spPr>
          <a:xfrm>
            <a:off x="54780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60876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6697243" y="3013074"/>
            <a:ext cx="609600" cy="523056"/>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0" name="Rectangle 19"/>
          <p:cNvSpPr/>
          <p:nvPr/>
        </p:nvSpPr>
        <p:spPr>
          <a:xfrm>
            <a:off x="73068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853366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91356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97452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7916443" y="3013074"/>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6700238" y="3544272"/>
            <a:ext cx="609600" cy="53517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6" name="Rectangle 25"/>
          <p:cNvSpPr/>
          <p:nvPr/>
        </p:nvSpPr>
        <p:spPr>
          <a:xfrm>
            <a:off x="7309838" y="3544272"/>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8536658" y="3544272"/>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19438" y="3544272"/>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085466" y="4095807"/>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6695066" y="4095807"/>
            <a:ext cx="609600" cy="543495"/>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Ư</a:t>
            </a:r>
            <a:endParaRPr lang="vi-VN" dirty="0">
              <a:solidFill>
                <a:srgbClr val="FF0000"/>
              </a:solidFill>
              <a:latin typeface="Times New Roman" pitchFamily="18" charset="0"/>
              <a:cs typeface="Times New Roman" pitchFamily="18" charset="0"/>
            </a:endParaRPr>
          </a:p>
        </p:txBody>
      </p:sp>
      <p:sp>
        <p:nvSpPr>
          <p:cNvPr id="31" name="Rectangle 30"/>
          <p:cNvSpPr/>
          <p:nvPr/>
        </p:nvSpPr>
        <p:spPr>
          <a:xfrm>
            <a:off x="7304666" y="4095807"/>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8531486" y="4095807"/>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7914266" y="4095807"/>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4875770" y="463930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5477750" y="463930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6087350" y="463930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6696950" y="4639302"/>
            <a:ext cx="609600" cy="537089"/>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Ơ</a:t>
            </a:r>
            <a:endParaRPr lang="vi-VN" dirty="0">
              <a:solidFill>
                <a:srgbClr val="FF0000"/>
              </a:solidFill>
              <a:latin typeface="Times New Roman" pitchFamily="18" charset="0"/>
              <a:cs typeface="Times New Roman" pitchFamily="18" charset="0"/>
            </a:endParaRPr>
          </a:p>
        </p:txBody>
      </p:sp>
      <p:sp>
        <p:nvSpPr>
          <p:cNvPr id="38" name="Rectangle 37"/>
          <p:cNvSpPr/>
          <p:nvPr/>
        </p:nvSpPr>
        <p:spPr>
          <a:xfrm>
            <a:off x="4258550" y="463930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7306550" y="4639302"/>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UTM Avo" panose="02040603050506020204"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692911" y="5171698"/>
            <a:ext cx="609600" cy="539922"/>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1" name="Rectangle 40"/>
          <p:cNvSpPr/>
          <p:nvPr/>
        </p:nvSpPr>
        <p:spPr>
          <a:xfrm>
            <a:off x="7302511" y="5171698"/>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7912111" y="5171698"/>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5473711" y="5719833"/>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083311" y="5719833"/>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6692911" y="5719833"/>
            <a:ext cx="609600" cy="52518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6" name="Rectangle 45"/>
          <p:cNvSpPr/>
          <p:nvPr/>
        </p:nvSpPr>
        <p:spPr>
          <a:xfrm>
            <a:off x="7302511" y="5719833"/>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8529331" y="5719833"/>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7912111" y="5719833"/>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TextBox 48"/>
          <p:cNvSpPr txBox="1"/>
          <p:nvPr/>
        </p:nvSpPr>
        <p:spPr>
          <a:xfrm>
            <a:off x="5580913" y="1678920"/>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50" name="TextBox 49"/>
          <p:cNvSpPr txBox="1"/>
          <p:nvPr/>
        </p:nvSpPr>
        <p:spPr>
          <a:xfrm>
            <a:off x="6197043" y="1689681"/>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Ầ</a:t>
            </a:r>
            <a:endParaRPr lang="vi-VN" dirty="0">
              <a:latin typeface="Times New Roman" pitchFamily="18" charset="0"/>
              <a:cs typeface="Times New Roman" pitchFamily="18" charset="0"/>
            </a:endParaRPr>
          </a:p>
        </p:txBody>
      </p:sp>
      <p:sp>
        <p:nvSpPr>
          <p:cNvPr id="51" name="TextBox 50"/>
          <p:cNvSpPr txBox="1"/>
          <p:nvPr/>
        </p:nvSpPr>
        <p:spPr>
          <a:xfrm>
            <a:off x="6852638" y="1686559"/>
            <a:ext cx="304800" cy="369332"/>
          </a:xfrm>
          <a:prstGeom prst="rect">
            <a:avLst/>
          </a:prstGeom>
          <a:noFill/>
        </p:spPr>
        <p:txBody>
          <a:bodyPr wrap="square" rtlCol="0">
            <a:spAutoFit/>
          </a:bodyPr>
          <a:lstStyle/>
          <a:p>
            <a:r>
              <a:rPr lang="en-US" dirty="0">
                <a:solidFill>
                  <a:srgbClr val="FF0000"/>
                </a:solidFill>
                <a:latin typeface="UTM Avo" panose="02040603050506020204" pitchFamily="18" charset="0"/>
                <a:cs typeface="Times New Roman" pitchFamily="18" charset="0"/>
              </a:rPr>
              <a:t>Y</a:t>
            </a:r>
            <a:endParaRPr lang="vi-VN" dirty="0">
              <a:solidFill>
                <a:srgbClr val="FF0000"/>
              </a:solidFill>
              <a:latin typeface="Times New Roman" pitchFamily="18" charset="0"/>
              <a:cs typeface="Times New Roman" pitchFamily="18" charset="0"/>
            </a:endParaRPr>
          </a:p>
        </p:txBody>
      </p:sp>
      <p:sp>
        <p:nvSpPr>
          <p:cNvPr id="52" name="Oval 51">
            <a:hlinkClick r:id="rId2" action="ppaction://hlinksldjump"/>
          </p:cNvPr>
          <p:cNvSpPr/>
          <p:nvPr/>
        </p:nvSpPr>
        <p:spPr>
          <a:xfrm>
            <a:off x="4355590" y="1563875"/>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3757764" y="2134521"/>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5474169" y="2571219"/>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5" name="Oval 54">
            <a:hlinkClick r:id="rId4" action="ppaction://hlinksldjump"/>
          </p:cNvPr>
          <p:cNvSpPr/>
          <p:nvPr/>
        </p:nvSpPr>
        <p:spPr>
          <a:xfrm>
            <a:off x="4361942" y="3070224"/>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6" name="Oval 55">
            <a:hlinkClick r:id="rId5" action="ppaction://hlinksldjump"/>
          </p:cNvPr>
          <p:cNvSpPr/>
          <p:nvPr/>
        </p:nvSpPr>
        <p:spPr>
          <a:xfrm>
            <a:off x="6119442" y="3572846"/>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5534719" y="4124382"/>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757764" y="4658353"/>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9" name="Oval 58">
            <a:hlinkClick r:id="rId6" action="ppaction://hlinksldjump"/>
          </p:cNvPr>
          <p:cNvSpPr/>
          <p:nvPr/>
        </p:nvSpPr>
        <p:spPr>
          <a:xfrm>
            <a:off x="6079730" y="5228848"/>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0" name="Oval 59">
            <a:hlinkClick r:id="rId7" action="ppaction://hlinksldjump"/>
          </p:cNvPr>
          <p:cNvSpPr/>
          <p:nvPr/>
        </p:nvSpPr>
        <p:spPr>
          <a:xfrm>
            <a:off x="4868150" y="5776982"/>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UTM Avo" panose="02040603050506020204"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1" name="TextBox 60"/>
          <p:cNvSpPr txBox="1"/>
          <p:nvPr/>
        </p:nvSpPr>
        <p:spPr>
          <a:xfrm>
            <a:off x="6832477" y="2595236"/>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U</a:t>
            </a:r>
            <a:endParaRPr lang="vi-VN" dirty="0">
              <a:solidFill>
                <a:srgbClr val="FF0000"/>
              </a:solidFill>
              <a:latin typeface="Times New Roman" pitchFamily="18" charset="0"/>
              <a:cs typeface="Times New Roman" pitchFamily="18" charset="0"/>
            </a:endParaRPr>
          </a:p>
        </p:txBody>
      </p:sp>
      <p:sp>
        <p:nvSpPr>
          <p:cNvPr id="62" name="TextBox 61"/>
          <p:cNvSpPr txBox="1"/>
          <p:nvPr/>
        </p:nvSpPr>
        <p:spPr>
          <a:xfrm>
            <a:off x="7407787" y="260579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63" name="TextBox 62"/>
          <p:cNvSpPr txBox="1"/>
          <p:nvPr/>
        </p:nvSpPr>
        <p:spPr>
          <a:xfrm>
            <a:off x="5623358" y="308935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Ế</a:t>
            </a:r>
            <a:endParaRPr lang="vi-VN" dirty="0">
              <a:latin typeface="Times New Roman" pitchFamily="18" charset="0"/>
              <a:cs typeface="Times New Roman" pitchFamily="18" charset="0"/>
            </a:endParaRPr>
          </a:p>
        </p:txBody>
      </p:sp>
      <p:sp>
        <p:nvSpPr>
          <p:cNvPr id="64" name="TextBox 63"/>
          <p:cNvSpPr txBox="1"/>
          <p:nvPr/>
        </p:nvSpPr>
        <p:spPr>
          <a:xfrm>
            <a:off x="6197043" y="3075739"/>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65" name="TextBox 64"/>
          <p:cNvSpPr txBox="1"/>
          <p:nvPr/>
        </p:nvSpPr>
        <p:spPr>
          <a:xfrm>
            <a:off x="6855799" y="3080526"/>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T</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7429409" y="3091248"/>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67" name="TextBox 66"/>
          <p:cNvSpPr txBox="1"/>
          <p:nvPr/>
        </p:nvSpPr>
        <p:spPr>
          <a:xfrm>
            <a:off x="8072653" y="3089352"/>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Ư</a:t>
            </a:r>
            <a:endParaRPr lang="vi-VN" dirty="0">
              <a:latin typeface="Times New Roman" pitchFamily="18" charset="0"/>
              <a:cs typeface="Times New Roman" pitchFamily="18" charset="0"/>
            </a:endParaRPr>
          </a:p>
        </p:txBody>
      </p:sp>
      <p:sp>
        <p:nvSpPr>
          <p:cNvPr id="68" name="TextBox 67"/>
          <p:cNvSpPr txBox="1"/>
          <p:nvPr/>
        </p:nvSpPr>
        <p:spPr>
          <a:xfrm>
            <a:off x="8645321" y="3090725"/>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Ơ</a:t>
            </a:r>
            <a:endParaRPr lang="vi-VN" dirty="0">
              <a:latin typeface="Times New Roman" pitchFamily="18" charset="0"/>
              <a:cs typeface="Times New Roman" pitchFamily="18" charset="0"/>
            </a:endParaRPr>
          </a:p>
        </p:txBody>
      </p:sp>
      <p:sp>
        <p:nvSpPr>
          <p:cNvPr id="69" name="TextBox 68"/>
          <p:cNvSpPr txBox="1"/>
          <p:nvPr/>
        </p:nvSpPr>
        <p:spPr>
          <a:xfrm>
            <a:off x="9277400" y="308052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9847376" y="308052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G</a:t>
            </a:r>
            <a:endParaRPr lang="vi-VN" dirty="0">
              <a:latin typeface="Times New Roman" pitchFamily="18" charset="0"/>
              <a:cs typeface="Times New Roman" pitchFamily="18" charset="0"/>
            </a:endParaRPr>
          </a:p>
        </p:txBody>
      </p:sp>
      <p:sp>
        <p:nvSpPr>
          <p:cNvPr id="71" name="TextBox 70"/>
          <p:cNvSpPr txBox="1"/>
          <p:nvPr/>
        </p:nvSpPr>
        <p:spPr>
          <a:xfrm>
            <a:off x="6852638" y="3609773"/>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H</a:t>
            </a:r>
            <a:endParaRPr lang="vi-VN" dirty="0">
              <a:solidFill>
                <a:srgbClr val="FF0000"/>
              </a:solidFill>
              <a:latin typeface="Times New Roman" pitchFamily="18" charset="0"/>
              <a:cs typeface="Times New Roman" pitchFamily="18" charset="0"/>
            </a:endParaRPr>
          </a:p>
        </p:txBody>
      </p:sp>
      <p:sp>
        <p:nvSpPr>
          <p:cNvPr id="72" name="TextBox 71"/>
          <p:cNvSpPr txBox="1"/>
          <p:nvPr/>
        </p:nvSpPr>
        <p:spPr>
          <a:xfrm>
            <a:off x="7420328" y="3616639"/>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73" name="TextBox 72"/>
          <p:cNvSpPr txBox="1"/>
          <p:nvPr/>
        </p:nvSpPr>
        <p:spPr>
          <a:xfrm>
            <a:off x="8029928" y="361997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Ề</a:t>
            </a:r>
            <a:endParaRPr lang="vi-VN" dirty="0">
              <a:latin typeface="Times New Roman" pitchFamily="18" charset="0"/>
              <a:cs typeface="Times New Roman" pitchFamily="18" charset="0"/>
            </a:endParaRPr>
          </a:p>
        </p:txBody>
      </p:sp>
      <p:sp>
        <p:nvSpPr>
          <p:cNvPr id="74" name="TextBox 73"/>
          <p:cNvSpPr txBox="1"/>
          <p:nvPr/>
        </p:nvSpPr>
        <p:spPr>
          <a:xfrm>
            <a:off x="8647148" y="3628307"/>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6855799" y="5259339"/>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N</a:t>
            </a:r>
            <a:endParaRPr lang="vi-VN" dirty="0">
              <a:solidFill>
                <a:srgbClr val="FF0000"/>
              </a:solidFill>
              <a:latin typeface="Times New Roman" pitchFamily="18" charset="0"/>
              <a:cs typeface="Times New Roman" pitchFamily="18" charset="0"/>
            </a:endParaRPr>
          </a:p>
        </p:txBody>
      </p:sp>
      <p:sp>
        <p:nvSpPr>
          <p:cNvPr id="76" name="TextBox 75"/>
          <p:cNvSpPr txBox="1"/>
          <p:nvPr/>
        </p:nvSpPr>
        <p:spPr>
          <a:xfrm>
            <a:off x="7429409" y="525699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H</a:t>
            </a:r>
            <a:endParaRPr lang="vi-VN" dirty="0">
              <a:latin typeface="Times New Roman" pitchFamily="18" charset="0"/>
              <a:cs typeface="Times New Roman" pitchFamily="18" charset="0"/>
            </a:endParaRPr>
          </a:p>
        </p:txBody>
      </p:sp>
      <p:sp>
        <p:nvSpPr>
          <p:cNvPr id="77" name="TextBox 76"/>
          <p:cNvSpPr txBox="1"/>
          <p:nvPr/>
        </p:nvSpPr>
        <p:spPr>
          <a:xfrm>
            <a:off x="8019232" y="5256091"/>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Ớ</a:t>
            </a:r>
            <a:endParaRPr lang="vi-VN" dirty="0">
              <a:latin typeface="Times New Roman" pitchFamily="18" charset="0"/>
              <a:cs typeface="Times New Roman" pitchFamily="18" charset="0"/>
            </a:endParaRPr>
          </a:p>
        </p:txBody>
      </p:sp>
      <p:sp>
        <p:nvSpPr>
          <p:cNvPr id="78" name="TextBox 77"/>
          <p:cNvSpPr txBox="1"/>
          <p:nvPr/>
        </p:nvSpPr>
        <p:spPr>
          <a:xfrm>
            <a:off x="5616578" y="581127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C</a:t>
            </a:r>
            <a:endParaRPr lang="vi-VN" dirty="0">
              <a:latin typeface="Times New Roman" pitchFamily="18" charset="0"/>
              <a:cs typeface="Times New Roman" pitchFamily="18" charset="0"/>
            </a:endParaRPr>
          </a:p>
        </p:txBody>
      </p:sp>
      <p:sp>
        <p:nvSpPr>
          <p:cNvPr id="79" name="TextBox 78"/>
          <p:cNvSpPr txBox="1"/>
          <p:nvPr/>
        </p:nvSpPr>
        <p:spPr>
          <a:xfrm>
            <a:off x="6226178" y="5811273"/>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Ô</a:t>
            </a:r>
            <a:endParaRPr lang="vi-VN" dirty="0">
              <a:latin typeface="Times New Roman" pitchFamily="18" charset="0"/>
              <a:cs typeface="Times New Roman" pitchFamily="18" charset="0"/>
            </a:endParaRPr>
          </a:p>
        </p:txBody>
      </p:sp>
      <p:sp>
        <p:nvSpPr>
          <p:cNvPr id="80" name="TextBox 79"/>
          <p:cNvSpPr txBox="1"/>
          <p:nvPr/>
        </p:nvSpPr>
        <p:spPr>
          <a:xfrm>
            <a:off x="6889379" y="5813416"/>
            <a:ext cx="304800" cy="369332"/>
          </a:xfrm>
          <a:prstGeom prst="rect">
            <a:avLst/>
          </a:prstGeom>
          <a:noFill/>
        </p:spPr>
        <p:txBody>
          <a:bodyPr wrap="square" rtlCol="0">
            <a:spAutoFit/>
          </a:bodyPr>
          <a:lstStyle/>
          <a:p>
            <a:pPr algn="ctr"/>
            <a:r>
              <a:rPr lang="en-US" dirty="0">
                <a:solidFill>
                  <a:srgbClr val="FF0000"/>
                </a:solidFill>
                <a:latin typeface="UTM Avo" panose="02040603050506020204" pitchFamily="18" charset="0"/>
                <a:cs typeface="Times New Roman" pitchFamily="18" charset="0"/>
              </a:rPr>
              <a:t>G</a:t>
            </a:r>
            <a:endParaRPr lang="vi-VN" dirty="0">
              <a:solidFill>
                <a:srgbClr val="FF0000"/>
              </a:solidFill>
              <a:latin typeface="Times New Roman" pitchFamily="18" charset="0"/>
              <a:cs typeface="Times New Roman" pitchFamily="18" charset="0"/>
            </a:endParaRPr>
          </a:p>
        </p:txBody>
      </p:sp>
      <p:sp>
        <p:nvSpPr>
          <p:cNvPr id="81" name="TextBox 80"/>
          <p:cNvSpPr txBox="1"/>
          <p:nvPr/>
        </p:nvSpPr>
        <p:spPr>
          <a:xfrm>
            <a:off x="7489193" y="5799605"/>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I</a:t>
            </a:r>
            <a:endParaRPr lang="vi-VN" dirty="0">
              <a:latin typeface="Times New Roman" pitchFamily="18" charset="0"/>
              <a:cs typeface="Times New Roman" pitchFamily="18" charset="0"/>
            </a:endParaRPr>
          </a:p>
        </p:txBody>
      </p:sp>
      <p:sp>
        <p:nvSpPr>
          <p:cNvPr id="82" name="TextBox 81"/>
          <p:cNvSpPr txBox="1"/>
          <p:nvPr/>
        </p:nvSpPr>
        <p:spPr>
          <a:xfrm>
            <a:off x="8054978" y="581341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Á</a:t>
            </a:r>
            <a:endParaRPr lang="vi-VN" dirty="0">
              <a:latin typeface="Times New Roman" pitchFamily="18" charset="0"/>
              <a:cs typeface="Times New Roman" pitchFamily="18" charset="0"/>
            </a:endParaRPr>
          </a:p>
        </p:txBody>
      </p:sp>
      <p:sp>
        <p:nvSpPr>
          <p:cNvPr id="83" name="TextBox 82"/>
          <p:cNvSpPr txBox="1"/>
          <p:nvPr/>
        </p:nvSpPr>
        <p:spPr>
          <a:xfrm>
            <a:off x="8679818" y="5813416"/>
            <a:ext cx="304800" cy="369332"/>
          </a:xfrm>
          <a:prstGeom prst="rect">
            <a:avLst/>
          </a:prstGeom>
          <a:noFill/>
        </p:spPr>
        <p:txBody>
          <a:bodyPr wrap="square" rtlCol="0">
            <a:spAutoFit/>
          </a:bodyPr>
          <a:lstStyle/>
          <a:p>
            <a:r>
              <a:rPr lang="en-US" dirty="0">
                <a:latin typeface="UTM Avo" panose="02040603050506020204" pitchFamily="18" charset="0"/>
                <a:cs typeface="Times New Roman" pitchFamily="18" charset="0"/>
              </a:rPr>
              <a:t>O</a:t>
            </a:r>
            <a:endParaRPr lang="vi-VN" dirty="0">
              <a:latin typeface="Times New Roman" pitchFamily="18" charset="0"/>
              <a:cs typeface="Times New Roman" pitchFamily="18" charset="0"/>
            </a:endParaRPr>
          </a:p>
        </p:txBody>
      </p:sp>
      <p:sp>
        <p:nvSpPr>
          <p:cNvPr id="84" name="Flowchart: Alternate Process 83"/>
          <p:cNvSpPr/>
          <p:nvPr/>
        </p:nvSpPr>
        <p:spPr>
          <a:xfrm>
            <a:off x="12111" y="5736741"/>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UTM Avo" panose="02040603050506020204" pitchFamily="18" charset="0"/>
                <a:cs typeface="Times New Roman" pitchFamily="18" charset="0"/>
              </a:rPr>
              <a:t>Hàng</a:t>
            </a:r>
            <a:r>
              <a:rPr lang="en-US" sz="2800" b="1" dirty="0">
                <a:solidFill>
                  <a:sysClr val="windowText" lastClr="000000"/>
                </a:solidFill>
                <a:latin typeface="UTM Avo" panose="02040603050506020204" pitchFamily="18" charset="0"/>
                <a:cs typeface="Times New Roman" pitchFamily="18" charset="0"/>
              </a:rPr>
              <a:t> </a:t>
            </a:r>
            <a:r>
              <a:rPr lang="en-US" sz="2800" b="1" dirty="0" err="1">
                <a:solidFill>
                  <a:sysClr val="windowText" lastClr="000000"/>
                </a:solidFill>
                <a:latin typeface="UTM Avo" panose="02040603050506020204" pitchFamily="18" charset="0"/>
                <a:cs typeface="Times New Roman" pitchFamily="18" charset="0"/>
              </a:rPr>
              <a:t>dọc</a:t>
            </a:r>
            <a:r>
              <a:rPr lang="en-US" sz="2800" b="1" dirty="0">
                <a:solidFill>
                  <a:sysClr val="windowText" lastClr="000000"/>
                </a:solidFill>
                <a:latin typeface="UTM Avo" panose="02040603050506020204"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85" name="Rectangle 84"/>
          <p:cNvSpPr/>
          <p:nvPr/>
        </p:nvSpPr>
        <p:spPr>
          <a:xfrm>
            <a:off x="1304325" y="5982423"/>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rPr>
              <a:t>Yêu</a:t>
            </a:r>
            <a:r>
              <a:rPr lang="en-US" sz="48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rPr>
              <a:t> </a:t>
            </a:r>
            <a:r>
              <a:rPr lang="en-US" sz="4800" b="1" dirty="0" err="1">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rPr>
              <a:t>thương</a:t>
            </a:r>
            <a:endParaRPr lang="en-US" sz="4800" b="1" dirty="0">
              <a:ln w="12700">
                <a:solidFill>
                  <a:schemeClr val="bg1"/>
                </a:solidFill>
                <a:prstDash val="solid"/>
              </a:ln>
              <a:solidFill>
                <a:srgbClr val="FF0000"/>
              </a:solidFill>
              <a:effectLst>
                <a:outerShdw blurRad="41275" dist="20320" dir="1800000" algn="tl" rotWithShape="0">
                  <a:srgbClr val="000000">
                    <a:alpha val="40000"/>
                  </a:srgbClr>
                </a:outerShdw>
              </a:effectLst>
              <a:latin typeface="UTM Avo" panose="02040603050506020204" pitchFamily="18" charset="0"/>
              <a:cs typeface="Times New Roman" pitchFamily="18" charset="0"/>
            </a:endParaRPr>
          </a:p>
        </p:txBody>
      </p:sp>
      <p:sp>
        <p:nvSpPr>
          <p:cNvPr id="86" name="Right Arrow 85">
            <a:hlinkClick r:id="rId8" action="ppaction://hlinksldjump"/>
          </p:cNvPr>
          <p:cNvSpPr/>
          <p:nvPr/>
        </p:nvSpPr>
        <p:spPr>
          <a:xfrm>
            <a:off x="10160533" y="5857157"/>
            <a:ext cx="1495446" cy="868496"/>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87" name="TextBox 86"/>
          <p:cNvSpPr txBox="1"/>
          <p:nvPr/>
        </p:nvSpPr>
        <p:spPr>
          <a:xfrm>
            <a:off x="-55217" y="471752"/>
            <a:ext cx="12247217" cy="954107"/>
          </a:xfrm>
          <a:prstGeom prst="rect">
            <a:avLst/>
          </a:prstGeom>
          <a:noFill/>
        </p:spPr>
        <p:txBody>
          <a:bodyPr wrap="square" rtlCol="0">
            <a:spAutoFit/>
          </a:bodyPr>
          <a:lstStyle/>
          <a:p>
            <a:r>
              <a:rPr lang="en-US" sz="2700" dirty="0">
                <a:latin typeface="+mj-lt"/>
                <a:cs typeface="Times New Roman" pitchFamily="18" charset="0"/>
              </a:rPr>
              <a:t>1. </a:t>
            </a:r>
            <a:r>
              <a:rPr lang="en-US" sz="2700" dirty="0" err="1">
                <a:latin typeface="+mj-lt"/>
                <a:cs typeface="Times New Roman" pitchFamily="18" charset="0"/>
              </a:rPr>
              <a:t>Dựa</a:t>
            </a:r>
            <a:r>
              <a:rPr lang="en-US" sz="2700" dirty="0">
                <a:latin typeface="+mj-lt"/>
                <a:cs typeface="Times New Roman" pitchFamily="18" charset="0"/>
              </a:rPr>
              <a:t> </a:t>
            </a:r>
            <a:r>
              <a:rPr lang="en-US" sz="2700" dirty="0" err="1">
                <a:latin typeface="+mj-lt"/>
                <a:cs typeface="Times New Roman" pitchFamily="18" charset="0"/>
              </a:rPr>
              <a:t>vào</a:t>
            </a:r>
            <a:r>
              <a:rPr lang="en-US" sz="2700" dirty="0">
                <a:latin typeface="+mj-lt"/>
                <a:cs typeface="Times New Roman" pitchFamily="18" charset="0"/>
              </a:rPr>
              <a:t> </a:t>
            </a:r>
            <a:r>
              <a:rPr lang="en-US" sz="2700" dirty="0" err="1">
                <a:latin typeface="+mj-lt"/>
                <a:cs typeface="Times New Roman" pitchFamily="18" charset="0"/>
              </a:rPr>
              <a:t>gợi</a:t>
            </a:r>
            <a:r>
              <a:rPr lang="en-US" sz="2700" dirty="0">
                <a:latin typeface="+mj-lt"/>
                <a:cs typeface="Times New Roman" pitchFamily="18" charset="0"/>
              </a:rPr>
              <a:t> ý, </a:t>
            </a:r>
            <a:r>
              <a:rPr lang="en-US" sz="2700" dirty="0" err="1">
                <a:latin typeface="+mj-lt"/>
                <a:cs typeface="Times New Roman" pitchFamily="18" charset="0"/>
              </a:rPr>
              <a:t>tìm</a:t>
            </a:r>
            <a:r>
              <a:rPr lang="en-US" sz="2700" dirty="0">
                <a:latin typeface="+mj-lt"/>
                <a:cs typeface="Times New Roman" pitchFamily="18" charset="0"/>
              </a:rPr>
              <a:t> </a:t>
            </a:r>
            <a:r>
              <a:rPr lang="en-US" sz="2700" dirty="0" err="1">
                <a:latin typeface="+mj-lt"/>
                <a:cs typeface="Times New Roman" pitchFamily="18" charset="0"/>
              </a:rPr>
              <a:t>chữ</a:t>
            </a:r>
            <a:r>
              <a:rPr lang="en-US" sz="2700" dirty="0">
                <a:latin typeface="+mj-lt"/>
                <a:cs typeface="Times New Roman" pitchFamily="18" charset="0"/>
              </a:rPr>
              <a:t> </a:t>
            </a:r>
            <a:r>
              <a:rPr lang="en-US" sz="2700" dirty="0" err="1">
                <a:latin typeface="+mj-lt"/>
                <a:cs typeface="Times New Roman" pitchFamily="18" charset="0"/>
              </a:rPr>
              <a:t>cái</a:t>
            </a:r>
            <a:r>
              <a:rPr lang="en-US" sz="2700" dirty="0">
                <a:latin typeface="+mj-lt"/>
                <a:cs typeface="Times New Roman" pitchFamily="18" charset="0"/>
              </a:rPr>
              <a:t> </a:t>
            </a:r>
            <a:r>
              <a:rPr lang="en-US" sz="2700" dirty="0" err="1">
                <a:latin typeface="+mj-lt"/>
                <a:cs typeface="Times New Roman" pitchFamily="18" charset="0"/>
              </a:rPr>
              <a:t>phù</a:t>
            </a:r>
            <a:r>
              <a:rPr lang="en-US" sz="2700" dirty="0">
                <a:latin typeface="+mj-lt"/>
                <a:cs typeface="Times New Roman" pitchFamily="18" charset="0"/>
              </a:rPr>
              <a:t> </a:t>
            </a:r>
            <a:r>
              <a:rPr lang="en-US" sz="2700" dirty="0" err="1">
                <a:latin typeface="+mj-lt"/>
                <a:cs typeface="Times New Roman" pitchFamily="18" charset="0"/>
              </a:rPr>
              <a:t>hợp</a:t>
            </a:r>
            <a:r>
              <a:rPr lang="en-US" sz="2700" dirty="0">
                <a:latin typeface="+mj-lt"/>
                <a:cs typeface="Times New Roman" pitchFamily="18" charset="0"/>
              </a:rPr>
              <a:t> </a:t>
            </a:r>
            <a:r>
              <a:rPr lang="en-US" sz="2700" dirty="0" err="1">
                <a:latin typeface="+mj-lt"/>
                <a:cs typeface="Times New Roman" pitchFamily="18" charset="0"/>
              </a:rPr>
              <a:t>với</a:t>
            </a:r>
            <a:r>
              <a:rPr lang="en-US" sz="2700" dirty="0">
                <a:latin typeface="+mj-lt"/>
                <a:cs typeface="Times New Roman" pitchFamily="18" charset="0"/>
              </a:rPr>
              <a:t> </a:t>
            </a:r>
            <a:r>
              <a:rPr lang="en-US" sz="2700" dirty="0" err="1">
                <a:latin typeface="+mj-lt"/>
                <a:cs typeface="Times New Roman" pitchFamily="18" charset="0"/>
              </a:rPr>
              <a:t>mỗi</a:t>
            </a:r>
            <a:r>
              <a:rPr lang="en-US" sz="2700" dirty="0">
                <a:latin typeface="+mj-lt"/>
                <a:cs typeface="Times New Roman" pitchFamily="18" charset="0"/>
              </a:rPr>
              <a:t> ô </a:t>
            </a:r>
            <a:r>
              <a:rPr lang="en-US" sz="2700" dirty="0" err="1">
                <a:latin typeface="+mj-lt"/>
                <a:cs typeface="Times New Roman" pitchFamily="18" charset="0"/>
              </a:rPr>
              <a:t>trống</a:t>
            </a:r>
            <a:r>
              <a:rPr lang="en-US" sz="2700" dirty="0">
                <a:latin typeface="+mj-lt"/>
                <a:cs typeface="Times New Roman" pitchFamily="18" charset="0"/>
              </a:rPr>
              <a:t> </a:t>
            </a:r>
            <a:r>
              <a:rPr lang="en-US" sz="2700" dirty="0" err="1">
                <a:latin typeface="+mj-lt"/>
                <a:cs typeface="Times New Roman" pitchFamily="18" charset="0"/>
              </a:rPr>
              <a:t>để</a:t>
            </a:r>
            <a:r>
              <a:rPr lang="en-US" sz="2700" dirty="0">
                <a:latin typeface="+mj-lt"/>
                <a:cs typeface="Times New Roman" pitchFamily="18" charset="0"/>
              </a:rPr>
              <a:t> </a:t>
            </a:r>
            <a:r>
              <a:rPr lang="en-US" sz="2700" dirty="0" err="1">
                <a:latin typeface="+mj-lt"/>
                <a:cs typeface="Times New Roman" pitchFamily="18" charset="0"/>
              </a:rPr>
              <a:t>hoàn</a:t>
            </a:r>
            <a:r>
              <a:rPr lang="en-US" sz="2700" dirty="0">
                <a:latin typeface="+mj-lt"/>
                <a:cs typeface="Times New Roman" pitchFamily="18" charset="0"/>
              </a:rPr>
              <a:t> </a:t>
            </a:r>
            <a:r>
              <a:rPr lang="en-US" sz="2700" dirty="0" err="1">
                <a:latin typeface="+mj-lt"/>
                <a:cs typeface="Times New Roman" pitchFamily="18" charset="0"/>
              </a:rPr>
              <a:t>thành</a:t>
            </a:r>
            <a:r>
              <a:rPr lang="en-US" sz="2700" dirty="0">
                <a:latin typeface="+mj-lt"/>
                <a:cs typeface="Times New Roman" pitchFamily="18" charset="0"/>
              </a:rPr>
              <a:t> </a:t>
            </a:r>
            <a:r>
              <a:rPr lang="en-US" sz="2700" dirty="0" err="1">
                <a:latin typeface="+mj-lt"/>
                <a:cs typeface="Times New Roman" pitchFamily="18" charset="0"/>
              </a:rPr>
              <a:t>các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theo</a:t>
            </a:r>
            <a:r>
              <a:rPr lang="en-US" sz="2700" dirty="0">
                <a:latin typeface="+mj-lt"/>
                <a:cs typeface="Times New Roman" pitchFamily="18" charset="0"/>
              </a:rPr>
              <a:t> </a:t>
            </a:r>
            <a:r>
              <a:rPr lang="en-US" sz="2700" dirty="0" err="1">
                <a:latin typeface="+mj-lt"/>
                <a:cs typeface="Times New Roman" pitchFamily="18" charset="0"/>
              </a:rPr>
              <a:t>từng</a:t>
            </a:r>
            <a:r>
              <a:rPr lang="en-US" sz="2700" dirty="0">
                <a:latin typeface="+mj-lt"/>
                <a:cs typeface="Times New Roman" pitchFamily="18" charset="0"/>
              </a:rPr>
              <a:t> </a:t>
            </a:r>
            <a:r>
              <a:rPr lang="en-US" sz="2700" dirty="0" err="1">
                <a:latin typeface="+mj-lt"/>
                <a:cs typeface="Times New Roman" pitchFamily="18" charset="0"/>
              </a:rPr>
              <a:t>dòng</a:t>
            </a:r>
            <a:r>
              <a:rPr lang="en-US" sz="2700" dirty="0">
                <a:latin typeface="+mj-lt"/>
                <a:cs typeface="Times New Roman" pitchFamily="18" charset="0"/>
              </a:rPr>
              <a:t>. </a:t>
            </a:r>
            <a:r>
              <a:rPr lang="en-US" sz="2700" dirty="0" err="1">
                <a:latin typeface="+mj-lt"/>
                <a:cs typeface="Times New Roman" pitchFamily="18" charset="0"/>
              </a:rPr>
              <a:t>Đọc</a:t>
            </a:r>
            <a:r>
              <a:rPr lang="en-US" sz="2700" dirty="0">
                <a:latin typeface="+mj-lt"/>
                <a:cs typeface="Times New Roman" pitchFamily="18" charset="0"/>
              </a:rPr>
              <a:t> </a:t>
            </a:r>
            <a:r>
              <a:rPr lang="en-US" sz="2700" dirty="0" err="1">
                <a:latin typeface="+mj-lt"/>
                <a:cs typeface="Times New Roman" pitchFamily="18" charset="0"/>
              </a:rPr>
              <a:t>từ</a:t>
            </a:r>
            <a:r>
              <a:rPr lang="en-US" sz="2700" dirty="0">
                <a:latin typeface="+mj-lt"/>
                <a:cs typeface="Times New Roman" pitchFamily="18" charset="0"/>
              </a:rPr>
              <a:t> </a:t>
            </a:r>
            <a:r>
              <a:rPr lang="en-US" sz="2700" dirty="0" err="1">
                <a:latin typeface="+mj-lt"/>
                <a:cs typeface="Times New Roman" pitchFamily="18" charset="0"/>
              </a:rPr>
              <a:t>mới</a:t>
            </a:r>
            <a:r>
              <a:rPr lang="en-US" sz="2700" dirty="0">
                <a:latin typeface="+mj-lt"/>
                <a:cs typeface="Times New Roman" pitchFamily="18" charset="0"/>
              </a:rPr>
              <a:t> </a:t>
            </a:r>
            <a:r>
              <a:rPr lang="en-US" sz="2700" dirty="0" err="1">
                <a:latin typeface="+mj-lt"/>
                <a:cs typeface="Times New Roman" pitchFamily="18" charset="0"/>
              </a:rPr>
              <a:t>xuất</a:t>
            </a:r>
            <a:r>
              <a:rPr lang="en-US" sz="2700" dirty="0">
                <a:latin typeface="+mj-lt"/>
                <a:cs typeface="Times New Roman" pitchFamily="18" charset="0"/>
              </a:rPr>
              <a:t> </a:t>
            </a:r>
            <a:r>
              <a:rPr lang="en-US" sz="2700" dirty="0" err="1">
                <a:latin typeface="+mj-lt"/>
                <a:cs typeface="Times New Roman" pitchFamily="18" charset="0"/>
              </a:rPr>
              <a:t>hiện</a:t>
            </a:r>
            <a:r>
              <a:rPr lang="en-US" sz="2700" dirty="0">
                <a:latin typeface="+mj-lt"/>
                <a:cs typeface="Times New Roman" pitchFamily="18" charset="0"/>
              </a:rPr>
              <a:t> ở </a:t>
            </a:r>
            <a:r>
              <a:rPr lang="en-US" sz="2700" dirty="0" err="1">
                <a:latin typeface="+mj-lt"/>
                <a:cs typeface="Times New Roman" pitchFamily="18" charset="0"/>
              </a:rPr>
              <a:t>cột</a:t>
            </a:r>
            <a:r>
              <a:rPr lang="en-US" sz="2700" dirty="0">
                <a:latin typeface="+mj-lt"/>
                <a:cs typeface="Times New Roman" pitchFamily="18" charset="0"/>
              </a:rPr>
              <a:t> </a:t>
            </a:r>
            <a:r>
              <a:rPr lang="en-US" sz="2700" dirty="0" err="1">
                <a:latin typeface="+mj-lt"/>
                <a:cs typeface="Times New Roman" pitchFamily="18" charset="0"/>
              </a:rPr>
              <a:t>dọc</a:t>
            </a:r>
            <a:r>
              <a:rPr lang="en-US" sz="2700" dirty="0">
                <a:latin typeface="+mj-lt"/>
                <a:cs typeface="Times New Roman" pitchFamily="18" charset="0"/>
              </a:rPr>
              <a:t> </a:t>
            </a:r>
            <a:r>
              <a:rPr lang="en-US" sz="2700" dirty="0" err="1">
                <a:latin typeface="+mj-lt"/>
                <a:cs typeface="Times New Roman" pitchFamily="18" charset="0"/>
              </a:rPr>
              <a:t>tô</a:t>
            </a:r>
            <a:r>
              <a:rPr lang="en-US" sz="2700" dirty="0">
                <a:latin typeface="+mj-lt"/>
                <a:cs typeface="Times New Roman" pitchFamily="18" charset="0"/>
              </a:rPr>
              <a:t> </a:t>
            </a:r>
            <a:r>
              <a:rPr lang="en-US" sz="2700" dirty="0" err="1">
                <a:latin typeface="+mj-lt"/>
                <a:cs typeface="Times New Roman" pitchFamily="18" charset="0"/>
              </a:rPr>
              <a:t>màu</a:t>
            </a:r>
            <a:r>
              <a:rPr lang="en-US" sz="2700" dirty="0">
                <a:latin typeface="+mj-lt"/>
                <a:cs typeface="Times New Roman" pitchFamily="18" charset="0"/>
              </a:rPr>
              <a:t> </a:t>
            </a:r>
            <a:r>
              <a:rPr lang="en-US" sz="2700" dirty="0" err="1">
                <a:latin typeface="+mj-lt"/>
                <a:cs typeface="Times New Roman" pitchFamily="18" charset="0"/>
              </a:rPr>
              <a:t>vàng</a:t>
            </a:r>
            <a:r>
              <a:rPr lang="en-US" sz="2700" dirty="0">
                <a:latin typeface="+mj-lt"/>
                <a:cs typeface="Times New Roman" pitchFamily="18" charset="0"/>
              </a:rPr>
              <a:t>:</a:t>
            </a:r>
            <a:endParaRPr lang="vi-VN" sz="2700" dirty="0">
              <a:latin typeface="+mj-lt"/>
              <a:cs typeface="Times New Roman" pitchFamily="18" charset="0"/>
            </a:endParaRPr>
          </a:p>
        </p:txBody>
      </p:sp>
    </p:spTree>
    <p:extLst>
      <p:ext uri="{BB962C8B-B14F-4D97-AF65-F5344CB8AC3E}">
        <p14:creationId xmlns:p14="http://schemas.microsoft.com/office/powerpoint/2010/main" val="486085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childTnLst>
                    </p:cTn>
                  </p:par>
                </p:childTnLst>
              </p:cTn>
              <p:nextCondLst>
                <p:cond evt="onClick" delay="0">
                  <p:tgtEl>
                    <p:spTgt spid="52"/>
                  </p:tgtEl>
                </p:cond>
              </p:nextCondLst>
            </p:seq>
            <p:seq concurrent="1" nextAc="seek">
              <p:cTn id="16" restart="whenNotActive" fill="hold" evtFilter="cancelBubble" nodeType="interactiveSeq">
                <p:stCondLst>
                  <p:cond evt="onClick" delay="0">
                    <p:tgtEl>
                      <p:spTgt spid="54"/>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left)">
                                      <p:cBhvr>
                                        <p:cTn id="21" dur="500"/>
                                        <p:tgtEl>
                                          <p:spTgt spid="6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5"/>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500"/>
                                        <p:tgtEl>
                                          <p:spTgt spid="65"/>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500"/>
                                        <p:tgtEl>
                                          <p:spTgt spid="67"/>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500"/>
                                        <p:tgtEl>
                                          <p:spTgt spid="69"/>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ipe(left)">
                                      <p:cBhvr>
                                        <p:cTn id="59" dur="500"/>
                                        <p:tgtEl>
                                          <p:spTgt spid="70"/>
                                        </p:tgtEl>
                                      </p:cBhvr>
                                    </p:animEffect>
                                  </p:childTnLst>
                                </p:cTn>
                              </p:par>
                            </p:childTnLst>
                          </p:cTn>
                        </p:par>
                      </p:childTnLst>
                    </p:cTn>
                  </p:par>
                </p:childTnLst>
              </p:cTn>
              <p:nextCondLst>
                <p:cond evt="onClick" delay="0">
                  <p:tgtEl>
                    <p:spTgt spid="55"/>
                  </p:tgtEl>
                </p:cond>
              </p:nextCondLst>
            </p:seq>
            <p:seq concurrent="1" nextAc="seek">
              <p:cTn id="60" restart="whenNotActive" fill="hold" evtFilter="cancelBubble" nodeType="interactiveSeq">
                <p:stCondLst>
                  <p:cond evt="onClick" delay="0">
                    <p:tgtEl>
                      <p:spTgt spid="56"/>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left)">
                                      <p:cBhvr>
                                        <p:cTn id="65" dur="500"/>
                                        <p:tgtEl>
                                          <p:spTgt spid="7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wipe(left)">
                                      <p:cBhvr>
                                        <p:cTn id="69" dur="500"/>
                                        <p:tgtEl>
                                          <p:spTgt spid="72"/>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wipe(left)">
                                      <p:cBhvr>
                                        <p:cTn id="73" dur="500"/>
                                        <p:tgtEl>
                                          <p:spTgt spid="73"/>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wipe(left)">
                                      <p:cBhvr>
                                        <p:cTn id="77" dur="500"/>
                                        <p:tgtEl>
                                          <p:spTgt spid="74"/>
                                        </p:tgtEl>
                                      </p:cBhvr>
                                    </p:animEffect>
                                  </p:childTnLst>
                                </p:cTn>
                              </p:par>
                            </p:childTnLst>
                          </p:cTn>
                        </p:par>
                      </p:childTnLst>
                    </p:cTn>
                  </p:par>
                </p:childTnLst>
              </p:cTn>
              <p:nextCondLst>
                <p:cond evt="onClick" delay="0">
                  <p:tgtEl>
                    <p:spTgt spid="56"/>
                  </p:tgtEl>
                </p:cond>
              </p:nextCondLst>
            </p:seq>
            <p:seq concurrent="1" nextAc="seek">
              <p:cTn id="78" restart="whenNotActive" fill="hold" evtFilter="cancelBubble" nodeType="interactiveSeq">
                <p:stCondLst>
                  <p:cond evt="onClick" delay="0">
                    <p:tgtEl>
                      <p:spTgt spid="59"/>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wipe(left)">
                                      <p:cBhvr>
                                        <p:cTn id="83" dur="500"/>
                                        <p:tgtEl>
                                          <p:spTgt spid="75"/>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left)">
                                      <p:cBhvr>
                                        <p:cTn id="87" dur="500"/>
                                        <p:tgtEl>
                                          <p:spTgt spid="76"/>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wipe(left)">
                                      <p:cBhvr>
                                        <p:cTn id="91" dur="500"/>
                                        <p:tgtEl>
                                          <p:spTgt spid="77"/>
                                        </p:tgtEl>
                                      </p:cBhvr>
                                    </p:animEffect>
                                  </p:childTnLst>
                                </p:cTn>
                              </p:par>
                            </p:childTnLst>
                          </p:cTn>
                        </p:par>
                      </p:childTnLst>
                    </p:cTn>
                  </p:par>
                </p:childTnLst>
              </p:cTn>
              <p:nextCondLst>
                <p:cond evt="onClick" delay="0">
                  <p:tgtEl>
                    <p:spTgt spid="59"/>
                  </p:tgtEl>
                </p:cond>
              </p:nextCondLst>
            </p:seq>
            <p:seq concurrent="1" nextAc="seek">
              <p:cTn id="92" restart="whenNotActive" fill="hold" evtFilter="cancelBubble" nodeType="interactiveSeq">
                <p:stCondLst>
                  <p:cond evt="onClick" delay="0">
                    <p:tgtEl>
                      <p:spTgt spid="60"/>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wipe(left)">
                                      <p:cBhvr>
                                        <p:cTn id="97" dur="500"/>
                                        <p:tgtEl>
                                          <p:spTgt spid="78"/>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wipe(left)">
                                      <p:cBhvr>
                                        <p:cTn id="101" dur="500"/>
                                        <p:tgtEl>
                                          <p:spTgt spid="79"/>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wipe(left)">
                                      <p:cBhvr>
                                        <p:cTn id="105" dur="500"/>
                                        <p:tgtEl>
                                          <p:spTgt spid="80"/>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wipe(left)">
                                      <p:cBhvr>
                                        <p:cTn id="109" dur="500"/>
                                        <p:tgtEl>
                                          <p:spTgt spid="81"/>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wipe(left)">
                                      <p:cBhvr>
                                        <p:cTn id="113" dur="500"/>
                                        <p:tgtEl>
                                          <p:spTgt spid="82"/>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wipe(left)">
                                      <p:cBhvr>
                                        <p:cTn id="117" dur="500"/>
                                        <p:tgtEl>
                                          <p:spTgt spid="83"/>
                                        </p:tgtEl>
                                      </p:cBhvr>
                                    </p:animEffect>
                                  </p:childTnLst>
                                </p:cTn>
                              </p:par>
                            </p:childTnLst>
                          </p:cTn>
                        </p:par>
                      </p:childTnLst>
                    </p:cTn>
                  </p:par>
                </p:childTnLst>
              </p:cTn>
              <p:nextCondLst>
                <p:cond evt="onClick" delay="0">
                  <p:tgtEl>
                    <p:spTgt spid="60"/>
                  </p:tgtEl>
                </p:cond>
              </p:nextCondLst>
            </p:seq>
            <p:seq concurrent="1" nextAc="seek">
              <p:cTn id="118" restart="whenNotActive" fill="hold" evtFilter="cancelBubble" nodeType="interactiveSeq">
                <p:stCondLst>
                  <p:cond evt="onClick" delay="0">
                    <p:tgtEl>
                      <p:spTgt spid="84"/>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1000"/>
                                        <p:tgtEl>
                                          <p:spTgt spid="85"/>
                                        </p:tgtEl>
                                      </p:cBhvr>
                                    </p:animEffect>
                                    <p:anim calcmode="lin" valueType="num">
                                      <p:cBhvr>
                                        <p:cTn id="124" dur="1000" fill="hold"/>
                                        <p:tgtEl>
                                          <p:spTgt spid="85"/>
                                        </p:tgtEl>
                                        <p:attrNameLst>
                                          <p:attrName>ppt_x</p:attrName>
                                        </p:attrNameLst>
                                      </p:cBhvr>
                                      <p:tavLst>
                                        <p:tav tm="0">
                                          <p:val>
                                            <p:strVal val="#ppt_x"/>
                                          </p:val>
                                        </p:tav>
                                        <p:tav tm="100000">
                                          <p:val>
                                            <p:strVal val="#ppt_x"/>
                                          </p:val>
                                        </p:tav>
                                      </p:tavLst>
                                    </p:anim>
                                    <p:anim calcmode="lin" valueType="num">
                                      <p:cBhvr>
                                        <p:cTn id="125" dur="1000" fill="hold"/>
                                        <p:tgtEl>
                                          <p:spTgt spid="85"/>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6"/>
                                        </p:tgtEl>
                                        <p:attrNameLst>
                                          <p:attrName>fillcolor</p:attrName>
                                        </p:attrNameLst>
                                      </p:cBhvr>
                                      <p:to>
                                        <a:srgbClr val="FFFF00"/>
                                      </p:to>
                                    </p:animClr>
                                    <p:set>
                                      <p:cBhvr>
                                        <p:cTn id="129" dur="2000" fill="hold"/>
                                        <p:tgtEl>
                                          <p:spTgt spid="6"/>
                                        </p:tgtEl>
                                        <p:attrNameLst>
                                          <p:attrName>fill.type</p:attrName>
                                        </p:attrNameLst>
                                      </p:cBhvr>
                                      <p:to>
                                        <p:strVal val="solid"/>
                                      </p:to>
                                    </p:set>
                                    <p:set>
                                      <p:cBhvr>
                                        <p:cTn id="130" dur="2000" fill="hold"/>
                                        <p:tgtEl>
                                          <p:spTgt spid="6"/>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10"/>
                                        </p:tgtEl>
                                        <p:attrNameLst>
                                          <p:attrName>fillcolor</p:attrName>
                                        </p:attrNameLst>
                                      </p:cBhvr>
                                      <p:to>
                                        <a:srgbClr val="FFFF00"/>
                                      </p:to>
                                    </p:animClr>
                                    <p:set>
                                      <p:cBhvr>
                                        <p:cTn id="133" dur="2000" fill="hold"/>
                                        <p:tgtEl>
                                          <p:spTgt spid="10"/>
                                        </p:tgtEl>
                                        <p:attrNameLst>
                                          <p:attrName>fill.type</p:attrName>
                                        </p:attrNameLst>
                                      </p:cBhvr>
                                      <p:to>
                                        <p:strVal val="solid"/>
                                      </p:to>
                                    </p:set>
                                    <p:set>
                                      <p:cBhvr>
                                        <p:cTn id="134" dur="2000" fill="hold"/>
                                        <p:tgtEl>
                                          <p:spTgt spid="10"/>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4"/>
                                        </p:tgtEl>
                                        <p:attrNameLst>
                                          <p:attrName>fillcolor</p:attrName>
                                        </p:attrNameLst>
                                      </p:cBhvr>
                                      <p:to>
                                        <a:srgbClr val="FFFF00"/>
                                      </p:to>
                                    </p:animClr>
                                    <p:set>
                                      <p:cBhvr>
                                        <p:cTn id="137" dur="2000" fill="hold"/>
                                        <p:tgtEl>
                                          <p:spTgt spid="14"/>
                                        </p:tgtEl>
                                        <p:attrNameLst>
                                          <p:attrName>fill.type</p:attrName>
                                        </p:attrNameLst>
                                      </p:cBhvr>
                                      <p:to>
                                        <p:strVal val="solid"/>
                                      </p:to>
                                    </p:set>
                                    <p:set>
                                      <p:cBhvr>
                                        <p:cTn id="138" dur="2000" fill="hold"/>
                                        <p:tgtEl>
                                          <p:spTgt spid="14"/>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19"/>
                                        </p:tgtEl>
                                        <p:attrNameLst>
                                          <p:attrName>fillcolor</p:attrName>
                                        </p:attrNameLst>
                                      </p:cBhvr>
                                      <p:to>
                                        <a:srgbClr val="FFFF00"/>
                                      </p:to>
                                    </p:animClr>
                                    <p:set>
                                      <p:cBhvr>
                                        <p:cTn id="141" dur="2000" fill="hold"/>
                                        <p:tgtEl>
                                          <p:spTgt spid="19"/>
                                        </p:tgtEl>
                                        <p:attrNameLst>
                                          <p:attrName>fill.type</p:attrName>
                                        </p:attrNameLst>
                                      </p:cBhvr>
                                      <p:to>
                                        <p:strVal val="solid"/>
                                      </p:to>
                                    </p:set>
                                    <p:set>
                                      <p:cBhvr>
                                        <p:cTn id="142" dur="2000" fill="hold"/>
                                        <p:tgtEl>
                                          <p:spTgt spid="19"/>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5"/>
                                        </p:tgtEl>
                                        <p:attrNameLst>
                                          <p:attrName>fillcolor</p:attrName>
                                        </p:attrNameLst>
                                      </p:cBhvr>
                                      <p:to>
                                        <a:srgbClr val="FFFF00"/>
                                      </p:to>
                                    </p:animClr>
                                    <p:set>
                                      <p:cBhvr>
                                        <p:cTn id="145" dur="2000" fill="hold"/>
                                        <p:tgtEl>
                                          <p:spTgt spid="25"/>
                                        </p:tgtEl>
                                        <p:attrNameLst>
                                          <p:attrName>fill.type</p:attrName>
                                        </p:attrNameLst>
                                      </p:cBhvr>
                                      <p:to>
                                        <p:strVal val="solid"/>
                                      </p:to>
                                    </p:set>
                                    <p:set>
                                      <p:cBhvr>
                                        <p:cTn id="146" dur="2000" fill="hold"/>
                                        <p:tgtEl>
                                          <p:spTgt spid="25"/>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0"/>
                                        </p:tgtEl>
                                        <p:attrNameLst>
                                          <p:attrName>fillcolor</p:attrName>
                                        </p:attrNameLst>
                                      </p:cBhvr>
                                      <p:to>
                                        <a:srgbClr val="FFFF00"/>
                                      </p:to>
                                    </p:animClr>
                                    <p:set>
                                      <p:cBhvr>
                                        <p:cTn id="149" dur="2000" fill="hold"/>
                                        <p:tgtEl>
                                          <p:spTgt spid="30"/>
                                        </p:tgtEl>
                                        <p:attrNameLst>
                                          <p:attrName>fill.type</p:attrName>
                                        </p:attrNameLst>
                                      </p:cBhvr>
                                      <p:to>
                                        <p:strVal val="solid"/>
                                      </p:to>
                                    </p:set>
                                    <p:set>
                                      <p:cBhvr>
                                        <p:cTn id="150" dur="2000" fill="hold"/>
                                        <p:tgtEl>
                                          <p:spTgt spid="30"/>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37"/>
                                        </p:tgtEl>
                                        <p:attrNameLst>
                                          <p:attrName>fillcolor</p:attrName>
                                        </p:attrNameLst>
                                      </p:cBhvr>
                                      <p:to>
                                        <a:srgbClr val="FFFF00"/>
                                      </p:to>
                                    </p:animClr>
                                    <p:set>
                                      <p:cBhvr>
                                        <p:cTn id="153" dur="2000" fill="hold"/>
                                        <p:tgtEl>
                                          <p:spTgt spid="37"/>
                                        </p:tgtEl>
                                        <p:attrNameLst>
                                          <p:attrName>fill.type</p:attrName>
                                        </p:attrNameLst>
                                      </p:cBhvr>
                                      <p:to>
                                        <p:strVal val="solid"/>
                                      </p:to>
                                    </p:set>
                                    <p:set>
                                      <p:cBhvr>
                                        <p:cTn id="154" dur="2000" fill="hold"/>
                                        <p:tgtEl>
                                          <p:spTgt spid="37"/>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0"/>
                                        </p:tgtEl>
                                        <p:attrNameLst>
                                          <p:attrName>fillcolor</p:attrName>
                                        </p:attrNameLst>
                                      </p:cBhvr>
                                      <p:to>
                                        <a:srgbClr val="FFFF00"/>
                                      </p:to>
                                    </p:animClr>
                                    <p:set>
                                      <p:cBhvr>
                                        <p:cTn id="157" dur="2000" fill="hold"/>
                                        <p:tgtEl>
                                          <p:spTgt spid="40"/>
                                        </p:tgtEl>
                                        <p:attrNameLst>
                                          <p:attrName>fill.type</p:attrName>
                                        </p:attrNameLst>
                                      </p:cBhvr>
                                      <p:to>
                                        <p:strVal val="solid"/>
                                      </p:to>
                                    </p:set>
                                    <p:set>
                                      <p:cBhvr>
                                        <p:cTn id="158" dur="2000" fill="hold"/>
                                        <p:tgtEl>
                                          <p:spTgt spid="40"/>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5"/>
                                        </p:tgtEl>
                                        <p:attrNameLst>
                                          <p:attrName>fillcolor</p:attrName>
                                        </p:attrNameLst>
                                      </p:cBhvr>
                                      <p:to>
                                        <a:srgbClr val="FFFF00"/>
                                      </p:to>
                                    </p:animClr>
                                    <p:set>
                                      <p:cBhvr>
                                        <p:cTn id="161" dur="2000" fill="hold"/>
                                        <p:tgtEl>
                                          <p:spTgt spid="45"/>
                                        </p:tgtEl>
                                        <p:attrNameLst>
                                          <p:attrName>fill.type</p:attrName>
                                        </p:attrNameLst>
                                      </p:cBhvr>
                                      <p:to>
                                        <p:strVal val="solid"/>
                                      </p:to>
                                    </p:set>
                                    <p:set>
                                      <p:cBhvr>
                                        <p:cTn id="162" dur="2000" fill="hold"/>
                                        <p:tgtEl>
                                          <p:spTgt spid="45"/>
                                        </p:tgtEl>
                                        <p:attrNameLst>
                                          <p:attrName>fill.on</p:attrName>
                                        </p:attrNameLst>
                                      </p:cBhvr>
                                      <p:to>
                                        <p:strVal val="true"/>
                                      </p:to>
                                    </p:set>
                                  </p:childTnLst>
                                </p:cTn>
                              </p:par>
                            </p:childTnLst>
                          </p:cTn>
                        </p:par>
                      </p:childTnLst>
                    </p:cTn>
                  </p:par>
                </p:childTnLst>
              </p:cTn>
              <p:nextCondLst>
                <p:cond evt="onClick" delay="0">
                  <p:tgtEl>
                    <p:spTgt spid="84"/>
                  </p:tgtEl>
                </p:cond>
              </p:nextCondLst>
            </p:seq>
          </p:childTnLst>
        </p:cTn>
      </p:par>
    </p:tnLst>
    <p:bldLst>
      <p:bldP spid="6" grpId="0" animBg="1"/>
      <p:bldP spid="10" grpId="0" animBg="1"/>
      <p:bldP spid="14" grpId="0" animBg="1"/>
      <p:bldP spid="19" grpId="0" animBg="1"/>
      <p:bldP spid="25" grpId="0" animBg="1"/>
      <p:bldP spid="30" grpId="0" animBg="1"/>
      <p:bldP spid="37" grpId="0" animBg="1"/>
      <p:bldP spid="40" grpId="0" animBg="1"/>
      <p:bldP spid="45" grpId="0" animBg="1"/>
      <p:bldP spid="49" grpId="0"/>
      <p:bldP spid="50" grpId="0"/>
      <p:bldP spid="51"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379" y="2165245"/>
            <a:ext cx="9549227" cy="1200329"/>
          </a:xfrm>
          <a:prstGeom prst="rect">
            <a:avLst/>
          </a:prstGeom>
          <a:noFill/>
        </p:spPr>
        <p:txBody>
          <a:bodyPr wrap="square" rtlCol="0">
            <a:spAutoFit/>
          </a:bodyPr>
          <a:lstStyle/>
          <a:p>
            <a:pPr algn="ctr"/>
            <a:r>
              <a:rPr lang="en-US" sz="3600" dirty="0">
                <a:latin typeface="UTM Avo" panose="02040603050506020204" pitchFamily="18" charset="0"/>
                <a:ea typeface="Tahoma" pitchFamily="34" charset="0"/>
                <a:cs typeface="Times New Roman" pitchFamily="18" charset="0"/>
              </a:rPr>
              <a:t>“</a:t>
            </a:r>
            <a:r>
              <a:rPr lang="en-US" sz="3600" dirty="0" err="1">
                <a:latin typeface="UTM Avo" panose="02040603050506020204" pitchFamily="18" charset="0"/>
                <a:ea typeface="Tahoma" pitchFamily="34" charset="0"/>
                <a:cs typeface="Times New Roman" pitchFamily="18" charset="0"/>
              </a:rPr>
              <a:t>Một</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bông</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hồng</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em</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dành</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tặng</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cô</a:t>
            </a:r>
            <a:r>
              <a:rPr lang="en-US" sz="3600" dirty="0">
                <a:latin typeface="UTM Avo" panose="02040603050506020204" pitchFamily="18" charset="0"/>
                <a:ea typeface="Tahoma" pitchFamily="34" charset="0"/>
                <a:cs typeface="Times New Roman" pitchFamily="18" charset="0"/>
              </a:rPr>
              <a:t>,</a:t>
            </a:r>
          </a:p>
          <a:p>
            <a:pPr algn="ctr"/>
            <a:r>
              <a:rPr lang="en-US" sz="3600" dirty="0" err="1">
                <a:latin typeface="UTM Avo" panose="02040603050506020204" pitchFamily="18" charset="0"/>
                <a:ea typeface="Tahoma" pitchFamily="34" charset="0"/>
                <a:cs typeface="Times New Roman" pitchFamily="18" charset="0"/>
              </a:rPr>
              <a:t>Một</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bài</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ca</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em</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hát</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riêng</a:t>
            </a:r>
            <a:r>
              <a:rPr lang="en-US" sz="3600" dirty="0">
                <a:latin typeface="UTM Avo" panose="02040603050506020204" pitchFamily="18" charset="0"/>
                <a:ea typeface="Tahoma" pitchFamily="34" charset="0"/>
                <a:cs typeface="Times New Roman" pitchFamily="18" charset="0"/>
              </a:rPr>
              <a:t> </a:t>
            </a:r>
            <a:r>
              <a:rPr lang="en-US" sz="3600" dirty="0" err="1">
                <a:latin typeface="UTM Avo" panose="02040603050506020204" pitchFamily="18" charset="0"/>
                <a:ea typeface="Tahoma" pitchFamily="34" charset="0"/>
                <a:cs typeface="Times New Roman" pitchFamily="18" charset="0"/>
              </a:rPr>
              <a:t>tặng</a:t>
            </a:r>
            <a:r>
              <a:rPr lang="en-US" sz="3600" dirty="0">
                <a:latin typeface="UTM Avo" panose="02040603050506020204" pitchFamily="18" charset="0"/>
                <a:ea typeface="Tahoma" pitchFamily="34" charset="0"/>
                <a:cs typeface="Times New Roman" pitchFamily="18" charset="0"/>
              </a:rPr>
              <a:t> …………”</a:t>
            </a:r>
            <a:endParaRPr lang="vi-VN" sz="3600" dirty="0">
              <a:latin typeface="Times New Roman" pitchFamily="18" charset="0"/>
              <a:ea typeface="Tahoma" pitchFamily="34" charset="0"/>
              <a:cs typeface="Times New Roman" pitchFamily="18" charset="0"/>
            </a:endParaRPr>
          </a:p>
        </p:txBody>
      </p:sp>
      <p:pic>
        <p:nvPicPr>
          <p:cNvPr id="3"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4"/>
          <a:stretch>
            <a:fillRect/>
          </a:stretch>
        </p:blipFill>
        <p:spPr>
          <a:xfrm>
            <a:off x="13104813" y="3657600"/>
            <a:ext cx="609600" cy="609600"/>
          </a:xfrm>
          <a:prstGeom prst="rect">
            <a:avLst/>
          </a:prstGeom>
        </p:spPr>
      </p:pic>
      <p:pic>
        <p:nvPicPr>
          <p:cNvPr id="4" name="Picture 3">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5" name="Group 4"/>
          <p:cNvGrpSpPr/>
          <p:nvPr/>
        </p:nvGrpSpPr>
        <p:grpSpPr>
          <a:xfrm>
            <a:off x="5005895" y="740588"/>
            <a:ext cx="2800624" cy="945980"/>
            <a:chOff x="3759199" y="-4763"/>
            <a:chExt cx="1644374" cy="858836"/>
          </a:xfrm>
        </p:grpSpPr>
        <p:sp>
          <p:nvSpPr>
            <p:cNvPr id="6" name="Cloud 5"/>
            <p:cNvSpPr/>
            <p:nvPr/>
          </p:nvSpPr>
          <p:spPr>
            <a:xfrm>
              <a:off x="3759199" y="401159"/>
              <a:ext cx="1644374"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solidFill>
                    <a:schemeClr val="tx1"/>
                  </a:solidFill>
                  <a:latin typeface="+mj-lt"/>
                  <a:cs typeface="Times New Roman" pitchFamily="18" charset="0"/>
                </a:rPr>
                <a:t>Dòng</a:t>
              </a:r>
              <a:r>
                <a:rPr lang="en-US" sz="3600" dirty="0">
                  <a:solidFill>
                    <a:schemeClr val="tx1"/>
                  </a:solidFill>
                  <a:latin typeface="+mj-lt"/>
                  <a:cs typeface="Times New Roman" pitchFamily="18" charset="0"/>
                </a:rPr>
                <a:t> 1</a:t>
              </a:r>
              <a:endParaRPr lang="vi-VN" sz="3600" dirty="0">
                <a:solidFill>
                  <a:schemeClr val="tx1"/>
                </a:solidFill>
                <a:latin typeface="+mj-lt"/>
                <a:cs typeface="Times New Roman" pitchFamily="18" charset="0"/>
              </a:endParaRPr>
            </a:p>
          </p:txBody>
        </p:sp>
        <p:sp>
          <p:nvSpPr>
            <p:cNvPr id="7" name="Freeform 6"/>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9" name="Cloud Callout 8"/>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solidFill>
                  <a:schemeClr val="accent1"/>
                </a:solidFill>
                <a:latin typeface="+mj-lt"/>
                <a:cs typeface="Times New Roman" pitchFamily="18" charset="0"/>
              </a:rPr>
              <a:t>thầy</a:t>
            </a:r>
            <a:endParaRPr lang="vi-VN" sz="4000" dirty="0">
              <a:solidFill>
                <a:schemeClr val="accent1"/>
              </a:solidFill>
              <a:latin typeface="+mj-lt"/>
              <a:cs typeface="Times New Roman" pitchFamily="18" charset="0"/>
            </a:endParaRPr>
          </a:p>
        </p:txBody>
      </p:sp>
    </p:spTree>
    <p:extLst>
      <p:ext uri="{BB962C8B-B14F-4D97-AF65-F5344CB8AC3E}">
        <p14:creationId xmlns:p14="http://schemas.microsoft.com/office/powerpoint/2010/main" val="10160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by="(-#ppt_w*2)" calcmode="lin" valueType="num">
                                      <p:cBhvr rctx="PPT">
                                        <p:cTn id="21" dur="500" autoRev="1" fill="hold">
                                          <p:stCondLst>
                                            <p:cond delay="0"/>
                                          </p:stCondLst>
                                        </p:cTn>
                                        <p:tgtEl>
                                          <p:spTgt spid="9"/>
                                        </p:tgtEl>
                                        <p:attrNameLst>
                                          <p:attrName>ppt_w</p:attrName>
                                        </p:attrNameLst>
                                      </p:cBhvr>
                                    </p:anim>
                                    <p:anim by="(#ppt_w*0.50)" calcmode="lin" valueType="num">
                                      <p:cBhvr>
                                        <p:cTn id="22" dur="500" decel="50000" autoRev="1" fill="hold">
                                          <p:stCondLst>
                                            <p:cond delay="0"/>
                                          </p:stCondLst>
                                        </p:cTn>
                                        <p:tgtEl>
                                          <p:spTgt spid="9"/>
                                        </p:tgtEl>
                                        <p:attrNameLst>
                                          <p:attrName>ppt_x</p:attrName>
                                        </p:attrNameLst>
                                      </p:cBhvr>
                                    </p:anim>
                                    <p:anim from="(-#ppt_h/2)" to="(#ppt_y)" calcmode="lin" valueType="num">
                                      <p:cBhvr>
                                        <p:cTn id="23" dur="1000" fill="hold">
                                          <p:stCondLst>
                                            <p:cond delay="0"/>
                                          </p:stCondLst>
                                        </p:cTn>
                                        <p:tgtEl>
                                          <p:spTgt spid="9"/>
                                        </p:tgtEl>
                                        <p:attrNameLst>
                                          <p:attrName>ppt_y</p:attrName>
                                        </p:attrNameLst>
                                      </p:cBhvr>
                                    </p:anim>
                                    <p:animRot by="21600000">
                                      <p:cBhvr>
                                        <p:cTn id="24" dur="1000" fill="hold">
                                          <p:stCondLst>
                                            <p:cond delay="0"/>
                                          </p:stCondLst>
                                        </p:cTn>
                                        <p:tgtEl>
                                          <p:spTgt spid="9"/>
                                        </p:tgtEl>
                                        <p:attrNameLst>
                                          <p:attrName>r</p:attrName>
                                        </p:attrNameLst>
                                      </p:cBhvr>
                                    </p:animRot>
                                  </p:childTnLst>
                                </p:cTn>
                              </p:par>
                              <p:par>
                                <p:cTn id="25" presetID="1" presetClass="mediacall" presetSubtype="0" fill="hold" nodeType="withEffect">
                                  <p:stCondLst>
                                    <p:cond delay="0"/>
                                  </p:stCondLst>
                                  <p:childTnLst>
                                    <p:cmd type="call" cmd="playFrom(0.0)">
                                      <p:cBhvr>
                                        <p:cTn id="26" dur="10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6922" y="1981200"/>
            <a:ext cx="7391400" cy="769441"/>
          </a:xfrm>
          <a:prstGeom prst="rect">
            <a:avLst/>
          </a:prstGeom>
          <a:noFill/>
        </p:spPr>
        <p:txBody>
          <a:bodyPr wrap="square" rtlCol="0">
            <a:spAutoFit/>
          </a:bodyPr>
          <a:lstStyle/>
          <a:p>
            <a:pPr algn="ctr"/>
            <a:r>
              <a:rPr lang="en-US" sz="4400" dirty="0" err="1">
                <a:cs typeface="Times New Roman" pitchFamily="18" charset="0"/>
              </a:rPr>
              <a:t>Đi</a:t>
            </a:r>
            <a:r>
              <a:rPr lang="en-US" sz="4400" dirty="0">
                <a:cs typeface="Times New Roman" pitchFamily="18" charset="0"/>
              </a:rPr>
              <a:t> </a:t>
            </a:r>
            <a:r>
              <a:rPr lang="en-US" sz="4400" dirty="0" err="1">
                <a:cs typeface="Times New Roman" pitchFamily="18" charset="0"/>
              </a:rPr>
              <a:t>học</a:t>
            </a:r>
            <a:r>
              <a:rPr lang="en-US" sz="4400" dirty="0">
                <a:cs typeface="Times New Roman" pitchFamily="18" charset="0"/>
              </a:rPr>
              <a:t> </a:t>
            </a:r>
            <a:r>
              <a:rPr lang="en-US" sz="4400" dirty="0" err="1">
                <a:cs typeface="Times New Roman" pitchFamily="18" charset="0"/>
              </a:rPr>
              <a:t>thật</a:t>
            </a:r>
            <a:r>
              <a:rPr lang="en-US" sz="4400" dirty="0">
                <a:cs typeface="Times New Roman" pitchFamily="18" charset="0"/>
              </a:rPr>
              <a:t> </a:t>
            </a:r>
            <a:r>
              <a:rPr lang="en-US" sz="4400" dirty="0" err="1">
                <a:cs typeface="Times New Roman" pitchFamily="18" charset="0"/>
              </a:rPr>
              <a:t>là</a:t>
            </a:r>
            <a:r>
              <a:rPr lang="en-US" sz="4400" dirty="0">
                <a:cs typeface="Times New Roman" pitchFamily="18" charset="0"/>
              </a:rPr>
              <a:t> ……….</a:t>
            </a:r>
            <a:endParaRPr lang="vi-VN" sz="4400" dirty="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4" name="Oval Callout 3"/>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dirty="0" err="1">
                <a:solidFill>
                  <a:schemeClr val="accent1"/>
                </a:solidFill>
                <a:cs typeface="Times New Roman" pitchFamily="18" charset="0"/>
              </a:rPr>
              <a:t>vui</a:t>
            </a:r>
            <a:endParaRPr lang="vi-VN" sz="4800" dirty="0">
              <a:solidFill>
                <a:schemeClr val="accent1"/>
              </a:solidFill>
              <a:cs typeface="Times New Roman" pitchFamily="18" charset="0"/>
            </a:endParaRPr>
          </a:p>
        </p:txBody>
      </p:sp>
      <p:pic>
        <p:nvPicPr>
          <p:cNvPr id="5" name="Picture 4">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6" name="Group 5"/>
          <p:cNvGrpSpPr/>
          <p:nvPr/>
        </p:nvGrpSpPr>
        <p:grpSpPr>
          <a:xfrm>
            <a:off x="3116180" y="619010"/>
            <a:ext cx="4434618" cy="1057390"/>
            <a:chOff x="3816350" y="-4763"/>
            <a:chExt cx="1511300" cy="671513"/>
          </a:xfrm>
        </p:grpSpPr>
        <p:sp>
          <p:nvSpPr>
            <p:cNvPr id="7" name="Cloud 6"/>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cs typeface="Times New Roman" pitchFamily="18" charset="0"/>
                </a:rPr>
                <a:t>Dòng</a:t>
              </a:r>
              <a:r>
                <a:rPr lang="en-US" sz="4000" dirty="0">
                  <a:cs typeface="Times New Roman" pitchFamily="18" charset="0"/>
                </a:rPr>
                <a:t> 3</a:t>
              </a:r>
              <a:endParaRPr lang="vi-VN" sz="4000" dirty="0">
                <a:cs typeface="Times New Roman" pitchFamily="18" charset="0"/>
              </a:endParaRPr>
            </a:p>
          </p:txBody>
        </p:sp>
        <p:sp>
          <p:nvSpPr>
            <p:cNvPr id="8" name="Freeform 7"/>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dirty="0">
                <a:cs typeface="Times New Roman" pitchFamily="18" charset="0"/>
              </a:endParaRPr>
            </a:p>
          </p:txBody>
        </p:sp>
      </p:grpSp>
    </p:spTree>
    <p:extLst>
      <p:ext uri="{BB962C8B-B14F-4D97-AF65-F5344CB8AC3E}">
        <p14:creationId xmlns:p14="http://schemas.microsoft.com/office/powerpoint/2010/main" val="246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168" y="2274957"/>
            <a:ext cx="10984832" cy="707886"/>
          </a:xfrm>
          <a:prstGeom prst="rect">
            <a:avLst/>
          </a:prstGeom>
          <a:noFill/>
        </p:spPr>
        <p:txBody>
          <a:bodyPr wrap="square" rtlCol="0">
            <a:spAutoFit/>
          </a:bodyPr>
          <a:lstStyle/>
          <a:p>
            <a:pPr algn="ctr"/>
            <a:r>
              <a:rPr lang="en-US" sz="4000" dirty="0">
                <a:cs typeface="Times New Roman" pitchFamily="18" charset="0"/>
              </a:rPr>
              <a:t>“</a:t>
            </a:r>
            <a:r>
              <a:rPr lang="en-US" sz="4000" dirty="0" err="1">
                <a:cs typeface="Times New Roman" pitchFamily="18" charset="0"/>
              </a:rPr>
              <a:t>Mẹ</a:t>
            </a:r>
            <a:r>
              <a:rPr lang="en-US" sz="4000" dirty="0">
                <a:cs typeface="Times New Roman" pitchFamily="18" charset="0"/>
              </a:rPr>
              <a:t> </a:t>
            </a:r>
            <a:r>
              <a:rPr lang="en-US" sz="4000" dirty="0" err="1">
                <a:cs typeface="Times New Roman" pitchFamily="18" charset="0"/>
              </a:rPr>
              <a:t>của</a:t>
            </a:r>
            <a:r>
              <a:rPr lang="en-US" sz="4000" dirty="0">
                <a:cs typeface="Times New Roman" pitchFamily="18" charset="0"/>
              </a:rPr>
              <a:t> </a:t>
            </a:r>
            <a:r>
              <a:rPr lang="en-US" sz="4000" dirty="0" err="1">
                <a:cs typeface="Times New Roman" pitchFamily="18" charset="0"/>
              </a:rPr>
              <a:t>em</a:t>
            </a:r>
            <a:r>
              <a:rPr lang="en-US" sz="4000" dirty="0">
                <a:cs typeface="Times New Roman" pitchFamily="18" charset="0"/>
              </a:rPr>
              <a:t> ở </a:t>
            </a:r>
            <a:r>
              <a:rPr lang="en-US" sz="4000" dirty="0" err="1">
                <a:cs typeface="Times New Roman" pitchFamily="18" charset="0"/>
              </a:rPr>
              <a:t>trường</a:t>
            </a:r>
            <a:r>
              <a:rPr lang="en-US" sz="4000" dirty="0">
                <a:cs typeface="Times New Roman" pitchFamily="18" charset="0"/>
              </a:rPr>
              <a:t> </a:t>
            </a:r>
            <a:r>
              <a:rPr lang="en-US" sz="4000" dirty="0" err="1">
                <a:cs typeface="Times New Roman" pitchFamily="18" charset="0"/>
              </a:rPr>
              <a:t>là</a:t>
            </a:r>
            <a:r>
              <a:rPr lang="en-US" sz="4000" dirty="0">
                <a:cs typeface="Times New Roman" pitchFamily="18" charset="0"/>
              </a:rPr>
              <a:t> </a:t>
            </a:r>
            <a:r>
              <a:rPr lang="en-US" sz="4000" dirty="0" err="1">
                <a:cs typeface="Times New Roman" pitchFamily="18" charset="0"/>
              </a:rPr>
              <a:t>cô</a:t>
            </a:r>
            <a:r>
              <a:rPr lang="en-US" sz="4000" dirty="0">
                <a:cs typeface="Times New Roman" pitchFamily="18" charset="0"/>
              </a:rPr>
              <a:t> </a:t>
            </a:r>
            <a:r>
              <a:rPr lang="en-US" sz="4000" dirty="0" err="1">
                <a:cs typeface="Times New Roman" pitchFamily="18" charset="0"/>
              </a:rPr>
              <a:t>giáo</a:t>
            </a:r>
            <a:r>
              <a:rPr lang="en-US" sz="4000" dirty="0">
                <a:cs typeface="Times New Roman" pitchFamily="18" charset="0"/>
              </a:rPr>
              <a:t>………..”</a:t>
            </a:r>
            <a:endParaRPr lang="vi-VN" sz="4000" dirty="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4" name="Cloud Callout 3"/>
          <p:cNvSpPr/>
          <p:nvPr/>
        </p:nvSpPr>
        <p:spPr>
          <a:xfrm>
            <a:off x="5151626" y="3505200"/>
            <a:ext cx="4588722"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solidFill>
                  <a:schemeClr val="accent1"/>
                </a:solidFill>
                <a:cs typeface="Times New Roman" pitchFamily="18" charset="0"/>
              </a:rPr>
              <a:t>mến</a:t>
            </a:r>
            <a:r>
              <a:rPr lang="en-US" sz="3600" dirty="0">
                <a:solidFill>
                  <a:schemeClr val="accent1"/>
                </a:solidFill>
                <a:cs typeface="Times New Roman" pitchFamily="18" charset="0"/>
              </a:rPr>
              <a:t> </a:t>
            </a:r>
            <a:r>
              <a:rPr lang="en-US" sz="3600" dirty="0" err="1">
                <a:solidFill>
                  <a:schemeClr val="accent1"/>
                </a:solidFill>
                <a:cs typeface="Times New Roman" pitchFamily="18" charset="0"/>
              </a:rPr>
              <a:t>thương</a:t>
            </a:r>
            <a:endParaRPr lang="vi-VN" sz="3600" dirty="0">
              <a:solidFill>
                <a:schemeClr val="accent1"/>
              </a:solidFill>
              <a:cs typeface="Times New Roman" pitchFamily="18" charset="0"/>
            </a:endParaRPr>
          </a:p>
        </p:txBody>
      </p:sp>
      <p:pic>
        <p:nvPicPr>
          <p:cNvPr id="5" name="Picture 4">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6" name="Group 5"/>
          <p:cNvGrpSpPr/>
          <p:nvPr/>
        </p:nvGrpSpPr>
        <p:grpSpPr>
          <a:xfrm>
            <a:off x="4254377" y="729337"/>
            <a:ext cx="3120983" cy="918988"/>
            <a:chOff x="3525525" y="-4763"/>
            <a:chExt cx="1934359" cy="807894"/>
          </a:xfrm>
        </p:grpSpPr>
        <p:sp>
          <p:nvSpPr>
            <p:cNvPr id="7" name="Cloud 6"/>
            <p:cNvSpPr/>
            <p:nvPr/>
          </p:nvSpPr>
          <p:spPr>
            <a:xfrm>
              <a:off x="3525525" y="350217"/>
              <a:ext cx="1934359"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cs typeface="Times New Roman" pitchFamily="18" charset="0"/>
                </a:rPr>
                <a:t>Dòng</a:t>
              </a:r>
              <a:r>
                <a:rPr lang="en-US" sz="3600" dirty="0">
                  <a:cs typeface="Times New Roman" pitchFamily="18" charset="0"/>
                </a:rPr>
                <a:t> 4</a:t>
              </a:r>
              <a:endParaRPr lang="vi-VN" sz="3600" dirty="0">
                <a:cs typeface="Times New Roman" pitchFamily="18" charset="0"/>
              </a:endParaRPr>
            </a:p>
          </p:txBody>
        </p:sp>
        <p:sp>
          <p:nvSpPr>
            <p:cNvPr id="8" name="Freeform 7"/>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dirty="0">
                <a:cs typeface="Times New Roman" pitchFamily="18" charset="0"/>
              </a:endParaRPr>
            </a:p>
          </p:txBody>
        </p:sp>
      </p:grpSp>
    </p:spTree>
    <p:extLst>
      <p:ext uri="{BB962C8B-B14F-4D97-AF65-F5344CB8AC3E}">
        <p14:creationId xmlns:p14="http://schemas.microsoft.com/office/powerpoint/2010/main" val="36191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by="(-#ppt_w*2)" calcmode="lin" valueType="num">
                                      <p:cBhvr rctx="PPT">
                                        <p:cTn id="21" dur="500" autoRev="1" fill="hold">
                                          <p:stCondLst>
                                            <p:cond delay="0"/>
                                          </p:stCondLst>
                                        </p:cTn>
                                        <p:tgtEl>
                                          <p:spTgt spid="4"/>
                                        </p:tgtEl>
                                        <p:attrNameLst>
                                          <p:attrName>ppt_w</p:attrName>
                                        </p:attrNameLst>
                                      </p:cBhvr>
                                    </p:anim>
                                    <p:anim by="(#ppt_w*0.50)" calcmode="lin" valueType="num">
                                      <p:cBhvr>
                                        <p:cTn id="22" dur="500" decel="50000" autoRev="1" fill="hold">
                                          <p:stCondLst>
                                            <p:cond delay="0"/>
                                          </p:stCondLst>
                                        </p:cTn>
                                        <p:tgtEl>
                                          <p:spTgt spid="4"/>
                                        </p:tgtEl>
                                        <p:attrNameLst>
                                          <p:attrName>ppt_x</p:attrName>
                                        </p:attrNameLst>
                                      </p:cBhvr>
                                    </p:anim>
                                    <p:anim from="(-#ppt_h/2)" to="(#ppt_y)" calcmode="lin" valueType="num">
                                      <p:cBhvr>
                                        <p:cTn id="23" dur="1000" fill="hold">
                                          <p:stCondLst>
                                            <p:cond delay="0"/>
                                          </p:stCondLst>
                                        </p:cTn>
                                        <p:tgtEl>
                                          <p:spTgt spid="4"/>
                                        </p:tgtEl>
                                        <p:attrNameLst>
                                          <p:attrName>ppt_y</p:attrName>
                                        </p:attrNameLst>
                                      </p:cBhvr>
                                    </p:anim>
                                    <p:animRot by="21600000">
                                      <p:cBhvr>
                                        <p:cTn id="24"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5497" y="1996360"/>
            <a:ext cx="8617546" cy="1200329"/>
          </a:xfrm>
          <a:prstGeom prst="rect">
            <a:avLst/>
          </a:prstGeom>
          <a:noFill/>
        </p:spPr>
        <p:txBody>
          <a:bodyPr wrap="square" rtlCol="0">
            <a:spAutoFit/>
          </a:bodyPr>
          <a:lstStyle/>
          <a:p>
            <a:pPr algn="ctr"/>
            <a:r>
              <a:rPr lang="en-US" sz="3600" dirty="0">
                <a:cs typeface="Times New Roman" pitchFamily="18" charset="0"/>
              </a:rPr>
              <a:t>“</a:t>
            </a:r>
            <a:r>
              <a:rPr lang="en-US" sz="3600" dirty="0" err="1">
                <a:cs typeface="Times New Roman" pitchFamily="18" charset="0"/>
              </a:rPr>
              <a:t>Em</a:t>
            </a:r>
            <a:r>
              <a:rPr lang="en-US" sz="3600" dirty="0">
                <a:cs typeface="Times New Roman" pitchFamily="18" charset="0"/>
              </a:rPr>
              <a:t> </a:t>
            </a:r>
            <a:r>
              <a:rPr lang="en-US" sz="3600" dirty="0" err="1">
                <a:cs typeface="Times New Roman" pitchFamily="18" charset="0"/>
              </a:rPr>
              <a:t>yêu</a:t>
            </a:r>
            <a:r>
              <a:rPr lang="en-US" sz="3600" dirty="0">
                <a:cs typeface="Times New Roman" pitchFamily="18" charset="0"/>
              </a:rPr>
              <a:t> </a:t>
            </a:r>
            <a:r>
              <a:rPr lang="en-US" sz="3600" dirty="0" err="1">
                <a:cs typeface="Times New Roman" pitchFamily="18" charset="0"/>
              </a:rPr>
              <a:t>trường</a:t>
            </a:r>
            <a:r>
              <a:rPr lang="en-US" sz="3600" dirty="0">
                <a:cs typeface="Times New Roman" pitchFamily="18" charset="0"/>
              </a:rPr>
              <a:t> </a:t>
            </a:r>
            <a:r>
              <a:rPr lang="en-US" sz="3600" dirty="0" err="1">
                <a:cs typeface="Times New Roman" pitchFamily="18" charset="0"/>
              </a:rPr>
              <a:t>em</a:t>
            </a:r>
            <a:r>
              <a:rPr lang="en-US" sz="3600" dirty="0">
                <a:cs typeface="Times New Roman" pitchFamily="18" charset="0"/>
              </a:rPr>
              <a:t> </a:t>
            </a:r>
            <a:r>
              <a:rPr lang="en-US" sz="3600" dirty="0" err="1">
                <a:cs typeface="Times New Roman" pitchFamily="18" charset="0"/>
              </a:rPr>
              <a:t>với</a:t>
            </a:r>
            <a:r>
              <a:rPr lang="en-US" sz="3600" dirty="0">
                <a:cs typeface="Times New Roman" pitchFamily="18" charset="0"/>
              </a:rPr>
              <a:t> </a:t>
            </a:r>
            <a:r>
              <a:rPr lang="en-US" sz="3600" dirty="0" err="1">
                <a:cs typeface="Times New Roman" pitchFamily="18" charset="0"/>
              </a:rPr>
              <a:t>bao</a:t>
            </a:r>
            <a:r>
              <a:rPr lang="en-US" sz="3600" dirty="0">
                <a:cs typeface="Times New Roman" pitchFamily="18" charset="0"/>
              </a:rPr>
              <a:t> </a:t>
            </a:r>
            <a:r>
              <a:rPr lang="en-US" sz="3600" dirty="0" err="1">
                <a:cs typeface="Times New Roman" pitchFamily="18" charset="0"/>
              </a:rPr>
              <a:t>bạn</a:t>
            </a:r>
            <a:r>
              <a:rPr lang="en-US" sz="3600" dirty="0">
                <a:cs typeface="Times New Roman" pitchFamily="18" charset="0"/>
              </a:rPr>
              <a:t> </a:t>
            </a:r>
            <a:r>
              <a:rPr lang="en-US" sz="3600" dirty="0" err="1">
                <a:cs typeface="Times New Roman" pitchFamily="18" charset="0"/>
              </a:rPr>
              <a:t>thân</a:t>
            </a:r>
            <a:r>
              <a:rPr lang="en-US" sz="3600" dirty="0">
                <a:cs typeface="Times New Roman" pitchFamily="18" charset="0"/>
              </a:rPr>
              <a:t> </a:t>
            </a:r>
            <a:r>
              <a:rPr lang="en-US" sz="3600" dirty="0" err="1">
                <a:cs typeface="Times New Roman" pitchFamily="18" charset="0"/>
              </a:rPr>
              <a:t>và</a:t>
            </a:r>
            <a:r>
              <a:rPr lang="en-US" sz="3600" dirty="0">
                <a:cs typeface="Times New Roman" pitchFamily="18" charset="0"/>
              </a:rPr>
              <a:t> </a:t>
            </a:r>
            <a:r>
              <a:rPr lang="en-US" sz="3600" dirty="0" err="1">
                <a:cs typeface="Times New Roman" pitchFamily="18" charset="0"/>
              </a:rPr>
              <a:t>cô</a:t>
            </a:r>
            <a:r>
              <a:rPr lang="en-US" sz="3600" dirty="0">
                <a:cs typeface="Times New Roman" pitchFamily="18" charset="0"/>
              </a:rPr>
              <a:t> </a:t>
            </a:r>
            <a:r>
              <a:rPr lang="en-US" sz="3600" dirty="0" err="1">
                <a:cs typeface="Times New Roman" pitchFamily="18" charset="0"/>
              </a:rPr>
              <a:t>giáo</a:t>
            </a:r>
            <a:r>
              <a:rPr lang="en-US" sz="3600" dirty="0">
                <a:cs typeface="Times New Roman" pitchFamily="18" charset="0"/>
              </a:rPr>
              <a:t> ……”</a:t>
            </a:r>
            <a:endParaRPr lang="vi-VN" sz="3600" dirty="0">
              <a:cs typeface="Times New Roman" pitchFamily="18"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5" name="Rounded Rectangular Callout 4"/>
          <p:cNvSpPr/>
          <p:nvPr/>
        </p:nvSpPr>
        <p:spPr>
          <a:xfrm>
            <a:off x="5349476" y="3791931"/>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err="1">
                <a:solidFill>
                  <a:schemeClr val="accent1"/>
                </a:solidFill>
                <a:cs typeface="Times New Roman" pitchFamily="18" charset="0"/>
              </a:rPr>
              <a:t>hiền</a:t>
            </a:r>
            <a:endParaRPr lang="vi-VN" sz="4400" dirty="0">
              <a:solidFill>
                <a:schemeClr val="accent1"/>
              </a:solidFill>
              <a:cs typeface="Times New Roman" pitchFamily="18" charset="0"/>
            </a:endParaRPr>
          </a:p>
        </p:txBody>
      </p:sp>
      <p:pic>
        <p:nvPicPr>
          <p:cNvPr id="6"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6"/>
          <a:stretch>
            <a:fillRect/>
          </a:stretch>
        </p:blipFill>
        <p:spPr>
          <a:xfrm>
            <a:off x="12495213" y="2658080"/>
            <a:ext cx="609600" cy="609600"/>
          </a:xfrm>
          <a:prstGeom prst="rect">
            <a:avLst/>
          </a:prstGeom>
        </p:spPr>
      </p:pic>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8" name="Group 7"/>
          <p:cNvGrpSpPr/>
          <p:nvPr/>
        </p:nvGrpSpPr>
        <p:grpSpPr>
          <a:xfrm>
            <a:off x="4412974" y="1086678"/>
            <a:ext cx="3358632" cy="637664"/>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cs typeface="Times New Roman" pitchFamily="18" charset="0"/>
                </a:rPr>
                <a:t>Dòng</a:t>
              </a:r>
              <a:r>
                <a:rPr lang="en-US" sz="3600" dirty="0">
                  <a:cs typeface="Times New Roman" pitchFamily="18" charset="0"/>
                </a:rPr>
                <a:t> 5</a:t>
              </a:r>
              <a:endParaRPr lang="vi-VN" sz="3600" dirty="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dirty="0">
                <a:cs typeface="Times New Roman" pitchFamily="18" charset="0"/>
              </a:endParaRPr>
            </a:p>
          </p:txBody>
        </p:sp>
      </p:grpSp>
      <p:sp>
        <p:nvSpPr>
          <p:cNvPr id="11" name="Rounded Rectangle 10"/>
          <p:cNvSpPr/>
          <p:nvPr/>
        </p:nvSpPr>
        <p:spPr>
          <a:xfrm>
            <a:off x="164592" y="577596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1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 presetClass="mediacall" presetSubtype="0" fill="hold" nodeType="withEffect">
                                  <p:stCondLst>
                                    <p:cond delay="0"/>
                                  </p:stCondLst>
                                  <p:childTnLst>
                                    <p:cmd type="call" cmd="playFrom(0.0)">
                                      <p:cBhvr>
                                        <p:cTn id="25" dur="163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8463" y="1981201"/>
            <a:ext cx="9195343" cy="707886"/>
          </a:xfrm>
          <a:prstGeom prst="rect">
            <a:avLst/>
          </a:prstGeom>
          <a:noFill/>
        </p:spPr>
        <p:txBody>
          <a:bodyPr wrap="square" rtlCol="0">
            <a:spAutoFit/>
          </a:bodyPr>
          <a:lstStyle/>
          <a:p>
            <a:pPr algn="ctr"/>
            <a:r>
              <a:rPr lang="en-US" sz="4000" dirty="0">
                <a:cs typeface="Times New Roman" pitchFamily="18" charset="0"/>
              </a:rPr>
              <a:t>“</a:t>
            </a:r>
            <a:r>
              <a:rPr lang="en-US" sz="4000" dirty="0" err="1">
                <a:cs typeface="Times New Roman" pitchFamily="18" charset="0"/>
              </a:rPr>
              <a:t>Uống</a:t>
            </a:r>
            <a:r>
              <a:rPr lang="en-US" sz="4000" dirty="0">
                <a:cs typeface="Times New Roman" pitchFamily="18" charset="0"/>
              </a:rPr>
              <a:t> </a:t>
            </a:r>
            <a:r>
              <a:rPr lang="en-US" sz="4000" dirty="0" err="1">
                <a:cs typeface="Times New Roman" pitchFamily="18" charset="0"/>
              </a:rPr>
              <a:t>nước</a:t>
            </a:r>
            <a:r>
              <a:rPr lang="en-US" sz="4000" dirty="0">
                <a:cs typeface="Times New Roman" pitchFamily="18" charset="0"/>
              </a:rPr>
              <a:t>, …… </a:t>
            </a:r>
            <a:r>
              <a:rPr lang="en-US" sz="4000" dirty="0" err="1">
                <a:cs typeface="Times New Roman" pitchFamily="18" charset="0"/>
              </a:rPr>
              <a:t>nguồn</a:t>
            </a:r>
            <a:r>
              <a:rPr lang="en-US" sz="4000" dirty="0">
                <a:cs typeface="Times New Roman" pitchFamily="18" charset="0"/>
              </a:rPr>
              <a:t>”</a:t>
            </a:r>
            <a:endParaRPr lang="vi-VN" sz="4000" dirty="0">
              <a:cs typeface="Times New Roman" pitchFamily="18" charset="0"/>
            </a:endParaRPr>
          </a:p>
        </p:txBody>
      </p:sp>
      <p:sp>
        <p:nvSpPr>
          <p:cNvPr id="3" name="Cloud 2"/>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solidFill>
                  <a:schemeClr val="accent1"/>
                </a:solidFill>
                <a:cs typeface="Times New Roman" pitchFamily="18" charset="0"/>
              </a:rPr>
              <a:t>nhớ</a:t>
            </a:r>
            <a:endParaRPr lang="vi-VN" sz="4400" dirty="0">
              <a:solidFill>
                <a:schemeClr val="accent1"/>
              </a:solidFill>
              <a:cs typeface="Times New Roman" pitchFamily="18"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5" name="Group 4"/>
          <p:cNvGrpSpPr/>
          <p:nvPr/>
        </p:nvGrpSpPr>
        <p:grpSpPr>
          <a:xfrm>
            <a:off x="3541294" y="825521"/>
            <a:ext cx="3989680" cy="849480"/>
            <a:chOff x="2929812" y="-4763"/>
            <a:chExt cx="2397838" cy="671513"/>
          </a:xfrm>
        </p:grpSpPr>
        <p:sp>
          <p:nvSpPr>
            <p:cNvPr id="6" name="Cloud 5"/>
            <p:cNvSpPr/>
            <p:nvPr/>
          </p:nvSpPr>
          <p:spPr>
            <a:xfrm>
              <a:off x="2929812" y="213836"/>
              <a:ext cx="2397838"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cs typeface="Times New Roman" pitchFamily="18" charset="0"/>
                </a:rPr>
                <a:t>Dòng</a:t>
              </a:r>
              <a:r>
                <a:rPr lang="en-US" sz="3600" dirty="0">
                  <a:cs typeface="Times New Roman" pitchFamily="18" charset="0"/>
                </a:rPr>
                <a:t> 8</a:t>
              </a:r>
              <a:endParaRPr lang="vi-VN" sz="3600" dirty="0">
                <a:cs typeface="Times New Roman" pitchFamily="18" charset="0"/>
              </a:endParaRPr>
            </a:p>
          </p:txBody>
        </p:sp>
        <p:sp>
          <p:nvSpPr>
            <p:cNvPr id="7" name="Freeform 6"/>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dirty="0">
                <a:cs typeface="Times New Roman" pitchFamily="18" charset="0"/>
              </a:endParaRPr>
            </a:p>
          </p:txBody>
        </p:sp>
      </p:grpSp>
    </p:spTree>
    <p:extLst>
      <p:ext uri="{BB962C8B-B14F-4D97-AF65-F5344CB8AC3E}">
        <p14:creationId xmlns:p14="http://schemas.microsoft.com/office/powerpoint/2010/main" val="341062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3409</TotalTime>
  <Words>1341</Words>
  <Application>Microsoft Office PowerPoint</Application>
  <PresentationFormat>Widescreen</PresentationFormat>
  <Paragraphs>171</Paragraphs>
  <Slides>28</Slides>
  <Notes>1</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等线</vt:lpstr>
      <vt:lpstr>Arial</vt:lpstr>
      <vt:lpstr>Calibri</vt:lpstr>
      <vt:lpstr>Tahoma</vt:lpstr>
      <vt:lpstr>Times New Roman</vt:lpstr>
      <vt:lpstr>UTM Avo</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92</cp:revision>
  <dcterms:created xsi:type="dcterms:W3CDTF">2021-11-01T08:16:43Z</dcterms:created>
  <dcterms:modified xsi:type="dcterms:W3CDTF">2022-08-25T01:33:45Z</dcterms:modified>
</cp:coreProperties>
</file>