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19"/>
  </p:notesMasterIdLst>
  <p:sldIdLst>
    <p:sldId id="419" r:id="rId2"/>
    <p:sldId id="385" r:id="rId3"/>
    <p:sldId id="405" r:id="rId4"/>
    <p:sldId id="407" r:id="rId5"/>
    <p:sldId id="406" r:id="rId6"/>
    <p:sldId id="408" r:id="rId7"/>
    <p:sldId id="409" r:id="rId8"/>
    <p:sldId id="411" r:id="rId9"/>
    <p:sldId id="412" r:id="rId10"/>
    <p:sldId id="410" r:id="rId11"/>
    <p:sldId id="413" r:id="rId12"/>
    <p:sldId id="418" r:id="rId13"/>
    <p:sldId id="414" r:id="rId14"/>
    <p:sldId id="415" r:id="rId15"/>
    <p:sldId id="416" r:id="rId16"/>
    <p:sldId id="417" r:id="rId17"/>
    <p:sldId id="420" r:id="rId18"/>
  </p:sldIdLst>
  <p:sldSz cx="12192000" cy="6858000"/>
  <p:notesSz cx="6858000" cy="9144000"/>
  <p:defaultTextStyle>
    <a:defPPr>
      <a:defRPr lang="en-US"/>
    </a:defPPr>
    <a:lvl1pPr marL="0" algn="l" defTabSz="912510" rtl="0" eaLnBrk="1" latinLnBrk="0" hangingPunct="1">
      <a:defRPr sz="1800" kern="1200">
        <a:solidFill>
          <a:schemeClr val="tx1"/>
        </a:solidFill>
        <a:latin typeface="+mn-lt"/>
        <a:ea typeface="+mn-ea"/>
        <a:cs typeface="+mn-cs"/>
      </a:defRPr>
    </a:lvl1pPr>
    <a:lvl2pPr marL="456255" algn="l" defTabSz="912510" rtl="0" eaLnBrk="1" latinLnBrk="0" hangingPunct="1">
      <a:defRPr sz="1800" kern="1200">
        <a:solidFill>
          <a:schemeClr val="tx1"/>
        </a:solidFill>
        <a:latin typeface="+mn-lt"/>
        <a:ea typeface="+mn-ea"/>
        <a:cs typeface="+mn-cs"/>
      </a:defRPr>
    </a:lvl2pPr>
    <a:lvl3pPr marL="912510" algn="l" defTabSz="912510" rtl="0" eaLnBrk="1" latinLnBrk="0" hangingPunct="1">
      <a:defRPr sz="1800" kern="1200">
        <a:solidFill>
          <a:schemeClr val="tx1"/>
        </a:solidFill>
        <a:latin typeface="+mn-lt"/>
        <a:ea typeface="+mn-ea"/>
        <a:cs typeface="+mn-cs"/>
      </a:defRPr>
    </a:lvl3pPr>
    <a:lvl4pPr marL="1368765" algn="l" defTabSz="912510" rtl="0" eaLnBrk="1" latinLnBrk="0" hangingPunct="1">
      <a:defRPr sz="1800" kern="1200">
        <a:solidFill>
          <a:schemeClr val="tx1"/>
        </a:solidFill>
        <a:latin typeface="+mn-lt"/>
        <a:ea typeface="+mn-ea"/>
        <a:cs typeface="+mn-cs"/>
      </a:defRPr>
    </a:lvl4pPr>
    <a:lvl5pPr marL="1825020" algn="l" defTabSz="912510" rtl="0" eaLnBrk="1" latinLnBrk="0" hangingPunct="1">
      <a:defRPr sz="1800" kern="1200">
        <a:solidFill>
          <a:schemeClr val="tx1"/>
        </a:solidFill>
        <a:latin typeface="+mn-lt"/>
        <a:ea typeface="+mn-ea"/>
        <a:cs typeface="+mn-cs"/>
      </a:defRPr>
    </a:lvl5pPr>
    <a:lvl6pPr marL="2281275" algn="l" defTabSz="912510" rtl="0" eaLnBrk="1" latinLnBrk="0" hangingPunct="1">
      <a:defRPr sz="1800" kern="1200">
        <a:solidFill>
          <a:schemeClr val="tx1"/>
        </a:solidFill>
        <a:latin typeface="+mn-lt"/>
        <a:ea typeface="+mn-ea"/>
        <a:cs typeface="+mn-cs"/>
      </a:defRPr>
    </a:lvl6pPr>
    <a:lvl7pPr marL="2737528" algn="l" defTabSz="912510" rtl="0" eaLnBrk="1" latinLnBrk="0" hangingPunct="1">
      <a:defRPr sz="1800" kern="1200">
        <a:solidFill>
          <a:schemeClr val="tx1"/>
        </a:solidFill>
        <a:latin typeface="+mn-lt"/>
        <a:ea typeface="+mn-ea"/>
        <a:cs typeface="+mn-cs"/>
      </a:defRPr>
    </a:lvl7pPr>
    <a:lvl8pPr marL="3193781" algn="l" defTabSz="912510" rtl="0" eaLnBrk="1" latinLnBrk="0" hangingPunct="1">
      <a:defRPr sz="1800" kern="1200">
        <a:solidFill>
          <a:schemeClr val="tx1"/>
        </a:solidFill>
        <a:latin typeface="+mn-lt"/>
        <a:ea typeface="+mn-ea"/>
        <a:cs typeface="+mn-cs"/>
      </a:defRPr>
    </a:lvl8pPr>
    <a:lvl9pPr marL="3650033" algn="l" defTabSz="9125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9F3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5" d="100"/>
          <a:sy n="85" d="100"/>
        </p:scale>
        <p:origin x="774" y="96"/>
      </p:cViewPr>
      <p:guideLst>
        <p:guide orient="horz" pos="2160"/>
        <p:guide pos="384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51463-38AD-44D0-82E0-22F178E5D11E}" type="datetimeFigureOut">
              <a:rPr lang="en-US" smtClean="0"/>
              <a:t>8/25/2022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5E7F-62A9-4701-BFC2-BAF91B9808FB}" type="slidenum">
              <a:rPr lang="en-US" smtClean="0"/>
              <a:t>‹#›</a:t>
            </a:fld>
            <a:endParaRPr lang="en-US"/>
          </a:p>
        </p:txBody>
      </p:sp>
    </p:spTree>
    <p:extLst>
      <p:ext uri="{BB962C8B-B14F-4D97-AF65-F5344CB8AC3E}">
        <p14:creationId xmlns:p14="http://schemas.microsoft.com/office/powerpoint/2010/main" val="1589775466"/>
      </p:ext>
    </p:extLst>
  </p:cSld>
  <p:clrMap bg1="lt1" tx1="dk1" bg2="lt2" tx2="dk2" accent1="accent1" accent2="accent2" accent3="accent3" accent4="accent4" accent5="accent5" accent6="accent6" hlink="hlink" folHlink="folHlink"/>
  <p:notesStyle>
    <a:lvl1pPr marL="0" algn="l" defTabSz="912510" rtl="0" eaLnBrk="1" latinLnBrk="0" hangingPunct="1">
      <a:defRPr sz="1200" kern="1200">
        <a:solidFill>
          <a:schemeClr val="tx1"/>
        </a:solidFill>
        <a:latin typeface="+mn-lt"/>
        <a:ea typeface="+mn-ea"/>
        <a:cs typeface="+mn-cs"/>
      </a:defRPr>
    </a:lvl1pPr>
    <a:lvl2pPr marL="456255" algn="l" defTabSz="912510" rtl="0" eaLnBrk="1" latinLnBrk="0" hangingPunct="1">
      <a:defRPr sz="1200" kern="1200">
        <a:solidFill>
          <a:schemeClr val="tx1"/>
        </a:solidFill>
        <a:latin typeface="+mn-lt"/>
        <a:ea typeface="+mn-ea"/>
        <a:cs typeface="+mn-cs"/>
      </a:defRPr>
    </a:lvl2pPr>
    <a:lvl3pPr marL="912510" algn="l" defTabSz="912510" rtl="0" eaLnBrk="1" latinLnBrk="0" hangingPunct="1">
      <a:defRPr sz="1200" kern="1200">
        <a:solidFill>
          <a:schemeClr val="tx1"/>
        </a:solidFill>
        <a:latin typeface="+mn-lt"/>
        <a:ea typeface="+mn-ea"/>
        <a:cs typeface="+mn-cs"/>
      </a:defRPr>
    </a:lvl3pPr>
    <a:lvl4pPr marL="1368765" algn="l" defTabSz="912510" rtl="0" eaLnBrk="1" latinLnBrk="0" hangingPunct="1">
      <a:defRPr sz="1200" kern="1200">
        <a:solidFill>
          <a:schemeClr val="tx1"/>
        </a:solidFill>
        <a:latin typeface="+mn-lt"/>
        <a:ea typeface="+mn-ea"/>
        <a:cs typeface="+mn-cs"/>
      </a:defRPr>
    </a:lvl4pPr>
    <a:lvl5pPr marL="1825020" algn="l" defTabSz="912510" rtl="0" eaLnBrk="1" latinLnBrk="0" hangingPunct="1">
      <a:defRPr sz="1200" kern="1200">
        <a:solidFill>
          <a:schemeClr val="tx1"/>
        </a:solidFill>
        <a:latin typeface="+mn-lt"/>
        <a:ea typeface="+mn-ea"/>
        <a:cs typeface="+mn-cs"/>
      </a:defRPr>
    </a:lvl5pPr>
    <a:lvl6pPr marL="2281275" algn="l" defTabSz="912510" rtl="0" eaLnBrk="1" latinLnBrk="0" hangingPunct="1">
      <a:defRPr sz="1200" kern="1200">
        <a:solidFill>
          <a:schemeClr val="tx1"/>
        </a:solidFill>
        <a:latin typeface="+mn-lt"/>
        <a:ea typeface="+mn-ea"/>
        <a:cs typeface="+mn-cs"/>
      </a:defRPr>
    </a:lvl6pPr>
    <a:lvl7pPr marL="2737528" algn="l" defTabSz="912510" rtl="0" eaLnBrk="1" latinLnBrk="0" hangingPunct="1">
      <a:defRPr sz="1200" kern="1200">
        <a:solidFill>
          <a:schemeClr val="tx1"/>
        </a:solidFill>
        <a:latin typeface="+mn-lt"/>
        <a:ea typeface="+mn-ea"/>
        <a:cs typeface="+mn-cs"/>
      </a:defRPr>
    </a:lvl7pPr>
    <a:lvl8pPr marL="3193781" algn="l" defTabSz="912510" rtl="0" eaLnBrk="1" latinLnBrk="0" hangingPunct="1">
      <a:defRPr sz="1200" kern="1200">
        <a:solidFill>
          <a:schemeClr val="tx1"/>
        </a:solidFill>
        <a:latin typeface="+mn-lt"/>
        <a:ea typeface="+mn-ea"/>
        <a:cs typeface="+mn-cs"/>
      </a:defRPr>
    </a:lvl8pPr>
    <a:lvl9pPr marL="3650033" algn="l" defTabSz="91251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E39EF-C0E5-4896-B9D3-7E7938E4611D}" type="slidenum">
              <a:rPr lang="zh-CN" altLang="en-US" smtClean="0">
                <a:latin typeface="UTM Avo" panose="02040603050506020204" pitchFamily="18" charset="0"/>
              </a:rPr>
              <a:t>1</a:t>
            </a:fld>
            <a:endParaRPr lang="zh-CN" altLang="en-US">
              <a:latin typeface="UTM Avo" panose="02040603050506020204" pitchFamily="18" charset="0"/>
            </a:endParaRPr>
          </a:p>
        </p:txBody>
      </p:sp>
    </p:spTree>
    <p:extLst>
      <p:ext uri="{BB962C8B-B14F-4D97-AF65-F5344CB8AC3E}">
        <p14:creationId xmlns:p14="http://schemas.microsoft.com/office/powerpoint/2010/main" val="2479359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3</a:t>
            </a:fld>
            <a:endParaRPr lang="en-US"/>
          </a:p>
        </p:txBody>
      </p:sp>
    </p:spTree>
    <p:extLst>
      <p:ext uri="{BB962C8B-B14F-4D97-AF65-F5344CB8AC3E}">
        <p14:creationId xmlns:p14="http://schemas.microsoft.com/office/powerpoint/2010/main" val="25660356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8/25/2022</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 name="Oval 8">
            <a:extLst>
              <a:ext uri="{FF2B5EF4-FFF2-40B4-BE49-F238E27FC236}">
                <a16:creationId xmlns:a16="http://schemas.microsoft.com/office/drawing/2014/main" id="{1146B2CB-5A67-4AB8-9A1B-7AE29B183FB4}"/>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8CAB18A-EEAF-4CC3-B014-6871ADE81452}"/>
              </a:ext>
            </a:extLst>
          </p:cNvPr>
          <p:cNvSpPr/>
          <p:nvPr userDrawn="1"/>
        </p:nvSpPr>
        <p:spPr>
          <a:xfrm>
            <a:off x="10953652" y="136525"/>
            <a:ext cx="1272936" cy="1272936"/>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180281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0" y="2004"/>
            <a:ext cx="12165839" cy="6853994"/>
          </a:xfrm>
          <a:prstGeom prst="rect">
            <a:avLst/>
          </a:prstGeom>
        </p:spPr>
      </p:pic>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70612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0" y="2004"/>
            <a:ext cx="12165839" cy="6853994"/>
          </a:xfrm>
          <a:prstGeom prst="rect">
            <a:avLst/>
          </a:prstGeom>
        </p:spPr>
      </p:pic>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706128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0" y="2004"/>
            <a:ext cx="12165839" cy="6853994"/>
          </a:xfrm>
          <a:prstGeom prst="rect">
            <a:avLst/>
          </a:prstGeom>
        </p:spPr>
      </p:pic>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706128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0" y="2004"/>
            <a:ext cx="12165839" cy="6853994"/>
          </a:xfrm>
          <a:prstGeom prst="rect">
            <a:avLst/>
          </a:prstGeom>
        </p:spPr>
      </p:pic>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706128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0" y="2004"/>
            <a:ext cx="12165839" cy="6853994"/>
          </a:xfrm>
          <a:prstGeom prst="rect">
            <a:avLst/>
          </a:prstGeom>
        </p:spPr>
      </p:pic>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706128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0" y="20643"/>
            <a:ext cx="12184879" cy="6816715"/>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8/25/2022</a:t>
            </a:fld>
            <a:endParaRPr lang="en-US"/>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3134493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2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Tree>
    <p:extLst>
      <p:ext uri="{BB962C8B-B14F-4D97-AF65-F5344CB8AC3E}">
        <p14:creationId xmlns:p14="http://schemas.microsoft.com/office/powerpoint/2010/main" val="2799200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8/25/2022</a:t>
            </a:fld>
            <a:endParaRPr lang="en-US"/>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1294600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8/25/2022</a:t>
            </a:fld>
            <a:endParaRPr lang="en-US"/>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pic>
        <p:nvPicPr>
          <p:cNvPr id="49" name="Google Shape;49;p11"/>
          <p:cNvPicPr preferRelativeResize="0"/>
          <p:nvPr/>
        </p:nvPicPr>
        <p:blipFill rotWithShape="1">
          <a:blip r:embed="rId2">
            <a:alphaModFix/>
          </a:blip>
          <a:srcRect/>
          <a:stretch/>
        </p:blipFill>
        <p:spPr>
          <a:xfrm>
            <a:off x="1" y="37302"/>
            <a:ext cx="12191999" cy="6820698"/>
          </a:xfrm>
          <a:prstGeom prst="rect">
            <a:avLst/>
          </a:prstGeom>
          <a:noFill/>
          <a:ln>
            <a:noFill/>
          </a:ln>
        </p:spPr>
      </p:pic>
      <p:sp>
        <p:nvSpPr>
          <p:cNvPr id="11" name="Oval 10">
            <a:extLst>
              <a:ext uri="{FF2B5EF4-FFF2-40B4-BE49-F238E27FC236}">
                <a16:creationId xmlns:a16="http://schemas.microsoft.com/office/drawing/2014/main" id="{48CAB18A-EEAF-4CC3-B014-6871ADE81452}"/>
              </a:ext>
            </a:extLst>
          </p:cNvPr>
          <p:cNvSpPr/>
          <p:nvPr userDrawn="1"/>
        </p:nvSpPr>
        <p:spPr>
          <a:xfrm>
            <a:off x="10776041" y="324884"/>
            <a:ext cx="1272936" cy="1272936"/>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414036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1"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1" y="3602038"/>
            <a:ext cx="9144000" cy="1655762"/>
          </a:xfrm>
        </p:spPr>
        <p:txBody>
          <a:bodyPr/>
          <a:lstStyle>
            <a:lvl1pPr marL="0" indent="0" algn="ctr">
              <a:buNone/>
              <a:defRPr sz="2400"/>
            </a:lvl1pPr>
            <a:lvl2pPr marL="456255" indent="0" algn="ctr">
              <a:buNone/>
              <a:defRPr sz="2000"/>
            </a:lvl2pPr>
            <a:lvl3pPr marL="912510" indent="0" algn="ctr">
              <a:buNone/>
              <a:defRPr sz="1800"/>
            </a:lvl3pPr>
            <a:lvl4pPr marL="1368765" indent="0" algn="ctr">
              <a:buNone/>
              <a:defRPr sz="1600"/>
            </a:lvl4pPr>
            <a:lvl5pPr marL="1825020" indent="0" algn="ctr">
              <a:buNone/>
              <a:defRPr sz="1600"/>
            </a:lvl5pPr>
            <a:lvl6pPr marL="2281275" indent="0" algn="ctr">
              <a:buNone/>
              <a:defRPr sz="1600"/>
            </a:lvl6pPr>
            <a:lvl7pPr marL="2737528" indent="0" algn="ctr">
              <a:buNone/>
              <a:defRPr sz="1600"/>
            </a:lvl7pPr>
            <a:lvl8pPr marL="3193781" indent="0" algn="ctr">
              <a:buNone/>
              <a:defRPr sz="1600"/>
            </a:lvl8pPr>
            <a:lvl9pPr marL="365003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8/25/2022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
        <p:nvSpPr>
          <p:cNvPr id="8" name="Oval 7">
            <a:extLst>
              <a:ext uri="{FF2B5EF4-FFF2-40B4-BE49-F238E27FC236}">
                <a16:creationId xmlns:a16="http://schemas.microsoft.com/office/drawing/2014/main" id="{E36E4766-883B-4D27-9EF0-95A9BD22266C}"/>
              </a:ext>
            </a:extLst>
          </p:cNvPr>
          <p:cNvSpPr/>
          <p:nvPr userDrawn="1"/>
        </p:nvSpPr>
        <p:spPr>
          <a:xfrm>
            <a:off x="2629364"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55" tIns="45618" rIns="91255" bIns="45618" rtlCol="0" anchor="ctr"/>
          <a:lstStyle/>
          <a:p>
            <a:pPr algn="ctr"/>
            <a:endParaRPr lang="en-US">
              <a:solidFill>
                <a:prstClr val="white"/>
              </a:solidFill>
            </a:endParaRPr>
          </a:p>
        </p:txBody>
      </p:sp>
    </p:spTree>
    <p:extLst>
      <p:ext uri="{BB962C8B-B14F-4D97-AF65-F5344CB8AC3E}">
        <p14:creationId xmlns:p14="http://schemas.microsoft.com/office/powerpoint/2010/main" val="44777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 y="2004"/>
            <a:ext cx="12184879" cy="6853994"/>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8/25/2022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9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8/25/2022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461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t>8/25/2022</a:t>
            </a:fld>
            <a:endParaRPr lang="en-US"/>
          </a:p>
        </p:txBody>
      </p:sp>
      <p:sp>
        <p:nvSpPr>
          <p:cNvPr id="16" name="Google Shape;16;p7"/>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t>‹#›</a:t>
            </a:fld>
            <a:endParaRPr lang="en-US"/>
          </a:p>
        </p:txBody>
      </p:sp>
      <p:sp>
        <p:nvSpPr>
          <p:cNvPr id="18" name="Google Shape;18;p7"/>
          <p:cNvSpPr/>
          <p:nvPr/>
        </p:nvSpPr>
        <p:spPr>
          <a:xfrm>
            <a:off x="2629362" y="1930595"/>
            <a:ext cx="852022" cy="852022"/>
          </a:xfrm>
          <a:prstGeom prst="ellipse">
            <a:avLst/>
          </a:prstGeom>
          <a:solidFill>
            <a:srgbClr val="FEE599"/>
          </a:solidFill>
          <a:ln>
            <a:noFill/>
          </a:ln>
        </p:spPr>
        <p:txBody>
          <a:bodyPr spcFirstLastPara="1" wrap="square" lIns="91413" tIns="45694" rIns="91413" bIns="45694"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 name="Oval 6">
            <a:extLst>
              <a:ext uri="{FF2B5EF4-FFF2-40B4-BE49-F238E27FC236}">
                <a16:creationId xmlns:a16="http://schemas.microsoft.com/office/drawing/2014/main" id="{48CAB18A-EEAF-4CC3-B014-6871ADE81452}"/>
              </a:ext>
            </a:extLst>
          </p:cNvPr>
          <p:cNvSpPr/>
          <p:nvPr userDrawn="1"/>
        </p:nvSpPr>
        <p:spPr>
          <a:xfrm>
            <a:off x="11127086" y="136523"/>
            <a:ext cx="1272936" cy="1272936"/>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73556946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3" y="365129"/>
            <a:ext cx="10515600" cy="1325563"/>
          </a:xfrm>
          <a:prstGeom prst="rect">
            <a:avLst/>
          </a:prstGeom>
        </p:spPr>
        <p:txBody>
          <a:bodyPr vert="horz" lIns="91255" tIns="45618" rIns="91255" bIns="45618"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3" y="1825625"/>
            <a:ext cx="10515600" cy="4351338"/>
          </a:xfrm>
          <a:prstGeom prst="rect">
            <a:avLst/>
          </a:prstGeom>
        </p:spPr>
        <p:txBody>
          <a:bodyPr vert="horz" lIns="91255" tIns="45618" rIns="91255" bIns="456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3" y="6356391"/>
            <a:ext cx="2743200" cy="365125"/>
          </a:xfrm>
          <a:prstGeom prst="rect">
            <a:avLst/>
          </a:prstGeom>
        </p:spPr>
        <p:txBody>
          <a:bodyPr vert="horz" lIns="91255" tIns="45618" rIns="91255" bIns="45618" rtlCol="0" anchor="ctr"/>
          <a:lstStyle>
            <a:lvl1pPr algn="l">
              <a:defRPr sz="1200">
                <a:solidFill>
                  <a:schemeClr val="tx1">
                    <a:tint val="75000"/>
                  </a:schemeClr>
                </a:solidFill>
              </a:defRPr>
            </a:lvl1pPr>
          </a:lstStyle>
          <a:p>
            <a:fld id="{FE1C8935-5503-46B3-AA64-FDD06962785D}" type="datetimeFigureOut">
              <a:rPr lang="en-US" smtClean="0">
                <a:solidFill>
                  <a:prstClr val="black">
                    <a:tint val="75000"/>
                  </a:prstClr>
                </a:solidFill>
              </a:rPr>
              <a:pPr/>
              <a:t>8/25/2022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1" y="6356391"/>
            <a:ext cx="4114800" cy="365125"/>
          </a:xfrm>
          <a:prstGeom prst="rect">
            <a:avLst/>
          </a:prstGeom>
        </p:spPr>
        <p:txBody>
          <a:bodyPr vert="horz" lIns="91255" tIns="45618" rIns="91255" bIns="456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91"/>
            <a:ext cx="2743200" cy="365125"/>
          </a:xfrm>
          <a:prstGeom prst="rect">
            <a:avLst/>
          </a:prstGeom>
        </p:spPr>
        <p:txBody>
          <a:bodyPr vert="horz" lIns="91255" tIns="45618" rIns="91255" bIns="45618" rtlCol="0" anchor="ctr"/>
          <a:lstStyle>
            <a:lvl1pPr algn="r">
              <a:defRPr sz="1200">
                <a:solidFill>
                  <a:schemeClr val="tx1">
                    <a:tint val="75000"/>
                  </a:schemeClr>
                </a:solidFill>
              </a:defRPr>
            </a:lvl1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703735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699" r:id="rId6"/>
    <p:sldLayoutId id="2147483701" r:id="rId7"/>
    <p:sldLayoutId id="2147483705" r:id="rId8"/>
    <p:sldLayoutId id="2147483711" r:id="rId9"/>
    <p:sldLayoutId id="2147483712" r:id="rId10"/>
    <p:sldLayoutId id="2147483713" r:id="rId11"/>
    <p:sldLayoutId id="2147483714" r:id="rId12"/>
    <p:sldLayoutId id="2147483715" r:id="rId13"/>
    <p:sldLayoutId id="2147483716" r:id="rId14"/>
  </p:sldLayoutIdLst>
  <p:txStyles>
    <p:titleStyle>
      <a:lvl1pPr algn="l" defTabSz="91251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127" indent="-228127" algn="l" defTabSz="91251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379" indent="-228127" algn="l" defTabSz="91251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632" indent="-228127" algn="l" defTabSz="91251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887" indent="-228127" algn="l" defTabSz="9125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3135" indent="-228127" algn="l" defTabSz="9125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9388" indent="-228127" algn="l" defTabSz="9125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5644" indent="-228127" algn="l" defTabSz="9125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1895" indent="-228127" algn="l" defTabSz="9125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8150" indent="-228127" algn="l" defTabSz="9125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2510" rtl="0" eaLnBrk="1" latinLnBrk="0" hangingPunct="1">
        <a:defRPr sz="1800" kern="1200">
          <a:solidFill>
            <a:schemeClr val="tx1"/>
          </a:solidFill>
          <a:latin typeface="+mn-lt"/>
          <a:ea typeface="+mn-ea"/>
          <a:cs typeface="+mn-cs"/>
        </a:defRPr>
      </a:lvl1pPr>
      <a:lvl2pPr marL="456255" algn="l" defTabSz="912510" rtl="0" eaLnBrk="1" latinLnBrk="0" hangingPunct="1">
        <a:defRPr sz="1800" kern="1200">
          <a:solidFill>
            <a:schemeClr val="tx1"/>
          </a:solidFill>
          <a:latin typeface="+mn-lt"/>
          <a:ea typeface="+mn-ea"/>
          <a:cs typeface="+mn-cs"/>
        </a:defRPr>
      </a:lvl2pPr>
      <a:lvl3pPr marL="912510" algn="l" defTabSz="912510" rtl="0" eaLnBrk="1" latinLnBrk="0" hangingPunct="1">
        <a:defRPr sz="1800" kern="1200">
          <a:solidFill>
            <a:schemeClr val="tx1"/>
          </a:solidFill>
          <a:latin typeface="+mn-lt"/>
          <a:ea typeface="+mn-ea"/>
          <a:cs typeface="+mn-cs"/>
        </a:defRPr>
      </a:lvl3pPr>
      <a:lvl4pPr marL="1368765" algn="l" defTabSz="912510" rtl="0" eaLnBrk="1" latinLnBrk="0" hangingPunct="1">
        <a:defRPr sz="1800" kern="1200">
          <a:solidFill>
            <a:schemeClr val="tx1"/>
          </a:solidFill>
          <a:latin typeface="+mn-lt"/>
          <a:ea typeface="+mn-ea"/>
          <a:cs typeface="+mn-cs"/>
        </a:defRPr>
      </a:lvl4pPr>
      <a:lvl5pPr marL="1825020" algn="l" defTabSz="912510" rtl="0" eaLnBrk="1" latinLnBrk="0" hangingPunct="1">
        <a:defRPr sz="1800" kern="1200">
          <a:solidFill>
            <a:schemeClr val="tx1"/>
          </a:solidFill>
          <a:latin typeface="+mn-lt"/>
          <a:ea typeface="+mn-ea"/>
          <a:cs typeface="+mn-cs"/>
        </a:defRPr>
      </a:lvl5pPr>
      <a:lvl6pPr marL="2281275" algn="l" defTabSz="912510" rtl="0" eaLnBrk="1" latinLnBrk="0" hangingPunct="1">
        <a:defRPr sz="1800" kern="1200">
          <a:solidFill>
            <a:schemeClr val="tx1"/>
          </a:solidFill>
          <a:latin typeface="+mn-lt"/>
          <a:ea typeface="+mn-ea"/>
          <a:cs typeface="+mn-cs"/>
        </a:defRPr>
      </a:lvl6pPr>
      <a:lvl7pPr marL="2737528" algn="l" defTabSz="912510" rtl="0" eaLnBrk="1" latinLnBrk="0" hangingPunct="1">
        <a:defRPr sz="1800" kern="1200">
          <a:solidFill>
            <a:schemeClr val="tx1"/>
          </a:solidFill>
          <a:latin typeface="+mn-lt"/>
          <a:ea typeface="+mn-ea"/>
          <a:cs typeface="+mn-cs"/>
        </a:defRPr>
      </a:lvl7pPr>
      <a:lvl8pPr marL="3193781" algn="l" defTabSz="912510" rtl="0" eaLnBrk="1" latinLnBrk="0" hangingPunct="1">
        <a:defRPr sz="1800" kern="1200">
          <a:solidFill>
            <a:schemeClr val="tx1"/>
          </a:solidFill>
          <a:latin typeface="+mn-lt"/>
          <a:ea typeface="+mn-ea"/>
          <a:cs typeface="+mn-cs"/>
        </a:defRPr>
      </a:lvl8pPr>
      <a:lvl9pPr marL="3650033" algn="l" defTabSz="9125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0.xml"/><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notesSlide" Target="../notesSlides/notesSlide2.xml"/><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15.png"/><Relationship Id="rId18" Type="http://schemas.microsoft.com/office/2007/relationships/hdphoto" Target="../media/hdphoto1.wdp"/><Relationship Id="rId3" Type="http://schemas.microsoft.com/office/2007/relationships/media" Target="../media/media1.mp3"/><Relationship Id="rId7" Type="http://schemas.microsoft.com/office/2007/relationships/media" Target="../media/media4.mp3"/><Relationship Id="rId12" Type="http://schemas.openxmlformats.org/officeDocument/2006/relationships/image" Target="../media/image14.png"/><Relationship Id="rId17" Type="http://schemas.openxmlformats.org/officeDocument/2006/relationships/image" Target="../media/image12.png"/><Relationship Id="rId2" Type="http://schemas.openxmlformats.org/officeDocument/2006/relationships/audio" Target="../media/media2.mp3"/><Relationship Id="rId16" Type="http://schemas.openxmlformats.org/officeDocument/2006/relationships/image" Target="../media/image13.png"/><Relationship Id="rId1" Type="http://schemas.microsoft.com/office/2007/relationships/media" Target="../media/media2.mp3"/><Relationship Id="rId6" Type="http://schemas.microsoft.com/office/2007/relationships/media" Target="../media/media3.mp3"/><Relationship Id="rId11" Type="http://schemas.openxmlformats.org/officeDocument/2006/relationships/audio" Target="../media/audio2.wav"/><Relationship Id="rId5" Type="http://schemas.openxmlformats.org/officeDocument/2006/relationships/audio" Target="NULL" TargetMode="External"/><Relationship Id="rId15" Type="http://schemas.openxmlformats.org/officeDocument/2006/relationships/image" Target="../media/image16.png"/><Relationship Id="rId10" Type="http://schemas.openxmlformats.org/officeDocument/2006/relationships/audio" Target="../media/audio1.wav"/><Relationship Id="rId4" Type="http://schemas.openxmlformats.org/officeDocument/2006/relationships/audio" Target="../media/media1.mp3"/><Relationship Id="rId9" Type="http://schemas.openxmlformats.org/officeDocument/2006/relationships/slideLayout" Target="../slideLayouts/slideLayout12.xml"/><Relationship Id="rId1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16.png"/><Relationship Id="rId18" Type="http://schemas.openxmlformats.org/officeDocument/2006/relationships/image" Target="../media/image12.png"/><Relationship Id="rId3" Type="http://schemas.microsoft.com/office/2007/relationships/media" Target="../media/media1.mp3"/><Relationship Id="rId7" Type="http://schemas.microsoft.com/office/2007/relationships/media" Target="../media/media4.mp3"/><Relationship Id="rId12" Type="http://schemas.openxmlformats.org/officeDocument/2006/relationships/image" Target="../media/image17.png"/><Relationship Id="rId17" Type="http://schemas.microsoft.com/office/2007/relationships/hdphoto" Target="../media/hdphoto3.wdp"/><Relationship Id="rId2" Type="http://schemas.openxmlformats.org/officeDocument/2006/relationships/audio" Target="../media/media2.mp3"/><Relationship Id="rId16" Type="http://schemas.openxmlformats.org/officeDocument/2006/relationships/image" Target="../media/image18.png"/><Relationship Id="rId1" Type="http://schemas.microsoft.com/office/2007/relationships/media" Target="../media/media2.mp3"/><Relationship Id="rId6" Type="http://schemas.microsoft.com/office/2007/relationships/media" Target="../media/media3.mp3"/><Relationship Id="rId11" Type="http://schemas.openxmlformats.org/officeDocument/2006/relationships/audio" Target="../media/audio2.wav"/><Relationship Id="rId5" Type="http://schemas.openxmlformats.org/officeDocument/2006/relationships/audio" Target="NULL" TargetMode="External"/><Relationship Id="rId15" Type="http://schemas.openxmlformats.org/officeDocument/2006/relationships/image" Target="../media/image10.jpeg"/><Relationship Id="rId10" Type="http://schemas.openxmlformats.org/officeDocument/2006/relationships/audio" Target="../media/audio1.wav"/><Relationship Id="rId19" Type="http://schemas.microsoft.com/office/2007/relationships/hdphoto" Target="../media/hdphoto1.wdp"/><Relationship Id="rId4" Type="http://schemas.openxmlformats.org/officeDocument/2006/relationships/audio" Target="../media/media1.mp3"/><Relationship Id="rId9" Type="http://schemas.openxmlformats.org/officeDocument/2006/relationships/slideLayout" Target="../slideLayouts/slideLayout11.xml"/><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10.jpeg"/><Relationship Id="rId18" Type="http://schemas.openxmlformats.org/officeDocument/2006/relationships/image" Target="../media/image12.png"/><Relationship Id="rId3" Type="http://schemas.microsoft.com/office/2007/relationships/media" Target="../media/media1.mp3"/><Relationship Id="rId7" Type="http://schemas.microsoft.com/office/2007/relationships/media" Target="../media/media4.mp3"/><Relationship Id="rId12" Type="http://schemas.openxmlformats.org/officeDocument/2006/relationships/image" Target="../media/image19.png"/><Relationship Id="rId17" Type="http://schemas.openxmlformats.org/officeDocument/2006/relationships/image" Target="../media/image13.png"/><Relationship Id="rId2" Type="http://schemas.openxmlformats.org/officeDocument/2006/relationships/audio" Target="../media/media2.mp3"/><Relationship Id="rId16" Type="http://schemas.openxmlformats.org/officeDocument/2006/relationships/image" Target="../media/image16.png"/><Relationship Id="rId1" Type="http://schemas.microsoft.com/office/2007/relationships/media" Target="../media/media2.mp3"/><Relationship Id="rId6" Type="http://schemas.microsoft.com/office/2007/relationships/media" Target="../media/media3.mp3"/><Relationship Id="rId11" Type="http://schemas.openxmlformats.org/officeDocument/2006/relationships/audio" Target="../media/audio2.wav"/><Relationship Id="rId5" Type="http://schemas.openxmlformats.org/officeDocument/2006/relationships/audio" Target="NULL" TargetMode="External"/><Relationship Id="rId15" Type="http://schemas.microsoft.com/office/2007/relationships/hdphoto" Target="../media/hdphoto4.wdp"/><Relationship Id="rId10" Type="http://schemas.openxmlformats.org/officeDocument/2006/relationships/audio" Target="../media/audio1.wav"/><Relationship Id="rId19" Type="http://schemas.microsoft.com/office/2007/relationships/hdphoto" Target="../media/hdphoto1.wdp"/><Relationship Id="rId4" Type="http://schemas.openxmlformats.org/officeDocument/2006/relationships/audio" Target="../media/media1.mp3"/><Relationship Id="rId9" Type="http://schemas.openxmlformats.org/officeDocument/2006/relationships/slideLayout" Target="../slideLayouts/slideLayout13.xml"/><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NULL" TargetMode="External"/><Relationship Id="rId7"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jpeg"/><Relationship Id="rId5" Type="http://schemas.openxmlformats.org/officeDocument/2006/relationships/slideLayout" Target="../slideLayouts/slideLayout14.xml"/><Relationship Id="rId10" Type="http://schemas.microsoft.com/office/2007/relationships/hdphoto" Target="../media/hdphoto1.wdp"/><Relationship Id="rId4" Type="http://schemas.microsoft.com/office/2007/relationships/media" Target="../media/media3.mp3"/><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A144B1-BC48-4FB5-81A0-5EEE0F41D92F}"/>
              </a:ext>
            </a:extLst>
          </p:cNvPr>
          <p:cNvSpPr/>
          <p:nvPr/>
        </p:nvSpPr>
        <p:spPr>
          <a:xfrm>
            <a:off x="1141790" y="1838954"/>
            <a:ext cx="9980617" cy="2492990"/>
          </a:xfrm>
          <a:prstGeom prst="rect">
            <a:avLst/>
          </a:prstGeom>
        </p:spPr>
        <p:txBody>
          <a:bodyPr wrap="none">
            <a:spAutoFit/>
          </a:bodyPr>
          <a:lstStyle/>
          <a:p>
            <a:pPr algn="ctr" defTabSz="914377">
              <a:lnSpc>
                <a:spcPct val="150000"/>
              </a:lnSpc>
              <a:defRPr/>
            </a:pPr>
            <a:r>
              <a:rPr lang="en-US" sz="5200" b="1" dirty="0" err="1">
                <a:solidFill>
                  <a:srgbClr val="002060"/>
                </a:solidFill>
                <a:latin typeface="UTM Avo" panose="02040603050506020204" pitchFamily="18" charset="0"/>
                <a:cs typeface="Arial" panose="020B0604020202020204" pitchFamily="34" charset="0"/>
              </a:rPr>
              <a:t>Tuần</a:t>
            </a:r>
            <a:r>
              <a:rPr lang="en-US" sz="5200" b="1" dirty="0">
                <a:solidFill>
                  <a:srgbClr val="002060"/>
                </a:solidFill>
                <a:latin typeface="UTM Avo" panose="02040603050506020204" pitchFamily="18" charset="0"/>
                <a:cs typeface="Arial" panose="020B0604020202020204" pitchFamily="34" charset="0"/>
              </a:rPr>
              <a:t> 8</a:t>
            </a:r>
            <a:endParaRPr lang="en-US" sz="5200" dirty="0">
              <a:solidFill>
                <a:srgbClr val="002060"/>
              </a:solidFill>
              <a:latin typeface="UTM Avo" panose="02040603050506020204" pitchFamily="18" charset="0"/>
              <a:cs typeface="Arial" panose="020B0604020202020204" pitchFamily="34" charset="0"/>
            </a:endParaRPr>
          </a:p>
          <a:p>
            <a:pPr algn="ctr" defTabSz="914377">
              <a:lnSpc>
                <a:spcPct val="150000"/>
              </a:lnSpc>
              <a:defRPr/>
            </a:pPr>
            <a:r>
              <a:rPr lang="en-US" sz="5200" b="1" dirty="0" err="1">
                <a:solidFill>
                  <a:srgbClr val="FF0000"/>
                </a:solidFill>
                <a:latin typeface="UTM Avo" panose="02040603050506020204" pitchFamily="18" charset="0"/>
                <a:cs typeface="Arial" panose="020B0604020202020204" pitchFamily="34" charset="0"/>
              </a:rPr>
              <a:t>Kể</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chuyện</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Những</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cây</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sen</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đá</a:t>
            </a:r>
            <a:endParaRPr lang="en-US" sz="5200" b="1" dirty="0">
              <a:solidFill>
                <a:srgbClr val="FF0000"/>
              </a:solidFill>
              <a:latin typeface="UTM Avo" panose="02040603050506020204" pitchFamily="18" charset="0"/>
              <a:cs typeface="Arial" panose="020B0604020202020204" pitchFamily="34" charset="0"/>
            </a:endParaRPr>
          </a:p>
        </p:txBody>
      </p:sp>
      <p:sp>
        <p:nvSpPr>
          <p:cNvPr id="4" name="Rectangle 3">
            <a:extLst>
              <a:ext uri="{FF2B5EF4-FFF2-40B4-BE49-F238E27FC236}">
                <a16:creationId xmlns:a16="http://schemas.microsoft.com/office/drawing/2014/main" id="{508EF6DA-C8F1-435A-8108-A2019195E96B}"/>
              </a:ext>
            </a:extLst>
          </p:cNvPr>
          <p:cNvSpPr/>
          <p:nvPr/>
        </p:nvSpPr>
        <p:spPr>
          <a:xfrm>
            <a:off x="9467278" y="99936"/>
            <a:ext cx="2563522" cy="584775"/>
          </a:xfrm>
          <a:prstGeom prst="rect">
            <a:avLst/>
          </a:prstGeom>
        </p:spPr>
        <p:txBody>
          <a:bodyPr wrap="none">
            <a:spAutoFit/>
          </a:bodyPr>
          <a:lstStyle/>
          <a:p>
            <a:r>
              <a:rPr lang="en-US" sz="32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TIẾNG VIỆT 2</a:t>
            </a:r>
          </a:p>
        </p:txBody>
      </p:sp>
      <p:sp>
        <p:nvSpPr>
          <p:cNvPr id="5" name="Rectangle 4">
            <a:extLst>
              <a:ext uri="{FF2B5EF4-FFF2-40B4-BE49-F238E27FC236}">
                <a16:creationId xmlns:a16="http://schemas.microsoft.com/office/drawing/2014/main" id="{3FE75980-B8E4-42A9-95B4-7B4E5FA54707}"/>
              </a:ext>
            </a:extLst>
          </p:cNvPr>
          <p:cNvSpPr/>
          <p:nvPr/>
        </p:nvSpPr>
        <p:spPr>
          <a:xfrm>
            <a:off x="11039823" y="684711"/>
            <a:ext cx="990977"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1</a:t>
            </a:r>
          </a:p>
        </p:txBody>
      </p:sp>
    </p:spTree>
    <p:extLst>
      <p:ext uri="{BB962C8B-B14F-4D97-AF65-F5344CB8AC3E}">
        <p14:creationId xmlns:p14="http://schemas.microsoft.com/office/powerpoint/2010/main" val="2702595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18" y="2265218"/>
            <a:ext cx="7176655" cy="3840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384473" y="2200166"/>
            <a:ext cx="4516579" cy="4401205"/>
          </a:xfrm>
          <a:prstGeom prst="rect">
            <a:avLst/>
          </a:prstGeom>
        </p:spPr>
        <p:txBody>
          <a:bodyPr wrap="square">
            <a:spAutoFit/>
          </a:bodyPr>
          <a:lstStyle/>
          <a:p>
            <a:pPr marL="342900" indent="-342900" algn="just">
              <a:buFontTx/>
              <a:buChar char="-"/>
            </a:pPr>
            <a:r>
              <a:rPr lang="en-US" sz="2800">
                <a:solidFill>
                  <a:srgbClr val="000000"/>
                </a:solidFill>
                <a:latin typeface="+mj-lt"/>
                <a:cs typeface="Times New Roman" pitchFamily="18" charset="0"/>
              </a:rPr>
              <a:t>C</a:t>
            </a:r>
            <a:r>
              <a:rPr lang="vi-VN" sz="2800">
                <a:solidFill>
                  <a:srgbClr val="000000"/>
                </a:solidFill>
                <a:latin typeface="+mj-lt"/>
                <a:cs typeface="Times New Roman" pitchFamily="18" charset="0"/>
              </a:rPr>
              <a:t>ả lớp ai nấy đều rất háo hức. Các bạn thi đua học tập, ai cũng cố gắng để được nhận được phần thưởng của thầy.</a:t>
            </a:r>
            <a:endParaRPr lang="en-US" sz="2800">
              <a:solidFill>
                <a:srgbClr val="000000"/>
              </a:solidFill>
              <a:latin typeface="+mj-lt"/>
              <a:cs typeface="Times New Roman" pitchFamily="18" charset="0"/>
            </a:endParaRPr>
          </a:p>
          <a:p>
            <a:pPr algn="just"/>
            <a:endParaRPr lang="en-US" sz="2800">
              <a:solidFill>
                <a:srgbClr val="000000"/>
              </a:solidFill>
              <a:latin typeface="+mj-lt"/>
              <a:cs typeface="Times New Roman" pitchFamily="18" charset="0"/>
            </a:endParaRPr>
          </a:p>
          <a:p>
            <a:pPr marL="342900" indent="-342900" algn="just">
              <a:buFontTx/>
              <a:buChar char="-"/>
            </a:pPr>
            <a:r>
              <a:rPr lang="vi-VN" sz="2800">
                <a:solidFill>
                  <a:srgbClr val="000000"/>
                </a:solidFill>
                <a:latin typeface="+mj-lt"/>
                <a:cs typeface="Times New Roman" pitchFamily="18" charset="0"/>
              </a:rPr>
              <a:t>Cuối năm học, cả lớp đều được tặng cây.</a:t>
            </a:r>
            <a:br>
              <a:rPr lang="vi-VN" sz="2800">
                <a:solidFill>
                  <a:srgbClr val="000000"/>
                </a:solidFill>
                <a:latin typeface="+mj-lt"/>
                <a:cs typeface="Times New Roman" pitchFamily="18" charset="0"/>
              </a:rPr>
            </a:br>
            <a:endParaRPr lang="vi-VN" sz="2800">
              <a:latin typeface="+mj-lt"/>
            </a:endParaRPr>
          </a:p>
        </p:txBody>
      </p:sp>
      <p:sp>
        <p:nvSpPr>
          <p:cNvPr id="6" name="Rectangle 5"/>
          <p:cNvSpPr/>
          <p:nvPr/>
        </p:nvSpPr>
        <p:spPr>
          <a:xfrm>
            <a:off x="207818" y="570454"/>
            <a:ext cx="11776364" cy="1138773"/>
          </a:xfrm>
          <a:prstGeom prst="rect">
            <a:avLst/>
          </a:prstGeom>
        </p:spPr>
        <p:txBody>
          <a:bodyPr wrap="square">
            <a:spAutoFit/>
          </a:bodyPr>
          <a:lstStyle/>
          <a:p>
            <a:r>
              <a:rPr lang="en-US" sz="3400">
                <a:solidFill>
                  <a:schemeClr val="accent1"/>
                </a:solidFill>
                <a:latin typeface="+mj-lt"/>
                <a:cs typeface="Times New Roman" pitchFamily="18" charset="0"/>
              </a:rPr>
              <a:t>- Cả lớp học tập có gắng như thế nào?</a:t>
            </a:r>
          </a:p>
          <a:p>
            <a:r>
              <a:rPr lang="en-US" sz="3400">
                <a:solidFill>
                  <a:schemeClr val="accent1"/>
                </a:solidFill>
                <a:latin typeface="+mj-lt"/>
                <a:cs typeface="Times New Roman" pitchFamily="18" charset="0"/>
              </a:rPr>
              <a:t>- Kết quả học tập cuối năm của cả lớp như thế nào?</a:t>
            </a:r>
            <a:endParaRPr lang="en-US" sz="3400" dirty="0">
              <a:solidFill>
                <a:schemeClr val="accent1"/>
              </a:solidFill>
              <a:latin typeface="+mj-lt"/>
              <a:cs typeface="Times New Roman" pitchFamily="18" charset="0"/>
            </a:endParaRPr>
          </a:p>
        </p:txBody>
      </p:sp>
    </p:spTree>
    <p:extLst>
      <p:ext uri="{BB962C8B-B14F-4D97-AF65-F5344CB8AC3E}">
        <p14:creationId xmlns:p14="http://schemas.microsoft.com/office/powerpoint/2010/main" val="2176423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0855" y="1827886"/>
            <a:ext cx="12053454" cy="2207153"/>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0000"/>
              </a:solidFill>
              <a:effectLst/>
              <a:uLnTx/>
              <a:uFillTx/>
              <a:ea typeface="+mn-ea"/>
              <a:cs typeface="Times New Roman"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900" b="0" i="0" u="none" strike="noStrike" kern="0" cap="none" spc="0" normalizeH="0" baseline="0" noProof="0" dirty="0">
                <a:ln>
                  <a:noFill/>
                </a:ln>
                <a:solidFill>
                  <a:srgbClr val="000000"/>
                </a:solidFill>
                <a:effectLst/>
                <a:uLnTx/>
                <a:uFillTx/>
                <a:ea typeface="+mn-ea"/>
              </a:rPr>
              <a:t>- </a:t>
            </a:r>
            <a:r>
              <a:rPr kumimoji="0" lang="vi-VN" sz="2900" b="0" i="0" u="none" strike="noStrike" kern="0" cap="none" spc="0" normalizeH="0" baseline="0" noProof="0" dirty="0">
                <a:ln>
                  <a:noFill/>
                </a:ln>
                <a:solidFill>
                  <a:srgbClr val="000000"/>
                </a:solidFill>
                <a:effectLst/>
                <a:uLnTx/>
                <a:uFillTx/>
                <a:ea typeface="+mn-ea"/>
              </a:rPr>
              <a:t>Khi cây lớn, </a:t>
            </a:r>
            <a:r>
              <a:rPr kumimoji="0" lang="en-US" sz="2900" b="0" i="0" u="none" strike="noStrike" kern="0" cap="none" spc="0" normalizeH="0" baseline="0" noProof="0" dirty="0" err="1">
                <a:ln>
                  <a:noFill/>
                </a:ln>
                <a:solidFill>
                  <a:srgbClr val="000000"/>
                </a:solidFill>
                <a:effectLst/>
                <a:uLnTx/>
                <a:uFillTx/>
                <a:ea typeface="+mn-ea"/>
              </a:rPr>
              <a:t>sinh</a:t>
            </a:r>
            <a:r>
              <a:rPr kumimoji="0" lang="en-US" sz="2900" b="0" i="0" u="none" strike="noStrike" kern="0" cap="none" spc="0" normalizeH="0" baseline="0" noProof="0" dirty="0">
                <a:ln>
                  <a:noFill/>
                </a:ln>
                <a:solidFill>
                  <a:srgbClr val="000000"/>
                </a:solidFill>
                <a:effectLst/>
                <a:uLnTx/>
                <a:uFillTx/>
                <a:ea typeface="+mn-ea"/>
              </a:rPr>
              <a:t> ra </a:t>
            </a:r>
            <a:r>
              <a:rPr kumimoji="0" lang="en-US" sz="2900" b="0" i="0" u="none" strike="noStrike" kern="0" cap="none" spc="0" normalizeH="0" baseline="0" noProof="0" dirty="0" err="1">
                <a:ln>
                  <a:noFill/>
                </a:ln>
                <a:solidFill>
                  <a:srgbClr val="000000"/>
                </a:solidFill>
                <a:effectLst/>
                <a:uLnTx/>
                <a:uFillTx/>
                <a:ea typeface="+mn-ea"/>
              </a:rPr>
              <a:t>rất</a:t>
            </a:r>
            <a:r>
              <a:rPr kumimoji="0" lang="en-US" sz="2900" b="0" i="0" u="none" strike="noStrike" kern="0" cap="none" spc="0" normalizeH="0" baseline="0" noProof="0" dirty="0">
                <a:ln>
                  <a:noFill/>
                </a:ln>
                <a:solidFill>
                  <a:srgbClr val="000000"/>
                </a:solidFill>
                <a:effectLst/>
                <a:uLnTx/>
                <a:uFillTx/>
                <a:ea typeface="+mn-ea"/>
              </a:rPr>
              <a:t> </a:t>
            </a:r>
            <a:r>
              <a:rPr kumimoji="0" lang="en-US" sz="2900" b="0" i="0" u="none" strike="noStrike" kern="0" cap="none" spc="0" normalizeH="0" baseline="0" noProof="0" dirty="0" err="1">
                <a:ln>
                  <a:noFill/>
                </a:ln>
                <a:solidFill>
                  <a:srgbClr val="000000"/>
                </a:solidFill>
                <a:effectLst/>
                <a:uLnTx/>
                <a:uFillTx/>
                <a:ea typeface="+mn-ea"/>
              </a:rPr>
              <a:t>nhiều</a:t>
            </a:r>
            <a:r>
              <a:rPr kumimoji="0" lang="en-US" sz="2900" b="0" i="0" u="none" strike="noStrike" kern="0" cap="none" spc="0" normalizeH="0" baseline="0" noProof="0" dirty="0">
                <a:ln>
                  <a:noFill/>
                </a:ln>
                <a:solidFill>
                  <a:srgbClr val="000000"/>
                </a:solidFill>
                <a:effectLst/>
                <a:uLnTx/>
                <a:uFillTx/>
                <a:ea typeface="+mn-ea"/>
              </a:rPr>
              <a:t> </a:t>
            </a:r>
            <a:r>
              <a:rPr kumimoji="0" lang="en-US" sz="2900" b="0" i="0" u="none" strike="noStrike" kern="0" cap="none" spc="0" normalizeH="0" baseline="0" noProof="0" dirty="0" err="1">
                <a:ln>
                  <a:noFill/>
                </a:ln>
                <a:solidFill>
                  <a:srgbClr val="000000"/>
                </a:solidFill>
                <a:effectLst/>
                <a:uLnTx/>
                <a:uFillTx/>
                <a:ea typeface="+mn-ea"/>
              </a:rPr>
              <a:t>cây</a:t>
            </a:r>
            <a:r>
              <a:rPr kumimoji="0" lang="en-US" sz="2900" b="0" i="0" u="none" strike="noStrike" kern="0" cap="none" spc="0" normalizeH="0" baseline="0" noProof="0" dirty="0">
                <a:ln>
                  <a:noFill/>
                </a:ln>
                <a:solidFill>
                  <a:srgbClr val="000000"/>
                </a:solidFill>
                <a:effectLst/>
                <a:uLnTx/>
                <a:uFillTx/>
                <a:ea typeface="+mn-ea"/>
              </a:rPr>
              <a:t> con</a:t>
            </a:r>
            <a:r>
              <a:rPr lang="vi-VN" sz="2900" kern="0" dirty="0">
                <a:solidFill>
                  <a:srgbClr val="000000"/>
                </a:solidFill>
              </a:rPr>
              <a:t>, </a:t>
            </a:r>
            <a:r>
              <a:rPr kumimoji="0" lang="vi-VN" sz="2900" b="0" i="0" u="none" strike="noStrike" kern="0" cap="none" spc="0" normalizeH="0" baseline="0" noProof="0" dirty="0">
                <a:ln>
                  <a:noFill/>
                </a:ln>
                <a:solidFill>
                  <a:srgbClr val="000000"/>
                </a:solidFill>
                <a:effectLst/>
                <a:uLnTx/>
                <a:uFillTx/>
                <a:ea typeface="+mn-ea"/>
              </a:rPr>
              <a:t>Việt đã tách chúng ra, trồng vào nhiều chậu khác nhau và treo lên.</a:t>
            </a:r>
            <a:br>
              <a:rPr kumimoji="0" lang="vi-VN" sz="2900" b="0" i="0" u="none" strike="noStrike" kern="0" cap="none" spc="0" normalizeH="0" baseline="0" noProof="0" dirty="0">
                <a:ln>
                  <a:noFill/>
                </a:ln>
                <a:solidFill>
                  <a:srgbClr val="000000"/>
                </a:solidFill>
                <a:effectLst/>
                <a:uLnTx/>
                <a:uFillTx/>
                <a:ea typeface="+mn-ea"/>
              </a:rPr>
            </a:br>
            <a:r>
              <a:rPr kumimoji="0" lang="en-US" sz="2900" b="0" i="0" u="none" strike="noStrike" kern="0" cap="none" spc="0" normalizeH="0" baseline="0" noProof="0" dirty="0">
                <a:ln>
                  <a:noFill/>
                </a:ln>
                <a:solidFill>
                  <a:srgbClr val="000000"/>
                </a:solidFill>
                <a:effectLst/>
                <a:uLnTx/>
                <a:uFillTx/>
                <a:ea typeface="+mn-ea"/>
                <a:cs typeface="Times New Roman" pitchFamily="18" charset="0"/>
              </a:rPr>
              <a:t>- </a:t>
            </a:r>
            <a:r>
              <a:rPr kumimoji="0" lang="en-US" sz="2900" b="0" i="0" u="none" strike="noStrike" kern="0" cap="none" spc="0" normalizeH="0" baseline="0" noProof="0" dirty="0" err="1">
                <a:ln>
                  <a:noFill/>
                </a:ln>
                <a:solidFill>
                  <a:srgbClr val="000000"/>
                </a:solidFill>
                <a:effectLst/>
                <a:uLnTx/>
                <a:uFillTx/>
                <a:ea typeface="+mn-ea"/>
                <a:cs typeface="Times New Roman" pitchFamily="18" charset="0"/>
              </a:rPr>
              <a:t>Bố</a:t>
            </a:r>
            <a:r>
              <a:rPr kumimoji="0" lang="en-US" sz="2900" b="0" i="0" u="none" strike="noStrike" kern="0" cap="none" spc="0" normalizeH="0" baseline="0" noProof="0" dirty="0">
                <a:ln>
                  <a:noFill/>
                </a:ln>
                <a:solidFill>
                  <a:srgbClr val="000000"/>
                </a:solidFill>
                <a:effectLst/>
                <a:uLnTx/>
                <a:uFillTx/>
                <a:ea typeface="+mn-ea"/>
                <a:cs typeface="Times New Roman" pitchFamily="18" charset="0"/>
              </a:rPr>
              <a:t> </a:t>
            </a:r>
            <a:r>
              <a:rPr kumimoji="0" lang="en-US" sz="2900" b="0" i="0" u="none" strike="noStrike" kern="0" cap="none" spc="0" normalizeH="0" baseline="0" noProof="0" dirty="0" err="1">
                <a:ln>
                  <a:noFill/>
                </a:ln>
                <a:solidFill>
                  <a:srgbClr val="000000"/>
                </a:solidFill>
                <a:effectLst/>
                <a:uLnTx/>
                <a:uFillTx/>
                <a:ea typeface="+mn-ea"/>
                <a:cs typeface="Times New Roman" pitchFamily="18" charset="0"/>
              </a:rPr>
              <a:t>của</a:t>
            </a:r>
            <a:r>
              <a:rPr kumimoji="0" lang="en-US" sz="2900" b="0" i="0" u="none" strike="noStrike" kern="0" cap="none" spc="0" normalizeH="0" baseline="0" noProof="0" dirty="0">
                <a:ln>
                  <a:noFill/>
                </a:ln>
                <a:solidFill>
                  <a:srgbClr val="000000"/>
                </a:solidFill>
                <a:effectLst/>
                <a:uLnTx/>
                <a:uFillTx/>
                <a:ea typeface="+mn-ea"/>
                <a:cs typeface="Times New Roman" pitchFamily="18" charset="0"/>
              </a:rPr>
              <a:t> </a:t>
            </a:r>
            <a:r>
              <a:rPr kumimoji="0" lang="en-US" sz="2900" b="0" i="0" u="none" strike="noStrike" kern="0" cap="none" spc="0" normalizeH="0" baseline="0" noProof="0" dirty="0" err="1">
                <a:ln>
                  <a:noFill/>
                </a:ln>
                <a:solidFill>
                  <a:srgbClr val="000000"/>
                </a:solidFill>
                <a:effectLst/>
                <a:uLnTx/>
                <a:uFillTx/>
                <a:ea typeface="+mn-ea"/>
                <a:cs typeface="Times New Roman" pitchFamily="18" charset="0"/>
              </a:rPr>
              <a:t>Việt</a:t>
            </a:r>
            <a:r>
              <a:rPr kumimoji="0" lang="en-US" sz="2900" b="0" i="0" u="none" strike="noStrike" kern="0" cap="none" spc="0" normalizeH="0" baseline="0" noProof="0" dirty="0">
                <a:ln>
                  <a:noFill/>
                </a:ln>
                <a:solidFill>
                  <a:srgbClr val="000000"/>
                </a:solidFill>
                <a:effectLst/>
                <a:uLnTx/>
                <a:uFillTx/>
                <a:ea typeface="+mn-ea"/>
                <a:cs typeface="Times New Roman" pitchFamily="18" charset="0"/>
              </a:rPr>
              <a:t> </a:t>
            </a:r>
            <a:r>
              <a:rPr kumimoji="0" lang="en-US" sz="2900" b="0" i="0" u="none" strike="noStrike" kern="0" cap="none" spc="0" normalizeH="0" baseline="0" noProof="0" dirty="0" err="1">
                <a:ln>
                  <a:noFill/>
                </a:ln>
                <a:solidFill>
                  <a:srgbClr val="000000"/>
                </a:solidFill>
                <a:effectLst/>
                <a:uLnTx/>
                <a:uFillTx/>
                <a:ea typeface="+mn-ea"/>
                <a:cs typeface="Times New Roman" pitchFamily="18" charset="0"/>
              </a:rPr>
              <a:t>nói</a:t>
            </a:r>
            <a:r>
              <a:rPr kumimoji="0" lang="en-US" sz="2900" b="0" i="0" u="none" strike="noStrike" kern="0" cap="none" spc="0" normalizeH="0" baseline="0" noProof="0" dirty="0">
                <a:ln>
                  <a:noFill/>
                </a:ln>
                <a:solidFill>
                  <a:srgbClr val="000000"/>
                </a:solidFill>
                <a:effectLst/>
                <a:uLnTx/>
                <a:uFillTx/>
                <a:ea typeface="+mn-ea"/>
                <a:cs typeface="Times New Roman" pitchFamily="18" charset="0"/>
              </a:rPr>
              <a:t>: </a:t>
            </a:r>
            <a:r>
              <a:rPr kumimoji="0" lang="vi-VN" sz="2900" b="0" i="0" u="none" strike="noStrike" kern="0" cap="none" spc="0" normalizeH="0" baseline="0" noProof="0" dirty="0">
                <a:ln>
                  <a:noFill/>
                </a:ln>
                <a:solidFill>
                  <a:srgbClr val="000000"/>
                </a:solidFill>
                <a:effectLst/>
                <a:uLnTx/>
                <a:uFillTx/>
                <a:ea typeface="+mn-ea"/>
                <a:cs typeface="Times New Roman" pitchFamily="18" charset="0"/>
              </a:rPr>
              <a:t>“</a:t>
            </a:r>
            <a:r>
              <a:rPr kumimoji="0" lang="vi-VN" sz="2900" b="0" i="0" u="none" strike="noStrike" kern="0" cap="none" spc="0" normalizeH="0" baseline="0" noProof="0" dirty="0">
                <a:ln>
                  <a:noFill/>
                </a:ln>
                <a:solidFill>
                  <a:srgbClr val="000000"/>
                </a:solidFill>
                <a:effectLst/>
                <a:uLnTx/>
                <a:uFillTx/>
                <a:ea typeface="+mn-ea"/>
              </a:rPr>
              <a:t>Khi cháu đen chậu cây về, vợ chồng tôi đã mừng rơi nước mắt. Thầy giáo của cháu đã làm thay đổi cháu”.</a:t>
            </a:r>
            <a:br>
              <a:rPr kumimoji="0" lang="vi-VN" sz="3200" b="0" i="0" u="none" strike="noStrike" kern="0" cap="none" spc="0" normalizeH="0" baseline="0" noProof="0" dirty="0">
                <a:ln>
                  <a:noFill/>
                </a:ln>
                <a:solidFill>
                  <a:srgbClr val="000000"/>
                </a:solidFill>
                <a:effectLst/>
                <a:uLnTx/>
                <a:uFillTx/>
                <a:ea typeface="+mn-ea"/>
              </a:rPr>
            </a:br>
            <a:endParaRPr kumimoji="0" lang="en-US" sz="3200" b="0" i="0" u="none" strike="noStrike" kern="0" cap="none" spc="0" normalizeH="0" baseline="0" noProof="0" dirty="0">
              <a:ln>
                <a:noFill/>
              </a:ln>
              <a:solidFill>
                <a:srgbClr val="BAE5E4"/>
              </a:solidFill>
              <a:effectLst/>
              <a:uLnTx/>
              <a:uFillTx/>
              <a:ea typeface="+mn-ea"/>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52" y="4367283"/>
            <a:ext cx="2854035" cy="2687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9187" y="4367284"/>
            <a:ext cx="2420218" cy="2687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9405" y="4367284"/>
            <a:ext cx="2486025" cy="2687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Cây Hoa đá Là Gì? - Ý Nghĩa Của Cây Hoa đá - Báo Khuyến Nô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5432" y="4387645"/>
            <a:ext cx="2143125" cy="26877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18557" y="4342618"/>
            <a:ext cx="2288594" cy="2777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21876" y="549671"/>
            <a:ext cx="11840005" cy="1015663"/>
          </a:xfrm>
          <a:prstGeom prst="rect">
            <a:avLst/>
          </a:prstGeom>
        </p:spPr>
        <p:txBody>
          <a:bodyPr wrap="square">
            <a:spAutoFit/>
          </a:bodyPr>
          <a:lstStyle/>
          <a:p>
            <a:pPr lvl="0" defTabSz="914400">
              <a:defRPr/>
            </a:pPr>
            <a:r>
              <a:rPr lang="en-US" sz="3000" kern="0">
                <a:solidFill>
                  <a:schemeClr val="accent1"/>
                </a:solidFill>
                <a:cs typeface="Times New Roman" pitchFamily="18" charset="0"/>
              </a:rPr>
              <a:t>- Chậu sen đá của Việt lớn lên như thế nào?</a:t>
            </a:r>
          </a:p>
          <a:p>
            <a:pPr lvl="0" defTabSz="914400">
              <a:defRPr/>
            </a:pPr>
            <a:r>
              <a:rPr lang="en-US" sz="3000" kern="0">
                <a:solidFill>
                  <a:schemeClr val="accent1"/>
                </a:solidFill>
                <a:cs typeface="Times New Roman" pitchFamily="18" charset="0"/>
              </a:rPr>
              <a:t>- Mỗi khi có người khen những chậu cây, bố của Việt nói gì?</a:t>
            </a:r>
            <a:endParaRPr lang="en-US" sz="3000" kern="0" dirty="0">
              <a:solidFill>
                <a:schemeClr val="accent1"/>
              </a:solidFill>
              <a:cs typeface="Times New Roman" pitchFamily="18" charset="0"/>
            </a:endParaRPr>
          </a:p>
        </p:txBody>
      </p:sp>
    </p:spTree>
    <p:extLst>
      <p:ext uri="{BB962C8B-B14F-4D97-AF65-F5344CB8AC3E}">
        <p14:creationId xmlns:p14="http://schemas.microsoft.com/office/powerpoint/2010/main" val="410372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325563"/>
          </a:xfrm>
        </p:spPr>
        <p:txBody>
          <a:bodyPr/>
          <a:lstStyle/>
          <a:p>
            <a:r>
              <a:rPr lang="en-US" b="1" dirty="0">
                <a:latin typeface="Times New Roman" pitchFamily="18" charset="0"/>
                <a:cs typeface="Times New Roman" pitchFamily="18" charset="0"/>
              </a:rPr>
              <a:t>                   </a:t>
            </a:r>
            <a:r>
              <a:rPr lang="en-US" b="1" dirty="0">
                <a:cs typeface="Times New Roman" pitchFamily="18" charset="0"/>
              </a:rPr>
              <a:t> </a:t>
            </a:r>
          </a:p>
        </p:txBody>
      </p:sp>
      <p:pic>
        <p:nvPicPr>
          <p:cNvPr id="9219" name="Picture 3"/>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p:blipFill>
        <p:spPr bwMode="auto">
          <a:xfrm>
            <a:off x="2030045" y="1670848"/>
            <a:ext cx="8485555" cy="444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3285314" y="605347"/>
            <a:ext cx="4790098" cy="84512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a:solidFill>
                  <a:prstClr val="black"/>
                </a:solidFill>
              </a:rPr>
              <a:t>KỂ THEO NHÓM </a:t>
            </a:r>
            <a:endParaRPr lang="en-US" sz="3600" b="1" dirty="0">
              <a:solidFill>
                <a:prstClr val="black"/>
              </a:solidFill>
            </a:endParaRPr>
          </a:p>
        </p:txBody>
      </p:sp>
      <p:sp>
        <p:nvSpPr>
          <p:cNvPr id="6" name="Horizontal Scroll 2">
            <a:extLst>
              <a:ext uri="{FF2B5EF4-FFF2-40B4-BE49-F238E27FC236}">
                <a16:creationId xmlns:a16="http://schemas.microsoft.com/office/drawing/2014/main" id="{A5E1388E-2CD6-4023-8771-F337536DECEB}"/>
              </a:ext>
            </a:extLst>
          </p:cNvPr>
          <p:cNvSpPr/>
          <p:nvPr/>
        </p:nvSpPr>
        <p:spPr>
          <a:xfrm>
            <a:off x="3463637" y="533576"/>
            <a:ext cx="4405746" cy="1065501"/>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a:solidFill>
                  <a:prstClr val="black"/>
                </a:solidFill>
              </a:rPr>
              <a:t>KỂ TRƯỚC LỚP</a:t>
            </a:r>
          </a:p>
        </p:txBody>
      </p:sp>
      <p:pic>
        <p:nvPicPr>
          <p:cNvPr id="1026" name="Picture 2">
            <a:extLst>
              <a:ext uri="{FF2B5EF4-FFF2-40B4-BE49-F238E27FC236}">
                <a16:creationId xmlns:a16="http://schemas.microsoft.com/office/drawing/2014/main" id="{F618694E-546C-4A24-A132-DAB41F64F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134695" y="1522245"/>
            <a:ext cx="5822855" cy="5300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18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9219"/>
                                        </p:tgtEl>
                                        <p:attrNameLst>
                                          <p:attrName>style.visibility</p:attrName>
                                        </p:attrNameLst>
                                      </p:cBhvr>
                                      <p:to>
                                        <p:strVal val="visible"/>
                                      </p:to>
                                    </p:set>
                                    <p:animEffect transition="in" filter="wipe(down)">
                                      <p:cBhvr>
                                        <p:cTn id="10" dur="500"/>
                                        <p:tgtEl>
                                          <p:spTgt spid="92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9219"/>
                                        </p:tgtEl>
                                      </p:cBhvr>
                                    </p:animEffect>
                                    <p:set>
                                      <p:cBhvr>
                                        <p:cTn id="18" dur="1" fill="hold">
                                          <p:stCondLst>
                                            <p:cond delay="499"/>
                                          </p:stCondLst>
                                        </p:cTn>
                                        <p:tgtEl>
                                          <p:spTgt spid="9219"/>
                                        </p:tgtEl>
                                        <p:attrNameLst>
                                          <p:attrName>style.visibility</p:attrName>
                                        </p:attrNameLst>
                                      </p:cBhvr>
                                      <p:to>
                                        <p:strVal val="hidden"/>
                                      </p:to>
                                    </p:set>
                                  </p:childTnLst>
                                </p:cTn>
                              </p:par>
                              <p:par>
                                <p:cTn id="19" presetID="2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42" presetClass="entr" presetSubtype="0"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1000"/>
                                        <p:tgtEl>
                                          <p:spTgt spid="1026"/>
                                        </p:tgtEl>
                                      </p:cBhvr>
                                    </p:animEffect>
                                    <p:anim calcmode="lin" valueType="num">
                                      <p:cBhvr>
                                        <p:cTn id="25" dur="1000" fill="hold"/>
                                        <p:tgtEl>
                                          <p:spTgt spid="1026"/>
                                        </p:tgtEl>
                                        <p:attrNameLst>
                                          <p:attrName>ppt_x</p:attrName>
                                        </p:attrNameLst>
                                      </p:cBhvr>
                                      <p:tavLst>
                                        <p:tav tm="0">
                                          <p:val>
                                            <p:strVal val="#ppt_x"/>
                                          </p:val>
                                        </p:tav>
                                        <p:tav tm="100000">
                                          <p:val>
                                            <p:strVal val="#ppt_x"/>
                                          </p:val>
                                        </p:tav>
                                      </p:tavLst>
                                    </p:anim>
                                    <p:anim calcmode="lin" valueType="num">
                                      <p:cBhvr>
                                        <p:cTn id="2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8CC205-A822-48D6-A9C7-90F62BA03B76}"/>
              </a:ext>
            </a:extLst>
          </p:cNvPr>
          <p:cNvSpPr txBox="1"/>
          <p:nvPr/>
        </p:nvSpPr>
        <p:spPr>
          <a:xfrm>
            <a:off x="79627" y="581432"/>
            <a:ext cx="12025745" cy="1384995"/>
          </a:xfrm>
          <a:prstGeom prst="rect">
            <a:avLst/>
          </a:prstGeom>
          <a:noFill/>
        </p:spPr>
        <p:txBody>
          <a:bodyPr wrap="square" rtlCol="0">
            <a:spAutoFit/>
          </a:bodyPr>
          <a:lstStyle/>
          <a:p>
            <a:pPr algn="just" defTabSz="1219170">
              <a:spcAft>
                <a:spcPts val="600"/>
              </a:spcAft>
              <a:buClr>
                <a:srgbClr val="000000"/>
              </a:buClr>
            </a:pPr>
            <a:r>
              <a:rPr lang="en-US" sz="2800" kern="0" dirty="0">
                <a:solidFill>
                  <a:schemeClr val="accent1"/>
                </a:solidFill>
                <a:ea typeface="Arial-Rounded" panose="020B0500000000000000" pitchFamily="34" charset="0"/>
                <a:cs typeface="Arial-Rounded" panose="020B0500000000000000" pitchFamily="34" charset="0"/>
                <a:sym typeface="Arial"/>
              </a:rPr>
              <a:t>2. </a:t>
            </a:r>
            <a:r>
              <a:rPr lang="en-US" sz="2800" kern="0" dirty="0" err="1">
                <a:solidFill>
                  <a:schemeClr val="accent1"/>
                </a:solidFill>
                <a:ea typeface="Arial-Rounded" panose="020B0500000000000000" pitchFamily="34" charset="0"/>
                <a:cs typeface="Arial-Rounded" panose="020B0500000000000000" pitchFamily="34" charset="0"/>
                <a:sym typeface="Arial"/>
              </a:rPr>
              <a:t>Tuần</a:t>
            </a:r>
            <a:r>
              <a:rPr lang="en-US" sz="2800" kern="0" dirty="0">
                <a:solidFill>
                  <a:schemeClr val="accent1"/>
                </a:solidFill>
                <a:ea typeface="Arial-Rounded" panose="020B0500000000000000" pitchFamily="34" charset="0"/>
                <a:cs typeface="Arial-Rounded" panose="020B0500000000000000" pitchFamily="34" charset="0"/>
                <a:sym typeface="Arial"/>
              </a:rPr>
              <a:t> </a:t>
            </a:r>
            <a:r>
              <a:rPr lang="en-US" sz="2800" kern="0" dirty="0" err="1">
                <a:solidFill>
                  <a:schemeClr val="accent1"/>
                </a:solidFill>
                <a:ea typeface="Arial-Rounded" panose="020B0500000000000000" pitchFamily="34" charset="0"/>
                <a:cs typeface="Arial-Rounded" panose="020B0500000000000000" pitchFamily="34" charset="0"/>
                <a:sym typeface="Arial"/>
              </a:rPr>
              <a:t>vừa</a:t>
            </a:r>
            <a:r>
              <a:rPr lang="en-US" sz="2800" kern="0" dirty="0">
                <a:solidFill>
                  <a:schemeClr val="accent1"/>
                </a:solidFill>
                <a:ea typeface="Arial-Rounded" panose="020B0500000000000000" pitchFamily="34" charset="0"/>
                <a:cs typeface="Arial-Rounded" panose="020B0500000000000000" pitchFamily="34" charset="0"/>
                <a:sym typeface="Arial"/>
              </a:rPr>
              <a:t> qua, </a:t>
            </a:r>
            <a:r>
              <a:rPr lang="en-US" sz="2800" kern="0" dirty="0" err="1">
                <a:solidFill>
                  <a:schemeClr val="accent1"/>
                </a:solidFill>
                <a:ea typeface="Arial-Rounded" panose="020B0500000000000000" pitchFamily="34" charset="0"/>
                <a:cs typeface="Arial-Rounded" panose="020B0500000000000000" pitchFamily="34" charset="0"/>
                <a:sym typeface="Arial"/>
              </a:rPr>
              <a:t>bạn</a:t>
            </a:r>
            <a:r>
              <a:rPr lang="en-US" sz="2800" kern="0" dirty="0">
                <a:solidFill>
                  <a:schemeClr val="accent1"/>
                </a:solidFill>
                <a:ea typeface="Arial-Rounded" panose="020B0500000000000000" pitchFamily="34" charset="0"/>
                <a:cs typeface="Arial-Rounded" panose="020B0500000000000000" pitchFamily="34" charset="0"/>
                <a:sym typeface="Arial"/>
              </a:rPr>
              <a:t> </a:t>
            </a:r>
            <a:r>
              <a:rPr lang="en-US" sz="2800" kern="0" dirty="0" err="1">
                <a:solidFill>
                  <a:schemeClr val="accent1"/>
                </a:solidFill>
                <a:ea typeface="Arial-Rounded" panose="020B0500000000000000" pitchFamily="34" charset="0"/>
                <a:cs typeface="Arial-Rounded" panose="020B0500000000000000" pitchFamily="34" charset="0"/>
                <a:sym typeface="Arial"/>
              </a:rPr>
              <a:t>Việt</a:t>
            </a:r>
            <a:r>
              <a:rPr lang="en-US" sz="2800" kern="0" dirty="0">
                <a:solidFill>
                  <a:schemeClr val="accent1"/>
                </a:solidFill>
                <a:ea typeface="Arial-Rounded" panose="020B0500000000000000" pitchFamily="34" charset="0"/>
                <a:cs typeface="Arial-Rounded" panose="020B0500000000000000" pitchFamily="34" charset="0"/>
                <a:sym typeface="Arial"/>
              </a:rPr>
              <a:t> </a:t>
            </a:r>
            <a:r>
              <a:rPr lang="en-US" sz="2800" kern="0" dirty="0" err="1">
                <a:solidFill>
                  <a:schemeClr val="accent1"/>
                </a:solidFill>
                <a:ea typeface="Arial-Rounded" panose="020B0500000000000000" pitchFamily="34" charset="0"/>
                <a:cs typeface="Arial-Rounded" panose="020B0500000000000000" pitchFamily="34" charset="0"/>
                <a:sym typeface="Arial"/>
              </a:rPr>
              <a:t>đạt</a:t>
            </a:r>
            <a:r>
              <a:rPr lang="en-US" sz="2800" kern="0" dirty="0">
                <a:solidFill>
                  <a:schemeClr val="accent1"/>
                </a:solidFill>
                <a:ea typeface="Arial-Rounded" panose="020B0500000000000000" pitchFamily="34" charset="0"/>
                <a:cs typeface="Arial-Rounded" panose="020B0500000000000000" pitchFamily="34" charset="0"/>
                <a:sym typeface="Arial"/>
              </a:rPr>
              <a:t> </a:t>
            </a:r>
            <a:r>
              <a:rPr lang="en-US" sz="2800" kern="0" dirty="0" err="1">
                <a:solidFill>
                  <a:schemeClr val="accent1"/>
                </a:solidFill>
                <a:ea typeface="Arial-Rounded" panose="020B0500000000000000" pitchFamily="34" charset="0"/>
                <a:cs typeface="Arial-Rounded" panose="020B0500000000000000" pitchFamily="34" charset="0"/>
                <a:sym typeface="Arial"/>
              </a:rPr>
              <a:t>kết</a:t>
            </a:r>
            <a:r>
              <a:rPr lang="en-US" sz="2800" kern="0" dirty="0">
                <a:solidFill>
                  <a:schemeClr val="accent1"/>
                </a:solidFill>
                <a:ea typeface="Arial-Rounded" panose="020B0500000000000000" pitchFamily="34" charset="0"/>
                <a:cs typeface="Arial-Rounded" panose="020B0500000000000000" pitchFamily="34" charset="0"/>
                <a:sym typeface="Arial"/>
              </a:rPr>
              <a:t> </a:t>
            </a:r>
            <a:r>
              <a:rPr lang="en-US" sz="2800" kern="0" dirty="0" err="1">
                <a:solidFill>
                  <a:schemeClr val="accent1"/>
                </a:solidFill>
                <a:ea typeface="Arial-Rounded" panose="020B0500000000000000" pitchFamily="34" charset="0"/>
                <a:cs typeface="Arial-Rounded" panose="020B0500000000000000" pitchFamily="34" charset="0"/>
                <a:sym typeface="Arial"/>
              </a:rPr>
              <a:t>quả</a:t>
            </a:r>
            <a:r>
              <a:rPr lang="en-US" sz="2800" kern="0" dirty="0">
                <a:solidFill>
                  <a:schemeClr val="accent1"/>
                </a:solidFill>
                <a:ea typeface="Arial-Rounded" panose="020B0500000000000000" pitchFamily="34" charset="0"/>
                <a:cs typeface="Arial-Rounded" panose="020B0500000000000000" pitchFamily="34" charset="0"/>
                <a:sym typeface="Arial"/>
              </a:rPr>
              <a:t> </a:t>
            </a:r>
            <a:r>
              <a:rPr lang="en-US" sz="2800" kern="0" dirty="0" err="1">
                <a:solidFill>
                  <a:schemeClr val="accent1"/>
                </a:solidFill>
                <a:ea typeface="Arial-Rounded" panose="020B0500000000000000" pitchFamily="34" charset="0"/>
                <a:cs typeface="Arial-Rounded" panose="020B0500000000000000" pitchFamily="34" charset="0"/>
                <a:sym typeface="Arial"/>
              </a:rPr>
              <a:t>học</a:t>
            </a:r>
            <a:r>
              <a:rPr lang="en-US" sz="2800" kern="0" dirty="0">
                <a:solidFill>
                  <a:schemeClr val="accent1"/>
                </a:solidFill>
                <a:ea typeface="Arial-Rounded" panose="020B0500000000000000" pitchFamily="34" charset="0"/>
                <a:cs typeface="Arial-Rounded" panose="020B0500000000000000" pitchFamily="34" charset="0"/>
                <a:sym typeface="Arial"/>
              </a:rPr>
              <a:t> </a:t>
            </a:r>
            <a:r>
              <a:rPr lang="en-US" sz="2800" kern="0" dirty="0" err="1">
                <a:solidFill>
                  <a:schemeClr val="accent1"/>
                </a:solidFill>
                <a:ea typeface="Arial-Rounded" panose="020B0500000000000000" pitchFamily="34" charset="0"/>
                <a:cs typeface="Arial-Rounded" panose="020B0500000000000000" pitchFamily="34" charset="0"/>
                <a:sym typeface="Arial"/>
              </a:rPr>
              <a:t>tập</a:t>
            </a:r>
            <a:r>
              <a:rPr lang="en-US" sz="2800" kern="0" dirty="0">
                <a:solidFill>
                  <a:schemeClr val="accent1"/>
                </a:solidFill>
                <a:ea typeface="Arial-Rounded" panose="020B0500000000000000" pitchFamily="34" charset="0"/>
                <a:cs typeface="Arial-Rounded" panose="020B0500000000000000" pitchFamily="34" charset="0"/>
                <a:sym typeface="Arial"/>
              </a:rPr>
              <a:t> </a:t>
            </a:r>
            <a:r>
              <a:rPr lang="en-US" sz="2800" kern="0" dirty="0" err="1">
                <a:solidFill>
                  <a:schemeClr val="accent1"/>
                </a:solidFill>
                <a:ea typeface="Arial-Rounded" panose="020B0500000000000000" pitchFamily="34" charset="0"/>
                <a:cs typeface="Arial-Rounded" panose="020B0500000000000000" pitchFamily="34" charset="0"/>
                <a:sym typeface="Arial"/>
              </a:rPr>
              <a:t>cao</a:t>
            </a:r>
            <a:r>
              <a:rPr lang="vi-VN" sz="2800" kern="0" dirty="0">
                <a:solidFill>
                  <a:schemeClr val="accent1"/>
                </a:solidFill>
                <a:ea typeface="Arial-Rounded" panose="020B0500000000000000" pitchFamily="34" charset="0"/>
                <a:cs typeface="Arial-Rounded" panose="020B0500000000000000" pitchFamily="34" charset="0"/>
                <a:sym typeface="Arial"/>
              </a:rPr>
              <a:t>.</a:t>
            </a:r>
            <a:r>
              <a:rPr lang="en-US" sz="2800" kern="0" dirty="0">
                <a:solidFill>
                  <a:schemeClr val="accent1"/>
                </a:solidFill>
                <a:ea typeface="Arial-Rounded" panose="020B0500000000000000" pitchFamily="34" charset="0"/>
                <a:cs typeface="Arial-Rounded" panose="020B0500000000000000" pitchFamily="34" charset="0"/>
                <a:sym typeface="Arial"/>
              </a:rPr>
              <a:t> </a:t>
            </a:r>
            <a:r>
              <a:rPr lang="en-US" sz="2800" kern="0" dirty="0" err="1">
                <a:solidFill>
                  <a:schemeClr val="accent1"/>
                </a:solidFill>
                <a:ea typeface="Arial-Rounded" panose="020B0500000000000000" pitchFamily="34" charset="0"/>
                <a:cs typeface="Arial-Rounded" panose="020B0500000000000000" pitchFamily="34" charset="0"/>
                <a:sym typeface="Arial"/>
              </a:rPr>
              <a:t>Nếu</a:t>
            </a:r>
            <a:r>
              <a:rPr lang="en-US" sz="2800" kern="0" dirty="0">
                <a:solidFill>
                  <a:schemeClr val="accent1"/>
                </a:solidFill>
                <a:ea typeface="Arial-Rounded" panose="020B0500000000000000" pitchFamily="34" charset="0"/>
                <a:cs typeface="Arial-Rounded" panose="020B0500000000000000" pitchFamily="34" charset="0"/>
                <a:sym typeface="Arial"/>
              </a:rPr>
              <a:t> </a:t>
            </a:r>
            <a:r>
              <a:rPr lang="en-US" sz="2800" kern="0" dirty="0" err="1">
                <a:solidFill>
                  <a:schemeClr val="accent1"/>
                </a:solidFill>
                <a:ea typeface="Arial-Rounded" panose="020B0500000000000000" pitchFamily="34" charset="0"/>
                <a:cs typeface="Arial-Rounded" panose="020B0500000000000000" pitchFamily="34" charset="0"/>
                <a:sym typeface="Arial"/>
              </a:rPr>
              <a:t>em</a:t>
            </a:r>
            <a:r>
              <a:rPr lang="en-US" sz="2800" kern="0" dirty="0">
                <a:solidFill>
                  <a:schemeClr val="accent1"/>
                </a:solidFill>
                <a:ea typeface="Arial-Rounded" panose="020B0500000000000000" pitchFamily="34" charset="0"/>
                <a:cs typeface="Arial-Rounded" panose="020B0500000000000000" pitchFamily="34" charset="0"/>
                <a:sym typeface="Arial"/>
              </a:rPr>
              <a:t> </a:t>
            </a:r>
            <a:r>
              <a:rPr lang="en-US" sz="2800" kern="0" dirty="0" err="1">
                <a:solidFill>
                  <a:schemeClr val="accent1"/>
                </a:solidFill>
                <a:ea typeface="Arial-Rounded" panose="020B0500000000000000" pitchFamily="34" charset="0"/>
                <a:cs typeface="Arial-Rounded" panose="020B0500000000000000" pitchFamily="34" charset="0"/>
                <a:sym typeface="Arial"/>
              </a:rPr>
              <a:t>là</a:t>
            </a:r>
            <a:r>
              <a:rPr lang="en-US" sz="2800" kern="0" dirty="0">
                <a:solidFill>
                  <a:schemeClr val="accent1"/>
                </a:solidFill>
                <a:ea typeface="Arial-Rounded" panose="020B0500000000000000" pitchFamily="34" charset="0"/>
                <a:cs typeface="Arial-Rounded" panose="020B0500000000000000" pitchFamily="34" charset="0"/>
                <a:sym typeface="Arial"/>
              </a:rPr>
              <a:t> </a:t>
            </a:r>
            <a:r>
              <a:rPr lang="en-US" sz="2800" kern="0" dirty="0" err="1">
                <a:solidFill>
                  <a:schemeClr val="accent1"/>
                </a:solidFill>
                <a:ea typeface="Arial-Rounded" panose="020B0500000000000000" pitchFamily="34" charset="0"/>
                <a:cs typeface="Arial-Rounded" panose="020B0500000000000000" pitchFamily="34" charset="0"/>
                <a:sym typeface="Arial"/>
              </a:rPr>
              <a:t>tổ</a:t>
            </a:r>
            <a:r>
              <a:rPr lang="en-US" sz="2800" kern="0" dirty="0">
                <a:solidFill>
                  <a:schemeClr val="accent1"/>
                </a:solidFill>
                <a:ea typeface="Arial-Rounded" panose="020B0500000000000000" pitchFamily="34" charset="0"/>
                <a:cs typeface="Arial-Rounded" panose="020B0500000000000000" pitchFamily="34" charset="0"/>
                <a:sym typeface="Arial"/>
              </a:rPr>
              <a:t> </a:t>
            </a:r>
            <a:r>
              <a:rPr lang="en-US" sz="2800" kern="0" dirty="0" err="1">
                <a:solidFill>
                  <a:schemeClr val="accent1"/>
                </a:solidFill>
                <a:ea typeface="Arial-Rounded" panose="020B0500000000000000" pitchFamily="34" charset="0"/>
                <a:cs typeface="Arial-Rounded" panose="020B0500000000000000" pitchFamily="34" charset="0"/>
                <a:sym typeface="Arial"/>
              </a:rPr>
              <a:t>trưởng</a:t>
            </a:r>
            <a:r>
              <a:rPr lang="en-US" sz="2800" kern="0" dirty="0">
                <a:solidFill>
                  <a:schemeClr val="accent1"/>
                </a:solidFill>
                <a:ea typeface="Arial-Rounded" panose="020B0500000000000000" pitchFamily="34" charset="0"/>
                <a:cs typeface="Arial-Rounded" panose="020B0500000000000000" pitchFamily="34" charset="0"/>
                <a:sym typeface="Arial"/>
              </a:rPr>
              <a:t> </a:t>
            </a:r>
            <a:r>
              <a:rPr lang="en-US" sz="2800" kern="0" dirty="0" err="1">
                <a:solidFill>
                  <a:schemeClr val="accent1"/>
                </a:solidFill>
                <a:ea typeface="Arial-Rounded" panose="020B0500000000000000" pitchFamily="34" charset="0"/>
                <a:cs typeface="Arial-Rounded" panose="020B0500000000000000" pitchFamily="34" charset="0"/>
                <a:sym typeface="Arial"/>
              </a:rPr>
              <a:t>tổ</a:t>
            </a:r>
            <a:r>
              <a:rPr lang="en-US" sz="2800" kern="0" dirty="0">
                <a:solidFill>
                  <a:schemeClr val="accent1"/>
                </a:solidFill>
                <a:ea typeface="Arial-Rounded" panose="020B0500000000000000" pitchFamily="34" charset="0"/>
                <a:cs typeface="Arial-Rounded" panose="020B0500000000000000" pitchFamily="34" charset="0"/>
                <a:sym typeface="Arial"/>
              </a:rPr>
              <a:t> </a:t>
            </a:r>
            <a:r>
              <a:rPr lang="en-US" sz="2800" kern="0" dirty="0" err="1">
                <a:solidFill>
                  <a:schemeClr val="accent1"/>
                </a:solidFill>
                <a:ea typeface="Arial-Rounded" panose="020B0500000000000000" pitchFamily="34" charset="0"/>
                <a:cs typeface="Arial-Rounded" panose="020B0500000000000000" pitchFamily="34" charset="0"/>
                <a:sym typeface="Arial"/>
              </a:rPr>
              <a:t>của</a:t>
            </a:r>
            <a:r>
              <a:rPr lang="en-US" sz="2800" kern="0" dirty="0">
                <a:solidFill>
                  <a:schemeClr val="accent1"/>
                </a:solidFill>
                <a:ea typeface="Arial-Rounded" panose="020B0500000000000000" pitchFamily="34" charset="0"/>
                <a:cs typeface="Arial-Rounded" panose="020B0500000000000000" pitchFamily="34" charset="0"/>
                <a:sym typeface="Arial"/>
              </a:rPr>
              <a:t> </a:t>
            </a:r>
            <a:r>
              <a:rPr lang="en-US" sz="2800" kern="0" dirty="0" err="1">
                <a:solidFill>
                  <a:schemeClr val="accent1"/>
                </a:solidFill>
                <a:ea typeface="Arial-Rounded" panose="020B0500000000000000" pitchFamily="34" charset="0"/>
                <a:cs typeface="Arial-Rounded" panose="020B0500000000000000" pitchFamily="34" charset="0"/>
                <a:sym typeface="Arial"/>
              </a:rPr>
              <a:t>bạn</a:t>
            </a:r>
            <a:r>
              <a:rPr lang="en-US" sz="2800" kern="0" dirty="0">
                <a:solidFill>
                  <a:schemeClr val="accent1"/>
                </a:solidFill>
                <a:ea typeface="Arial-Rounded" panose="020B0500000000000000" pitchFamily="34" charset="0"/>
                <a:cs typeface="Arial-Rounded" panose="020B0500000000000000" pitchFamily="34" charset="0"/>
                <a:sym typeface="Arial"/>
              </a:rPr>
              <a:t> </a:t>
            </a:r>
            <a:r>
              <a:rPr lang="en-US" sz="2800" kern="0" dirty="0" err="1">
                <a:solidFill>
                  <a:schemeClr val="accent1"/>
                </a:solidFill>
                <a:ea typeface="Arial-Rounded" panose="020B0500000000000000" pitchFamily="34" charset="0"/>
                <a:cs typeface="Arial-Rounded" panose="020B0500000000000000" pitchFamily="34" charset="0"/>
                <a:sym typeface="Arial"/>
              </a:rPr>
              <a:t>Việt</a:t>
            </a:r>
            <a:r>
              <a:rPr lang="en-US" sz="2800" kern="0" dirty="0">
                <a:solidFill>
                  <a:schemeClr val="accent1"/>
                </a:solidFill>
                <a:ea typeface="Arial-Rounded" panose="020B0500000000000000" pitchFamily="34" charset="0"/>
                <a:cs typeface="Arial-Rounded" panose="020B0500000000000000" pitchFamily="34" charset="0"/>
                <a:sym typeface="Arial"/>
              </a:rPr>
              <a:t>, </a:t>
            </a:r>
            <a:r>
              <a:rPr lang="en-US" sz="2800" kern="0" dirty="0" err="1">
                <a:solidFill>
                  <a:schemeClr val="accent1"/>
                </a:solidFill>
                <a:ea typeface="Arial-Rounded" panose="020B0500000000000000" pitchFamily="34" charset="0"/>
                <a:cs typeface="Arial-Rounded" panose="020B0500000000000000" pitchFamily="34" charset="0"/>
                <a:sym typeface="Arial"/>
              </a:rPr>
              <a:t>em</a:t>
            </a:r>
            <a:r>
              <a:rPr lang="en-US" sz="2800" kern="0" dirty="0">
                <a:solidFill>
                  <a:schemeClr val="accent1"/>
                </a:solidFill>
                <a:ea typeface="Arial-Rounded" panose="020B0500000000000000" pitchFamily="34" charset="0"/>
                <a:cs typeface="Arial-Rounded" panose="020B0500000000000000" pitchFamily="34" charset="0"/>
                <a:sym typeface="Arial"/>
              </a:rPr>
              <a:t> </a:t>
            </a:r>
            <a:r>
              <a:rPr lang="en-US" sz="2800" kern="0" dirty="0" err="1">
                <a:solidFill>
                  <a:schemeClr val="accent1"/>
                </a:solidFill>
                <a:ea typeface="Arial-Rounded" panose="020B0500000000000000" pitchFamily="34" charset="0"/>
                <a:cs typeface="Arial-Rounded" panose="020B0500000000000000" pitchFamily="34" charset="0"/>
                <a:sym typeface="Arial"/>
              </a:rPr>
              <a:t>sẽ</a:t>
            </a:r>
            <a:r>
              <a:rPr lang="en-US" sz="2800" kern="0" dirty="0">
                <a:solidFill>
                  <a:schemeClr val="accent1"/>
                </a:solidFill>
                <a:ea typeface="Arial-Rounded" panose="020B0500000000000000" pitchFamily="34" charset="0"/>
                <a:cs typeface="Arial-Rounded" panose="020B0500000000000000" pitchFamily="34" charset="0"/>
                <a:sym typeface="Arial"/>
              </a:rPr>
              <a:t> </a:t>
            </a:r>
            <a:r>
              <a:rPr lang="en-US" sz="2800" kern="0" dirty="0" err="1">
                <a:solidFill>
                  <a:schemeClr val="accent1"/>
                </a:solidFill>
                <a:ea typeface="Arial-Rounded" panose="020B0500000000000000" pitchFamily="34" charset="0"/>
                <a:cs typeface="Arial-Rounded" panose="020B0500000000000000" pitchFamily="34" charset="0"/>
                <a:sym typeface="Arial"/>
              </a:rPr>
              <a:t>nói</a:t>
            </a:r>
            <a:r>
              <a:rPr lang="en-US" sz="2800" kern="0" dirty="0">
                <a:solidFill>
                  <a:schemeClr val="accent1"/>
                </a:solidFill>
                <a:ea typeface="Arial-Rounded" panose="020B0500000000000000" pitchFamily="34" charset="0"/>
                <a:cs typeface="Arial-Rounded" panose="020B0500000000000000" pitchFamily="34" charset="0"/>
                <a:sym typeface="Arial"/>
              </a:rPr>
              <a:t> </a:t>
            </a:r>
            <a:r>
              <a:rPr lang="en-US" sz="2800" kern="0" dirty="0" err="1">
                <a:solidFill>
                  <a:schemeClr val="accent1"/>
                </a:solidFill>
                <a:ea typeface="Arial-Rounded" panose="020B0500000000000000" pitchFamily="34" charset="0"/>
                <a:cs typeface="Arial-Rounded" panose="020B0500000000000000" pitchFamily="34" charset="0"/>
                <a:sym typeface="Arial"/>
              </a:rPr>
              <a:t>thế</a:t>
            </a:r>
            <a:r>
              <a:rPr lang="en-US" sz="2800" kern="0" dirty="0">
                <a:solidFill>
                  <a:schemeClr val="accent1"/>
                </a:solidFill>
                <a:ea typeface="Arial-Rounded" panose="020B0500000000000000" pitchFamily="34" charset="0"/>
                <a:cs typeface="Arial-Rounded" panose="020B0500000000000000" pitchFamily="34" charset="0"/>
                <a:sym typeface="Arial"/>
              </a:rPr>
              <a:t> </a:t>
            </a:r>
            <a:r>
              <a:rPr lang="en-US" sz="2800" kern="0" dirty="0" err="1">
                <a:solidFill>
                  <a:schemeClr val="accent1"/>
                </a:solidFill>
                <a:ea typeface="Arial-Rounded" panose="020B0500000000000000" pitchFamily="34" charset="0"/>
                <a:cs typeface="Arial-Rounded" panose="020B0500000000000000" pitchFamily="34" charset="0"/>
                <a:sym typeface="Arial"/>
              </a:rPr>
              <a:t>nào</a:t>
            </a:r>
            <a:r>
              <a:rPr lang="en-US" sz="2800" kern="0" dirty="0">
                <a:solidFill>
                  <a:schemeClr val="accent1"/>
                </a:solidFill>
                <a:ea typeface="Arial-Rounded" panose="020B0500000000000000" pitchFamily="34" charset="0"/>
                <a:cs typeface="Arial-Rounded" panose="020B0500000000000000" pitchFamily="34" charset="0"/>
                <a:sym typeface="Arial"/>
              </a:rPr>
              <a:t> </a:t>
            </a:r>
            <a:r>
              <a:rPr lang="en-US" sz="2800" kern="0" dirty="0" err="1">
                <a:solidFill>
                  <a:schemeClr val="accent1"/>
                </a:solidFill>
                <a:ea typeface="Arial-Rounded" panose="020B0500000000000000" pitchFamily="34" charset="0"/>
                <a:cs typeface="Arial-Rounded" panose="020B0500000000000000" pitchFamily="34" charset="0"/>
                <a:sym typeface="Arial"/>
              </a:rPr>
              <a:t>để</a:t>
            </a:r>
            <a:r>
              <a:rPr lang="en-US" sz="2800" kern="0" dirty="0">
                <a:solidFill>
                  <a:schemeClr val="accent1"/>
                </a:solidFill>
                <a:ea typeface="Arial-Rounded" panose="020B0500000000000000" pitchFamily="34" charset="0"/>
                <a:cs typeface="Arial-Rounded" panose="020B0500000000000000" pitchFamily="34" charset="0"/>
                <a:sym typeface="Arial"/>
              </a:rPr>
              <a:t> </a:t>
            </a:r>
            <a:r>
              <a:rPr lang="en-US" sz="2800" kern="0" dirty="0" err="1">
                <a:solidFill>
                  <a:schemeClr val="accent1"/>
                </a:solidFill>
                <a:ea typeface="Arial-Rounded" panose="020B0500000000000000" pitchFamily="34" charset="0"/>
                <a:cs typeface="Arial-Rounded" panose="020B0500000000000000" pitchFamily="34" charset="0"/>
                <a:sym typeface="Arial"/>
              </a:rPr>
              <a:t>đề</a:t>
            </a:r>
            <a:r>
              <a:rPr lang="en-US" sz="2800" kern="0" dirty="0">
                <a:solidFill>
                  <a:schemeClr val="accent1"/>
                </a:solidFill>
                <a:ea typeface="Arial-Rounded" panose="020B0500000000000000" pitchFamily="34" charset="0"/>
                <a:cs typeface="Arial-Rounded" panose="020B0500000000000000" pitchFamily="34" charset="0"/>
                <a:sym typeface="Arial"/>
              </a:rPr>
              <a:t> </a:t>
            </a:r>
            <a:r>
              <a:rPr lang="en-US" sz="2800" kern="0" dirty="0" err="1">
                <a:solidFill>
                  <a:schemeClr val="accent1"/>
                </a:solidFill>
                <a:ea typeface="Arial-Rounded" panose="020B0500000000000000" pitchFamily="34" charset="0"/>
                <a:cs typeface="Arial-Rounded" panose="020B0500000000000000" pitchFamily="34" charset="0"/>
                <a:sym typeface="Arial"/>
              </a:rPr>
              <a:t>nghị</a:t>
            </a:r>
            <a:r>
              <a:rPr lang="en-US" sz="2800" kern="0" dirty="0">
                <a:solidFill>
                  <a:schemeClr val="accent1"/>
                </a:solidFill>
                <a:ea typeface="Arial-Rounded" panose="020B0500000000000000" pitchFamily="34" charset="0"/>
                <a:cs typeface="Arial-Rounded" panose="020B0500000000000000" pitchFamily="34" charset="0"/>
                <a:sym typeface="Arial"/>
              </a:rPr>
              <a:t> thầy </a:t>
            </a:r>
            <a:r>
              <a:rPr lang="en-US" sz="2800" kern="0" dirty="0" err="1">
                <a:solidFill>
                  <a:schemeClr val="accent1"/>
                </a:solidFill>
                <a:ea typeface="Arial-Rounded" panose="020B0500000000000000" pitchFamily="34" charset="0"/>
                <a:cs typeface="Arial-Rounded" panose="020B0500000000000000" pitchFamily="34" charset="0"/>
                <a:sym typeface="Arial"/>
              </a:rPr>
              <a:t>giáo</a:t>
            </a:r>
            <a:r>
              <a:rPr lang="en-US" sz="2800" kern="0" dirty="0">
                <a:solidFill>
                  <a:schemeClr val="accent1"/>
                </a:solidFill>
                <a:ea typeface="Arial-Rounded" panose="020B0500000000000000" pitchFamily="34" charset="0"/>
                <a:cs typeface="Arial-Rounded" panose="020B0500000000000000" pitchFamily="34" charset="0"/>
                <a:sym typeface="Arial"/>
              </a:rPr>
              <a:t> </a:t>
            </a:r>
            <a:r>
              <a:rPr lang="en-US" sz="2800" kern="0" dirty="0" err="1">
                <a:solidFill>
                  <a:schemeClr val="accent1"/>
                </a:solidFill>
                <a:ea typeface="Arial-Rounded" panose="020B0500000000000000" pitchFamily="34" charset="0"/>
                <a:cs typeface="Arial-Rounded" panose="020B0500000000000000" pitchFamily="34" charset="0"/>
                <a:sym typeface="Arial"/>
              </a:rPr>
              <a:t>thưởng</a:t>
            </a:r>
            <a:r>
              <a:rPr lang="en-US" sz="2800" kern="0" dirty="0">
                <a:solidFill>
                  <a:schemeClr val="accent1"/>
                </a:solidFill>
                <a:ea typeface="Arial-Rounded" panose="020B0500000000000000" pitchFamily="34" charset="0"/>
                <a:cs typeface="Arial-Rounded" panose="020B0500000000000000" pitchFamily="34" charset="0"/>
                <a:sym typeface="Arial"/>
              </a:rPr>
              <a:t> </a:t>
            </a:r>
            <a:r>
              <a:rPr lang="en-US" sz="2800" kern="0" dirty="0" err="1">
                <a:solidFill>
                  <a:schemeClr val="accent1"/>
                </a:solidFill>
                <a:ea typeface="Arial-Rounded" panose="020B0500000000000000" pitchFamily="34" charset="0"/>
                <a:cs typeface="Arial-Rounded" panose="020B0500000000000000" pitchFamily="34" charset="0"/>
                <a:sym typeface="Arial"/>
              </a:rPr>
              <a:t>cây</a:t>
            </a:r>
            <a:r>
              <a:rPr lang="en-US" sz="2800" kern="0" dirty="0">
                <a:solidFill>
                  <a:schemeClr val="accent1"/>
                </a:solidFill>
                <a:ea typeface="Arial-Rounded" panose="020B0500000000000000" pitchFamily="34" charset="0"/>
                <a:cs typeface="Arial-Rounded" panose="020B0500000000000000" pitchFamily="34" charset="0"/>
                <a:sym typeface="Arial"/>
              </a:rPr>
              <a:t> </a:t>
            </a:r>
            <a:r>
              <a:rPr lang="en-US" sz="2800" kern="0" dirty="0" err="1">
                <a:solidFill>
                  <a:schemeClr val="accent1"/>
                </a:solidFill>
                <a:ea typeface="Arial-Rounded" panose="020B0500000000000000" pitchFamily="34" charset="0"/>
                <a:cs typeface="Arial-Rounded" panose="020B0500000000000000" pitchFamily="34" charset="0"/>
                <a:sym typeface="Arial"/>
              </a:rPr>
              <a:t>sen</a:t>
            </a:r>
            <a:r>
              <a:rPr lang="en-US" sz="2800" kern="0" dirty="0">
                <a:solidFill>
                  <a:schemeClr val="accent1"/>
                </a:solidFill>
                <a:ea typeface="Arial-Rounded" panose="020B0500000000000000" pitchFamily="34" charset="0"/>
                <a:cs typeface="Arial-Rounded" panose="020B0500000000000000" pitchFamily="34" charset="0"/>
                <a:sym typeface="Arial"/>
              </a:rPr>
              <a:t> </a:t>
            </a:r>
            <a:r>
              <a:rPr lang="en-US" sz="2800" kern="0" dirty="0" err="1">
                <a:solidFill>
                  <a:schemeClr val="accent1"/>
                </a:solidFill>
                <a:ea typeface="Arial-Rounded" panose="020B0500000000000000" pitchFamily="34" charset="0"/>
                <a:cs typeface="Arial-Rounded" panose="020B0500000000000000" pitchFamily="34" charset="0"/>
                <a:sym typeface="Arial"/>
              </a:rPr>
              <a:t>đá</a:t>
            </a:r>
            <a:r>
              <a:rPr lang="en-US" sz="2800" kern="0" dirty="0">
                <a:solidFill>
                  <a:schemeClr val="accent1"/>
                </a:solidFill>
                <a:ea typeface="Arial-Rounded" panose="020B0500000000000000" pitchFamily="34" charset="0"/>
                <a:cs typeface="Arial-Rounded" panose="020B0500000000000000" pitchFamily="34" charset="0"/>
                <a:sym typeface="Arial"/>
              </a:rPr>
              <a:t> </a:t>
            </a:r>
            <a:r>
              <a:rPr lang="en-US" sz="2800" kern="0" dirty="0" err="1">
                <a:solidFill>
                  <a:schemeClr val="accent1"/>
                </a:solidFill>
                <a:ea typeface="Arial-Rounded" panose="020B0500000000000000" pitchFamily="34" charset="0"/>
                <a:cs typeface="Arial-Rounded" panose="020B0500000000000000" pitchFamily="34" charset="0"/>
                <a:sym typeface="Arial"/>
              </a:rPr>
              <a:t>cho</a:t>
            </a:r>
            <a:r>
              <a:rPr lang="en-US" sz="2800" kern="0" dirty="0">
                <a:solidFill>
                  <a:schemeClr val="accent1"/>
                </a:solidFill>
                <a:ea typeface="Arial-Rounded" panose="020B0500000000000000" pitchFamily="34" charset="0"/>
                <a:cs typeface="Arial-Rounded" panose="020B0500000000000000" pitchFamily="34" charset="0"/>
                <a:sym typeface="Arial"/>
              </a:rPr>
              <a:t> </a:t>
            </a:r>
            <a:r>
              <a:rPr lang="en-US" sz="2800" kern="0" dirty="0" err="1">
                <a:solidFill>
                  <a:schemeClr val="accent1"/>
                </a:solidFill>
                <a:ea typeface="Arial-Rounded" panose="020B0500000000000000" pitchFamily="34" charset="0"/>
                <a:cs typeface="Arial-Rounded" panose="020B0500000000000000" pitchFamily="34" charset="0"/>
                <a:sym typeface="Arial"/>
              </a:rPr>
              <a:t>bạn</a:t>
            </a:r>
            <a:r>
              <a:rPr lang="en-US" sz="2800" kern="0" dirty="0">
                <a:solidFill>
                  <a:schemeClr val="accent1"/>
                </a:solidFill>
                <a:ea typeface="Arial-Rounded" panose="020B0500000000000000" pitchFamily="34" charset="0"/>
                <a:cs typeface="Arial-Rounded" panose="020B0500000000000000" pitchFamily="34" charset="0"/>
                <a:sym typeface="Arial"/>
              </a:rPr>
              <a:t>.</a:t>
            </a:r>
            <a:endParaRPr lang="vi-VN" sz="2800" kern="0" dirty="0">
              <a:solidFill>
                <a:schemeClr val="accent1"/>
              </a:solidFill>
              <a:ea typeface="Arial-Rounded" panose="020B0500000000000000" pitchFamily="34" charset="0"/>
              <a:cs typeface="Arial-Rounded" panose="020B0500000000000000" pitchFamily="34" charset="0"/>
              <a:sym typeface="Aria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1135" y="1783547"/>
            <a:ext cx="4731261" cy="3630912"/>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6092499" y="1594261"/>
            <a:ext cx="5876199" cy="5263739"/>
          </a:xfrm>
          <a:prstGeom prst="cloudCallout">
            <a:avLst>
              <a:gd name="adj1" fmla="val -75549"/>
              <a:gd name="adj2" fmla="val -4978"/>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mn-ea"/>
              <a:cs typeface="Times New Roman"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200" i="0" u="none" strike="noStrike" kern="0" cap="none" spc="0" normalizeH="0" baseline="0" noProof="0" dirty="0">
                <a:ln>
                  <a:noFill/>
                </a:ln>
                <a:solidFill>
                  <a:schemeClr val="tx1"/>
                </a:solidFill>
                <a:effectLst/>
                <a:uLnTx/>
                <a:uFillTx/>
                <a:ea typeface="+mn-ea"/>
                <a:cs typeface="Times New Roman" pitchFamily="18" charset="0"/>
              </a:rPr>
              <a:t>Em thưa thầy, tuần vừa qua bạn Việt đã rất cố gắng và đạt kết quả học tập cao. Bạn ấy xứng đáng nhận được một chậu cây sen đá của thầy trong tuần này ạ. Em mong rằng món quà của thầy trong tuần này, sẽ dành cho bạn ấy ạ</a:t>
            </a:r>
            <a:r>
              <a:rPr kumimoji="0" lang="en-US" sz="2200" i="0" u="none" strike="noStrike" kern="0" cap="none" spc="0" normalizeH="0" baseline="0" noProof="0" dirty="0">
                <a:ln>
                  <a:noFill/>
                </a:ln>
                <a:solidFill>
                  <a:schemeClr val="tx1"/>
                </a:solidFill>
                <a:effectLst/>
                <a:uLnTx/>
                <a:uFillTx/>
                <a:ea typeface="+mn-ea"/>
                <a:cs typeface="Times New Roman" pitchFamily="18" charset="0"/>
              </a:rPr>
              <a:t>.</a:t>
            </a:r>
            <a:endParaRPr kumimoji="0" lang="en-US" sz="1800" b="0" i="0" u="none" strike="noStrike" kern="0" cap="none" spc="0" normalizeH="0" baseline="0" noProof="0" dirty="0">
              <a:ln>
                <a:noFill/>
              </a:ln>
              <a:solidFill>
                <a:srgbClr val="BAE5E4"/>
              </a:solidFill>
              <a:effectLst/>
              <a:uLnTx/>
              <a:uFillTx/>
              <a:ea typeface="+mn-ea"/>
            </a:endParaRPr>
          </a:p>
        </p:txBody>
      </p:sp>
    </p:spTree>
    <p:extLst>
      <p:ext uri="{BB962C8B-B14F-4D97-AF65-F5344CB8AC3E}">
        <p14:creationId xmlns:p14="http://schemas.microsoft.com/office/powerpoint/2010/main" val="63429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5006"/>
            <a:ext cx="12192000" cy="263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descr="Illustration Featuring Kids In A Classroom Stock Photo, Picture And Royalty  Free Image. Image 82687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1134" y="2407628"/>
            <a:ext cx="5960259" cy="29648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98CD261-C0C6-4F9B-9627-8BC42574CEBD}"/>
              </a:ext>
            </a:extLst>
          </p:cNvPr>
          <p:cNvSpPr txBox="1"/>
          <p:nvPr/>
        </p:nvSpPr>
        <p:spPr>
          <a:xfrm>
            <a:off x="2376841" y="5532050"/>
            <a:ext cx="7948846" cy="923330"/>
          </a:xfrm>
          <a:prstGeom prst="rect">
            <a:avLst/>
          </a:prstGeom>
          <a:noFill/>
        </p:spPr>
        <p:txBody>
          <a:bodyPr wrap="square" rtlCol="0">
            <a:spAutoFit/>
          </a:bodyPr>
          <a:lstStyle/>
          <a:p>
            <a:pPr algn="ctr">
              <a:defRPr/>
            </a:pPr>
            <a:r>
              <a:rPr lang="en-US" sz="5400" dirty="0">
                <a:solidFill>
                  <a:prstClr val="black"/>
                </a:solidFill>
                <a:ea typeface="Arial-Rounded" panose="020B0500000000000000" pitchFamily="34" charset="0"/>
                <a:cs typeface="Arial-Rounded" panose="020B0500000000000000" pitchFamily="34" charset="0"/>
              </a:rPr>
              <a:t>Chia </a:t>
            </a:r>
            <a:r>
              <a:rPr lang="en-US" sz="5400" dirty="0" err="1">
                <a:solidFill>
                  <a:prstClr val="black"/>
                </a:solidFill>
                <a:ea typeface="Arial-Rounded" panose="020B0500000000000000" pitchFamily="34" charset="0"/>
                <a:cs typeface="Arial-Rounded" panose="020B0500000000000000" pitchFamily="34" charset="0"/>
              </a:rPr>
              <a:t>sẻ</a:t>
            </a:r>
            <a:r>
              <a:rPr lang="en-US" sz="5400" dirty="0">
                <a:solidFill>
                  <a:prstClr val="black"/>
                </a:solidFill>
                <a:ea typeface="Arial-Rounded" panose="020B0500000000000000" pitchFamily="34" charset="0"/>
                <a:cs typeface="Arial-Rounded" panose="020B0500000000000000" pitchFamily="34" charset="0"/>
              </a:rPr>
              <a:t> </a:t>
            </a:r>
            <a:r>
              <a:rPr lang="en-US" sz="5400" dirty="0" err="1">
                <a:solidFill>
                  <a:prstClr val="black"/>
                </a:solidFill>
                <a:ea typeface="Arial-Rounded" panose="020B0500000000000000" pitchFamily="34" charset="0"/>
                <a:cs typeface="Arial-Rounded" panose="020B0500000000000000" pitchFamily="34" charset="0"/>
              </a:rPr>
              <a:t>nhóm</a:t>
            </a:r>
            <a:r>
              <a:rPr lang="en-US" sz="5400" dirty="0">
                <a:solidFill>
                  <a:prstClr val="black"/>
                </a:solidFill>
                <a:ea typeface="Arial-Rounded" panose="020B0500000000000000" pitchFamily="34" charset="0"/>
                <a:cs typeface="Arial-Rounded" panose="020B0500000000000000" pitchFamily="34" charset="0"/>
              </a:rPr>
              <a:t> </a:t>
            </a:r>
            <a:r>
              <a:rPr lang="en-US" sz="5400" dirty="0" err="1">
                <a:solidFill>
                  <a:prstClr val="black"/>
                </a:solidFill>
                <a:ea typeface="Arial-Rounded" panose="020B0500000000000000" pitchFamily="34" charset="0"/>
                <a:cs typeface="Arial-Rounded" panose="020B0500000000000000" pitchFamily="34" charset="0"/>
              </a:rPr>
              <a:t>bàn</a:t>
            </a:r>
            <a:endParaRPr lang="en-US" sz="5400" dirty="0">
              <a:solidFill>
                <a:prstClr val="black"/>
              </a:solidFill>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8369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06599" y="641410"/>
            <a:ext cx="8493588" cy="641643"/>
          </a:xfrm>
          <a:prstGeom prst="roundRect">
            <a:avLst/>
          </a:prstGeom>
          <a:solidFill>
            <a:srgbClr val="BAE5E4">
              <a:lumMod val="75000"/>
            </a:srgbClr>
          </a:solidFill>
          <a:ln w="25400" cap="flat" cmpd="sng" algn="ctr">
            <a:solidFill>
              <a:srgbClr val="FFAB4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213054"/>
                </a:solidFill>
                <a:effectLst/>
                <a:uLnTx/>
                <a:uFillTx/>
                <a:ea typeface="+mn-ea"/>
                <a:cs typeface="Times New Roman" pitchFamily="18" charset="0"/>
              </a:rPr>
              <a:t>a) </a:t>
            </a:r>
            <a:r>
              <a:rPr kumimoji="0" lang="en-US" sz="2800" b="0" i="0" u="none" strike="noStrike" kern="0" cap="none" spc="0" normalizeH="0" baseline="0" noProof="0" dirty="0" err="1">
                <a:ln>
                  <a:noFill/>
                </a:ln>
                <a:solidFill>
                  <a:srgbClr val="213054"/>
                </a:solidFill>
                <a:effectLst/>
                <a:uLnTx/>
                <a:uFillTx/>
                <a:ea typeface="+mn-ea"/>
                <a:cs typeface="Times New Roman" pitchFamily="18" charset="0"/>
              </a:rPr>
              <a:t>Bạn</a:t>
            </a:r>
            <a:r>
              <a:rPr kumimoji="0" lang="en-US" sz="2800" b="0" i="0" u="none" strike="noStrike" kern="0" cap="none" spc="0" normalizeH="0" baseline="0" noProof="0" dirty="0">
                <a:ln>
                  <a:noFill/>
                </a:ln>
                <a:solidFill>
                  <a:srgbClr val="213054"/>
                </a:solidFill>
                <a:effectLst/>
                <a:uLnTx/>
                <a:uFillTx/>
                <a:ea typeface="+mn-ea"/>
                <a:cs typeface="Times New Roman" pitchFamily="18" charset="0"/>
              </a:rPr>
              <a:t> </a:t>
            </a:r>
            <a:r>
              <a:rPr kumimoji="0" lang="en-US" sz="2800" b="0" i="0" u="none" strike="noStrike" kern="0" cap="none" spc="0" normalizeH="0" baseline="0" noProof="0" dirty="0" err="1">
                <a:ln>
                  <a:noFill/>
                </a:ln>
                <a:solidFill>
                  <a:srgbClr val="213054"/>
                </a:solidFill>
                <a:effectLst/>
                <a:uLnTx/>
                <a:uFillTx/>
                <a:ea typeface="+mn-ea"/>
                <a:cs typeface="Times New Roman" pitchFamily="18" charset="0"/>
              </a:rPr>
              <a:t>hỏi</a:t>
            </a:r>
            <a:r>
              <a:rPr kumimoji="0" lang="en-US" sz="2800" b="0" i="0" u="none" strike="noStrike" kern="0" cap="none" spc="0" normalizeH="0" baseline="0" noProof="0" dirty="0">
                <a:ln>
                  <a:noFill/>
                </a:ln>
                <a:solidFill>
                  <a:srgbClr val="213054"/>
                </a:solidFill>
                <a:effectLst/>
                <a:uLnTx/>
                <a:uFillTx/>
                <a:ea typeface="+mn-ea"/>
                <a:cs typeface="Times New Roman" pitchFamily="18" charset="0"/>
              </a:rPr>
              <a:t> </a:t>
            </a:r>
            <a:r>
              <a:rPr kumimoji="0" lang="en-US" sz="2800" b="0" i="0" u="none" strike="noStrike" kern="0" cap="none" spc="0" normalizeH="0" baseline="0" noProof="0" dirty="0" err="1">
                <a:ln>
                  <a:noFill/>
                </a:ln>
                <a:solidFill>
                  <a:srgbClr val="213054"/>
                </a:solidFill>
                <a:effectLst/>
                <a:uLnTx/>
                <a:uFillTx/>
                <a:ea typeface="+mn-ea"/>
                <a:cs typeface="Times New Roman" pitchFamily="18" charset="0"/>
              </a:rPr>
              <a:t>mượn</a:t>
            </a:r>
            <a:r>
              <a:rPr kumimoji="0" lang="en-US" sz="2800" b="0" i="0" u="none" strike="noStrike" kern="0" cap="none" spc="0" normalizeH="0" baseline="0" noProof="0" dirty="0">
                <a:ln>
                  <a:noFill/>
                </a:ln>
                <a:solidFill>
                  <a:srgbClr val="213054"/>
                </a:solidFill>
                <a:effectLst/>
                <a:uLnTx/>
                <a:uFillTx/>
                <a:ea typeface="+mn-ea"/>
                <a:cs typeface="Times New Roman" pitchFamily="18" charset="0"/>
              </a:rPr>
              <a:t> </a:t>
            </a:r>
            <a:r>
              <a:rPr kumimoji="0" lang="en-US" sz="2800" b="0" i="0" u="none" strike="noStrike" kern="0" cap="none" spc="0" normalizeH="0" baseline="0" noProof="0" dirty="0" err="1">
                <a:ln>
                  <a:noFill/>
                </a:ln>
                <a:solidFill>
                  <a:srgbClr val="213054"/>
                </a:solidFill>
                <a:effectLst/>
                <a:uLnTx/>
                <a:uFillTx/>
                <a:ea typeface="+mn-ea"/>
                <a:cs typeface="Times New Roman" pitchFamily="18" charset="0"/>
              </a:rPr>
              <a:t>em</a:t>
            </a:r>
            <a:r>
              <a:rPr kumimoji="0" lang="en-US" sz="2800" b="0" i="0" u="none" strike="noStrike" kern="0" cap="none" spc="0" normalizeH="0" baseline="0" noProof="0" dirty="0">
                <a:ln>
                  <a:noFill/>
                </a:ln>
                <a:solidFill>
                  <a:srgbClr val="213054"/>
                </a:solidFill>
                <a:effectLst/>
                <a:uLnTx/>
                <a:uFillTx/>
                <a:ea typeface="+mn-ea"/>
                <a:cs typeface="Times New Roman" pitchFamily="18" charset="0"/>
              </a:rPr>
              <a:t> </a:t>
            </a:r>
            <a:r>
              <a:rPr kumimoji="0" lang="en-US" sz="2800" b="0" i="0" u="none" strike="noStrike" kern="0" cap="none" spc="0" normalizeH="0" baseline="0" noProof="0" dirty="0" err="1">
                <a:ln>
                  <a:noFill/>
                </a:ln>
                <a:solidFill>
                  <a:srgbClr val="213054"/>
                </a:solidFill>
                <a:effectLst/>
                <a:uLnTx/>
                <a:uFillTx/>
                <a:ea typeface="+mn-ea"/>
                <a:cs typeface="Times New Roman" pitchFamily="18" charset="0"/>
              </a:rPr>
              <a:t>chiếc</a:t>
            </a:r>
            <a:r>
              <a:rPr kumimoji="0" lang="en-US" sz="2800" b="0" i="0" u="none" strike="noStrike" kern="0" cap="none" spc="0" normalizeH="0" baseline="0" noProof="0" dirty="0">
                <a:ln>
                  <a:noFill/>
                </a:ln>
                <a:solidFill>
                  <a:srgbClr val="213054"/>
                </a:solidFill>
                <a:effectLst/>
                <a:uLnTx/>
                <a:uFillTx/>
                <a:ea typeface="+mn-ea"/>
                <a:cs typeface="Times New Roman" pitchFamily="18" charset="0"/>
              </a:rPr>
              <a:t> </a:t>
            </a:r>
            <a:r>
              <a:rPr kumimoji="0" lang="en-US" sz="2800" b="0" i="0" u="none" strike="noStrike" kern="0" cap="none" spc="0" normalizeH="0" baseline="0" noProof="0" dirty="0" err="1">
                <a:ln>
                  <a:noFill/>
                </a:ln>
                <a:solidFill>
                  <a:srgbClr val="213054"/>
                </a:solidFill>
                <a:effectLst/>
                <a:uLnTx/>
                <a:uFillTx/>
                <a:ea typeface="+mn-ea"/>
                <a:cs typeface="Times New Roman" pitchFamily="18" charset="0"/>
              </a:rPr>
              <a:t>bút</a:t>
            </a:r>
            <a:r>
              <a:rPr kumimoji="0" lang="en-US" sz="2800" b="0" i="0" u="none" strike="noStrike" kern="0" cap="none" spc="0" normalizeH="0" baseline="0" noProof="0" dirty="0">
                <a:ln>
                  <a:noFill/>
                </a:ln>
                <a:solidFill>
                  <a:srgbClr val="213054"/>
                </a:solidFill>
                <a:effectLst/>
                <a:uLnTx/>
                <a:uFillTx/>
                <a:ea typeface="+mn-ea"/>
                <a:cs typeface="Times New Roman" pitchFamily="18" charset="0"/>
              </a:rPr>
              <a:t> </a:t>
            </a:r>
            <a:r>
              <a:rPr kumimoji="0" lang="en-US" sz="2800" b="0" i="0" u="none" strike="noStrike" kern="0" cap="none" spc="0" normalizeH="0" baseline="0" noProof="0" dirty="0" err="1">
                <a:ln>
                  <a:noFill/>
                </a:ln>
                <a:solidFill>
                  <a:srgbClr val="213054"/>
                </a:solidFill>
                <a:effectLst/>
                <a:uLnTx/>
                <a:uFillTx/>
                <a:ea typeface="+mn-ea"/>
                <a:cs typeface="Times New Roman" pitchFamily="18" charset="0"/>
              </a:rPr>
              <a:t>chì</a:t>
            </a:r>
            <a:r>
              <a:rPr kumimoji="0" lang="en-US" sz="2800" b="0" i="0" u="none" strike="noStrike" kern="0" cap="none" spc="0" normalizeH="0" baseline="0" noProof="0" dirty="0">
                <a:ln>
                  <a:noFill/>
                </a:ln>
                <a:solidFill>
                  <a:srgbClr val="213054"/>
                </a:solidFill>
                <a:effectLst/>
                <a:uLnTx/>
                <a:uFillTx/>
                <a:ea typeface="+mn-ea"/>
                <a:cs typeface="Times New Roman" pitchFamily="18" charset="0"/>
              </a:rPr>
              <a:t> </a:t>
            </a:r>
            <a:r>
              <a:rPr kumimoji="0" lang="en-US" sz="2800" b="0" i="0" u="none" strike="noStrike" kern="0" cap="none" spc="0" normalizeH="0" baseline="0" noProof="0" dirty="0" err="1">
                <a:ln>
                  <a:noFill/>
                </a:ln>
                <a:solidFill>
                  <a:srgbClr val="213054"/>
                </a:solidFill>
                <a:effectLst/>
                <a:uLnTx/>
                <a:uFillTx/>
                <a:ea typeface="+mn-ea"/>
                <a:cs typeface="Times New Roman" pitchFamily="18" charset="0"/>
              </a:rPr>
              <a:t>màu</a:t>
            </a:r>
            <a:endParaRPr kumimoji="0" lang="en-US" sz="2800" b="0" i="0" u="none" strike="noStrike" kern="0" cap="none" spc="0" normalizeH="0" baseline="0" noProof="0" dirty="0">
              <a:ln>
                <a:noFill/>
              </a:ln>
              <a:solidFill>
                <a:srgbClr val="213054"/>
              </a:solidFill>
              <a:effectLst/>
              <a:uLnTx/>
              <a:uFillTx/>
              <a:ea typeface="+mn-ea"/>
              <a:cs typeface="Times New Roman" pitchFamily="18" charset="0"/>
            </a:endParaRP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8503"/>
          <a:stretch/>
        </p:blipFill>
        <p:spPr bwMode="auto">
          <a:xfrm>
            <a:off x="3490498" y="3137836"/>
            <a:ext cx="5572125" cy="323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575082" y="3137836"/>
            <a:ext cx="625642" cy="36576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4173209" y="3098677"/>
            <a:ext cx="625642" cy="36576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n w="0"/>
              <a:solidFill>
                <a:schemeClr val="tx1"/>
              </a:solidFill>
              <a:effectLst>
                <a:outerShdw blurRad="38100" dist="19050" dir="2700000" algn="tl" rotWithShape="0">
                  <a:schemeClr val="dk1">
                    <a:alpha val="40000"/>
                  </a:schemeClr>
                </a:outerShdw>
              </a:effectLst>
            </a:endParaRPr>
          </a:p>
        </p:txBody>
      </p:sp>
      <p:sp>
        <p:nvSpPr>
          <p:cNvPr id="4" name="Oval Callout 3"/>
          <p:cNvSpPr/>
          <p:nvPr/>
        </p:nvSpPr>
        <p:spPr>
          <a:xfrm>
            <a:off x="7575082" y="1184346"/>
            <a:ext cx="4768219" cy="1953490"/>
          </a:xfrm>
          <a:prstGeom prst="wedgeEllipseCallout">
            <a:avLst>
              <a:gd name="adj1" fmla="val -49568"/>
              <a:gd name="adj2" fmla="val 59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en-US" sz="3200" kern="0" dirty="0">
              <a:solidFill>
                <a:srgbClr val="000000"/>
              </a:solidFill>
              <a:cs typeface="Times New Roman" pitchFamily="18" charset="0"/>
            </a:endParaRPr>
          </a:p>
          <a:p>
            <a:pPr lvl="0" algn="ctr">
              <a:defRPr/>
            </a:pPr>
            <a:r>
              <a:rPr lang="en-US" sz="3200" kern="0" dirty="0" err="1">
                <a:solidFill>
                  <a:srgbClr val="FFFF00"/>
                </a:solidFill>
                <a:cs typeface="Times New Roman" pitchFamily="18" charset="0"/>
              </a:rPr>
              <a:t>Hoa</a:t>
            </a:r>
            <a:r>
              <a:rPr lang="en-US" sz="3200" kern="0" dirty="0">
                <a:solidFill>
                  <a:srgbClr val="FFFF00"/>
                </a:solidFill>
                <a:cs typeface="Times New Roman" pitchFamily="18" charset="0"/>
              </a:rPr>
              <a:t> </a:t>
            </a:r>
            <a:r>
              <a:rPr lang="en-US" sz="3200" kern="0" dirty="0" err="1">
                <a:solidFill>
                  <a:srgbClr val="FFFF00"/>
                </a:solidFill>
                <a:cs typeface="Times New Roman" pitchFamily="18" charset="0"/>
              </a:rPr>
              <a:t>ơi</a:t>
            </a:r>
            <a:r>
              <a:rPr lang="en-US" sz="3200" kern="0" dirty="0">
                <a:solidFill>
                  <a:srgbClr val="FFFF00"/>
                </a:solidFill>
                <a:cs typeface="Times New Roman" pitchFamily="18" charset="0"/>
              </a:rPr>
              <a:t>! Cho </a:t>
            </a:r>
            <a:r>
              <a:rPr lang="en-US" sz="3200" kern="0" dirty="0" err="1">
                <a:solidFill>
                  <a:srgbClr val="FFFF00"/>
                </a:solidFill>
                <a:cs typeface="Times New Roman" pitchFamily="18" charset="0"/>
              </a:rPr>
              <a:t>mình</a:t>
            </a:r>
            <a:r>
              <a:rPr lang="en-US" sz="3200" kern="0" dirty="0">
                <a:solidFill>
                  <a:srgbClr val="FFFF00"/>
                </a:solidFill>
                <a:cs typeface="Times New Roman" pitchFamily="18" charset="0"/>
              </a:rPr>
              <a:t> </a:t>
            </a:r>
            <a:r>
              <a:rPr lang="en-US" sz="3200" kern="0" dirty="0" err="1">
                <a:solidFill>
                  <a:srgbClr val="FFFF00"/>
                </a:solidFill>
                <a:cs typeface="Times New Roman" pitchFamily="18" charset="0"/>
              </a:rPr>
              <a:t>mượn</a:t>
            </a:r>
            <a:r>
              <a:rPr lang="en-US" sz="3200" kern="0" dirty="0">
                <a:solidFill>
                  <a:srgbClr val="FFFF00"/>
                </a:solidFill>
                <a:cs typeface="Times New Roman" pitchFamily="18" charset="0"/>
              </a:rPr>
              <a:t> </a:t>
            </a:r>
            <a:r>
              <a:rPr lang="en-US" sz="3200" kern="0" dirty="0" err="1">
                <a:solidFill>
                  <a:srgbClr val="FFFF00"/>
                </a:solidFill>
                <a:cs typeface="Times New Roman" pitchFamily="18" charset="0"/>
              </a:rPr>
              <a:t>chiếc</a:t>
            </a:r>
            <a:r>
              <a:rPr lang="en-US" sz="3200" kern="0" dirty="0">
                <a:solidFill>
                  <a:srgbClr val="FFFF00"/>
                </a:solidFill>
                <a:cs typeface="Times New Roman" pitchFamily="18" charset="0"/>
              </a:rPr>
              <a:t> </a:t>
            </a:r>
            <a:r>
              <a:rPr lang="en-US" sz="3200" kern="0" dirty="0" err="1">
                <a:solidFill>
                  <a:srgbClr val="FFFF00"/>
                </a:solidFill>
                <a:cs typeface="Times New Roman" pitchFamily="18" charset="0"/>
              </a:rPr>
              <a:t>bút</a:t>
            </a:r>
            <a:r>
              <a:rPr lang="en-US" sz="3200" kern="0" dirty="0">
                <a:solidFill>
                  <a:srgbClr val="FFFF00"/>
                </a:solidFill>
                <a:cs typeface="Times New Roman" pitchFamily="18" charset="0"/>
              </a:rPr>
              <a:t> </a:t>
            </a:r>
            <a:r>
              <a:rPr lang="en-US" sz="3200" kern="0" dirty="0" err="1">
                <a:solidFill>
                  <a:srgbClr val="FFFF00"/>
                </a:solidFill>
                <a:cs typeface="Times New Roman" pitchFamily="18" charset="0"/>
              </a:rPr>
              <a:t>chì</a:t>
            </a:r>
            <a:r>
              <a:rPr lang="en-US" sz="3200" kern="0" dirty="0">
                <a:solidFill>
                  <a:srgbClr val="FFFF00"/>
                </a:solidFill>
                <a:cs typeface="Times New Roman" pitchFamily="18" charset="0"/>
              </a:rPr>
              <a:t> </a:t>
            </a:r>
            <a:r>
              <a:rPr lang="en-US" sz="3200" kern="0" dirty="0" err="1">
                <a:solidFill>
                  <a:srgbClr val="FFFF00"/>
                </a:solidFill>
                <a:cs typeface="Times New Roman" pitchFamily="18" charset="0"/>
              </a:rPr>
              <a:t>với</a:t>
            </a:r>
            <a:r>
              <a:rPr lang="en-US" sz="3200" kern="0" dirty="0">
                <a:solidFill>
                  <a:srgbClr val="FFFF00"/>
                </a:solidFill>
                <a:cs typeface="Times New Roman" pitchFamily="18" charset="0"/>
              </a:rPr>
              <a:t>!</a:t>
            </a:r>
            <a:endParaRPr lang="en-US" sz="3200" kern="0" dirty="0">
              <a:solidFill>
                <a:srgbClr val="FFFF00"/>
              </a:solidFill>
            </a:endParaRPr>
          </a:p>
          <a:p>
            <a:pPr algn="ctr"/>
            <a:endParaRPr lang="en-US" sz="3200" dirty="0">
              <a:solidFill>
                <a:srgbClr val="FFFF00"/>
              </a:solidFill>
            </a:endParaRPr>
          </a:p>
        </p:txBody>
      </p:sp>
      <p:sp>
        <p:nvSpPr>
          <p:cNvPr id="6" name="Oval Callout 5"/>
          <p:cNvSpPr/>
          <p:nvPr/>
        </p:nvSpPr>
        <p:spPr>
          <a:xfrm>
            <a:off x="7745129" y="1226226"/>
            <a:ext cx="3931051" cy="2104382"/>
          </a:xfrm>
          <a:prstGeom prst="wedgeEllipseCallout">
            <a:avLst>
              <a:gd name="adj1" fmla="val -53781"/>
              <a:gd name="adj2" fmla="val 508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bg1"/>
                </a:solidFill>
                <a:cs typeface="Times New Roman" pitchFamily="18" charset="0"/>
              </a:rPr>
              <a:t>Mình</a:t>
            </a:r>
            <a:r>
              <a:rPr lang="en-US" sz="3600" dirty="0">
                <a:solidFill>
                  <a:schemeClr val="bg1"/>
                </a:solidFill>
                <a:cs typeface="Times New Roman" pitchFamily="18" charset="0"/>
              </a:rPr>
              <a:t> </a:t>
            </a:r>
            <a:r>
              <a:rPr lang="en-US" sz="3600" dirty="0" err="1">
                <a:solidFill>
                  <a:schemeClr val="bg1"/>
                </a:solidFill>
                <a:cs typeface="Times New Roman" pitchFamily="18" charset="0"/>
              </a:rPr>
              <a:t>cảm</a:t>
            </a:r>
            <a:r>
              <a:rPr lang="en-US" sz="3600" dirty="0">
                <a:solidFill>
                  <a:schemeClr val="bg1"/>
                </a:solidFill>
                <a:cs typeface="Times New Roman" pitchFamily="18" charset="0"/>
              </a:rPr>
              <a:t> </a:t>
            </a:r>
            <a:r>
              <a:rPr lang="en-US" sz="3600" dirty="0" err="1">
                <a:solidFill>
                  <a:schemeClr val="bg1"/>
                </a:solidFill>
                <a:cs typeface="Times New Roman" pitchFamily="18" charset="0"/>
              </a:rPr>
              <a:t>ơn</a:t>
            </a:r>
            <a:r>
              <a:rPr lang="en-US" sz="3600" dirty="0">
                <a:solidFill>
                  <a:schemeClr val="bg1"/>
                </a:solidFill>
                <a:cs typeface="Times New Roman" pitchFamily="18" charset="0"/>
              </a:rPr>
              <a:t>!</a:t>
            </a:r>
          </a:p>
        </p:txBody>
      </p:sp>
      <p:sp>
        <p:nvSpPr>
          <p:cNvPr id="5" name="Oval Callout 4"/>
          <p:cNvSpPr/>
          <p:nvPr/>
        </p:nvSpPr>
        <p:spPr>
          <a:xfrm>
            <a:off x="406599" y="1469772"/>
            <a:ext cx="3889806" cy="1724891"/>
          </a:xfrm>
          <a:prstGeom prst="wedgeEllipseCallout">
            <a:avLst>
              <a:gd name="adj1" fmla="val 64104"/>
              <a:gd name="adj2" fmla="val 678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bg1"/>
                </a:solidFill>
                <a:cs typeface="Times New Roman" pitchFamily="18" charset="0"/>
              </a:rPr>
              <a:t>Đây</a:t>
            </a:r>
            <a:r>
              <a:rPr lang="vi-VN" sz="3600" dirty="0">
                <a:solidFill>
                  <a:schemeClr val="bg1"/>
                </a:solidFill>
                <a:cs typeface="Times New Roman" pitchFamily="18" charset="0"/>
              </a:rPr>
              <a:t>, cậu  dùng đi</a:t>
            </a:r>
            <a:r>
              <a:rPr lang="en-US" sz="3600" dirty="0">
                <a:solidFill>
                  <a:schemeClr val="bg1"/>
                </a:solidFill>
                <a:cs typeface="Times New Roman" pitchFamily="18" charset="0"/>
              </a:rPr>
              <a:t>!</a:t>
            </a:r>
          </a:p>
        </p:txBody>
      </p:sp>
    </p:spTree>
    <p:extLst>
      <p:ext uri="{BB962C8B-B14F-4D97-AF65-F5344CB8AC3E}">
        <p14:creationId xmlns:p14="http://schemas.microsoft.com/office/powerpoint/2010/main" val="18695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10" presetClass="exit" presetSubtype="0" fill="hold" grpId="1" nodeType="with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g.loigiaihay.com/picture/question_lgh/2021_41/1621587846-egvb.jpg"/>
          <p:cNvPicPr>
            <a:picLocks noChangeAspect="1" noChangeArrowheads="1"/>
          </p:cNvPicPr>
          <p:nvPr/>
        </p:nvPicPr>
        <p:blipFill rotWithShape="1">
          <a:blip r:embed="rId2">
            <a:extLst>
              <a:ext uri="{28A0092B-C50C-407E-A947-70E740481C1C}">
                <a14:useLocalDpi xmlns:a14="http://schemas.microsoft.com/office/drawing/2010/main" val="0"/>
              </a:ext>
            </a:extLst>
          </a:blip>
          <a:srcRect r="46740"/>
          <a:stretch/>
        </p:blipFill>
        <p:spPr bwMode="auto">
          <a:xfrm>
            <a:off x="2510119" y="1039091"/>
            <a:ext cx="7298900" cy="5818909"/>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p:cNvSpPr/>
          <p:nvPr/>
        </p:nvSpPr>
        <p:spPr>
          <a:xfrm>
            <a:off x="1362636" y="1150389"/>
            <a:ext cx="3608155" cy="1200330"/>
          </a:xfrm>
          <a:prstGeom prst="cloudCallout">
            <a:avLst>
              <a:gd name="adj1" fmla="val 62027"/>
              <a:gd name="adj2" fmla="val -8132"/>
            </a:avLst>
          </a:prstGeom>
          <a:ln/>
        </p:spPr>
        <p:style>
          <a:lnRef idx="1">
            <a:schemeClr val="accent6"/>
          </a:lnRef>
          <a:fillRef idx="3">
            <a:schemeClr val="accent6"/>
          </a:fillRef>
          <a:effectRef idx="2">
            <a:schemeClr val="accent6"/>
          </a:effectRef>
          <a:fontRef idx="minor">
            <a:schemeClr val="lt1"/>
          </a:fontRef>
        </p:style>
        <p:txBody>
          <a:bodyPr rtlCol="0" anchor="ctr"/>
          <a:lstStyle/>
          <a:p>
            <a:pPr lvl="0" algn="ctr"/>
            <a:r>
              <a:rPr lang="en-US" sz="2400" dirty="0" err="1">
                <a:solidFill>
                  <a:srgbClr val="000000"/>
                </a:solidFill>
              </a:rPr>
              <a:t>Mình</a:t>
            </a:r>
            <a:r>
              <a:rPr lang="en-US" sz="2400" dirty="0">
                <a:solidFill>
                  <a:srgbClr val="000000"/>
                </a:solidFill>
              </a:rPr>
              <a:t> </a:t>
            </a:r>
            <a:r>
              <a:rPr lang="en-US" sz="2400" dirty="0" err="1">
                <a:solidFill>
                  <a:srgbClr val="000000"/>
                </a:solidFill>
              </a:rPr>
              <a:t>xin</a:t>
            </a:r>
            <a:r>
              <a:rPr lang="en-US" sz="2400" dirty="0">
                <a:solidFill>
                  <a:srgbClr val="000000"/>
                </a:solidFill>
              </a:rPr>
              <a:t> </a:t>
            </a:r>
            <a:r>
              <a:rPr lang="en-US" sz="2400" dirty="0" err="1">
                <a:solidFill>
                  <a:srgbClr val="000000"/>
                </a:solidFill>
              </a:rPr>
              <a:t>lỗi</a:t>
            </a:r>
            <a:r>
              <a:rPr lang="en-US" sz="2400" dirty="0">
                <a:solidFill>
                  <a:srgbClr val="000000"/>
                </a:solidFill>
              </a:rPr>
              <a:t>!</a:t>
            </a:r>
            <a:endParaRPr kumimoji="0" lang="vi-VN" sz="2400" b="0" i="0" u="none" strike="noStrike" kern="0" cap="none" spc="0" normalizeH="0" baseline="0" noProof="0" dirty="0">
              <a:ln>
                <a:noFill/>
              </a:ln>
              <a:solidFill>
                <a:sysClr val="windowText" lastClr="000000"/>
              </a:solidFill>
              <a:effectLst/>
              <a:uLnTx/>
              <a:uFillTx/>
              <a:cs typeface="Times New Roman" pitchFamily="18" charset="0"/>
            </a:endParaRPr>
          </a:p>
        </p:txBody>
      </p:sp>
      <p:sp>
        <p:nvSpPr>
          <p:cNvPr id="4" name="TextBox 3"/>
          <p:cNvSpPr txBox="1"/>
          <p:nvPr/>
        </p:nvSpPr>
        <p:spPr>
          <a:xfrm>
            <a:off x="1362636" y="5168703"/>
            <a:ext cx="10405138"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dirty="0" err="1">
                <a:solidFill>
                  <a:srgbClr val="FF0000"/>
                </a:solidFill>
                <a:cs typeface="Times New Roman" pitchFamily="18" charset="0"/>
              </a:rPr>
              <a:t>Bạn</a:t>
            </a:r>
            <a:r>
              <a:rPr lang="en-US" sz="3600" dirty="0">
                <a:solidFill>
                  <a:srgbClr val="FF0000"/>
                </a:solidFill>
                <a:cs typeface="Times New Roman" pitchFamily="18" charset="0"/>
              </a:rPr>
              <a:t> </a:t>
            </a:r>
            <a:r>
              <a:rPr lang="en-US" sz="3600" dirty="0" err="1">
                <a:solidFill>
                  <a:srgbClr val="FF0000"/>
                </a:solidFill>
                <a:cs typeface="Times New Roman" pitchFamily="18" charset="0"/>
              </a:rPr>
              <a:t>ngồi</a:t>
            </a:r>
            <a:r>
              <a:rPr lang="en-US" sz="3600" dirty="0">
                <a:solidFill>
                  <a:srgbClr val="FF0000"/>
                </a:solidFill>
                <a:cs typeface="Times New Roman" pitchFamily="18" charset="0"/>
              </a:rPr>
              <a:t> </a:t>
            </a:r>
            <a:r>
              <a:rPr lang="en-US" sz="3600" dirty="0" err="1">
                <a:solidFill>
                  <a:srgbClr val="FF0000"/>
                </a:solidFill>
                <a:cs typeface="Times New Roman" pitchFamily="18" charset="0"/>
              </a:rPr>
              <a:t>bên</a:t>
            </a:r>
            <a:r>
              <a:rPr lang="en-US" sz="3600" dirty="0">
                <a:solidFill>
                  <a:srgbClr val="FF0000"/>
                </a:solidFill>
                <a:cs typeface="Times New Roman" pitchFamily="18" charset="0"/>
              </a:rPr>
              <a:t> </a:t>
            </a:r>
            <a:r>
              <a:rPr lang="en-US" sz="3600" dirty="0" err="1">
                <a:solidFill>
                  <a:srgbClr val="FF0000"/>
                </a:solidFill>
                <a:cs typeface="Times New Roman" pitchFamily="18" charset="0"/>
              </a:rPr>
              <a:t>cạnh</a:t>
            </a:r>
            <a:r>
              <a:rPr lang="en-US" sz="3600" dirty="0">
                <a:solidFill>
                  <a:srgbClr val="FF0000"/>
                </a:solidFill>
                <a:cs typeface="Times New Roman" pitchFamily="18" charset="0"/>
              </a:rPr>
              <a:t> </a:t>
            </a:r>
            <a:r>
              <a:rPr lang="en-US" sz="3600" dirty="0" err="1">
                <a:solidFill>
                  <a:srgbClr val="FF0000"/>
                </a:solidFill>
                <a:cs typeface="Times New Roman" pitchFamily="18" charset="0"/>
              </a:rPr>
              <a:t>nói</a:t>
            </a:r>
            <a:r>
              <a:rPr lang="en-US" sz="3600" dirty="0">
                <a:solidFill>
                  <a:srgbClr val="FF0000"/>
                </a:solidFill>
                <a:cs typeface="Times New Roman" pitchFamily="18" charset="0"/>
              </a:rPr>
              <a:t> </a:t>
            </a:r>
            <a:r>
              <a:rPr lang="en-US" sz="3600" dirty="0" err="1">
                <a:solidFill>
                  <a:srgbClr val="FF0000"/>
                </a:solidFill>
                <a:cs typeface="Times New Roman" pitchFamily="18" charset="0"/>
              </a:rPr>
              <a:t>chuyện</a:t>
            </a:r>
            <a:r>
              <a:rPr lang="en-US" sz="3600" dirty="0">
                <a:solidFill>
                  <a:srgbClr val="FF0000"/>
                </a:solidFill>
                <a:cs typeface="Times New Roman" pitchFamily="18" charset="0"/>
              </a:rPr>
              <a:t> </a:t>
            </a:r>
            <a:r>
              <a:rPr lang="en-US" sz="3600" dirty="0" err="1">
                <a:solidFill>
                  <a:srgbClr val="FF0000"/>
                </a:solidFill>
                <a:cs typeface="Times New Roman" pitchFamily="18" charset="0"/>
              </a:rPr>
              <a:t>trong</a:t>
            </a:r>
            <a:r>
              <a:rPr lang="en-US" sz="3600" dirty="0">
                <a:solidFill>
                  <a:srgbClr val="FF0000"/>
                </a:solidFill>
                <a:cs typeface="Times New Roman" pitchFamily="18" charset="0"/>
              </a:rPr>
              <a:t> </a:t>
            </a:r>
            <a:r>
              <a:rPr lang="en-US" sz="3600" dirty="0" err="1">
                <a:solidFill>
                  <a:srgbClr val="FF0000"/>
                </a:solidFill>
                <a:cs typeface="Times New Roman" pitchFamily="18" charset="0"/>
              </a:rPr>
              <a:t>giờ</a:t>
            </a:r>
            <a:r>
              <a:rPr lang="en-US" sz="3600" dirty="0">
                <a:solidFill>
                  <a:srgbClr val="FF0000"/>
                </a:solidFill>
                <a:cs typeface="Times New Roman" pitchFamily="18" charset="0"/>
              </a:rPr>
              <a:t> </a:t>
            </a:r>
            <a:r>
              <a:rPr lang="en-US" sz="3600" dirty="0" err="1">
                <a:solidFill>
                  <a:srgbClr val="FF0000"/>
                </a:solidFill>
                <a:cs typeface="Times New Roman" pitchFamily="18" charset="0"/>
              </a:rPr>
              <a:t>học</a:t>
            </a:r>
            <a:r>
              <a:rPr lang="en-US" sz="3600" dirty="0">
                <a:solidFill>
                  <a:srgbClr val="FF0000"/>
                </a:solidFill>
                <a:cs typeface="Times New Roman" pitchFamily="18" charset="0"/>
              </a:rPr>
              <a:t>, </a:t>
            </a:r>
            <a:r>
              <a:rPr lang="en-US" sz="3600" dirty="0" err="1">
                <a:solidFill>
                  <a:srgbClr val="FF0000"/>
                </a:solidFill>
                <a:cs typeface="Times New Roman" pitchFamily="18" charset="0"/>
              </a:rPr>
              <a:t>em</a:t>
            </a:r>
            <a:r>
              <a:rPr lang="en-US" sz="3600" dirty="0">
                <a:solidFill>
                  <a:srgbClr val="FF0000"/>
                </a:solidFill>
                <a:cs typeface="Times New Roman" pitchFamily="18" charset="0"/>
              </a:rPr>
              <a:t> </a:t>
            </a:r>
            <a:r>
              <a:rPr lang="en-US" sz="3600" dirty="0" err="1">
                <a:solidFill>
                  <a:srgbClr val="FF0000"/>
                </a:solidFill>
                <a:cs typeface="Times New Roman" pitchFamily="18" charset="0"/>
              </a:rPr>
              <a:t>nhắc</a:t>
            </a:r>
            <a:r>
              <a:rPr lang="en-US" sz="3600" dirty="0">
                <a:solidFill>
                  <a:srgbClr val="FF0000"/>
                </a:solidFill>
                <a:cs typeface="Times New Roman" pitchFamily="18" charset="0"/>
              </a:rPr>
              <a:t> </a:t>
            </a:r>
            <a:r>
              <a:rPr lang="en-US" sz="3600" dirty="0" err="1">
                <a:solidFill>
                  <a:srgbClr val="FF0000"/>
                </a:solidFill>
                <a:cs typeface="Times New Roman" pitchFamily="18" charset="0"/>
              </a:rPr>
              <a:t>bạn</a:t>
            </a:r>
            <a:r>
              <a:rPr lang="en-US" sz="3600" dirty="0">
                <a:solidFill>
                  <a:srgbClr val="FF0000"/>
                </a:solidFill>
                <a:cs typeface="Times New Roman" pitchFamily="18" charset="0"/>
              </a:rPr>
              <a:t> </a:t>
            </a:r>
            <a:r>
              <a:rPr lang="en-US" sz="3600" dirty="0" err="1">
                <a:solidFill>
                  <a:srgbClr val="FF0000"/>
                </a:solidFill>
                <a:cs typeface="Times New Roman" pitchFamily="18" charset="0"/>
              </a:rPr>
              <a:t>giữ</a:t>
            </a:r>
            <a:r>
              <a:rPr lang="en-US" sz="3600" dirty="0">
                <a:solidFill>
                  <a:srgbClr val="FF0000"/>
                </a:solidFill>
                <a:cs typeface="Times New Roman" pitchFamily="18" charset="0"/>
              </a:rPr>
              <a:t> </a:t>
            </a:r>
            <a:r>
              <a:rPr lang="en-US" sz="3600" dirty="0" err="1">
                <a:solidFill>
                  <a:srgbClr val="FF0000"/>
                </a:solidFill>
                <a:cs typeface="Times New Roman" pitchFamily="18" charset="0"/>
              </a:rPr>
              <a:t>trật</a:t>
            </a:r>
            <a:r>
              <a:rPr lang="en-US" sz="3600" dirty="0">
                <a:solidFill>
                  <a:srgbClr val="FF0000"/>
                </a:solidFill>
                <a:cs typeface="Times New Roman" pitchFamily="18" charset="0"/>
              </a:rPr>
              <a:t> </a:t>
            </a:r>
            <a:r>
              <a:rPr lang="en-US" sz="3600" dirty="0" err="1">
                <a:solidFill>
                  <a:srgbClr val="FF0000"/>
                </a:solidFill>
                <a:cs typeface="Times New Roman" pitchFamily="18" charset="0"/>
              </a:rPr>
              <a:t>tự</a:t>
            </a:r>
            <a:r>
              <a:rPr lang="en-US" sz="3600" dirty="0">
                <a:solidFill>
                  <a:srgbClr val="FF0000"/>
                </a:solidFill>
                <a:cs typeface="Times New Roman" pitchFamily="18" charset="0"/>
              </a:rPr>
              <a:t>.</a:t>
            </a:r>
          </a:p>
        </p:txBody>
      </p:sp>
      <p:sp>
        <p:nvSpPr>
          <p:cNvPr id="5" name="Oval Callout 4"/>
          <p:cNvSpPr/>
          <p:nvPr/>
        </p:nvSpPr>
        <p:spPr>
          <a:xfrm>
            <a:off x="9270789" y="462354"/>
            <a:ext cx="2921211" cy="2653379"/>
          </a:xfrm>
          <a:prstGeom prst="wedgeEllipseCallout">
            <a:avLst>
              <a:gd name="adj1" fmla="val -117443"/>
              <a:gd name="adj2" fmla="val 58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Cô</a:t>
            </a:r>
            <a:r>
              <a:rPr lang="en-US" sz="2400" dirty="0"/>
              <a:t> </a:t>
            </a:r>
            <a:r>
              <a:rPr lang="en-US" sz="2400" dirty="0" err="1"/>
              <a:t>giáo</a:t>
            </a:r>
            <a:r>
              <a:rPr lang="en-US" sz="2400" dirty="0"/>
              <a:t> </a:t>
            </a:r>
            <a:r>
              <a:rPr lang="en-US" sz="2400" dirty="0" err="1"/>
              <a:t>đang</a:t>
            </a:r>
            <a:r>
              <a:rPr lang="en-US" sz="2400" dirty="0"/>
              <a:t> </a:t>
            </a:r>
            <a:r>
              <a:rPr lang="en-US" sz="2400" dirty="0" err="1"/>
              <a:t>giảng</a:t>
            </a:r>
            <a:r>
              <a:rPr lang="en-US" sz="2400" dirty="0"/>
              <a:t> </a:t>
            </a:r>
            <a:r>
              <a:rPr lang="en-US" sz="2400" dirty="0" err="1"/>
              <a:t>bài</a:t>
            </a:r>
            <a:r>
              <a:rPr lang="en-US" sz="2400" dirty="0"/>
              <a:t>. </a:t>
            </a:r>
            <a:r>
              <a:rPr lang="en-US" sz="2400" dirty="0" err="1"/>
              <a:t>Bạn</a:t>
            </a:r>
            <a:r>
              <a:rPr lang="en-US" sz="2400" dirty="0"/>
              <a:t> </a:t>
            </a:r>
            <a:r>
              <a:rPr lang="en-US" sz="2400" dirty="0" err="1"/>
              <a:t>đừng</a:t>
            </a:r>
            <a:r>
              <a:rPr lang="en-US" sz="2400" dirty="0"/>
              <a:t> </a:t>
            </a:r>
            <a:r>
              <a:rPr lang="en-US" sz="2400" dirty="0" err="1"/>
              <a:t>nói</a:t>
            </a:r>
            <a:r>
              <a:rPr lang="en-US" sz="2400" dirty="0"/>
              <a:t> </a:t>
            </a:r>
            <a:r>
              <a:rPr lang="en-US" sz="2400" dirty="0" err="1"/>
              <a:t>chuyện</a:t>
            </a:r>
            <a:r>
              <a:rPr lang="en-US" sz="2400" dirty="0"/>
              <a:t> </a:t>
            </a:r>
            <a:r>
              <a:rPr lang="en-US" sz="2400" dirty="0" err="1"/>
              <a:t>riêng</a:t>
            </a:r>
            <a:r>
              <a:rPr lang="en-US" sz="2400" dirty="0"/>
              <a:t> </a:t>
            </a:r>
            <a:r>
              <a:rPr lang="en-US" sz="2400" dirty="0" err="1"/>
              <a:t>nhé</a:t>
            </a:r>
            <a:r>
              <a:rPr lang="en-US" sz="2400" dirty="0"/>
              <a:t> !</a:t>
            </a:r>
          </a:p>
        </p:txBody>
      </p:sp>
    </p:spTree>
    <p:extLst>
      <p:ext uri="{BB962C8B-B14F-4D97-AF65-F5344CB8AC3E}">
        <p14:creationId xmlns:p14="http://schemas.microsoft.com/office/powerpoint/2010/main" val="263865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421167B2-B9C0-4A1A-B847-1459A6305C33}"/>
              </a:ext>
            </a:extLst>
          </p:cNvPr>
          <p:cNvSpPr txBox="1">
            <a:spLocks/>
          </p:cNvSpPr>
          <p:nvPr/>
        </p:nvSpPr>
        <p:spPr>
          <a:xfrm>
            <a:off x="1940315" y="2866322"/>
            <a:ext cx="9144000" cy="8985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UTM Avo" panose="02040603050506020204" pitchFamily="18" charset="0"/>
                <a:ea typeface="+mj-ea"/>
                <a:cs typeface="+mj-cs"/>
              </a:defRPr>
            </a:lvl1pPr>
          </a:lstStyle>
          <a:p>
            <a:r>
              <a:rPr lang="en-US" sz="4800" b="1" dirty="0">
                <a:solidFill>
                  <a:srgbClr val="FF8119"/>
                </a:solidFill>
              </a:rPr>
              <a:t>Hoc10 </a:t>
            </a:r>
            <a:r>
              <a:rPr lang="en-US" sz="4800" b="1" dirty="0" err="1">
                <a:solidFill>
                  <a:srgbClr val="FF8119"/>
                </a:solidFill>
              </a:rPr>
              <a:t>chúc</a:t>
            </a:r>
            <a:r>
              <a:rPr lang="en-US" sz="4800" b="1" dirty="0">
                <a:solidFill>
                  <a:srgbClr val="FF8119"/>
                </a:solidFill>
              </a:rPr>
              <a:t> </a:t>
            </a:r>
            <a:r>
              <a:rPr lang="en-US" sz="4800" b="1" dirty="0" err="1">
                <a:solidFill>
                  <a:srgbClr val="FF8119"/>
                </a:solidFill>
              </a:rPr>
              <a:t>các</a:t>
            </a:r>
            <a:r>
              <a:rPr lang="en-US" sz="4800" b="1" dirty="0">
                <a:solidFill>
                  <a:srgbClr val="FF8119"/>
                </a:solidFill>
              </a:rPr>
              <a:t> </a:t>
            </a:r>
            <a:r>
              <a:rPr lang="en-US" sz="4800" b="1" dirty="0" err="1">
                <a:solidFill>
                  <a:srgbClr val="FF8119"/>
                </a:solidFill>
              </a:rPr>
              <a:t>em</a:t>
            </a:r>
            <a:r>
              <a:rPr lang="en-US" sz="4800" b="1" dirty="0">
                <a:solidFill>
                  <a:srgbClr val="FF8119"/>
                </a:solidFill>
              </a:rPr>
              <a:t> </a:t>
            </a:r>
            <a:r>
              <a:rPr lang="en-US" sz="4800" b="1" dirty="0" err="1">
                <a:solidFill>
                  <a:srgbClr val="FF8119"/>
                </a:solidFill>
              </a:rPr>
              <a:t>học</a:t>
            </a:r>
            <a:r>
              <a:rPr lang="en-US" sz="4800" b="1" dirty="0">
                <a:solidFill>
                  <a:srgbClr val="FF8119"/>
                </a:solidFill>
              </a:rPr>
              <a:t> </a:t>
            </a:r>
            <a:r>
              <a:rPr lang="en-US" sz="4800" b="1" dirty="0" err="1">
                <a:solidFill>
                  <a:srgbClr val="FF8119"/>
                </a:solidFill>
              </a:rPr>
              <a:t>tốt</a:t>
            </a:r>
            <a:r>
              <a:rPr lang="en-US" sz="4800" b="1" dirty="0">
                <a:solidFill>
                  <a:srgbClr val="FF8119"/>
                </a:solidFill>
              </a:rPr>
              <a:t>!</a:t>
            </a:r>
          </a:p>
        </p:txBody>
      </p:sp>
    </p:spTree>
    <p:extLst>
      <p:ext uri="{BB962C8B-B14F-4D97-AF65-F5344CB8AC3E}">
        <p14:creationId xmlns:p14="http://schemas.microsoft.com/office/powerpoint/2010/main" val="3634121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3E038C-724D-4E8F-AB85-053A6E62BFA1}"/>
              </a:ext>
            </a:extLst>
          </p:cNvPr>
          <p:cNvPicPr>
            <a:picLocks noChangeAspect="1"/>
          </p:cNvPicPr>
          <p:nvPr/>
        </p:nvPicPr>
        <p:blipFill>
          <a:blip r:embed="rId2"/>
          <a:stretch>
            <a:fillRect/>
          </a:stretch>
        </p:blipFill>
        <p:spPr>
          <a:xfrm>
            <a:off x="0" y="439069"/>
            <a:ext cx="12192000" cy="6418931"/>
          </a:xfrm>
          <a:prstGeom prst="rect">
            <a:avLst/>
          </a:prstGeom>
        </p:spPr>
      </p:pic>
      <p:pic>
        <p:nvPicPr>
          <p:cNvPr id="4" name="Picture 3">
            <a:extLst>
              <a:ext uri="{FF2B5EF4-FFF2-40B4-BE49-F238E27FC236}">
                <a16:creationId xmlns:a16="http://schemas.microsoft.com/office/drawing/2014/main" id="{D4945C6A-FE9B-41DE-89C9-10046C5F06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0763" y="0"/>
            <a:ext cx="6858000" cy="6858000"/>
          </a:xfrm>
          <a:prstGeom prst="rect">
            <a:avLst/>
          </a:prstGeom>
        </p:spPr>
      </p:pic>
      <p:sp>
        <p:nvSpPr>
          <p:cNvPr id="5" name="TextBox 4">
            <a:extLst>
              <a:ext uri="{FF2B5EF4-FFF2-40B4-BE49-F238E27FC236}">
                <a16:creationId xmlns:a16="http://schemas.microsoft.com/office/drawing/2014/main" id="{BBA4836A-DF27-4581-8298-3F6E0E72B9E5}"/>
              </a:ext>
            </a:extLst>
          </p:cNvPr>
          <p:cNvSpPr txBox="1"/>
          <p:nvPr/>
        </p:nvSpPr>
        <p:spPr>
          <a:xfrm>
            <a:off x="3458308" y="3429000"/>
            <a:ext cx="5275384" cy="1015663"/>
          </a:xfrm>
          <a:prstGeom prst="rect">
            <a:avLst/>
          </a:prstGeom>
          <a:noFill/>
        </p:spPr>
        <p:txBody>
          <a:bodyPr wrap="square" rtlCol="0">
            <a:spAutoFit/>
          </a:bodyPr>
          <a:lstStyle/>
          <a:p>
            <a:pPr algn="ctr" defTabSz="1219078"/>
            <a:r>
              <a:rPr lang="en-US" sz="6000" b="1" dirty="0">
                <a:solidFill>
                  <a:srgbClr val="F20000"/>
                </a:solidFill>
                <a:effectLst>
                  <a:outerShdw blurRad="38100" dist="38100" dir="2700000" algn="tl">
                    <a:srgbClr val="000000">
                      <a:alpha val="43137"/>
                    </a:srgbClr>
                  </a:outerShdw>
                </a:effectLst>
                <a:latin typeface="+mj-lt"/>
                <a:cs typeface="Times New Roman" panose="02020603050405020304" pitchFamily="18" charset="0"/>
              </a:rPr>
              <a:t>KHỞI ĐỘNG</a:t>
            </a:r>
          </a:p>
        </p:txBody>
      </p:sp>
    </p:spTree>
    <p:extLst>
      <p:ext uri="{BB962C8B-B14F-4D97-AF65-F5344CB8AC3E}">
        <p14:creationId xmlns:p14="http://schemas.microsoft.com/office/powerpoint/2010/main" val="2379545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606932"/>
            <a:ext cx="12192000" cy="3327400"/>
          </a:xfrm>
          <a:prstGeom prst="rect">
            <a:avLst/>
          </a:prstGeom>
        </p:spPr>
      </p:pic>
      <p:pic>
        <p:nvPicPr>
          <p:cNvPr id="614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10124" r="-2133" b="21481"/>
          <a:stretch>
            <a:fillRect/>
          </a:stretch>
        </p:blipFill>
        <p:spPr bwMode="auto">
          <a:xfrm>
            <a:off x="0" y="432079"/>
            <a:ext cx="12453257" cy="4224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18901" r="-2198" b="21978"/>
          <a:stretch>
            <a:fillRect/>
          </a:stretch>
        </p:blipFill>
        <p:spPr bwMode="auto">
          <a:xfrm>
            <a:off x="3141407" y="2171684"/>
            <a:ext cx="6257918" cy="4686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045550" y="910505"/>
            <a:ext cx="5353774"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solidFill>
                  <a:srgbClr val="FF0000"/>
                </a:solidFill>
                <a:effectLst>
                  <a:outerShdw blurRad="50800" dist="39000" dir="5460000" algn="tl">
                    <a:srgbClr val="000000">
                      <a:alpha val="38000"/>
                    </a:srgbClr>
                  </a:outerShdw>
                </a:effectLst>
                <a:latin typeface="+mj-lt"/>
                <a:ea typeface="Arial-Rounded" panose="020B0500000000000000" charset="0"/>
                <a:cs typeface="Arial-Rounded" panose="020B0500000000000000" charset="0"/>
              </a:rPr>
              <a:t>Xe </a:t>
            </a:r>
            <a:r>
              <a:rPr lang="en-US" sz="3600" b="1" dirty="0" err="1">
                <a:ln w="11430"/>
                <a:solidFill>
                  <a:srgbClr val="FF0000"/>
                </a:solidFill>
                <a:effectLst>
                  <a:outerShdw blurRad="50800" dist="39000" dir="5460000" algn="tl">
                    <a:srgbClr val="000000">
                      <a:alpha val="38000"/>
                    </a:srgbClr>
                  </a:outerShdw>
                </a:effectLst>
                <a:latin typeface="+mj-lt"/>
                <a:ea typeface="Arial-Rounded" panose="020B0500000000000000" charset="0"/>
                <a:cs typeface="Arial-Rounded" panose="020B0500000000000000" charset="0"/>
              </a:rPr>
              <a:t>buýt</a:t>
            </a:r>
            <a:r>
              <a:rPr lang="en-US" sz="3600" b="1" dirty="0">
                <a:ln w="11430"/>
                <a:solidFill>
                  <a:srgbClr val="FF0000"/>
                </a:solidFill>
                <a:effectLst>
                  <a:outerShdw blurRad="50800" dist="39000" dir="5460000" algn="tl">
                    <a:srgbClr val="000000">
                      <a:alpha val="38000"/>
                    </a:srgbClr>
                  </a:outerShdw>
                </a:effectLst>
                <a:latin typeface="+mj-lt"/>
                <a:ea typeface="Arial-Rounded" panose="020B0500000000000000" charset="0"/>
                <a:cs typeface="Arial-Rounded" panose="020B0500000000000000" charset="0"/>
              </a:rPr>
              <a:t> </a:t>
            </a:r>
            <a:r>
              <a:rPr lang="en-US" sz="3600" b="1" dirty="0" err="1">
                <a:ln w="11430"/>
                <a:solidFill>
                  <a:srgbClr val="FF0000"/>
                </a:solidFill>
                <a:effectLst>
                  <a:outerShdw blurRad="50800" dist="39000" dir="5460000" algn="tl">
                    <a:srgbClr val="000000">
                      <a:alpha val="38000"/>
                    </a:srgbClr>
                  </a:outerShdw>
                </a:effectLst>
                <a:latin typeface="+mj-lt"/>
                <a:ea typeface="Arial-Rounded" panose="020B0500000000000000" charset="0"/>
                <a:cs typeface="Arial-Rounded" panose="020B0500000000000000" charset="0"/>
              </a:rPr>
              <a:t>yêu</a:t>
            </a:r>
            <a:r>
              <a:rPr lang="en-US" sz="3600" b="1" dirty="0">
                <a:ln w="11430"/>
                <a:solidFill>
                  <a:srgbClr val="FF0000"/>
                </a:solidFill>
                <a:effectLst>
                  <a:outerShdw blurRad="50800" dist="39000" dir="5460000" algn="tl">
                    <a:srgbClr val="000000">
                      <a:alpha val="38000"/>
                    </a:srgbClr>
                  </a:outerShdw>
                </a:effectLst>
                <a:latin typeface="+mj-lt"/>
                <a:ea typeface="Arial-Rounded" panose="020B0500000000000000" charset="0"/>
                <a:cs typeface="Arial-Rounded" panose="020B0500000000000000" charset="0"/>
              </a:rPr>
              <a:t> </a:t>
            </a:r>
            <a:r>
              <a:rPr lang="en-US" sz="3600" b="1" dirty="0" err="1">
                <a:ln w="11430"/>
                <a:solidFill>
                  <a:srgbClr val="FF0000"/>
                </a:solidFill>
                <a:effectLst>
                  <a:outerShdw blurRad="50800" dist="39000" dir="5460000" algn="tl">
                    <a:srgbClr val="000000">
                      <a:alpha val="38000"/>
                    </a:srgbClr>
                  </a:outerShdw>
                </a:effectLst>
                <a:latin typeface="+mj-lt"/>
                <a:ea typeface="Arial-Rounded" panose="020B0500000000000000" charset="0"/>
                <a:cs typeface="Arial-Rounded" panose="020B0500000000000000" charset="0"/>
              </a:rPr>
              <a:t>thương</a:t>
            </a:r>
            <a:endParaRPr lang="en-US" sz="3600" b="1" dirty="0">
              <a:ln w="11430"/>
              <a:solidFill>
                <a:srgbClr val="FF0000"/>
              </a:solidFill>
              <a:effectLst>
                <a:outerShdw blurRad="50800" dist="39000" dir="5460000" algn="tl">
                  <a:srgbClr val="000000">
                    <a:alpha val="38000"/>
                  </a:srgbClr>
                </a:outerShdw>
              </a:effectLst>
              <a:latin typeface="+mj-lt"/>
              <a:ea typeface="Arial-Rounded" panose="020B0500000000000000" charset="0"/>
              <a:cs typeface="Arial-Rounded" panose="020B0500000000000000" charset="0"/>
            </a:endParaRPr>
          </a:p>
        </p:txBody>
      </p:sp>
      <p:pic>
        <p:nvPicPr>
          <p:cNvPr id="6" name="Bus Horn sound effect">
            <a:hlinkClick r:id="" action="ppaction://media"/>
            <a:extLst>
              <a:ext uri="{FF2B5EF4-FFF2-40B4-BE49-F238E27FC236}">
                <a16:creationId xmlns:a16="http://schemas.microsoft.com/office/drawing/2014/main" id="{B1CF4947-33FF-4E94-8CD0-63500371B99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553793" y="6553200"/>
            <a:ext cx="609600" cy="609600"/>
          </a:xfrm>
          <a:prstGeom prst="rect">
            <a:avLst/>
          </a:prstGeom>
        </p:spPr>
      </p:pic>
    </p:spTree>
    <p:extLst>
      <p:ext uri="{BB962C8B-B14F-4D97-AF65-F5344CB8AC3E}">
        <p14:creationId xmlns:p14="http://schemas.microsoft.com/office/powerpoint/2010/main" val="369294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30" fill="hold"/>
                                        <p:tgtEl>
                                          <p:spTgt spid="6"/>
                                        </p:tgtEl>
                                      </p:cBhvr>
                                    </p:cmd>
                                  </p:childTnLst>
                                </p:cTn>
                              </p:par>
                              <p:par>
                                <p:cTn id="7" presetID="2" presetClass="entr" presetSubtype="2"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additive="base">
                                        <p:cTn id="9" dur="2000" fill="hold"/>
                                        <p:tgtEl>
                                          <p:spTgt spid="9"/>
                                        </p:tgtEl>
                                        <p:attrNameLst>
                                          <p:attrName>ppt_x</p:attrName>
                                        </p:attrNameLst>
                                      </p:cBhvr>
                                      <p:tavLst>
                                        <p:tav tm="0">
                                          <p:val>
                                            <p:strVal val="1+#ppt_w/2"/>
                                          </p:val>
                                        </p:tav>
                                        <p:tav tm="100000">
                                          <p:val>
                                            <p:strVal val="#ppt_x"/>
                                          </p:val>
                                        </p:tav>
                                      </p:tavLst>
                                    </p:anim>
                                    <p:anim calcmode="lin" valueType="num">
                                      <p:cBhvr additive="base">
                                        <p:cTn id="10" dur="2000" fill="hold"/>
                                        <p:tgtEl>
                                          <p:spTgt spid="9"/>
                                        </p:tgtEl>
                                        <p:attrNameLst>
                                          <p:attrName>ppt_y</p:attrName>
                                        </p:attrNameLst>
                                      </p:cBhvr>
                                      <p:tavLst>
                                        <p:tav tm="0">
                                          <p:val>
                                            <p:strVal val="#ppt_y"/>
                                          </p:val>
                                        </p:tav>
                                        <p:tav tm="100000">
                                          <p:val>
                                            <p:strVal val="#ppt_y"/>
                                          </p:val>
                                        </p:tav>
                                      </p:tavLst>
                                    </p:anim>
                                  </p:childTnLst>
                                </p:cTn>
                              </p:par>
                            </p:childTnLst>
                          </p:cTn>
                        </p:par>
                        <p:par>
                          <p:cTn id="11" fill="hold">
                            <p:stCondLst>
                              <p:cond delay="3030"/>
                            </p:stCondLst>
                            <p:childTnLst>
                              <p:par>
                                <p:cTn id="12" presetID="25"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7" dur="1000" fill="hold"/>
                                        <p:tgtEl>
                                          <p:spTgt spid="7"/>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6"/>
                </p:tgtEl>
              </p:cMediaNode>
            </p:audio>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b="9372"/>
          <a:stretch>
            <a:fillRect/>
          </a:stretch>
        </p:blipFill>
        <p:spPr bwMode="auto">
          <a:xfrm>
            <a:off x="0" y="413657"/>
            <a:ext cx="12192000" cy="644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7395" l="6550" r="92652">
                        <a14:foregroundMark x1="30192" y1="95130" x2="43291" y2="87542"/>
                        <a14:foregroundMark x1="37220" y1="86070" x2="26198" y2="93318"/>
                        <a14:foregroundMark x1="61182" y1="86636" x2="73003" y2="94224"/>
                        <a14:foregroundMark x1="57987" y1="89921" x2="61661" y2="9218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133600" y="3352800"/>
            <a:ext cx="2003681" cy="2292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1838408" y="472093"/>
            <a:ext cx="9181689" cy="1142999"/>
          </a:xfrm>
          <a:prstGeom prst="roundRect">
            <a:avLst/>
          </a:prstGeom>
          <a:solidFill>
            <a:srgbClr val="FFCC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solidFill>
                <a:ea typeface="Arial-Rounded" panose="020B0500000000000000" charset="0"/>
                <a:cs typeface="Arial-Rounded" panose="020B0500000000000000" charset="0"/>
              </a:rPr>
              <a:t> </a:t>
            </a:r>
            <a:r>
              <a:rPr lang="en-US" sz="3200">
                <a:solidFill>
                  <a:schemeClr val="accent1"/>
                </a:solidFill>
                <a:cs typeface="Times New Roman" panose="02020603050405020304" pitchFamily="18" charset="0"/>
              </a:rPr>
              <a:t>Trong bài “Những cây sen đá”,</a:t>
            </a:r>
          </a:p>
          <a:p>
            <a:pPr algn="ctr"/>
            <a:r>
              <a:rPr lang="en-US" sz="3200">
                <a:solidFill>
                  <a:schemeClr val="accent1"/>
                </a:solidFill>
                <a:cs typeface="Times New Roman" panose="02020603050405020304" pitchFamily="18" charset="0"/>
              </a:rPr>
              <a:t>thầy giáo mang gì đến lớp?</a:t>
            </a:r>
            <a:endParaRPr lang="en-US" sz="3200" dirty="0">
              <a:solidFill>
                <a:schemeClr val="accent1"/>
              </a:solidFill>
              <a:cs typeface="Times New Roman" panose="02020603050405020304" pitchFamily="18" charset="0"/>
            </a:endParaRPr>
          </a:p>
        </p:txBody>
      </p:sp>
      <p:pic>
        <p:nvPicPr>
          <p:cNvPr id="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2514600" y="114300"/>
            <a:ext cx="609600" cy="609600"/>
          </a:xfrm>
          <a:prstGeom prst="rect">
            <a:avLst/>
          </a:prstGeom>
        </p:spPr>
      </p:pic>
      <p:pic>
        <p:nvPicPr>
          <p:cNvPr id="1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2324100" y="1485900"/>
            <a:ext cx="609600" cy="609600"/>
          </a:xfrm>
          <a:prstGeom prst="rect">
            <a:avLst/>
          </a:prstGeom>
        </p:spPr>
      </p:pic>
      <p:pic>
        <p:nvPicPr>
          <p:cNvPr id="16" name="Bus Horn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12553793" y="6553200"/>
            <a:ext cx="609600" cy="609600"/>
          </a:xfrm>
          <a:prstGeom prst="rect">
            <a:avLst/>
          </a:prstGeom>
        </p:spPr>
      </p:pic>
      <p:pic>
        <p:nvPicPr>
          <p:cNvPr id="18" name="Bus Sound Effects">
            <a:hlinkClick r:id="" action="ppaction://media"/>
          </p:cNvPr>
          <p:cNvPicPr>
            <a:picLocks noChangeAspect="1"/>
          </p:cNvPicPr>
          <p:nvPr>
            <a:audioFile r:link="rId5"/>
            <p:extLst>
              <p:ext uri="{DAA4B4D4-6D71-4841-9C94-3DE7FCFB9230}">
                <p14:media xmlns:p14="http://schemas.microsoft.com/office/powerpoint/2010/main" r:embed="rId6">
                  <p14:trim st="440" end="15675"/>
                </p14:media>
              </p:ext>
            </p:extLst>
          </p:nvPr>
        </p:nvPicPr>
        <p:blipFill>
          <a:blip r:embed="rId16"/>
          <a:stretch>
            <a:fillRect/>
          </a:stretch>
        </p:blipFill>
        <p:spPr>
          <a:xfrm>
            <a:off x="12583364" y="1299286"/>
            <a:ext cx="609600" cy="609600"/>
          </a:xfrm>
          <a:prstGeom prst="rect">
            <a:avLst/>
          </a:prstGeom>
        </p:spPr>
      </p:pic>
      <p:pic>
        <p:nvPicPr>
          <p:cNvPr id="8" name="Am-thanh-tra-loi-dung-www_yeualo_com_cut.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4953000" y="2819400"/>
            <a:ext cx="609600" cy="609600"/>
          </a:xfrm>
          <a:prstGeom prst="rect">
            <a:avLst/>
          </a:prstGeom>
        </p:spPr>
      </p:pic>
      <p:sp>
        <p:nvSpPr>
          <p:cNvPr id="15" name="A">
            <a:extLst>
              <a:ext uri="{FF2B5EF4-FFF2-40B4-BE49-F238E27FC236}">
                <a16:creationId xmlns:a16="http://schemas.microsoft.com/office/drawing/2014/main" id="{41098A78-9080-4748-87B5-FCC3AB979164}"/>
              </a:ext>
            </a:extLst>
          </p:cNvPr>
          <p:cNvSpPr/>
          <p:nvPr/>
        </p:nvSpPr>
        <p:spPr>
          <a:xfrm>
            <a:off x="396831" y="1794932"/>
            <a:ext cx="3740450" cy="1153220"/>
          </a:xfrm>
          <a:prstGeom prst="roundRect">
            <a:avLst>
              <a:gd name="adj" fmla="val 50000"/>
            </a:avLst>
          </a:prstGeom>
          <a:solidFill>
            <a:srgbClr val="FFFF0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en-US" sz="2400">
                <a:solidFill>
                  <a:schemeClr val="tx1"/>
                </a:solidFill>
                <a:latin typeface="+mj-lt"/>
                <a:cs typeface="Times New Roman" panose="02020603050405020304" pitchFamily="18" charset="0"/>
              </a:rPr>
              <a:t>A. Một chậu sen đá.</a:t>
            </a:r>
            <a:endParaRPr kumimoji="0" lang="en-US" sz="2400" b="1" i="0" u="none" strike="noStrike" kern="1200" cap="none" spc="0" normalizeH="0" baseline="0" noProof="0" dirty="0">
              <a:ln>
                <a:noFill/>
              </a:ln>
              <a:solidFill>
                <a:schemeClr val="tx1"/>
              </a:solidFill>
              <a:effectLst/>
              <a:uLnTx/>
              <a:uFillTx/>
              <a:latin typeface="+mj-lt"/>
              <a:ea typeface="Roboto Medium" panose="02000000000000000000" pitchFamily="2" charset="0"/>
              <a:cs typeface="Times New Roman" panose="02020603050405020304" pitchFamily="18" charset="0"/>
            </a:endParaRPr>
          </a:p>
        </p:txBody>
      </p:sp>
      <p:sp>
        <p:nvSpPr>
          <p:cNvPr id="17" name="C">
            <a:extLst>
              <a:ext uri="{FF2B5EF4-FFF2-40B4-BE49-F238E27FC236}">
                <a16:creationId xmlns:a16="http://schemas.microsoft.com/office/drawing/2014/main" id="{29DD6DD1-2C35-49DC-A385-386B9BA71873}"/>
              </a:ext>
            </a:extLst>
          </p:cNvPr>
          <p:cNvSpPr/>
          <p:nvPr/>
        </p:nvSpPr>
        <p:spPr>
          <a:xfrm>
            <a:off x="4312118" y="1724585"/>
            <a:ext cx="3580999" cy="1220205"/>
          </a:xfrm>
          <a:prstGeom prst="roundRect">
            <a:avLst>
              <a:gd name="adj" fmla="val 50000"/>
            </a:avLst>
          </a:prstGeom>
          <a:solidFill>
            <a:srgbClr val="FFFF0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400" i="0" u="none" strike="noStrike" kern="1200" cap="none" spc="0" normalizeH="0" baseline="0" noProof="0" dirty="0">
                <a:ln>
                  <a:noFill/>
                </a:ln>
                <a:solidFill>
                  <a:schemeClr val="tx1"/>
                </a:solidFill>
                <a:effectLst/>
                <a:uLnTx/>
                <a:uFillTx/>
                <a:latin typeface="+mj-lt"/>
                <a:cs typeface="Times New Roman" panose="02020603050405020304" pitchFamily="18" charset="0"/>
              </a:rPr>
              <a:t>B</a:t>
            </a:r>
            <a:r>
              <a:rPr kumimoji="0" lang="en-US" sz="2400" i="0" u="none" strike="noStrike" kern="1200" cap="none" spc="0" normalizeH="0" baseline="0" noProof="0">
                <a:ln>
                  <a:noFill/>
                </a:ln>
                <a:solidFill>
                  <a:schemeClr val="tx1"/>
                </a:solidFill>
                <a:effectLst/>
                <a:uLnTx/>
                <a:uFillTx/>
                <a:latin typeface="+mj-lt"/>
                <a:cs typeface="Times New Roman" panose="02020603050405020304" pitchFamily="18" charset="0"/>
              </a:rPr>
              <a:t>. </a:t>
            </a:r>
            <a:r>
              <a:rPr lang="en-US" sz="2400" noProof="0">
                <a:solidFill>
                  <a:schemeClr val="tx1"/>
                </a:solidFill>
                <a:latin typeface="+mj-lt"/>
                <a:cs typeface="Times New Roman" panose="02020603050405020304" pitchFamily="18" charset="0"/>
              </a:rPr>
              <a:t>Một quả địa cầu</a:t>
            </a:r>
            <a:r>
              <a:rPr lang="en-US" sz="2400">
                <a:solidFill>
                  <a:schemeClr val="tx1"/>
                </a:solidFill>
                <a:latin typeface="+mj-lt"/>
                <a:cs typeface="Times New Roman" panose="02020603050405020304" pitchFamily="18" charset="0"/>
              </a:rPr>
              <a:t>.</a:t>
            </a:r>
            <a:endParaRPr lang="en-US" sz="2400" dirty="0">
              <a:solidFill>
                <a:schemeClr val="tx1"/>
              </a:solidFill>
              <a:latin typeface="+mj-lt"/>
              <a:cs typeface="Times New Roman" panose="02020603050405020304" pitchFamily="18" charset="0"/>
            </a:endParaRPr>
          </a:p>
        </p:txBody>
      </p:sp>
      <p:sp>
        <p:nvSpPr>
          <p:cNvPr id="19" name="D">
            <a:extLst>
              <a:ext uri="{FF2B5EF4-FFF2-40B4-BE49-F238E27FC236}">
                <a16:creationId xmlns:a16="http://schemas.microsoft.com/office/drawing/2014/main" id="{10929CD9-09B9-4BBB-887F-DA34EC2D6FF3}"/>
              </a:ext>
            </a:extLst>
          </p:cNvPr>
          <p:cNvSpPr/>
          <p:nvPr/>
        </p:nvSpPr>
        <p:spPr>
          <a:xfrm>
            <a:off x="8056026" y="1794667"/>
            <a:ext cx="4135974" cy="1153749"/>
          </a:xfrm>
          <a:prstGeom prst="roundRect">
            <a:avLst>
              <a:gd name="adj" fmla="val 50000"/>
            </a:avLst>
          </a:prstGeom>
          <a:solidFill>
            <a:srgbClr val="FFFF0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400">
                <a:solidFill>
                  <a:schemeClr val="tx1"/>
                </a:solidFill>
                <a:latin typeface="+mj-lt"/>
                <a:cs typeface="Times New Roman" panose="02020603050405020304" pitchFamily="18" charset="0"/>
              </a:rPr>
              <a:t>C. Một hộp quà bí mật.</a:t>
            </a:r>
            <a:endParaRPr kumimoji="0" lang="en-US" sz="2400" b="1" i="0" u="none" strike="noStrike" kern="1200" cap="none" spc="0" normalizeH="0" baseline="0" noProof="0" dirty="0">
              <a:ln>
                <a:noFill/>
              </a:ln>
              <a:solidFill>
                <a:schemeClr val="tx1"/>
              </a:solidFill>
              <a:effectLst/>
              <a:uLnTx/>
              <a:uFillTx/>
              <a:latin typeface="+mj-lt"/>
              <a:cs typeface="Times New Roman" panose="02020603050405020304" pitchFamily="18" charset="0"/>
            </a:endParaRPr>
          </a:p>
        </p:txBody>
      </p:sp>
      <p:pic>
        <p:nvPicPr>
          <p:cNvPr id="20" name="Picture 4">
            <a:extLst>
              <a:ext uri="{FF2B5EF4-FFF2-40B4-BE49-F238E27FC236}">
                <a16:creationId xmlns:a16="http://schemas.microsoft.com/office/drawing/2014/main" id="{6817AB3B-8B73-4F26-9238-92E9C89D9FC9}"/>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8">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18901" r="-2198" b="21978"/>
          <a:stretch>
            <a:fillRect/>
          </a:stretch>
        </p:blipFill>
        <p:spPr bwMode="auto">
          <a:xfrm>
            <a:off x="3922930" y="2679115"/>
            <a:ext cx="5317533" cy="4260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362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053"/>
                                        </p:tgtEl>
                                        <p:attrNameLst>
                                          <p:attrName>r</p:attrName>
                                        </p:attrNameLst>
                                      </p:cBhvr>
                                    </p:animRot>
                                    <p:animRot by="-240000">
                                      <p:cBhvr>
                                        <p:cTn id="7" dur="600" fill="hold">
                                          <p:stCondLst>
                                            <p:cond delay="600"/>
                                          </p:stCondLst>
                                        </p:cTn>
                                        <p:tgtEl>
                                          <p:spTgt spid="2053"/>
                                        </p:tgtEl>
                                        <p:attrNameLst>
                                          <p:attrName>r</p:attrName>
                                        </p:attrNameLst>
                                      </p:cBhvr>
                                    </p:animRot>
                                    <p:animRot by="240000">
                                      <p:cBhvr>
                                        <p:cTn id="8" dur="600" fill="hold">
                                          <p:stCondLst>
                                            <p:cond delay="1200"/>
                                          </p:stCondLst>
                                        </p:cTn>
                                        <p:tgtEl>
                                          <p:spTgt spid="2053"/>
                                        </p:tgtEl>
                                        <p:attrNameLst>
                                          <p:attrName>r</p:attrName>
                                        </p:attrNameLst>
                                      </p:cBhvr>
                                    </p:animRot>
                                    <p:animRot by="-240000">
                                      <p:cBhvr>
                                        <p:cTn id="9" dur="600" fill="hold">
                                          <p:stCondLst>
                                            <p:cond delay="1800"/>
                                          </p:stCondLst>
                                        </p:cTn>
                                        <p:tgtEl>
                                          <p:spTgt spid="2053"/>
                                        </p:tgtEl>
                                        <p:attrNameLst>
                                          <p:attrName>r</p:attrName>
                                        </p:attrNameLst>
                                      </p:cBhvr>
                                    </p:animRot>
                                    <p:animRot by="120000">
                                      <p:cBhvr>
                                        <p:cTn id="10" dur="600" fill="hold">
                                          <p:stCondLst>
                                            <p:cond delay="2400"/>
                                          </p:stCondLst>
                                        </p:cTn>
                                        <p:tgtEl>
                                          <p:spTgt spid="2053"/>
                                        </p:tgtEl>
                                        <p:attrNameLst>
                                          <p:attrName>r</p:attrName>
                                        </p:attrNameLst>
                                      </p:cBhvr>
                                    </p:animRot>
                                  </p:childTnLst>
                                </p:cTn>
                              </p:par>
                              <p:par>
                                <p:cTn id="11" presetID="2" presetClass="entr" presetSubtype="2"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2000" fill="hold"/>
                                        <p:tgtEl>
                                          <p:spTgt spid="20"/>
                                        </p:tgtEl>
                                        <p:attrNameLst>
                                          <p:attrName>ppt_x</p:attrName>
                                        </p:attrNameLst>
                                      </p:cBhvr>
                                      <p:tavLst>
                                        <p:tav tm="0">
                                          <p:val>
                                            <p:strVal val="1+#ppt_w/2"/>
                                          </p:val>
                                        </p:tav>
                                        <p:tav tm="100000">
                                          <p:val>
                                            <p:strVal val="#ppt_x"/>
                                          </p:val>
                                        </p:tav>
                                      </p:tavLst>
                                    </p:anim>
                                    <p:anim calcmode="lin" valueType="num">
                                      <p:cBhvr additive="base">
                                        <p:cTn id="14" dur="2000" fill="hold"/>
                                        <p:tgtEl>
                                          <p:spTgt spid="20"/>
                                        </p:tgtEl>
                                        <p:attrNameLst>
                                          <p:attrName>ppt_y</p:attrName>
                                        </p:attrNameLst>
                                      </p:cBhvr>
                                      <p:tavLst>
                                        <p:tav tm="0">
                                          <p:val>
                                            <p:strVal val="#ppt_y"/>
                                          </p:val>
                                        </p:tav>
                                        <p:tav tm="100000">
                                          <p:val>
                                            <p:strVal val="#ppt_y"/>
                                          </p:val>
                                        </p:tav>
                                      </p:tavLst>
                                    </p:anim>
                                  </p:childTnLst>
                                </p:cTn>
                              </p:par>
                              <p:par>
                                <p:cTn id="15" presetID="1" presetClass="mediacall" presetSubtype="0" fill="hold" nodeType="withEffect">
                                  <p:stCondLst>
                                    <p:cond delay="0"/>
                                  </p:stCondLst>
                                  <p:childTnLst>
                                    <p:cmd type="call" cmd="playFrom(0.0)">
                                      <p:cBhvr>
                                        <p:cTn id="16" dur="3030" fill="hold"/>
                                        <p:tgtEl>
                                          <p:spTgt spid="16"/>
                                        </p:tgtEl>
                                      </p:cBhvr>
                                    </p:cmd>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par>
                          <p:cTn id="22" fill="hold">
                            <p:stCondLst>
                              <p:cond delay="500"/>
                            </p:stCondLst>
                            <p:childTnLst>
                              <p:par>
                                <p:cTn id="23" presetID="12" presetClass="entr" presetSubtype="4"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p:tgtEl>
                                          <p:spTgt spid="15"/>
                                        </p:tgtEl>
                                        <p:attrNameLst>
                                          <p:attrName>ppt_y</p:attrName>
                                        </p:attrNameLst>
                                      </p:cBhvr>
                                      <p:tavLst>
                                        <p:tav tm="0">
                                          <p:val>
                                            <p:strVal val="#ppt_y+#ppt_h*1.125000"/>
                                          </p:val>
                                        </p:tav>
                                        <p:tav tm="100000">
                                          <p:val>
                                            <p:strVal val="#ppt_y"/>
                                          </p:val>
                                        </p:tav>
                                      </p:tavLst>
                                    </p:anim>
                                    <p:animEffect transition="in" filter="wipe(up)">
                                      <p:cBhvr>
                                        <p:cTn id="26" dur="500"/>
                                        <p:tgtEl>
                                          <p:spTgt spid="15"/>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p:tgtEl>
                                          <p:spTgt spid="17"/>
                                        </p:tgtEl>
                                        <p:attrNameLst>
                                          <p:attrName>ppt_y</p:attrName>
                                        </p:attrNameLst>
                                      </p:cBhvr>
                                      <p:tavLst>
                                        <p:tav tm="0">
                                          <p:val>
                                            <p:strVal val="#ppt_y+#ppt_h*1.125000"/>
                                          </p:val>
                                        </p:tav>
                                        <p:tav tm="100000">
                                          <p:val>
                                            <p:strVal val="#ppt_y"/>
                                          </p:val>
                                        </p:tav>
                                      </p:tavLst>
                                    </p:anim>
                                    <p:animEffect transition="in" filter="wipe(up)">
                                      <p:cBhvr>
                                        <p:cTn id="30" dur="500"/>
                                        <p:tgtEl>
                                          <p:spTgt spid="17"/>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p:tgtEl>
                                          <p:spTgt spid="19"/>
                                        </p:tgtEl>
                                        <p:attrNameLst>
                                          <p:attrName>ppt_y</p:attrName>
                                        </p:attrNameLst>
                                      </p:cBhvr>
                                      <p:tavLst>
                                        <p:tav tm="0">
                                          <p:val>
                                            <p:strVal val="#ppt_y+#ppt_h*1.125000"/>
                                          </p:val>
                                        </p:tav>
                                        <p:tav tm="100000">
                                          <p:val>
                                            <p:strVal val="#ppt_y"/>
                                          </p:val>
                                        </p:tav>
                                      </p:tavLst>
                                    </p:anim>
                                    <p:animEffect transition="in" filter="wipe(up)">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4"/>
                </p:tgtEl>
              </p:cMediaNode>
            </p:audio>
            <p:audio>
              <p:cMediaNode vol="80000">
                <p:cTn id="36" fill="hold" display="0">
                  <p:stCondLst>
                    <p:cond delay="indefinite"/>
                  </p:stCondLst>
                  <p:endCondLst>
                    <p:cond evt="onStopAudio" delay="0">
                      <p:tgtEl>
                        <p:sldTgt/>
                      </p:tgtEl>
                    </p:cond>
                  </p:endCondLst>
                </p:cTn>
                <p:tgtEl>
                  <p:spTgt spid="14"/>
                </p:tgtEl>
              </p:cMediaNode>
            </p:audio>
            <p:audio>
              <p:cMediaNode vol="80000">
                <p:cTn id="37" fill="hold" display="0">
                  <p:stCondLst>
                    <p:cond delay="indefinite"/>
                  </p:stCondLst>
                  <p:endCondLst>
                    <p:cond evt="onStopAudio" delay="0">
                      <p:tgtEl>
                        <p:sldTgt/>
                      </p:tgtEl>
                    </p:cond>
                  </p:endCondLst>
                </p:cTn>
                <p:tgtEl>
                  <p:spTgt spid="16"/>
                </p:tgtEl>
              </p:cMediaNode>
            </p:audio>
            <p:audio>
              <p:cMediaNode vol="80000">
                <p:cTn id="38" fill="hold" display="0">
                  <p:stCondLst>
                    <p:cond delay="indefinite"/>
                  </p:stCondLst>
                  <p:endCondLst>
                    <p:cond evt="onStopAudio" delay="0">
                      <p:tgtEl>
                        <p:sldTgt/>
                      </p:tgtEl>
                    </p:cond>
                  </p:endCondLst>
                </p:cTn>
                <p:tgtEl>
                  <p:spTgt spid="18"/>
                </p:tgtEl>
              </p:cMediaNode>
            </p:audio>
            <p:audio>
              <p:cMediaNode vol="80000">
                <p:cTn id="39" fill="hold" display="0">
                  <p:stCondLst>
                    <p:cond delay="indefinite"/>
                  </p:stCondLst>
                  <p:endCondLst>
                    <p:cond evt="onStopAudio" delay="0">
                      <p:tgtEl>
                        <p:sldTgt/>
                      </p:tgtEl>
                    </p:cond>
                  </p:endCondLst>
                </p:cTn>
                <p:tgtEl>
                  <p:spTgt spid="8"/>
                </p:tgtEl>
              </p:cMediaNode>
            </p:audio>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1" presetClass="emph" presetSubtype="0" fill="hold" grpId="1" nodeType="clickEffect">
                                  <p:stCondLst>
                                    <p:cond delay="0"/>
                                  </p:stCondLst>
                                  <p:childTnLst>
                                    <p:animClr clrSpc="hsl" dir="cw">
                                      <p:cBhvr override="childStyle">
                                        <p:cTn id="44" dur="500" fill="hold"/>
                                        <p:tgtEl>
                                          <p:spTgt spid="15"/>
                                        </p:tgtEl>
                                        <p:attrNameLst>
                                          <p:attrName>style.color</p:attrName>
                                        </p:attrNameLst>
                                      </p:cBhvr>
                                      <p:by>
                                        <p:hsl h="7200000" s="0" l="0"/>
                                      </p:by>
                                    </p:animClr>
                                    <p:animClr clrSpc="hsl" dir="cw">
                                      <p:cBhvr>
                                        <p:cTn id="45" dur="500" fill="hold"/>
                                        <p:tgtEl>
                                          <p:spTgt spid="15"/>
                                        </p:tgtEl>
                                        <p:attrNameLst>
                                          <p:attrName>fillcolor</p:attrName>
                                        </p:attrNameLst>
                                      </p:cBhvr>
                                      <p:by>
                                        <p:hsl h="7200000" s="0" l="0"/>
                                      </p:by>
                                    </p:animClr>
                                    <p:animClr clrSpc="hsl" dir="cw">
                                      <p:cBhvr>
                                        <p:cTn id="46" dur="500" fill="hold"/>
                                        <p:tgtEl>
                                          <p:spTgt spid="15"/>
                                        </p:tgtEl>
                                        <p:attrNameLst>
                                          <p:attrName>stroke.color</p:attrName>
                                        </p:attrNameLst>
                                      </p:cBhvr>
                                      <p:by>
                                        <p:hsl h="7200000" s="0" l="0"/>
                                      </p:by>
                                    </p:animClr>
                                    <p:set>
                                      <p:cBhvr>
                                        <p:cTn id="47" dur="500" fill="hold"/>
                                        <p:tgtEl>
                                          <p:spTgt spid="15"/>
                                        </p:tgtEl>
                                        <p:attrNameLst>
                                          <p:attrName>fill.type</p:attrName>
                                        </p:attrNameLst>
                                      </p:cBhvr>
                                      <p:to>
                                        <p:strVal val="solid"/>
                                      </p:to>
                                    </p:set>
                                  </p:childTnLst>
                                  <p:subTnLst>
                                    <p:audio>
                                      <p:cMediaNode>
                                        <p:cTn display="0" masterRel="sameClick">
                                          <p:stCondLst>
                                            <p:cond evt="begin" delay="0">
                                              <p:tn val="43"/>
                                            </p:cond>
                                          </p:stCondLst>
                                          <p:endCondLst>
                                            <p:cond evt="onStopAudio" delay="0">
                                              <p:tgtEl>
                                                <p:sldTgt/>
                                              </p:tgtEl>
                                            </p:cond>
                                          </p:endCondLst>
                                        </p:cTn>
                                        <p:tgtEl>
                                          <p:sndTgt r:embed="rId10" name="Tieng-yeah-tre-con-www_nhacchuongvui_com.wav"/>
                                        </p:tgtEl>
                                      </p:cMediaNode>
                                    </p:audio>
                                  </p:subTnLst>
                                </p:cTn>
                              </p:par>
                            </p:childTnLst>
                          </p:cTn>
                        </p:par>
                        <p:par>
                          <p:cTn id="48" fill="hold">
                            <p:stCondLst>
                              <p:cond delay="500"/>
                            </p:stCondLst>
                            <p:childTnLst>
                              <p:par>
                                <p:cTn id="49" presetID="63" presetClass="path" presetSubtype="0" accel="50000" decel="50000" fill="hold" nodeType="afterEffect">
                                  <p:stCondLst>
                                    <p:cond delay="0"/>
                                  </p:stCondLst>
                                  <p:childTnLst>
                                    <p:animMotion origin="layout" path="M -1.45833E-6 1.48148E-6 L 0.25 1.48148E-6 " pathEditMode="relative" rAng="0" ptsTypes="AA">
                                      <p:cBhvr>
                                        <p:cTn id="50" dur="3000" fill="hold"/>
                                        <p:tgtEl>
                                          <p:spTgt spid="2053"/>
                                        </p:tgtEl>
                                        <p:attrNameLst>
                                          <p:attrName>ppt_x</p:attrName>
                                          <p:attrName>ppt_y</p:attrName>
                                        </p:attrNameLst>
                                      </p:cBhvr>
                                      <p:rCtr x="12500" y="0"/>
                                    </p:animMotion>
                                  </p:childTnLst>
                                </p:cTn>
                              </p:par>
                            </p:childTnLst>
                          </p:cTn>
                        </p:par>
                        <p:par>
                          <p:cTn id="51" fill="hold">
                            <p:stCondLst>
                              <p:cond delay="3500"/>
                            </p:stCondLst>
                            <p:childTnLst>
                              <p:par>
                                <p:cTn id="52" presetID="53" presetClass="exit" presetSubtype="32" fill="hold" nodeType="afterEffect">
                                  <p:stCondLst>
                                    <p:cond delay="0"/>
                                  </p:stCondLst>
                                  <p:childTnLst>
                                    <p:anim calcmode="lin" valueType="num">
                                      <p:cBhvr>
                                        <p:cTn id="53" dur="10"/>
                                        <p:tgtEl>
                                          <p:spTgt spid="2053"/>
                                        </p:tgtEl>
                                        <p:attrNameLst>
                                          <p:attrName>ppt_w</p:attrName>
                                        </p:attrNameLst>
                                      </p:cBhvr>
                                      <p:tavLst>
                                        <p:tav tm="0">
                                          <p:val>
                                            <p:strVal val="ppt_w"/>
                                          </p:val>
                                        </p:tav>
                                        <p:tav tm="100000">
                                          <p:val>
                                            <p:fltVal val="0"/>
                                          </p:val>
                                        </p:tav>
                                      </p:tavLst>
                                    </p:anim>
                                    <p:anim calcmode="lin" valueType="num">
                                      <p:cBhvr>
                                        <p:cTn id="54" dur="10"/>
                                        <p:tgtEl>
                                          <p:spTgt spid="2053"/>
                                        </p:tgtEl>
                                        <p:attrNameLst>
                                          <p:attrName>ppt_h</p:attrName>
                                        </p:attrNameLst>
                                      </p:cBhvr>
                                      <p:tavLst>
                                        <p:tav tm="0">
                                          <p:val>
                                            <p:strVal val="ppt_h"/>
                                          </p:val>
                                        </p:tav>
                                        <p:tav tm="100000">
                                          <p:val>
                                            <p:fltVal val="0"/>
                                          </p:val>
                                        </p:tav>
                                      </p:tavLst>
                                    </p:anim>
                                    <p:animEffect transition="out" filter="fade">
                                      <p:cBhvr>
                                        <p:cTn id="55" dur="10"/>
                                        <p:tgtEl>
                                          <p:spTgt spid="2053"/>
                                        </p:tgtEl>
                                      </p:cBhvr>
                                    </p:animEffect>
                                    <p:set>
                                      <p:cBhvr>
                                        <p:cTn id="56" dur="1" fill="hold">
                                          <p:stCondLst>
                                            <p:cond delay="9"/>
                                          </p:stCondLst>
                                        </p:cTn>
                                        <p:tgtEl>
                                          <p:spTgt spid="2053"/>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7" restart="whenNotActive" fill="hold" evtFilter="cancelBubble" nodeType="interactiveSeq">
                <p:stCondLst>
                  <p:cond evt="onClick" delay="0">
                    <p:tgtEl>
                      <p:spTgt spid="17"/>
                    </p:tgtEl>
                  </p:cond>
                </p:stCondLst>
                <p:endSync evt="end" delay="0">
                  <p:rtn val="all"/>
                </p:endSync>
                <p:childTnLst>
                  <p:par>
                    <p:cTn id="58" fill="hold">
                      <p:stCondLst>
                        <p:cond delay="0"/>
                      </p:stCondLst>
                      <p:childTnLst>
                        <p:par>
                          <p:cTn id="59" fill="hold">
                            <p:stCondLst>
                              <p:cond delay="0"/>
                            </p:stCondLst>
                            <p:childTnLst>
                              <p:par>
                                <p:cTn id="60" presetID="23" presetClass="exit" presetSubtype="32" fill="hold" grpId="1" nodeType="clickEffect">
                                  <p:stCondLst>
                                    <p:cond delay="0"/>
                                  </p:stCondLst>
                                  <p:childTnLst>
                                    <p:anim calcmode="lin" valueType="num">
                                      <p:cBhvr>
                                        <p:cTn id="61" dur="500"/>
                                        <p:tgtEl>
                                          <p:spTgt spid="17"/>
                                        </p:tgtEl>
                                        <p:attrNameLst>
                                          <p:attrName>ppt_w</p:attrName>
                                        </p:attrNameLst>
                                      </p:cBhvr>
                                      <p:tavLst>
                                        <p:tav tm="0">
                                          <p:val>
                                            <p:strVal val="ppt_w"/>
                                          </p:val>
                                        </p:tav>
                                        <p:tav tm="100000">
                                          <p:val>
                                            <p:fltVal val="0"/>
                                          </p:val>
                                        </p:tav>
                                      </p:tavLst>
                                    </p:anim>
                                    <p:anim calcmode="lin" valueType="num">
                                      <p:cBhvr>
                                        <p:cTn id="62" dur="500"/>
                                        <p:tgtEl>
                                          <p:spTgt spid="17"/>
                                        </p:tgtEl>
                                        <p:attrNameLst>
                                          <p:attrName>ppt_h</p:attrName>
                                        </p:attrNameLst>
                                      </p:cBhvr>
                                      <p:tavLst>
                                        <p:tav tm="0">
                                          <p:val>
                                            <p:strVal val="ppt_h"/>
                                          </p:val>
                                        </p:tav>
                                        <p:tav tm="100000">
                                          <p:val>
                                            <p:fltVal val="0"/>
                                          </p:val>
                                        </p:tav>
                                      </p:tavLst>
                                    </p:anim>
                                    <p:set>
                                      <p:cBhvr>
                                        <p:cTn id="63"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11" name="Am-thanh-tra-loi-sai-www_nhacchuongvui_com.wav"/>
                                        </p:tgtEl>
                                      </p:cMediaNode>
                                    </p:audio>
                                  </p:subTnLst>
                                </p:cTn>
                              </p:par>
                            </p:childTnLst>
                          </p:cTn>
                        </p:par>
                      </p:childTnLst>
                    </p:cTn>
                  </p:par>
                </p:childTnLst>
              </p:cTn>
              <p:nextCondLst>
                <p:cond evt="onClick" delay="0">
                  <p:tgtEl>
                    <p:spTgt spid="17"/>
                  </p:tgtEl>
                </p:cond>
              </p:nextCondLst>
            </p:seq>
            <p:seq concurrent="1" nextAc="seek">
              <p:cTn id="64" restart="whenNotActive" fill="hold" evtFilter="cancelBubble" nodeType="interactiveSeq">
                <p:stCondLst>
                  <p:cond evt="onClick" delay="0">
                    <p:tgtEl>
                      <p:spTgt spid="19"/>
                    </p:tgtEl>
                  </p:cond>
                </p:stCondLst>
                <p:endSync evt="end" delay="0">
                  <p:rtn val="all"/>
                </p:endSync>
                <p:childTnLst>
                  <p:par>
                    <p:cTn id="65" fill="hold">
                      <p:stCondLst>
                        <p:cond delay="0"/>
                      </p:stCondLst>
                      <p:childTnLst>
                        <p:par>
                          <p:cTn id="66" fill="hold">
                            <p:stCondLst>
                              <p:cond delay="0"/>
                            </p:stCondLst>
                            <p:childTnLst>
                              <p:par>
                                <p:cTn id="67" presetID="23" presetClass="exit" presetSubtype="32" fill="hold" grpId="1" nodeType="withEffect">
                                  <p:stCondLst>
                                    <p:cond delay="0"/>
                                  </p:stCondLst>
                                  <p:childTnLst>
                                    <p:anim calcmode="lin" valueType="num">
                                      <p:cBhvr>
                                        <p:cTn id="68" dur="500"/>
                                        <p:tgtEl>
                                          <p:spTgt spid="19"/>
                                        </p:tgtEl>
                                        <p:attrNameLst>
                                          <p:attrName>ppt_w</p:attrName>
                                        </p:attrNameLst>
                                      </p:cBhvr>
                                      <p:tavLst>
                                        <p:tav tm="0">
                                          <p:val>
                                            <p:strVal val="ppt_w"/>
                                          </p:val>
                                        </p:tav>
                                        <p:tav tm="100000">
                                          <p:val>
                                            <p:fltVal val="0"/>
                                          </p:val>
                                        </p:tav>
                                      </p:tavLst>
                                    </p:anim>
                                    <p:anim calcmode="lin" valueType="num">
                                      <p:cBhvr>
                                        <p:cTn id="69" dur="500"/>
                                        <p:tgtEl>
                                          <p:spTgt spid="19"/>
                                        </p:tgtEl>
                                        <p:attrNameLst>
                                          <p:attrName>ppt_h</p:attrName>
                                        </p:attrNameLst>
                                      </p:cBhvr>
                                      <p:tavLst>
                                        <p:tav tm="0">
                                          <p:val>
                                            <p:strVal val="ppt_h"/>
                                          </p:val>
                                        </p:tav>
                                        <p:tav tm="100000">
                                          <p:val>
                                            <p:fltVal val="0"/>
                                          </p:val>
                                        </p:tav>
                                      </p:tavLst>
                                    </p:anim>
                                    <p:set>
                                      <p:cBhvr>
                                        <p:cTn id="70" dur="1" fill="hold">
                                          <p:stCondLst>
                                            <p:cond delay="499"/>
                                          </p:stCondLst>
                                        </p:cTn>
                                        <p:tgtEl>
                                          <p:spTgt spid="19"/>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11" name="Am-thanh-tra-loi-sai-www_nhacchuongvui_com.wav"/>
                                        </p:tgtEl>
                                      </p:cMediaNode>
                                    </p:audio>
                                  </p:subTnLst>
                                </p:cTn>
                              </p:par>
                            </p:childTnLst>
                          </p:cTn>
                        </p:par>
                      </p:childTnLst>
                    </p:cTn>
                  </p:par>
                </p:childTnLst>
              </p:cTn>
              <p:nextCondLst>
                <p:cond evt="onClick" delay="0">
                  <p:tgtEl>
                    <p:spTgt spid="19"/>
                  </p:tgtEl>
                </p:cond>
              </p:nextCondLst>
            </p:seq>
            <p:seq concurrent="1" nextAc="seek">
              <p:cTn id="71" restart="whenNotActive" fill="hold" evtFilter="cancelBubble" nodeType="interactiveSeq">
                <p:stCondLst>
                  <p:cond evt="onClick" delay="0">
                    <p:tgtEl>
                      <p:spTgt spid="20"/>
                    </p:tgtEl>
                  </p:cond>
                </p:stCondLst>
                <p:endSync evt="end" delay="0">
                  <p:rtn val="all"/>
                </p:endSync>
                <p:childTnLst>
                  <p:par>
                    <p:cTn id="72" fill="hold">
                      <p:stCondLst>
                        <p:cond delay="0"/>
                      </p:stCondLst>
                      <p:childTnLst>
                        <p:par>
                          <p:cTn id="73" fill="hold">
                            <p:stCondLst>
                              <p:cond delay="0"/>
                            </p:stCondLst>
                            <p:childTnLst>
                              <p:par>
                                <p:cTn id="74" presetID="2" presetClass="exit" presetSubtype="8" fill="hold" nodeType="clickEffect">
                                  <p:stCondLst>
                                    <p:cond delay="0"/>
                                  </p:stCondLst>
                                  <p:childTnLst>
                                    <p:anim calcmode="lin" valueType="num">
                                      <p:cBhvr additive="base">
                                        <p:cTn id="75" dur="2000"/>
                                        <p:tgtEl>
                                          <p:spTgt spid="20"/>
                                        </p:tgtEl>
                                        <p:attrNameLst>
                                          <p:attrName>ppt_x</p:attrName>
                                        </p:attrNameLst>
                                      </p:cBhvr>
                                      <p:tavLst>
                                        <p:tav tm="0">
                                          <p:val>
                                            <p:strVal val="ppt_x"/>
                                          </p:val>
                                        </p:tav>
                                        <p:tav tm="100000">
                                          <p:val>
                                            <p:strVal val="0-ppt_w/2"/>
                                          </p:val>
                                        </p:tav>
                                      </p:tavLst>
                                    </p:anim>
                                    <p:anim calcmode="lin" valueType="num">
                                      <p:cBhvr additive="base">
                                        <p:cTn id="76" dur="2000"/>
                                        <p:tgtEl>
                                          <p:spTgt spid="20"/>
                                        </p:tgtEl>
                                        <p:attrNameLst>
                                          <p:attrName>ppt_y</p:attrName>
                                        </p:attrNameLst>
                                      </p:cBhvr>
                                      <p:tavLst>
                                        <p:tav tm="0">
                                          <p:val>
                                            <p:strVal val="ppt_y"/>
                                          </p:val>
                                        </p:tav>
                                        <p:tav tm="100000">
                                          <p:val>
                                            <p:strVal val="ppt_y"/>
                                          </p:val>
                                        </p:tav>
                                      </p:tavLst>
                                    </p:anim>
                                    <p:set>
                                      <p:cBhvr>
                                        <p:cTn id="77" dur="1" fill="hold">
                                          <p:stCondLst>
                                            <p:cond delay="1999"/>
                                          </p:stCondLst>
                                        </p:cTn>
                                        <p:tgtEl>
                                          <p:spTgt spid="20"/>
                                        </p:tgtEl>
                                        <p:attrNameLst>
                                          <p:attrName>style.visibility</p:attrName>
                                        </p:attrNameLst>
                                      </p:cBhvr>
                                      <p:to>
                                        <p:strVal val="hidden"/>
                                      </p:to>
                                    </p:set>
                                  </p:childTnLst>
                                </p:cTn>
                              </p:par>
                              <p:par>
                                <p:cTn id="78" presetID="1" presetClass="mediacall" presetSubtype="0" fill="hold" nodeType="withEffect">
                                  <p:stCondLst>
                                    <p:cond delay="0"/>
                                  </p:stCondLst>
                                  <p:childTnLst>
                                    <p:cmd type="call" cmd="playFrom(0.0)">
                                      <p:cBhvr>
                                        <p:cTn id="79" dur="10138" fill="hold"/>
                                        <p:tgtEl>
                                          <p:spTgt spid="18"/>
                                        </p:tgtEl>
                                      </p:cBhvr>
                                    </p:cmd>
                                  </p:childTnLst>
                                </p:cTn>
                              </p:par>
                            </p:childTnLst>
                          </p:cTn>
                        </p:par>
                      </p:childTnLst>
                    </p:cTn>
                  </p:par>
                </p:childTnLst>
              </p:cTn>
              <p:nextCondLst>
                <p:cond evt="onClick" delay="0">
                  <p:tgtEl>
                    <p:spTgt spid="20"/>
                  </p:tgtEl>
                </p:cond>
              </p:nextCondLst>
            </p:seq>
          </p:childTnLst>
        </p:cTn>
      </p:par>
    </p:tnLst>
    <p:bldLst>
      <p:bldP spid="9" grpId="0" bldLvl="0" animBg="1"/>
      <p:bldP spid="15" grpId="0" animBg="1"/>
      <p:bldP spid="15" grpId="1" animBg="1"/>
      <p:bldP spid="17" grpId="0" animBg="1"/>
      <p:bldP spid="17" grpId="1" animBg="1"/>
      <p:bldP spid="19" grpId="0" animBg="1"/>
      <p:bldP spid="1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r="-3355" b="25080"/>
          <a:stretch>
            <a:fillRect/>
          </a:stretch>
        </p:blipFill>
        <p:spPr bwMode="auto">
          <a:xfrm>
            <a:off x="0" y="429328"/>
            <a:ext cx="12616543" cy="4197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976744" y="544338"/>
            <a:ext cx="10199255" cy="941562"/>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solidFill>
                <a:cs typeface="Times New Roman" panose="02020603050405020304" pitchFamily="18" charset="0"/>
              </a:rPr>
              <a:t>Trong bài “Những cây sen đá ”, thầy giáo mang chậu sen đá đến lớp để làm gì?</a:t>
            </a:r>
            <a:endParaRPr lang="en-US" sz="3200" dirty="0">
              <a:solidFill>
                <a:schemeClr val="accent1"/>
              </a:solidFill>
              <a:cs typeface="Times New Roman" panose="02020603050405020304" pitchFamily="18" charset="0"/>
            </a:endParaRPr>
          </a:p>
        </p:txBody>
      </p:sp>
      <p:pic>
        <p:nvPicPr>
          <p:cNvPr id="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2514600" y="114300"/>
            <a:ext cx="609600" cy="609600"/>
          </a:xfrm>
          <a:prstGeom prst="rect">
            <a:avLst/>
          </a:prstGeom>
        </p:spPr>
      </p:pic>
      <p:pic>
        <p:nvPicPr>
          <p:cNvPr id="1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2324100" y="1485900"/>
            <a:ext cx="609600" cy="609600"/>
          </a:xfrm>
          <a:prstGeom prst="rect">
            <a:avLst/>
          </a:prstGeom>
        </p:spPr>
      </p:pic>
      <p:pic>
        <p:nvPicPr>
          <p:cNvPr id="16" name="Bus Horn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12978475" y="2209800"/>
            <a:ext cx="609600" cy="609600"/>
          </a:xfrm>
          <a:prstGeom prst="rect">
            <a:avLst/>
          </a:prstGeom>
        </p:spPr>
      </p:pic>
      <p:pic>
        <p:nvPicPr>
          <p:cNvPr id="18" name="Bus Sound Effects">
            <a:hlinkClick r:id="" action="ppaction://media"/>
          </p:cNvPr>
          <p:cNvPicPr>
            <a:picLocks noChangeAspect="1"/>
          </p:cNvPicPr>
          <p:nvPr>
            <a:audioFile r:link="rId5"/>
            <p:extLst>
              <p:ext uri="{DAA4B4D4-6D71-4841-9C94-3DE7FCFB9230}">
                <p14:media xmlns:p14="http://schemas.microsoft.com/office/powerpoint/2010/main" r:embed="rId6">
                  <p14:trim st="440" end="15675"/>
                </p14:media>
              </p:ext>
            </p:extLst>
          </p:nvPr>
        </p:nvPicPr>
        <p:blipFill>
          <a:blip r:embed="rId14"/>
          <a:stretch>
            <a:fillRect/>
          </a:stretch>
        </p:blipFill>
        <p:spPr>
          <a:xfrm>
            <a:off x="13061934" y="1237288"/>
            <a:ext cx="609600" cy="609600"/>
          </a:xfrm>
          <a:prstGeom prst="rect">
            <a:avLst/>
          </a:prstGeom>
        </p:spPr>
      </p:pic>
      <p:pic>
        <p:nvPicPr>
          <p:cNvPr id="8" name="Am-thanh-tra-loi-dung-www_yeualo_com_cut.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4953000" y="2819400"/>
            <a:ext cx="609600" cy="609600"/>
          </a:xfrm>
          <a:prstGeom prst="rect">
            <a:avLst/>
          </a:prstGeom>
        </p:spPr>
      </p:pic>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4572001"/>
            <a:ext cx="12191999" cy="2285999"/>
          </a:xfrm>
          <a:prstGeom prst="rect">
            <a:avLst/>
          </a:prstGeom>
        </p:spPr>
      </p:pic>
      <p:pic>
        <p:nvPicPr>
          <p:cNvPr id="7170" name="Picture 2"/>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0" b="100000" l="6267" r="94278"/>
                    </a14:imgEffect>
                  </a14:imgLayer>
                </a14:imgProps>
              </a:ext>
              <a:ext uri="{28A0092B-C50C-407E-A947-70E740481C1C}">
                <a14:useLocalDpi xmlns:a14="http://schemas.microsoft.com/office/drawing/2010/main" val="0"/>
              </a:ext>
            </a:extLst>
          </a:blip>
          <a:srcRect b="7805"/>
          <a:stretch>
            <a:fillRect/>
          </a:stretch>
        </p:blipFill>
        <p:spPr bwMode="auto">
          <a:xfrm>
            <a:off x="2479450" y="2819400"/>
            <a:ext cx="1576959" cy="2198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18">
            <a:extLst>
              <a:ext uri="{BEBA8EAE-BF5A-486C-A8C5-ECC9F3942E4B}">
                <a14:imgProps xmlns:a14="http://schemas.microsoft.com/office/drawing/2010/main">
                  <a14:imgLayer r:embed="rId19">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25299" r="-2198" b="26071"/>
          <a:stretch/>
        </p:blipFill>
        <p:spPr bwMode="auto">
          <a:xfrm>
            <a:off x="3124200" y="3858156"/>
            <a:ext cx="5943599" cy="2829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A">
            <a:extLst>
              <a:ext uri="{FF2B5EF4-FFF2-40B4-BE49-F238E27FC236}">
                <a16:creationId xmlns:a16="http://schemas.microsoft.com/office/drawing/2014/main" id="{6C266087-F6DC-424A-8F2B-52303F73757C}"/>
              </a:ext>
            </a:extLst>
          </p:cNvPr>
          <p:cNvSpPr/>
          <p:nvPr/>
        </p:nvSpPr>
        <p:spPr>
          <a:xfrm>
            <a:off x="7626927" y="1584941"/>
            <a:ext cx="4663173" cy="1844060"/>
          </a:xfrm>
          <a:prstGeom prst="roundRect">
            <a:avLst>
              <a:gd name="adj" fmla="val 50000"/>
            </a:avLst>
          </a:prstGeom>
          <a:solidFill>
            <a:srgbClr val="FFFF0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mj-lt"/>
                <a:cs typeface="Times New Roman" panose="02020603050405020304" pitchFamily="18" charset="0"/>
              </a:rPr>
              <a:t>C. Để mỗi tuần tặng một cây cho HS đạt kết quả học tập cao trong tuần.</a:t>
            </a:r>
            <a:endParaRPr lang="en-US" sz="2800" dirty="0">
              <a:solidFill>
                <a:schemeClr val="tx1"/>
              </a:solidFill>
              <a:latin typeface="+mj-lt"/>
              <a:cs typeface="Times New Roman" panose="02020603050405020304" pitchFamily="18" charset="0"/>
            </a:endParaRPr>
          </a:p>
        </p:txBody>
      </p:sp>
      <p:sp>
        <p:nvSpPr>
          <p:cNvPr id="19" name="C">
            <a:extLst>
              <a:ext uri="{FF2B5EF4-FFF2-40B4-BE49-F238E27FC236}">
                <a16:creationId xmlns:a16="http://schemas.microsoft.com/office/drawing/2014/main" id="{D482BA8B-EFE1-4539-9A2E-8420A4050127}"/>
              </a:ext>
            </a:extLst>
          </p:cNvPr>
          <p:cNvSpPr/>
          <p:nvPr/>
        </p:nvSpPr>
        <p:spPr>
          <a:xfrm>
            <a:off x="3789275" y="1701010"/>
            <a:ext cx="3730171" cy="1676046"/>
          </a:xfrm>
          <a:prstGeom prst="roundRect">
            <a:avLst>
              <a:gd name="adj" fmla="val 50000"/>
            </a:avLst>
          </a:prstGeom>
          <a:solidFill>
            <a:srgbClr val="FFFF0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en-US" sz="2800">
                <a:solidFill>
                  <a:schemeClr val="tx1"/>
                </a:solidFill>
                <a:latin typeface="+mj-lt"/>
                <a:cs typeface="Times New Roman" pitchFamily="18" charset="0"/>
              </a:rPr>
              <a:t>B. Để trong lớp trang trí cho đẹp.</a:t>
            </a:r>
            <a:endParaRPr kumimoji="0" lang="en-US" sz="2800" b="1" i="0" u="none" strike="noStrike" kern="1200" cap="none" spc="0" normalizeH="0" baseline="0" noProof="0" dirty="0">
              <a:ln>
                <a:noFill/>
              </a:ln>
              <a:solidFill>
                <a:schemeClr val="tx1"/>
              </a:solidFill>
              <a:effectLst/>
              <a:uLnTx/>
              <a:uFillTx/>
              <a:latin typeface="+mj-lt"/>
              <a:cs typeface="Times New Roman" panose="02020603050405020304" pitchFamily="18" charset="0"/>
            </a:endParaRPr>
          </a:p>
        </p:txBody>
      </p:sp>
      <p:sp>
        <p:nvSpPr>
          <p:cNvPr id="21" name="D">
            <a:extLst>
              <a:ext uri="{FF2B5EF4-FFF2-40B4-BE49-F238E27FC236}">
                <a16:creationId xmlns:a16="http://schemas.microsoft.com/office/drawing/2014/main" id="{E30E5191-B80A-42AB-9B55-E962E167C089}"/>
              </a:ext>
            </a:extLst>
          </p:cNvPr>
          <p:cNvSpPr/>
          <p:nvPr/>
        </p:nvSpPr>
        <p:spPr>
          <a:xfrm>
            <a:off x="161009" y="1806919"/>
            <a:ext cx="3467258" cy="1277312"/>
          </a:xfrm>
          <a:prstGeom prst="roundRect">
            <a:avLst>
              <a:gd name="adj" fmla="val 50000"/>
            </a:avLst>
          </a:prstGeom>
          <a:solidFill>
            <a:srgbClr val="FFFF0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mj-lt"/>
                <a:cs typeface="Times New Roman" panose="02020603050405020304" pitchFamily="18" charset="0"/>
              </a:rPr>
              <a:t>A.Để</a:t>
            </a:r>
            <a:r>
              <a:rPr lang="en-US" sz="2800" dirty="0">
                <a:solidFill>
                  <a:schemeClr val="tx1"/>
                </a:solidFill>
                <a:latin typeface="+mj-lt"/>
                <a:cs typeface="Times New Roman" panose="02020603050405020304" pitchFamily="18" charset="0"/>
              </a:rPr>
              <a:t> </a:t>
            </a:r>
            <a:r>
              <a:rPr lang="en-US" sz="2800" dirty="0" err="1">
                <a:solidFill>
                  <a:schemeClr val="tx1"/>
                </a:solidFill>
                <a:latin typeface="+mj-lt"/>
                <a:cs typeface="Times New Roman" panose="02020603050405020304" pitchFamily="18" charset="0"/>
              </a:rPr>
              <a:t>tặng</a:t>
            </a:r>
            <a:r>
              <a:rPr lang="en-US" sz="2800" dirty="0">
                <a:solidFill>
                  <a:schemeClr val="tx1"/>
                </a:solidFill>
                <a:latin typeface="+mj-lt"/>
                <a:cs typeface="Times New Roman" panose="02020603050405020304" pitchFamily="18" charset="0"/>
              </a:rPr>
              <a:t> </a:t>
            </a:r>
            <a:r>
              <a:rPr lang="en-US" sz="2800" dirty="0" err="1">
                <a:solidFill>
                  <a:schemeClr val="tx1"/>
                </a:solidFill>
                <a:latin typeface="+mj-lt"/>
                <a:cs typeface="Times New Roman" panose="02020603050405020304" pitchFamily="18" charset="0"/>
              </a:rPr>
              <a:t>cho</a:t>
            </a:r>
            <a:r>
              <a:rPr lang="en-US" sz="2800" dirty="0">
                <a:solidFill>
                  <a:schemeClr val="tx1"/>
                </a:solidFill>
                <a:latin typeface="+mj-lt"/>
                <a:cs typeface="Times New Roman" panose="02020603050405020304" pitchFamily="18" charset="0"/>
              </a:rPr>
              <a:t> </a:t>
            </a:r>
            <a:r>
              <a:rPr lang="en-US" sz="2800" dirty="0" err="1">
                <a:solidFill>
                  <a:schemeClr val="tx1"/>
                </a:solidFill>
                <a:latin typeface="+mj-lt"/>
                <a:cs typeface="Times New Roman" panose="02020603050405020304" pitchFamily="18" charset="0"/>
              </a:rPr>
              <a:t>bạn</a:t>
            </a:r>
            <a:r>
              <a:rPr lang="en-US" sz="2800" dirty="0">
                <a:solidFill>
                  <a:schemeClr val="tx1"/>
                </a:solidFill>
                <a:latin typeface="+mj-lt"/>
                <a:cs typeface="Times New Roman" panose="02020603050405020304" pitchFamily="18" charset="0"/>
              </a:rPr>
              <a:t> </a:t>
            </a:r>
            <a:r>
              <a:rPr lang="en-US" sz="2800" dirty="0" err="1">
                <a:solidFill>
                  <a:schemeClr val="tx1"/>
                </a:solidFill>
                <a:latin typeface="+mj-lt"/>
                <a:cs typeface="Times New Roman" panose="02020603050405020304" pitchFamily="18" charset="0"/>
              </a:rPr>
              <a:t>Huy</a:t>
            </a:r>
            <a:r>
              <a:rPr lang="vi-VN" sz="2800" dirty="0">
                <a:latin typeface="+mj-lt"/>
                <a:cs typeface="Times New Roman" panose="02020603050405020304" pitchFamily="18" charset="0"/>
              </a:rPr>
              <a:t>.</a:t>
            </a:r>
            <a:endParaRPr lang="en-US" sz="2800" dirty="0">
              <a:latin typeface="+mj-lt"/>
              <a:cs typeface="Times New Roman" panose="02020603050405020304" pitchFamily="18" charset="0"/>
            </a:endParaRPr>
          </a:p>
        </p:txBody>
      </p:sp>
    </p:spTree>
    <p:extLst>
      <p:ext uri="{BB962C8B-B14F-4D97-AF65-F5344CB8AC3E}">
        <p14:creationId xmlns:p14="http://schemas.microsoft.com/office/powerpoint/2010/main" val="319894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7170"/>
                                        </p:tgtEl>
                                        <p:attrNameLst>
                                          <p:attrName>r</p:attrName>
                                        </p:attrNameLst>
                                      </p:cBhvr>
                                    </p:animRot>
                                    <p:animRot by="-240000">
                                      <p:cBhvr>
                                        <p:cTn id="7" dur="600" fill="hold">
                                          <p:stCondLst>
                                            <p:cond delay="600"/>
                                          </p:stCondLst>
                                        </p:cTn>
                                        <p:tgtEl>
                                          <p:spTgt spid="7170"/>
                                        </p:tgtEl>
                                        <p:attrNameLst>
                                          <p:attrName>r</p:attrName>
                                        </p:attrNameLst>
                                      </p:cBhvr>
                                    </p:animRot>
                                    <p:animRot by="240000">
                                      <p:cBhvr>
                                        <p:cTn id="8" dur="600" fill="hold">
                                          <p:stCondLst>
                                            <p:cond delay="1200"/>
                                          </p:stCondLst>
                                        </p:cTn>
                                        <p:tgtEl>
                                          <p:spTgt spid="7170"/>
                                        </p:tgtEl>
                                        <p:attrNameLst>
                                          <p:attrName>r</p:attrName>
                                        </p:attrNameLst>
                                      </p:cBhvr>
                                    </p:animRot>
                                    <p:animRot by="-240000">
                                      <p:cBhvr>
                                        <p:cTn id="9" dur="600" fill="hold">
                                          <p:stCondLst>
                                            <p:cond delay="1800"/>
                                          </p:stCondLst>
                                        </p:cTn>
                                        <p:tgtEl>
                                          <p:spTgt spid="7170"/>
                                        </p:tgtEl>
                                        <p:attrNameLst>
                                          <p:attrName>r</p:attrName>
                                        </p:attrNameLst>
                                      </p:cBhvr>
                                    </p:animRot>
                                    <p:animRot by="120000">
                                      <p:cBhvr>
                                        <p:cTn id="10" dur="600" fill="hold">
                                          <p:stCondLst>
                                            <p:cond delay="2400"/>
                                          </p:stCondLst>
                                        </p:cTn>
                                        <p:tgtEl>
                                          <p:spTgt spid="7170"/>
                                        </p:tgtEl>
                                        <p:attrNameLst>
                                          <p:attrName>r</p:attrName>
                                        </p:attrNameLst>
                                      </p:cBhvr>
                                    </p:animRot>
                                  </p:childTnLst>
                                </p:cTn>
                              </p:par>
                              <p:par>
                                <p:cTn id="11" presetID="2" presetClass="entr" presetSubtype="2"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2000" fill="hold"/>
                                        <p:tgtEl>
                                          <p:spTgt spid="2052"/>
                                        </p:tgtEl>
                                        <p:attrNameLst>
                                          <p:attrName>ppt_x</p:attrName>
                                        </p:attrNameLst>
                                      </p:cBhvr>
                                      <p:tavLst>
                                        <p:tav tm="0">
                                          <p:val>
                                            <p:strVal val="1+#ppt_w/2"/>
                                          </p:val>
                                        </p:tav>
                                        <p:tav tm="100000">
                                          <p:val>
                                            <p:strVal val="#ppt_x"/>
                                          </p:val>
                                        </p:tav>
                                      </p:tavLst>
                                    </p:anim>
                                    <p:anim calcmode="lin" valueType="num">
                                      <p:cBhvr additive="base">
                                        <p:cTn id="14" dur="2000" fill="hold"/>
                                        <p:tgtEl>
                                          <p:spTgt spid="2052"/>
                                        </p:tgtEl>
                                        <p:attrNameLst>
                                          <p:attrName>ppt_y</p:attrName>
                                        </p:attrNameLst>
                                      </p:cBhvr>
                                      <p:tavLst>
                                        <p:tav tm="0">
                                          <p:val>
                                            <p:strVal val="#ppt_y"/>
                                          </p:val>
                                        </p:tav>
                                        <p:tav tm="100000">
                                          <p:val>
                                            <p:strVal val="#ppt_y"/>
                                          </p:val>
                                        </p:tav>
                                      </p:tavLst>
                                    </p:anim>
                                  </p:childTnLst>
                                </p:cTn>
                              </p:par>
                              <p:par>
                                <p:cTn id="15" presetID="1" presetClass="mediacall" presetSubtype="0" fill="hold" nodeType="withEffect">
                                  <p:stCondLst>
                                    <p:cond delay="0"/>
                                  </p:stCondLst>
                                  <p:childTnLst>
                                    <p:cmd type="call" cmd="playFrom(0.0)">
                                      <p:cBhvr>
                                        <p:cTn id="16" dur="3030" fill="hold"/>
                                        <p:tgtEl>
                                          <p:spTgt spid="16"/>
                                        </p:tgtEl>
                                      </p:cBhvr>
                                    </p:cmd>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par>
                          <p:cTn id="22" fill="hold">
                            <p:stCondLst>
                              <p:cond delay="500"/>
                            </p:stCondLst>
                            <p:childTnLst>
                              <p:par>
                                <p:cTn id="23" presetID="12" presetClass="entr" presetSubtype="4"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p:tgtEl>
                                          <p:spTgt spid="15"/>
                                        </p:tgtEl>
                                        <p:attrNameLst>
                                          <p:attrName>ppt_y</p:attrName>
                                        </p:attrNameLst>
                                      </p:cBhvr>
                                      <p:tavLst>
                                        <p:tav tm="0">
                                          <p:val>
                                            <p:strVal val="#ppt_y+#ppt_h*1.125000"/>
                                          </p:val>
                                        </p:tav>
                                        <p:tav tm="100000">
                                          <p:val>
                                            <p:strVal val="#ppt_y"/>
                                          </p:val>
                                        </p:tav>
                                      </p:tavLst>
                                    </p:anim>
                                    <p:animEffect transition="in" filter="wipe(up)">
                                      <p:cBhvr>
                                        <p:cTn id="26" dur="500"/>
                                        <p:tgtEl>
                                          <p:spTgt spid="15"/>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p:tgtEl>
                                          <p:spTgt spid="19"/>
                                        </p:tgtEl>
                                        <p:attrNameLst>
                                          <p:attrName>ppt_y</p:attrName>
                                        </p:attrNameLst>
                                      </p:cBhvr>
                                      <p:tavLst>
                                        <p:tav tm="0">
                                          <p:val>
                                            <p:strVal val="#ppt_y+#ppt_h*1.125000"/>
                                          </p:val>
                                        </p:tav>
                                        <p:tav tm="100000">
                                          <p:val>
                                            <p:strVal val="#ppt_y"/>
                                          </p:val>
                                        </p:tav>
                                      </p:tavLst>
                                    </p:anim>
                                    <p:animEffect transition="in" filter="wipe(up)">
                                      <p:cBhvr>
                                        <p:cTn id="30" dur="500"/>
                                        <p:tgtEl>
                                          <p:spTgt spid="19"/>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p:tgtEl>
                                          <p:spTgt spid="21"/>
                                        </p:tgtEl>
                                        <p:attrNameLst>
                                          <p:attrName>ppt_y</p:attrName>
                                        </p:attrNameLst>
                                      </p:cBhvr>
                                      <p:tavLst>
                                        <p:tav tm="0">
                                          <p:val>
                                            <p:strVal val="#ppt_y+#ppt_h*1.125000"/>
                                          </p:val>
                                        </p:tav>
                                        <p:tav tm="100000">
                                          <p:val>
                                            <p:strVal val="#ppt_y"/>
                                          </p:val>
                                        </p:tav>
                                      </p:tavLst>
                                    </p:anim>
                                    <p:animEffect transition="in" filter="wipe(up)">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4"/>
                </p:tgtEl>
              </p:cMediaNode>
            </p:audio>
            <p:audio>
              <p:cMediaNode vol="80000">
                <p:cTn id="36" fill="hold" display="0">
                  <p:stCondLst>
                    <p:cond delay="indefinite"/>
                  </p:stCondLst>
                  <p:endCondLst>
                    <p:cond evt="onStopAudio" delay="0">
                      <p:tgtEl>
                        <p:sldTgt/>
                      </p:tgtEl>
                    </p:cond>
                  </p:endCondLst>
                </p:cTn>
                <p:tgtEl>
                  <p:spTgt spid="14"/>
                </p:tgtEl>
              </p:cMediaNode>
            </p:audio>
            <p:audio>
              <p:cMediaNode vol="80000">
                <p:cTn id="37" fill="hold" display="0">
                  <p:stCondLst>
                    <p:cond delay="indefinite"/>
                  </p:stCondLst>
                  <p:endCondLst>
                    <p:cond evt="onStopAudio" delay="0">
                      <p:tgtEl>
                        <p:sldTgt/>
                      </p:tgtEl>
                    </p:cond>
                  </p:endCondLst>
                </p:cTn>
                <p:tgtEl>
                  <p:spTgt spid="16"/>
                </p:tgtEl>
              </p:cMediaNode>
            </p:audio>
            <p:audio>
              <p:cMediaNode vol="80000">
                <p:cTn id="38" fill="hold" display="0">
                  <p:stCondLst>
                    <p:cond delay="indefinite"/>
                  </p:stCondLst>
                  <p:endCondLst>
                    <p:cond evt="onStopAudio" delay="0">
                      <p:tgtEl>
                        <p:sldTgt/>
                      </p:tgtEl>
                    </p:cond>
                  </p:endCondLst>
                </p:cTn>
                <p:tgtEl>
                  <p:spTgt spid="18"/>
                </p:tgtEl>
              </p:cMediaNode>
            </p:audio>
            <p:audio>
              <p:cMediaNode vol="80000">
                <p:cTn id="39" fill="hold" display="0">
                  <p:stCondLst>
                    <p:cond delay="indefinite"/>
                  </p:stCondLst>
                  <p:endCondLst>
                    <p:cond evt="onStopAudio" delay="0">
                      <p:tgtEl>
                        <p:sldTgt/>
                      </p:tgtEl>
                    </p:cond>
                  </p:endCondLst>
                </p:cTn>
                <p:tgtEl>
                  <p:spTgt spid="8"/>
                </p:tgtEl>
              </p:cMediaNode>
            </p:audio>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21" presetClass="emph" presetSubtype="0" fill="hold" grpId="1" nodeType="clickEffect">
                                  <p:stCondLst>
                                    <p:cond delay="0"/>
                                  </p:stCondLst>
                                  <p:childTnLst>
                                    <p:animClr clrSpc="hsl" dir="cw">
                                      <p:cBhvr override="childStyle">
                                        <p:cTn id="44" dur="500" fill="hold"/>
                                        <p:tgtEl>
                                          <p:spTgt spid="15"/>
                                        </p:tgtEl>
                                        <p:attrNameLst>
                                          <p:attrName>style.color</p:attrName>
                                        </p:attrNameLst>
                                      </p:cBhvr>
                                      <p:by>
                                        <p:hsl h="7200000" s="0" l="0"/>
                                      </p:by>
                                    </p:animClr>
                                    <p:animClr clrSpc="hsl" dir="cw">
                                      <p:cBhvr>
                                        <p:cTn id="45" dur="500" fill="hold"/>
                                        <p:tgtEl>
                                          <p:spTgt spid="15"/>
                                        </p:tgtEl>
                                        <p:attrNameLst>
                                          <p:attrName>fillcolor</p:attrName>
                                        </p:attrNameLst>
                                      </p:cBhvr>
                                      <p:by>
                                        <p:hsl h="7200000" s="0" l="0"/>
                                      </p:by>
                                    </p:animClr>
                                    <p:animClr clrSpc="hsl" dir="cw">
                                      <p:cBhvr>
                                        <p:cTn id="46" dur="500" fill="hold"/>
                                        <p:tgtEl>
                                          <p:spTgt spid="15"/>
                                        </p:tgtEl>
                                        <p:attrNameLst>
                                          <p:attrName>stroke.color</p:attrName>
                                        </p:attrNameLst>
                                      </p:cBhvr>
                                      <p:by>
                                        <p:hsl h="7200000" s="0" l="0"/>
                                      </p:by>
                                    </p:animClr>
                                    <p:set>
                                      <p:cBhvr>
                                        <p:cTn id="47" dur="500" fill="hold"/>
                                        <p:tgtEl>
                                          <p:spTgt spid="15"/>
                                        </p:tgtEl>
                                        <p:attrNameLst>
                                          <p:attrName>fill.type</p:attrName>
                                        </p:attrNameLst>
                                      </p:cBhvr>
                                      <p:to>
                                        <p:strVal val="solid"/>
                                      </p:to>
                                    </p:set>
                                  </p:childTnLst>
                                  <p:subTnLst>
                                    <p:audio>
                                      <p:cMediaNode>
                                        <p:cTn display="0" masterRel="sameClick">
                                          <p:stCondLst>
                                            <p:cond evt="begin" delay="0">
                                              <p:tn val="43"/>
                                            </p:cond>
                                          </p:stCondLst>
                                          <p:endCondLst>
                                            <p:cond evt="onStopAudio" delay="0">
                                              <p:tgtEl>
                                                <p:sldTgt/>
                                              </p:tgtEl>
                                            </p:cond>
                                          </p:endCondLst>
                                        </p:cTn>
                                        <p:tgtEl>
                                          <p:sndTgt r:embed="rId10" name="Tieng-yeah-tre-con-www_nhacchuongvui_com.wav"/>
                                        </p:tgtEl>
                                      </p:cMediaNode>
                                    </p:audio>
                                  </p:subTnLst>
                                </p:cTn>
                              </p:par>
                            </p:childTnLst>
                          </p:cTn>
                        </p:par>
                        <p:par>
                          <p:cTn id="48" fill="hold">
                            <p:stCondLst>
                              <p:cond delay="500"/>
                            </p:stCondLst>
                            <p:childTnLst>
                              <p:par>
                                <p:cTn id="49" presetID="63" presetClass="path" presetSubtype="0" accel="50000" decel="50000" fill="hold" nodeType="afterEffect">
                                  <p:stCondLst>
                                    <p:cond delay="0"/>
                                  </p:stCondLst>
                                  <p:childTnLst>
                                    <p:animMotion origin="layout" path="M -2.08333E-6 -4.81481E-6 L 0.24245 0.08774 " pathEditMode="relative" rAng="0" ptsTypes="AA">
                                      <p:cBhvr>
                                        <p:cTn id="50" dur="2000" fill="hold"/>
                                        <p:tgtEl>
                                          <p:spTgt spid="7170"/>
                                        </p:tgtEl>
                                        <p:attrNameLst>
                                          <p:attrName>ppt_x</p:attrName>
                                          <p:attrName>ppt_y</p:attrName>
                                        </p:attrNameLst>
                                      </p:cBhvr>
                                      <p:rCtr x="12122" y="4375"/>
                                    </p:animMotion>
                                  </p:childTnLst>
                                </p:cTn>
                              </p:par>
                            </p:childTnLst>
                          </p:cTn>
                        </p:par>
                        <p:par>
                          <p:cTn id="51" fill="hold">
                            <p:stCondLst>
                              <p:cond delay="2500"/>
                            </p:stCondLst>
                            <p:childTnLst>
                              <p:par>
                                <p:cTn id="52" presetID="53" presetClass="exit" presetSubtype="32" fill="hold" nodeType="afterEffect">
                                  <p:stCondLst>
                                    <p:cond delay="0"/>
                                  </p:stCondLst>
                                  <p:childTnLst>
                                    <p:anim calcmode="lin" valueType="num">
                                      <p:cBhvr>
                                        <p:cTn id="53" dur="500"/>
                                        <p:tgtEl>
                                          <p:spTgt spid="7170"/>
                                        </p:tgtEl>
                                        <p:attrNameLst>
                                          <p:attrName>ppt_w</p:attrName>
                                        </p:attrNameLst>
                                      </p:cBhvr>
                                      <p:tavLst>
                                        <p:tav tm="0">
                                          <p:val>
                                            <p:strVal val="ppt_w"/>
                                          </p:val>
                                        </p:tav>
                                        <p:tav tm="100000">
                                          <p:val>
                                            <p:fltVal val="0"/>
                                          </p:val>
                                        </p:tav>
                                      </p:tavLst>
                                    </p:anim>
                                    <p:anim calcmode="lin" valueType="num">
                                      <p:cBhvr>
                                        <p:cTn id="54" dur="500"/>
                                        <p:tgtEl>
                                          <p:spTgt spid="7170"/>
                                        </p:tgtEl>
                                        <p:attrNameLst>
                                          <p:attrName>ppt_h</p:attrName>
                                        </p:attrNameLst>
                                      </p:cBhvr>
                                      <p:tavLst>
                                        <p:tav tm="0">
                                          <p:val>
                                            <p:strVal val="ppt_h"/>
                                          </p:val>
                                        </p:tav>
                                        <p:tav tm="100000">
                                          <p:val>
                                            <p:fltVal val="0"/>
                                          </p:val>
                                        </p:tav>
                                      </p:tavLst>
                                    </p:anim>
                                    <p:animEffect transition="out" filter="fade">
                                      <p:cBhvr>
                                        <p:cTn id="55" dur="500"/>
                                        <p:tgtEl>
                                          <p:spTgt spid="7170"/>
                                        </p:tgtEl>
                                      </p:cBhvr>
                                    </p:animEffect>
                                    <p:set>
                                      <p:cBhvr>
                                        <p:cTn id="56" dur="1" fill="hold">
                                          <p:stCondLst>
                                            <p:cond delay="499"/>
                                          </p:stCondLst>
                                        </p:cTn>
                                        <p:tgtEl>
                                          <p:spTgt spid="717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7" restart="whenNotActive" fill="hold" evtFilter="cancelBubble" nodeType="interactiveSeq">
                <p:stCondLst>
                  <p:cond evt="onClick" delay="0">
                    <p:tgtEl>
                      <p:spTgt spid="19"/>
                    </p:tgtEl>
                  </p:cond>
                </p:stCondLst>
                <p:endSync evt="end" delay="0">
                  <p:rtn val="all"/>
                </p:endSync>
                <p:childTnLst>
                  <p:par>
                    <p:cTn id="58" fill="hold">
                      <p:stCondLst>
                        <p:cond delay="0"/>
                      </p:stCondLst>
                      <p:childTnLst>
                        <p:par>
                          <p:cTn id="59" fill="hold">
                            <p:stCondLst>
                              <p:cond delay="0"/>
                            </p:stCondLst>
                            <p:childTnLst>
                              <p:par>
                                <p:cTn id="60" presetID="23" presetClass="exit" presetSubtype="32" fill="hold" grpId="1" nodeType="clickEffect">
                                  <p:stCondLst>
                                    <p:cond delay="0"/>
                                  </p:stCondLst>
                                  <p:childTnLst>
                                    <p:anim calcmode="lin" valueType="num">
                                      <p:cBhvr>
                                        <p:cTn id="61" dur="500"/>
                                        <p:tgtEl>
                                          <p:spTgt spid="19"/>
                                        </p:tgtEl>
                                        <p:attrNameLst>
                                          <p:attrName>ppt_w</p:attrName>
                                        </p:attrNameLst>
                                      </p:cBhvr>
                                      <p:tavLst>
                                        <p:tav tm="0">
                                          <p:val>
                                            <p:strVal val="ppt_w"/>
                                          </p:val>
                                        </p:tav>
                                        <p:tav tm="100000">
                                          <p:val>
                                            <p:fltVal val="0"/>
                                          </p:val>
                                        </p:tav>
                                      </p:tavLst>
                                    </p:anim>
                                    <p:anim calcmode="lin" valueType="num">
                                      <p:cBhvr>
                                        <p:cTn id="62" dur="500"/>
                                        <p:tgtEl>
                                          <p:spTgt spid="19"/>
                                        </p:tgtEl>
                                        <p:attrNameLst>
                                          <p:attrName>ppt_h</p:attrName>
                                        </p:attrNameLst>
                                      </p:cBhvr>
                                      <p:tavLst>
                                        <p:tav tm="0">
                                          <p:val>
                                            <p:strVal val="ppt_h"/>
                                          </p:val>
                                        </p:tav>
                                        <p:tav tm="100000">
                                          <p:val>
                                            <p:fltVal val="0"/>
                                          </p:val>
                                        </p:tav>
                                      </p:tavLst>
                                    </p:anim>
                                    <p:set>
                                      <p:cBhvr>
                                        <p:cTn id="63" dur="1" fill="hold">
                                          <p:stCondLst>
                                            <p:cond delay="499"/>
                                          </p:stCondLst>
                                        </p:cTn>
                                        <p:tgtEl>
                                          <p:spTgt spid="19"/>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11" name="Am-thanh-tra-loi-sai-www_nhacchuongvui_com.wav"/>
                                        </p:tgtEl>
                                      </p:cMediaNode>
                                    </p:audio>
                                  </p:subTnLst>
                                </p:cTn>
                              </p:par>
                            </p:childTnLst>
                          </p:cTn>
                        </p:par>
                      </p:childTnLst>
                    </p:cTn>
                  </p:par>
                </p:childTnLst>
              </p:cTn>
              <p:nextCondLst>
                <p:cond evt="onClick" delay="0">
                  <p:tgtEl>
                    <p:spTgt spid="19"/>
                  </p:tgtEl>
                </p:cond>
              </p:nextCondLst>
            </p:seq>
            <p:seq concurrent="1" nextAc="seek">
              <p:cTn id="64" restart="whenNotActive" fill="hold" evtFilter="cancelBubble" nodeType="interactiveSeq">
                <p:stCondLst>
                  <p:cond evt="onClick" delay="0">
                    <p:tgtEl>
                      <p:spTgt spid="21"/>
                    </p:tgtEl>
                  </p:cond>
                </p:stCondLst>
                <p:endSync evt="end" delay="0">
                  <p:rtn val="all"/>
                </p:endSync>
                <p:childTnLst>
                  <p:par>
                    <p:cTn id="65" fill="hold">
                      <p:stCondLst>
                        <p:cond delay="0"/>
                      </p:stCondLst>
                      <p:childTnLst>
                        <p:par>
                          <p:cTn id="66" fill="hold">
                            <p:stCondLst>
                              <p:cond delay="0"/>
                            </p:stCondLst>
                            <p:childTnLst>
                              <p:par>
                                <p:cTn id="67" presetID="23" presetClass="exit" presetSubtype="32" fill="hold" grpId="1" nodeType="withEffect">
                                  <p:stCondLst>
                                    <p:cond delay="0"/>
                                  </p:stCondLst>
                                  <p:childTnLst>
                                    <p:anim calcmode="lin" valueType="num">
                                      <p:cBhvr>
                                        <p:cTn id="68" dur="500"/>
                                        <p:tgtEl>
                                          <p:spTgt spid="21"/>
                                        </p:tgtEl>
                                        <p:attrNameLst>
                                          <p:attrName>ppt_w</p:attrName>
                                        </p:attrNameLst>
                                      </p:cBhvr>
                                      <p:tavLst>
                                        <p:tav tm="0">
                                          <p:val>
                                            <p:strVal val="ppt_w"/>
                                          </p:val>
                                        </p:tav>
                                        <p:tav tm="100000">
                                          <p:val>
                                            <p:fltVal val="0"/>
                                          </p:val>
                                        </p:tav>
                                      </p:tavLst>
                                    </p:anim>
                                    <p:anim calcmode="lin" valueType="num">
                                      <p:cBhvr>
                                        <p:cTn id="69" dur="500"/>
                                        <p:tgtEl>
                                          <p:spTgt spid="21"/>
                                        </p:tgtEl>
                                        <p:attrNameLst>
                                          <p:attrName>ppt_h</p:attrName>
                                        </p:attrNameLst>
                                      </p:cBhvr>
                                      <p:tavLst>
                                        <p:tav tm="0">
                                          <p:val>
                                            <p:strVal val="ppt_h"/>
                                          </p:val>
                                        </p:tav>
                                        <p:tav tm="100000">
                                          <p:val>
                                            <p:fltVal val="0"/>
                                          </p:val>
                                        </p:tav>
                                      </p:tavLst>
                                    </p:anim>
                                    <p:set>
                                      <p:cBhvr>
                                        <p:cTn id="70" dur="1" fill="hold">
                                          <p:stCondLst>
                                            <p:cond delay="499"/>
                                          </p:stCondLst>
                                        </p:cTn>
                                        <p:tgtEl>
                                          <p:spTgt spid="21"/>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11" name="Am-thanh-tra-loi-sai-www_nhacchuongvui_com.wav"/>
                                        </p:tgtEl>
                                      </p:cMediaNode>
                                    </p:audio>
                                  </p:subTnLst>
                                </p:cTn>
                              </p:par>
                            </p:childTnLst>
                          </p:cTn>
                        </p:par>
                      </p:childTnLst>
                    </p:cTn>
                  </p:par>
                </p:childTnLst>
              </p:cTn>
              <p:nextCondLst>
                <p:cond evt="onClick" delay="0">
                  <p:tgtEl>
                    <p:spTgt spid="21"/>
                  </p:tgtEl>
                </p:cond>
              </p:nextCondLst>
            </p:seq>
            <p:seq concurrent="1" nextAc="seek">
              <p:cTn id="71" restart="whenNotActive" fill="hold" evtFilter="cancelBubble" nodeType="interactiveSeq">
                <p:stCondLst>
                  <p:cond evt="onClick" delay="0">
                    <p:tgtEl>
                      <p:spTgt spid="2052"/>
                    </p:tgtEl>
                  </p:cond>
                </p:stCondLst>
                <p:endSync evt="end" delay="0">
                  <p:rtn val="all"/>
                </p:endSync>
                <p:childTnLst>
                  <p:par>
                    <p:cTn id="72" fill="hold">
                      <p:stCondLst>
                        <p:cond delay="0"/>
                      </p:stCondLst>
                      <p:childTnLst>
                        <p:par>
                          <p:cTn id="73" fill="hold">
                            <p:stCondLst>
                              <p:cond delay="0"/>
                            </p:stCondLst>
                            <p:childTnLst>
                              <p:par>
                                <p:cTn id="74" presetID="2" presetClass="exit" presetSubtype="8" fill="hold" nodeType="clickEffect">
                                  <p:stCondLst>
                                    <p:cond delay="0"/>
                                  </p:stCondLst>
                                  <p:childTnLst>
                                    <p:anim calcmode="lin" valueType="num">
                                      <p:cBhvr additive="base">
                                        <p:cTn id="75" dur="2000"/>
                                        <p:tgtEl>
                                          <p:spTgt spid="2052"/>
                                        </p:tgtEl>
                                        <p:attrNameLst>
                                          <p:attrName>ppt_x</p:attrName>
                                        </p:attrNameLst>
                                      </p:cBhvr>
                                      <p:tavLst>
                                        <p:tav tm="0">
                                          <p:val>
                                            <p:strVal val="ppt_x"/>
                                          </p:val>
                                        </p:tav>
                                        <p:tav tm="100000">
                                          <p:val>
                                            <p:strVal val="0-ppt_w/2"/>
                                          </p:val>
                                        </p:tav>
                                      </p:tavLst>
                                    </p:anim>
                                    <p:anim calcmode="lin" valueType="num">
                                      <p:cBhvr additive="base">
                                        <p:cTn id="76" dur="2000"/>
                                        <p:tgtEl>
                                          <p:spTgt spid="2052"/>
                                        </p:tgtEl>
                                        <p:attrNameLst>
                                          <p:attrName>ppt_y</p:attrName>
                                        </p:attrNameLst>
                                      </p:cBhvr>
                                      <p:tavLst>
                                        <p:tav tm="0">
                                          <p:val>
                                            <p:strVal val="ppt_y"/>
                                          </p:val>
                                        </p:tav>
                                        <p:tav tm="100000">
                                          <p:val>
                                            <p:strVal val="ppt_y"/>
                                          </p:val>
                                        </p:tav>
                                      </p:tavLst>
                                    </p:anim>
                                    <p:set>
                                      <p:cBhvr>
                                        <p:cTn id="77" dur="1" fill="hold">
                                          <p:stCondLst>
                                            <p:cond delay="1999"/>
                                          </p:stCondLst>
                                        </p:cTn>
                                        <p:tgtEl>
                                          <p:spTgt spid="2052"/>
                                        </p:tgtEl>
                                        <p:attrNameLst>
                                          <p:attrName>style.visibility</p:attrName>
                                        </p:attrNameLst>
                                      </p:cBhvr>
                                      <p:to>
                                        <p:strVal val="hidden"/>
                                      </p:to>
                                    </p:set>
                                  </p:childTnLst>
                                </p:cTn>
                              </p:par>
                              <p:par>
                                <p:cTn id="78" presetID="1" presetClass="mediacall" presetSubtype="0" fill="hold" nodeType="withEffect">
                                  <p:stCondLst>
                                    <p:cond delay="0"/>
                                  </p:stCondLst>
                                  <p:childTnLst>
                                    <p:cmd type="call" cmd="playFrom(0.0)">
                                      <p:cBhvr>
                                        <p:cTn id="79" dur="10138" fill="hold"/>
                                        <p:tgtEl>
                                          <p:spTgt spid="18"/>
                                        </p:tgtEl>
                                      </p:cBhvr>
                                    </p:cmd>
                                  </p:childTnLst>
                                </p:cTn>
                              </p:par>
                            </p:childTnLst>
                          </p:cTn>
                        </p:par>
                      </p:childTnLst>
                    </p:cTn>
                  </p:par>
                </p:childTnLst>
              </p:cTn>
              <p:nextCondLst>
                <p:cond evt="onClick" delay="0">
                  <p:tgtEl>
                    <p:spTgt spid="2052"/>
                  </p:tgtEl>
                </p:cond>
              </p:nextCondLst>
            </p:seq>
          </p:childTnLst>
        </p:cTn>
      </p:par>
    </p:tnLst>
    <p:bldLst>
      <p:bldP spid="9" grpId="0" bldLvl="0" animBg="1"/>
      <p:bldP spid="15" grpId="0" animBg="1"/>
      <p:bldP spid="15" grpId="1" animBg="1"/>
      <p:bldP spid="19" grpId="0" animBg="1"/>
      <p:bldP spid="19" grpId="1" animBg="1"/>
      <p:bldP spid="21" grpId="0" animBg="1"/>
      <p:bldP spid="2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0C38E3C-AB2F-4A49-A719-CAB02444809D}"/>
              </a:ext>
            </a:extLst>
          </p:cNvPr>
          <p:cNvGrpSpPr/>
          <p:nvPr/>
        </p:nvGrpSpPr>
        <p:grpSpPr>
          <a:xfrm>
            <a:off x="12032" y="424543"/>
            <a:ext cx="12167936" cy="6409393"/>
            <a:chOff x="12032" y="13533"/>
            <a:chExt cx="12167936" cy="6820403"/>
          </a:xfrm>
        </p:grpSpPr>
        <p:pic>
          <p:nvPicPr>
            <p:cNvPr id="21" name="Picture 2">
              <a:extLst>
                <a:ext uri="{FF2B5EF4-FFF2-40B4-BE49-F238E27FC236}">
                  <a16:creationId xmlns:a16="http://schemas.microsoft.com/office/drawing/2014/main" id="{E9B5EC46-D73B-4854-AAD4-00E037B84A80}"/>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r="208" b="10145"/>
            <a:stretch>
              <a:fillRect/>
            </a:stretch>
          </p:blipFill>
          <p:spPr bwMode="auto">
            <a:xfrm>
              <a:off x="16637" y="13533"/>
              <a:ext cx="12163331"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a:extLst>
                <a:ext uri="{FF2B5EF4-FFF2-40B4-BE49-F238E27FC236}">
                  <a16:creationId xmlns:a16="http://schemas.microsoft.com/office/drawing/2014/main" id="{FAB50BF8-0F0A-4D52-A28D-C490B959908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032" y="4700336"/>
              <a:ext cx="12163331" cy="2133600"/>
            </a:xfrm>
            <a:prstGeom prst="rect">
              <a:avLst/>
            </a:prstGeom>
          </p:spPr>
        </p:pic>
      </p:grpSp>
      <p:pic>
        <p:nvPicPr>
          <p:cNvPr id="23" name="Picture 3">
            <a:extLst>
              <a:ext uri="{FF2B5EF4-FFF2-40B4-BE49-F238E27FC236}">
                <a16:creationId xmlns:a16="http://schemas.microsoft.com/office/drawing/2014/main" id="{59D7857F-7B48-4D30-AF7C-54D17FFCB58C}"/>
              </a:ext>
            </a:extLst>
          </p:cNvPr>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1019" b="92037" l="9787" r="93191">
                        <a14:foregroundMark x1="43688" y1="28519" x2="51915" y2="34444"/>
                        <a14:foregroundMark x1="57730" y1="28519" x2="57730" y2="35463"/>
                        <a14:foregroundMark x1="31773" y1="15556" x2="29220" y2="19352"/>
                        <a14:foregroundMark x1="49078" y1="69907" x2="49078" y2="71852"/>
                        <a14:foregroundMark x1="46950" y1="75833" x2="44539" y2="85000"/>
                        <a14:foregroundMark x1="43262" y1="84167" x2="36738" y2="89907"/>
                        <a14:foregroundMark x1="69645" y1="76944" x2="74610" y2="88796"/>
                        <a14:foregroundMark x1="74184" y1="84167" x2="77872" y2="86667"/>
                        <a14:foregroundMark x1="36738" y1="85278" x2="36738" y2="86389"/>
                        <a14:foregroundMark x1="43948" y1="74574" x2="40968" y2="80049"/>
                        <a14:foregroundMark x1="51769" y1="22141" x2="45810" y2="36740"/>
                      </a14:backgroundRemoval>
                    </a14:imgEffect>
                  </a14:imgLayer>
                </a14:imgProps>
              </a:ext>
              <a:ext uri="{28A0092B-C50C-407E-A947-70E740481C1C}">
                <a14:useLocalDpi xmlns:a14="http://schemas.microsoft.com/office/drawing/2010/main" val="0"/>
              </a:ext>
            </a:extLst>
          </a:blip>
          <a:srcRect r="187" b="7407"/>
          <a:stretch>
            <a:fillRect/>
          </a:stretch>
        </p:blipFill>
        <p:spPr bwMode="auto">
          <a:xfrm flipH="1">
            <a:off x="2645227" y="2393118"/>
            <a:ext cx="1589315" cy="195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2017487" y="503023"/>
            <a:ext cx="8986844" cy="1268111"/>
          </a:xfrm>
          <a:prstGeom prst="roundRect">
            <a:avLst/>
          </a:prstGeom>
          <a:solidFill>
            <a:srgbClr val="FFCC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accent1"/>
                </a:solidFill>
                <a:latin typeface="+mj-lt"/>
                <a:cs typeface="Times New Roman" panose="02020603050405020304" pitchFamily="18" charset="0"/>
              </a:rPr>
              <a:t>Trong bài “ Những cây sen đá”, các bạn học sinh làm gì để được thầy tặng cây?</a:t>
            </a:r>
            <a:endParaRPr lang="en-US" sz="2800" dirty="0">
              <a:solidFill>
                <a:schemeClr val="accent1"/>
              </a:solidFill>
              <a:latin typeface="+mj-lt"/>
              <a:ea typeface="Arial-Rounded" panose="020B0500000000000000" charset="0"/>
              <a:cs typeface="Arial-Rounded" panose="020B0500000000000000" charset="0"/>
            </a:endParaRPr>
          </a:p>
        </p:txBody>
      </p:sp>
      <p:pic>
        <p:nvPicPr>
          <p:cNvPr id="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2514600" y="114300"/>
            <a:ext cx="609600" cy="609600"/>
          </a:xfrm>
          <a:prstGeom prst="rect">
            <a:avLst/>
          </a:prstGeom>
        </p:spPr>
      </p:pic>
      <p:pic>
        <p:nvPicPr>
          <p:cNvPr id="1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2324100" y="1485900"/>
            <a:ext cx="609600" cy="609600"/>
          </a:xfrm>
          <a:prstGeom prst="rect">
            <a:avLst/>
          </a:prstGeom>
        </p:spPr>
      </p:pic>
      <p:pic>
        <p:nvPicPr>
          <p:cNvPr id="16" name="Bus Horn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14871378" y="7010400"/>
            <a:ext cx="609600" cy="609600"/>
          </a:xfrm>
          <a:prstGeom prst="rect">
            <a:avLst/>
          </a:prstGeom>
        </p:spPr>
      </p:pic>
      <p:pic>
        <p:nvPicPr>
          <p:cNvPr id="18" name="Bus Sound Effects">
            <a:hlinkClick r:id="" action="ppaction://media"/>
          </p:cNvPr>
          <p:cNvPicPr>
            <a:picLocks noChangeAspect="1"/>
          </p:cNvPicPr>
          <p:nvPr>
            <a:audioFile r:link="rId5"/>
            <p:extLst>
              <p:ext uri="{DAA4B4D4-6D71-4841-9C94-3DE7FCFB9230}">
                <p14:media xmlns:p14="http://schemas.microsoft.com/office/powerpoint/2010/main" r:embed="rId6">
                  <p14:trim st="440" end="15675"/>
                </p14:media>
              </p:ext>
            </p:extLst>
          </p:nvPr>
        </p:nvPicPr>
        <p:blipFill>
          <a:blip r:embed="rId17"/>
          <a:stretch>
            <a:fillRect/>
          </a:stretch>
        </p:blipFill>
        <p:spPr>
          <a:xfrm>
            <a:off x="14852328" y="1237288"/>
            <a:ext cx="609600" cy="609600"/>
          </a:xfrm>
          <a:prstGeom prst="rect">
            <a:avLst/>
          </a:prstGeom>
        </p:spPr>
      </p:pic>
      <p:pic>
        <p:nvPicPr>
          <p:cNvPr id="8" name="Am-thanh-tra-loi-dung-www_yeualo_com_cut.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6"/>
          <a:stretch>
            <a:fillRect/>
          </a:stretch>
        </p:blipFill>
        <p:spPr>
          <a:xfrm>
            <a:off x="-4953000" y="2819400"/>
            <a:ext cx="609600" cy="609600"/>
          </a:xfrm>
          <a:prstGeom prst="rect">
            <a:avLst/>
          </a:prstGeom>
        </p:spPr>
      </p:pic>
      <p:sp>
        <p:nvSpPr>
          <p:cNvPr id="15" name="A">
            <a:extLst>
              <a:ext uri="{FF2B5EF4-FFF2-40B4-BE49-F238E27FC236}">
                <a16:creationId xmlns:a16="http://schemas.microsoft.com/office/drawing/2014/main" id="{41098A78-9080-4748-87B5-FCC3AB979164}"/>
              </a:ext>
            </a:extLst>
          </p:cNvPr>
          <p:cNvSpPr/>
          <p:nvPr/>
        </p:nvSpPr>
        <p:spPr>
          <a:xfrm>
            <a:off x="4234542" y="1819200"/>
            <a:ext cx="3378613" cy="1305000"/>
          </a:xfrm>
          <a:prstGeom prst="roundRect">
            <a:avLst>
              <a:gd name="adj" fmla="val 50000"/>
            </a:avLst>
          </a:prstGeom>
          <a:solidFill>
            <a:srgbClr val="FFFF0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cs typeface="Times New Roman" panose="02020603050405020304" pitchFamily="18" charset="0"/>
            </a:endParaRPr>
          </a:p>
        </p:txBody>
      </p:sp>
      <p:sp>
        <p:nvSpPr>
          <p:cNvPr id="17" name="C">
            <a:extLst>
              <a:ext uri="{FF2B5EF4-FFF2-40B4-BE49-F238E27FC236}">
                <a16:creationId xmlns:a16="http://schemas.microsoft.com/office/drawing/2014/main" id="{29DD6DD1-2C35-49DC-A385-386B9BA71873}"/>
              </a:ext>
            </a:extLst>
          </p:cNvPr>
          <p:cNvSpPr/>
          <p:nvPr/>
        </p:nvSpPr>
        <p:spPr>
          <a:xfrm>
            <a:off x="583324" y="1811254"/>
            <a:ext cx="3531896" cy="1312946"/>
          </a:xfrm>
          <a:prstGeom prst="roundRect">
            <a:avLst>
              <a:gd name="adj" fmla="val 50000"/>
            </a:avLst>
          </a:prstGeom>
          <a:solidFill>
            <a:srgbClr val="FFFF0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mj-lt"/>
                <a:cs typeface="Times New Roman" panose="02020603050405020304" pitchFamily="18" charset="0"/>
              </a:rPr>
              <a:t>A. Xin thầy cây sen đá.</a:t>
            </a:r>
            <a:endParaRPr lang="en-US" sz="2800" dirty="0">
              <a:solidFill>
                <a:schemeClr val="tx1"/>
              </a:solidFill>
              <a:latin typeface="+mj-lt"/>
              <a:cs typeface="Times New Roman" panose="02020603050405020304" pitchFamily="18" charset="0"/>
            </a:endParaRPr>
          </a:p>
        </p:txBody>
      </p:sp>
      <p:sp>
        <p:nvSpPr>
          <p:cNvPr id="19" name="D">
            <a:extLst>
              <a:ext uri="{FF2B5EF4-FFF2-40B4-BE49-F238E27FC236}">
                <a16:creationId xmlns:a16="http://schemas.microsoft.com/office/drawing/2014/main" id="{10929CD9-09B9-4BBB-887F-DA34EC2D6FF3}"/>
              </a:ext>
            </a:extLst>
          </p:cNvPr>
          <p:cNvSpPr/>
          <p:nvPr/>
        </p:nvSpPr>
        <p:spPr>
          <a:xfrm>
            <a:off x="7805302" y="1846888"/>
            <a:ext cx="3876945" cy="1277312"/>
          </a:xfrm>
          <a:prstGeom prst="roundRect">
            <a:avLst>
              <a:gd name="adj" fmla="val 50000"/>
            </a:avLst>
          </a:prstGeom>
          <a:solidFill>
            <a:srgbClr val="FFFF0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mj-lt"/>
                <a:cs typeface="Times New Roman" panose="02020603050405020304" pitchFamily="18" charset="0"/>
              </a:rPr>
              <a:t>C. Tố cáo các bạn nói chuyện riêng.</a:t>
            </a:r>
            <a:endParaRPr lang="en-US" sz="2800" dirty="0">
              <a:solidFill>
                <a:schemeClr val="tx1"/>
              </a:solidFill>
              <a:latin typeface="+mj-lt"/>
              <a:cs typeface="Times New Roman" panose="02020603050405020304" pitchFamily="18" charset="0"/>
            </a:endParaRPr>
          </a:p>
        </p:txBody>
      </p:sp>
      <p:pic>
        <p:nvPicPr>
          <p:cNvPr id="20" name="Picture 4">
            <a:extLst>
              <a:ext uri="{FF2B5EF4-FFF2-40B4-BE49-F238E27FC236}">
                <a16:creationId xmlns:a16="http://schemas.microsoft.com/office/drawing/2014/main" id="{6817AB3B-8B73-4F26-9238-92E9C89D9FC9}"/>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9">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18901" r="-2198" b="21978"/>
          <a:stretch>
            <a:fillRect/>
          </a:stretch>
        </p:blipFill>
        <p:spPr bwMode="auto">
          <a:xfrm>
            <a:off x="3922930" y="3369260"/>
            <a:ext cx="5317533" cy="35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4406527" y="1994646"/>
            <a:ext cx="3206628" cy="954107"/>
          </a:xfrm>
          <a:prstGeom prst="rect">
            <a:avLst/>
          </a:prstGeom>
        </p:spPr>
        <p:txBody>
          <a:bodyPr wrap="square">
            <a:spAutoFit/>
          </a:bodyPr>
          <a:lstStyle/>
          <a:p>
            <a:pPr algn="ctr"/>
            <a:r>
              <a:rPr lang="en-US" sz="2800" dirty="0">
                <a:latin typeface="+mj-lt"/>
                <a:cs typeface="Times New Roman" panose="02020603050405020304" pitchFamily="18" charset="0"/>
              </a:rPr>
              <a:t>B. </a:t>
            </a:r>
            <a:r>
              <a:rPr lang="en-US" sz="2800" dirty="0" err="1">
                <a:latin typeface="+mj-lt"/>
                <a:cs typeface="Times New Roman" panose="02020603050405020304" pitchFamily="18" charset="0"/>
              </a:rPr>
              <a:t>Háo</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hức</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cố</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gắng</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chăm</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học</a:t>
            </a:r>
            <a:r>
              <a:rPr lang="en-US" sz="2800" dirty="0">
                <a:latin typeface="+mj-lt"/>
                <a:cs typeface="Times New Roman" panose="02020603050405020304" pitchFamily="18" charset="0"/>
              </a:rPr>
              <a:t>.</a:t>
            </a:r>
          </a:p>
        </p:txBody>
      </p:sp>
    </p:spTree>
    <p:extLst>
      <p:ext uri="{BB962C8B-B14F-4D97-AF65-F5344CB8AC3E}">
        <p14:creationId xmlns:p14="http://schemas.microsoft.com/office/powerpoint/2010/main" val="192948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3"/>
                                        </p:tgtEl>
                                        <p:attrNameLst>
                                          <p:attrName>r</p:attrName>
                                        </p:attrNameLst>
                                      </p:cBhvr>
                                    </p:animRot>
                                    <p:animRot by="-240000">
                                      <p:cBhvr>
                                        <p:cTn id="7" dur="600" fill="hold">
                                          <p:stCondLst>
                                            <p:cond delay="600"/>
                                          </p:stCondLst>
                                        </p:cTn>
                                        <p:tgtEl>
                                          <p:spTgt spid="23"/>
                                        </p:tgtEl>
                                        <p:attrNameLst>
                                          <p:attrName>r</p:attrName>
                                        </p:attrNameLst>
                                      </p:cBhvr>
                                    </p:animRot>
                                    <p:animRot by="240000">
                                      <p:cBhvr>
                                        <p:cTn id="8" dur="600" fill="hold">
                                          <p:stCondLst>
                                            <p:cond delay="1200"/>
                                          </p:stCondLst>
                                        </p:cTn>
                                        <p:tgtEl>
                                          <p:spTgt spid="23"/>
                                        </p:tgtEl>
                                        <p:attrNameLst>
                                          <p:attrName>r</p:attrName>
                                        </p:attrNameLst>
                                      </p:cBhvr>
                                    </p:animRot>
                                    <p:animRot by="-240000">
                                      <p:cBhvr>
                                        <p:cTn id="9" dur="600" fill="hold">
                                          <p:stCondLst>
                                            <p:cond delay="1800"/>
                                          </p:stCondLst>
                                        </p:cTn>
                                        <p:tgtEl>
                                          <p:spTgt spid="23"/>
                                        </p:tgtEl>
                                        <p:attrNameLst>
                                          <p:attrName>r</p:attrName>
                                        </p:attrNameLst>
                                      </p:cBhvr>
                                    </p:animRot>
                                    <p:animRot by="120000">
                                      <p:cBhvr>
                                        <p:cTn id="10" dur="600" fill="hold">
                                          <p:stCondLst>
                                            <p:cond delay="2400"/>
                                          </p:stCondLst>
                                        </p:cTn>
                                        <p:tgtEl>
                                          <p:spTgt spid="23"/>
                                        </p:tgtEl>
                                        <p:attrNameLst>
                                          <p:attrName>r</p:attrName>
                                        </p:attrNameLst>
                                      </p:cBhvr>
                                    </p:animRot>
                                  </p:childTnLst>
                                </p:cTn>
                              </p:par>
                              <p:par>
                                <p:cTn id="11" presetID="2" presetClass="entr" presetSubtype="2"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2000" fill="hold"/>
                                        <p:tgtEl>
                                          <p:spTgt spid="20"/>
                                        </p:tgtEl>
                                        <p:attrNameLst>
                                          <p:attrName>ppt_x</p:attrName>
                                        </p:attrNameLst>
                                      </p:cBhvr>
                                      <p:tavLst>
                                        <p:tav tm="0">
                                          <p:val>
                                            <p:strVal val="1+#ppt_w/2"/>
                                          </p:val>
                                        </p:tav>
                                        <p:tav tm="100000">
                                          <p:val>
                                            <p:strVal val="#ppt_x"/>
                                          </p:val>
                                        </p:tav>
                                      </p:tavLst>
                                    </p:anim>
                                    <p:anim calcmode="lin" valueType="num">
                                      <p:cBhvr additive="base">
                                        <p:cTn id="14" dur="2000" fill="hold"/>
                                        <p:tgtEl>
                                          <p:spTgt spid="20"/>
                                        </p:tgtEl>
                                        <p:attrNameLst>
                                          <p:attrName>ppt_y</p:attrName>
                                        </p:attrNameLst>
                                      </p:cBhvr>
                                      <p:tavLst>
                                        <p:tav tm="0">
                                          <p:val>
                                            <p:strVal val="#ppt_y"/>
                                          </p:val>
                                        </p:tav>
                                        <p:tav tm="100000">
                                          <p:val>
                                            <p:strVal val="#ppt_y"/>
                                          </p:val>
                                        </p:tav>
                                      </p:tavLst>
                                    </p:anim>
                                  </p:childTnLst>
                                </p:cTn>
                              </p:par>
                              <p:par>
                                <p:cTn id="15" presetID="1" presetClass="mediacall" presetSubtype="0" fill="hold" nodeType="withEffect">
                                  <p:stCondLst>
                                    <p:cond delay="0"/>
                                  </p:stCondLst>
                                  <p:childTnLst>
                                    <p:cmd type="call" cmd="playFrom(0.0)">
                                      <p:cBhvr>
                                        <p:cTn id="16" dur="3030" fill="hold"/>
                                        <p:tgtEl>
                                          <p:spTgt spid="16"/>
                                        </p:tgtEl>
                                      </p:cBhvr>
                                    </p:cmd>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par>
                          <p:cTn id="22" fill="hold">
                            <p:stCondLst>
                              <p:cond delay="500"/>
                            </p:stCondLst>
                            <p:childTnLst>
                              <p:par>
                                <p:cTn id="23" presetID="12" presetClass="entr" presetSubtype="4"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p:tgtEl>
                                          <p:spTgt spid="15"/>
                                        </p:tgtEl>
                                        <p:attrNameLst>
                                          <p:attrName>ppt_y</p:attrName>
                                        </p:attrNameLst>
                                      </p:cBhvr>
                                      <p:tavLst>
                                        <p:tav tm="0">
                                          <p:val>
                                            <p:strVal val="#ppt_y+#ppt_h*1.125000"/>
                                          </p:val>
                                        </p:tav>
                                        <p:tav tm="100000">
                                          <p:val>
                                            <p:strVal val="#ppt_y"/>
                                          </p:val>
                                        </p:tav>
                                      </p:tavLst>
                                    </p:anim>
                                    <p:animEffect transition="in" filter="wipe(up)">
                                      <p:cBhvr>
                                        <p:cTn id="26" dur="500"/>
                                        <p:tgtEl>
                                          <p:spTgt spid="15"/>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p:tgtEl>
                                          <p:spTgt spid="17"/>
                                        </p:tgtEl>
                                        <p:attrNameLst>
                                          <p:attrName>ppt_y</p:attrName>
                                        </p:attrNameLst>
                                      </p:cBhvr>
                                      <p:tavLst>
                                        <p:tav tm="0">
                                          <p:val>
                                            <p:strVal val="#ppt_y+#ppt_h*1.125000"/>
                                          </p:val>
                                        </p:tav>
                                        <p:tav tm="100000">
                                          <p:val>
                                            <p:strVal val="#ppt_y"/>
                                          </p:val>
                                        </p:tav>
                                      </p:tavLst>
                                    </p:anim>
                                    <p:animEffect transition="in" filter="wipe(up)">
                                      <p:cBhvr>
                                        <p:cTn id="30" dur="500"/>
                                        <p:tgtEl>
                                          <p:spTgt spid="17"/>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p:tgtEl>
                                          <p:spTgt spid="19"/>
                                        </p:tgtEl>
                                        <p:attrNameLst>
                                          <p:attrName>ppt_y</p:attrName>
                                        </p:attrNameLst>
                                      </p:cBhvr>
                                      <p:tavLst>
                                        <p:tav tm="0">
                                          <p:val>
                                            <p:strVal val="#ppt_y+#ppt_h*1.125000"/>
                                          </p:val>
                                        </p:tav>
                                        <p:tav tm="100000">
                                          <p:val>
                                            <p:strVal val="#ppt_y"/>
                                          </p:val>
                                        </p:tav>
                                      </p:tavLst>
                                    </p:anim>
                                    <p:animEffect transition="in" filter="wipe(up)">
                                      <p:cBhvr>
                                        <p:cTn id="34" dur="500"/>
                                        <p:tgtEl>
                                          <p:spTgt spid="19"/>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p:tgtEl>
                                          <p:spTgt spid="24"/>
                                        </p:tgtEl>
                                        <p:attrNameLst>
                                          <p:attrName>ppt_y</p:attrName>
                                        </p:attrNameLst>
                                      </p:cBhvr>
                                      <p:tavLst>
                                        <p:tav tm="0">
                                          <p:val>
                                            <p:strVal val="#ppt_y+#ppt_h*1.125000"/>
                                          </p:val>
                                        </p:tav>
                                        <p:tav tm="100000">
                                          <p:val>
                                            <p:strVal val="#ppt_y"/>
                                          </p:val>
                                        </p:tav>
                                      </p:tavLst>
                                    </p:anim>
                                    <p:animEffect transition="in" filter="wipe(up)">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4"/>
                </p:tgtEl>
              </p:cMediaNode>
            </p:audio>
            <p:audio>
              <p:cMediaNode vol="80000">
                <p:cTn id="40" fill="hold" display="0">
                  <p:stCondLst>
                    <p:cond delay="indefinite"/>
                  </p:stCondLst>
                  <p:endCondLst>
                    <p:cond evt="onStopAudio" delay="0">
                      <p:tgtEl>
                        <p:sldTgt/>
                      </p:tgtEl>
                    </p:cond>
                  </p:endCondLst>
                </p:cTn>
                <p:tgtEl>
                  <p:spTgt spid="14"/>
                </p:tgtEl>
              </p:cMediaNode>
            </p:audio>
            <p:audio>
              <p:cMediaNode vol="80000">
                <p:cTn id="41" fill="hold" display="0">
                  <p:stCondLst>
                    <p:cond delay="indefinite"/>
                  </p:stCondLst>
                  <p:endCondLst>
                    <p:cond evt="onStopAudio" delay="0">
                      <p:tgtEl>
                        <p:sldTgt/>
                      </p:tgtEl>
                    </p:cond>
                  </p:endCondLst>
                </p:cTn>
                <p:tgtEl>
                  <p:spTgt spid="16"/>
                </p:tgtEl>
              </p:cMediaNode>
            </p:audio>
            <p:audio>
              <p:cMediaNode vol="80000">
                <p:cTn id="42" fill="hold" display="0">
                  <p:stCondLst>
                    <p:cond delay="indefinite"/>
                  </p:stCondLst>
                  <p:endCondLst>
                    <p:cond evt="onStopAudio" delay="0">
                      <p:tgtEl>
                        <p:sldTgt/>
                      </p:tgtEl>
                    </p:cond>
                  </p:endCondLst>
                </p:cTn>
                <p:tgtEl>
                  <p:spTgt spid="18"/>
                </p:tgtEl>
              </p:cMediaNode>
            </p:audio>
            <p:audio>
              <p:cMediaNode vol="80000">
                <p:cTn id="43" fill="hold" display="0">
                  <p:stCondLst>
                    <p:cond delay="indefinite"/>
                  </p:stCondLst>
                  <p:endCondLst>
                    <p:cond evt="onStopAudio" delay="0">
                      <p:tgtEl>
                        <p:sldTgt/>
                      </p:tgtEl>
                    </p:cond>
                  </p:endCondLst>
                </p:cTn>
                <p:tgtEl>
                  <p:spTgt spid="8"/>
                </p:tgtEl>
              </p:cMediaNode>
            </p:audio>
            <p:seq concurrent="1" nextAc="seek">
              <p:cTn id="44" restart="whenNotActive" fill="hold" evtFilter="cancelBubble" nodeType="interactiveSeq">
                <p:stCondLst>
                  <p:cond evt="onClick" delay="0">
                    <p:tgtEl>
                      <p:spTgt spid="15"/>
                    </p:tgtEl>
                  </p:cond>
                </p:stCondLst>
                <p:endSync evt="end" delay="0">
                  <p:rtn val="all"/>
                </p:endSync>
                <p:childTnLst>
                  <p:par>
                    <p:cTn id="45" fill="hold">
                      <p:stCondLst>
                        <p:cond delay="0"/>
                      </p:stCondLst>
                      <p:childTnLst>
                        <p:par>
                          <p:cTn id="46" fill="hold">
                            <p:stCondLst>
                              <p:cond delay="0"/>
                            </p:stCondLst>
                            <p:childTnLst>
                              <p:par>
                                <p:cTn id="47" presetID="21" presetClass="emph" presetSubtype="0" fill="hold" grpId="1" nodeType="clickEffect">
                                  <p:stCondLst>
                                    <p:cond delay="0"/>
                                  </p:stCondLst>
                                  <p:childTnLst>
                                    <p:animClr clrSpc="hsl" dir="cw">
                                      <p:cBhvr override="childStyle">
                                        <p:cTn id="48" dur="500" fill="hold"/>
                                        <p:tgtEl>
                                          <p:spTgt spid="15"/>
                                        </p:tgtEl>
                                        <p:attrNameLst>
                                          <p:attrName>style.color</p:attrName>
                                        </p:attrNameLst>
                                      </p:cBhvr>
                                      <p:by>
                                        <p:hsl h="7200000" s="0" l="0"/>
                                      </p:by>
                                    </p:animClr>
                                    <p:animClr clrSpc="hsl" dir="cw">
                                      <p:cBhvr>
                                        <p:cTn id="49" dur="500" fill="hold"/>
                                        <p:tgtEl>
                                          <p:spTgt spid="15"/>
                                        </p:tgtEl>
                                        <p:attrNameLst>
                                          <p:attrName>fillcolor</p:attrName>
                                        </p:attrNameLst>
                                      </p:cBhvr>
                                      <p:by>
                                        <p:hsl h="7200000" s="0" l="0"/>
                                      </p:by>
                                    </p:animClr>
                                    <p:animClr clrSpc="hsl" dir="cw">
                                      <p:cBhvr>
                                        <p:cTn id="50" dur="500" fill="hold"/>
                                        <p:tgtEl>
                                          <p:spTgt spid="15"/>
                                        </p:tgtEl>
                                        <p:attrNameLst>
                                          <p:attrName>stroke.color</p:attrName>
                                        </p:attrNameLst>
                                      </p:cBhvr>
                                      <p:by>
                                        <p:hsl h="7200000" s="0" l="0"/>
                                      </p:by>
                                    </p:animClr>
                                    <p:set>
                                      <p:cBhvr>
                                        <p:cTn id="51" dur="500" fill="hold"/>
                                        <p:tgtEl>
                                          <p:spTgt spid="15"/>
                                        </p:tgtEl>
                                        <p:attrNameLst>
                                          <p:attrName>fill.type</p:attrName>
                                        </p:attrNameLst>
                                      </p:cBhvr>
                                      <p:to>
                                        <p:strVal val="solid"/>
                                      </p:to>
                                    </p:set>
                                  </p:childTnLst>
                                  <p:subTnLst>
                                    <p:audio>
                                      <p:cMediaNode>
                                        <p:cTn display="0" masterRel="sameClick">
                                          <p:stCondLst>
                                            <p:cond evt="begin" delay="0">
                                              <p:tn val="47"/>
                                            </p:cond>
                                          </p:stCondLst>
                                          <p:endCondLst>
                                            <p:cond evt="onStopAudio" delay="0">
                                              <p:tgtEl>
                                                <p:sldTgt/>
                                              </p:tgtEl>
                                            </p:cond>
                                          </p:endCondLst>
                                        </p:cTn>
                                        <p:tgtEl>
                                          <p:sndTgt r:embed="rId10" name="Tieng-yeah-tre-con-www_nhacchuongvui_com.wav"/>
                                        </p:tgtEl>
                                      </p:cMediaNode>
                                    </p:audio>
                                  </p:subTnLst>
                                </p:cTn>
                              </p:par>
                              <p:par>
                                <p:cTn id="52" presetID="63" presetClass="path" presetSubtype="0" accel="50000" decel="50000" fill="hold" nodeType="withEffect">
                                  <p:stCondLst>
                                    <p:cond delay="0"/>
                                  </p:stCondLst>
                                  <p:childTnLst>
                                    <p:animMotion origin="layout" path="M -1.25E-6 -3.7037E-6 L 0.25899 0.1088 " pathEditMode="relative" rAng="0" ptsTypes="AA">
                                      <p:cBhvr>
                                        <p:cTn id="53" dur="2000" fill="hold"/>
                                        <p:tgtEl>
                                          <p:spTgt spid="23"/>
                                        </p:tgtEl>
                                        <p:attrNameLst>
                                          <p:attrName>ppt_x</p:attrName>
                                          <p:attrName>ppt_y</p:attrName>
                                        </p:attrNameLst>
                                      </p:cBhvr>
                                      <p:rCtr x="12943" y="5440"/>
                                    </p:animMotion>
                                  </p:childTnLst>
                                </p:cTn>
                              </p:par>
                            </p:childTnLst>
                          </p:cTn>
                        </p:par>
                        <p:par>
                          <p:cTn id="54" fill="hold">
                            <p:stCondLst>
                              <p:cond delay="3000"/>
                            </p:stCondLst>
                            <p:childTnLst>
                              <p:par>
                                <p:cTn id="55" presetID="53" presetClass="exit" presetSubtype="32" fill="hold" nodeType="afterEffect">
                                  <p:stCondLst>
                                    <p:cond delay="0"/>
                                  </p:stCondLst>
                                  <p:childTnLst>
                                    <p:anim calcmode="lin" valueType="num">
                                      <p:cBhvr>
                                        <p:cTn id="56" dur="10"/>
                                        <p:tgtEl>
                                          <p:spTgt spid="23"/>
                                        </p:tgtEl>
                                        <p:attrNameLst>
                                          <p:attrName>ppt_w</p:attrName>
                                        </p:attrNameLst>
                                      </p:cBhvr>
                                      <p:tavLst>
                                        <p:tav tm="0">
                                          <p:val>
                                            <p:strVal val="ppt_w"/>
                                          </p:val>
                                        </p:tav>
                                        <p:tav tm="100000">
                                          <p:val>
                                            <p:fltVal val="0"/>
                                          </p:val>
                                        </p:tav>
                                      </p:tavLst>
                                    </p:anim>
                                    <p:anim calcmode="lin" valueType="num">
                                      <p:cBhvr>
                                        <p:cTn id="57" dur="10"/>
                                        <p:tgtEl>
                                          <p:spTgt spid="23"/>
                                        </p:tgtEl>
                                        <p:attrNameLst>
                                          <p:attrName>ppt_h</p:attrName>
                                        </p:attrNameLst>
                                      </p:cBhvr>
                                      <p:tavLst>
                                        <p:tav tm="0">
                                          <p:val>
                                            <p:strVal val="ppt_h"/>
                                          </p:val>
                                        </p:tav>
                                        <p:tav tm="100000">
                                          <p:val>
                                            <p:fltVal val="0"/>
                                          </p:val>
                                        </p:tav>
                                      </p:tavLst>
                                    </p:anim>
                                    <p:animEffect transition="out" filter="fade">
                                      <p:cBhvr>
                                        <p:cTn id="58" dur="10"/>
                                        <p:tgtEl>
                                          <p:spTgt spid="23"/>
                                        </p:tgtEl>
                                      </p:cBhvr>
                                    </p:animEffect>
                                    <p:set>
                                      <p:cBhvr>
                                        <p:cTn id="59" dur="1" fill="hold">
                                          <p:stCondLst>
                                            <p:cond delay="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60" restart="whenNotActive" fill="hold" evtFilter="cancelBubble" nodeType="interactiveSeq">
                <p:stCondLst>
                  <p:cond evt="onClick" delay="0">
                    <p:tgtEl>
                      <p:spTgt spid="17"/>
                    </p:tgtEl>
                  </p:cond>
                </p:stCondLst>
                <p:endSync evt="end" delay="0">
                  <p:rtn val="all"/>
                </p:endSync>
                <p:childTnLst>
                  <p:par>
                    <p:cTn id="61" fill="hold">
                      <p:stCondLst>
                        <p:cond delay="0"/>
                      </p:stCondLst>
                      <p:childTnLst>
                        <p:par>
                          <p:cTn id="62" fill="hold">
                            <p:stCondLst>
                              <p:cond delay="0"/>
                            </p:stCondLst>
                            <p:childTnLst>
                              <p:par>
                                <p:cTn id="63" presetID="23" presetClass="exit" presetSubtype="32" fill="hold" grpId="1" nodeType="clickEffect">
                                  <p:stCondLst>
                                    <p:cond delay="0"/>
                                  </p:stCondLst>
                                  <p:childTnLst>
                                    <p:anim calcmode="lin" valueType="num">
                                      <p:cBhvr>
                                        <p:cTn id="64" dur="500"/>
                                        <p:tgtEl>
                                          <p:spTgt spid="17"/>
                                        </p:tgtEl>
                                        <p:attrNameLst>
                                          <p:attrName>ppt_w</p:attrName>
                                        </p:attrNameLst>
                                      </p:cBhvr>
                                      <p:tavLst>
                                        <p:tav tm="0">
                                          <p:val>
                                            <p:strVal val="ppt_w"/>
                                          </p:val>
                                        </p:tav>
                                        <p:tav tm="100000">
                                          <p:val>
                                            <p:fltVal val="0"/>
                                          </p:val>
                                        </p:tav>
                                      </p:tavLst>
                                    </p:anim>
                                    <p:anim calcmode="lin" valueType="num">
                                      <p:cBhvr>
                                        <p:cTn id="65" dur="500"/>
                                        <p:tgtEl>
                                          <p:spTgt spid="17"/>
                                        </p:tgtEl>
                                        <p:attrNameLst>
                                          <p:attrName>ppt_h</p:attrName>
                                        </p:attrNameLst>
                                      </p:cBhvr>
                                      <p:tavLst>
                                        <p:tav tm="0">
                                          <p:val>
                                            <p:strVal val="ppt_h"/>
                                          </p:val>
                                        </p:tav>
                                        <p:tav tm="100000">
                                          <p:val>
                                            <p:fltVal val="0"/>
                                          </p:val>
                                        </p:tav>
                                      </p:tavLst>
                                    </p:anim>
                                    <p:set>
                                      <p:cBhvr>
                                        <p:cTn id="66"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63"/>
                                            </p:cond>
                                          </p:stCondLst>
                                          <p:endCondLst>
                                            <p:cond evt="onStopAudio" delay="0">
                                              <p:tgtEl>
                                                <p:sldTgt/>
                                              </p:tgtEl>
                                            </p:cond>
                                          </p:endCondLst>
                                        </p:cTn>
                                        <p:tgtEl>
                                          <p:sndTgt r:embed="rId11" name="Am-thanh-tra-loi-sai-www_nhacchuongvui_com.wav"/>
                                        </p:tgtEl>
                                      </p:cMediaNode>
                                    </p:audio>
                                  </p:subTnLst>
                                </p:cTn>
                              </p:par>
                            </p:childTnLst>
                          </p:cTn>
                        </p:par>
                      </p:childTnLst>
                    </p:cTn>
                  </p:par>
                </p:childTnLst>
              </p:cTn>
              <p:nextCondLst>
                <p:cond evt="onClick" delay="0">
                  <p:tgtEl>
                    <p:spTgt spid="17"/>
                  </p:tgtEl>
                </p:cond>
              </p:nextCondLst>
            </p:seq>
            <p:seq concurrent="1" nextAc="seek">
              <p:cTn id="67" restart="whenNotActive" fill="hold" evtFilter="cancelBubble" nodeType="interactiveSeq">
                <p:stCondLst>
                  <p:cond evt="onClick" delay="0">
                    <p:tgtEl>
                      <p:spTgt spid="19"/>
                    </p:tgtEl>
                  </p:cond>
                </p:stCondLst>
                <p:endSync evt="end" delay="0">
                  <p:rtn val="all"/>
                </p:endSync>
                <p:childTnLst>
                  <p:par>
                    <p:cTn id="68" fill="hold">
                      <p:stCondLst>
                        <p:cond delay="0"/>
                      </p:stCondLst>
                      <p:childTnLst>
                        <p:par>
                          <p:cTn id="69" fill="hold">
                            <p:stCondLst>
                              <p:cond delay="0"/>
                            </p:stCondLst>
                            <p:childTnLst>
                              <p:par>
                                <p:cTn id="70" presetID="23" presetClass="exit" presetSubtype="32" fill="hold" grpId="1" nodeType="withEffect">
                                  <p:stCondLst>
                                    <p:cond delay="0"/>
                                  </p:stCondLst>
                                  <p:childTnLst>
                                    <p:anim calcmode="lin" valueType="num">
                                      <p:cBhvr>
                                        <p:cTn id="71" dur="500"/>
                                        <p:tgtEl>
                                          <p:spTgt spid="19"/>
                                        </p:tgtEl>
                                        <p:attrNameLst>
                                          <p:attrName>ppt_w</p:attrName>
                                        </p:attrNameLst>
                                      </p:cBhvr>
                                      <p:tavLst>
                                        <p:tav tm="0">
                                          <p:val>
                                            <p:strVal val="ppt_w"/>
                                          </p:val>
                                        </p:tav>
                                        <p:tav tm="100000">
                                          <p:val>
                                            <p:fltVal val="0"/>
                                          </p:val>
                                        </p:tav>
                                      </p:tavLst>
                                    </p:anim>
                                    <p:anim calcmode="lin" valueType="num">
                                      <p:cBhvr>
                                        <p:cTn id="72" dur="500"/>
                                        <p:tgtEl>
                                          <p:spTgt spid="19"/>
                                        </p:tgtEl>
                                        <p:attrNameLst>
                                          <p:attrName>ppt_h</p:attrName>
                                        </p:attrNameLst>
                                      </p:cBhvr>
                                      <p:tavLst>
                                        <p:tav tm="0">
                                          <p:val>
                                            <p:strVal val="ppt_h"/>
                                          </p:val>
                                        </p:tav>
                                        <p:tav tm="100000">
                                          <p:val>
                                            <p:fltVal val="0"/>
                                          </p:val>
                                        </p:tav>
                                      </p:tavLst>
                                    </p:anim>
                                    <p:set>
                                      <p:cBhvr>
                                        <p:cTn id="73" dur="1" fill="hold">
                                          <p:stCondLst>
                                            <p:cond delay="499"/>
                                          </p:stCondLst>
                                        </p:cTn>
                                        <p:tgtEl>
                                          <p:spTgt spid="19"/>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11" name="Am-thanh-tra-loi-sai-www_nhacchuongvui_com.wav"/>
                                        </p:tgtEl>
                                      </p:cMediaNode>
                                    </p:audio>
                                  </p:subTnLst>
                                </p:cTn>
                              </p:par>
                            </p:childTnLst>
                          </p:cTn>
                        </p:par>
                      </p:childTnLst>
                    </p:cTn>
                  </p:par>
                </p:childTnLst>
              </p:cTn>
              <p:nextCondLst>
                <p:cond evt="onClick" delay="0">
                  <p:tgtEl>
                    <p:spTgt spid="19"/>
                  </p:tgtEl>
                </p:cond>
              </p:nextCondLst>
            </p:seq>
            <p:seq concurrent="1" nextAc="seek">
              <p:cTn id="74" restart="whenNotActive" fill="hold" evtFilter="cancelBubble" nodeType="interactiveSeq">
                <p:stCondLst>
                  <p:cond evt="onClick" delay="0">
                    <p:tgtEl>
                      <p:spTgt spid="20"/>
                    </p:tgtEl>
                  </p:cond>
                </p:stCondLst>
                <p:endSync evt="end" delay="0">
                  <p:rtn val="all"/>
                </p:endSync>
                <p:childTnLst>
                  <p:par>
                    <p:cTn id="75" fill="hold">
                      <p:stCondLst>
                        <p:cond delay="0"/>
                      </p:stCondLst>
                      <p:childTnLst>
                        <p:par>
                          <p:cTn id="76" fill="hold">
                            <p:stCondLst>
                              <p:cond delay="0"/>
                            </p:stCondLst>
                            <p:childTnLst>
                              <p:par>
                                <p:cTn id="77" presetID="2" presetClass="exit" presetSubtype="8" fill="hold" nodeType="clickEffect">
                                  <p:stCondLst>
                                    <p:cond delay="0"/>
                                  </p:stCondLst>
                                  <p:childTnLst>
                                    <p:anim calcmode="lin" valueType="num">
                                      <p:cBhvr additive="base">
                                        <p:cTn id="78" dur="2000"/>
                                        <p:tgtEl>
                                          <p:spTgt spid="20"/>
                                        </p:tgtEl>
                                        <p:attrNameLst>
                                          <p:attrName>ppt_x</p:attrName>
                                        </p:attrNameLst>
                                      </p:cBhvr>
                                      <p:tavLst>
                                        <p:tav tm="0">
                                          <p:val>
                                            <p:strVal val="ppt_x"/>
                                          </p:val>
                                        </p:tav>
                                        <p:tav tm="100000">
                                          <p:val>
                                            <p:strVal val="0-ppt_w/2"/>
                                          </p:val>
                                        </p:tav>
                                      </p:tavLst>
                                    </p:anim>
                                    <p:anim calcmode="lin" valueType="num">
                                      <p:cBhvr additive="base">
                                        <p:cTn id="79" dur="2000"/>
                                        <p:tgtEl>
                                          <p:spTgt spid="20"/>
                                        </p:tgtEl>
                                        <p:attrNameLst>
                                          <p:attrName>ppt_y</p:attrName>
                                        </p:attrNameLst>
                                      </p:cBhvr>
                                      <p:tavLst>
                                        <p:tav tm="0">
                                          <p:val>
                                            <p:strVal val="ppt_y"/>
                                          </p:val>
                                        </p:tav>
                                        <p:tav tm="100000">
                                          <p:val>
                                            <p:strVal val="ppt_y"/>
                                          </p:val>
                                        </p:tav>
                                      </p:tavLst>
                                    </p:anim>
                                    <p:set>
                                      <p:cBhvr>
                                        <p:cTn id="80" dur="1" fill="hold">
                                          <p:stCondLst>
                                            <p:cond delay="1999"/>
                                          </p:stCondLst>
                                        </p:cTn>
                                        <p:tgtEl>
                                          <p:spTgt spid="20"/>
                                        </p:tgtEl>
                                        <p:attrNameLst>
                                          <p:attrName>style.visibility</p:attrName>
                                        </p:attrNameLst>
                                      </p:cBhvr>
                                      <p:to>
                                        <p:strVal val="hidden"/>
                                      </p:to>
                                    </p:set>
                                  </p:childTnLst>
                                </p:cTn>
                              </p:par>
                              <p:par>
                                <p:cTn id="81" presetID="1" presetClass="mediacall" presetSubtype="0" fill="hold" nodeType="withEffect">
                                  <p:stCondLst>
                                    <p:cond delay="0"/>
                                  </p:stCondLst>
                                  <p:childTnLst>
                                    <p:cmd type="call" cmd="playFrom(0.0)">
                                      <p:cBhvr>
                                        <p:cTn id="82" dur="10138" fill="hold"/>
                                        <p:tgtEl>
                                          <p:spTgt spid="18"/>
                                        </p:tgtEl>
                                      </p:cBhvr>
                                    </p:cmd>
                                  </p:childTnLst>
                                </p:cTn>
                              </p:par>
                            </p:childTnLst>
                          </p:cTn>
                        </p:par>
                      </p:childTnLst>
                    </p:cTn>
                  </p:par>
                </p:childTnLst>
              </p:cTn>
              <p:nextCondLst>
                <p:cond evt="onClick" delay="0">
                  <p:tgtEl>
                    <p:spTgt spid="20"/>
                  </p:tgtEl>
                </p:cond>
              </p:nextCondLst>
            </p:seq>
          </p:childTnLst>
        </p:cTn>
      </p:par>
    </p:tnLst>
    <p:bldLst>
      <p:bldP spid="9" grpId="0" bldLvl="0" animBg="1"/>
      <p:bldP spid="15" grpId="0" animBg="1"/>
      <p:bldP spid="15" grpId="1" animBg="1"/>
      <p:bldP spid="17" grpId="0" animBg="1"/>
      <p:bldP spid="17" grpId="1" animBg="1"/>
      <p:bldP spid="19" grpId="0" animBg="1"/>
      <p:bldP spid="19" grpId="1" animBg="1"/>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559874"/>
            <a:ext cx="12192000" cy="2272725"/>
          </a:xfrm>
          <a:prstGeom prst="rect">
            <a:avLst/>
          </a:prstGeom>
        </p:spPr>
      </p:pic>
      <p:pic>
        <p:nvPicPr>
          <p:cNvPr id="10" name="Bus Horn sound effec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4871378" y="7010400"/>
            <a:ext cx="609600" cy="609600"/>
          </a:xfrm>
          <a:prstGeom prst="rect">
            <a:avLst/>
          </a:prstGeom>
        </p:spPr>
      </p:pic>
      <p:pic>
        <p:nvPicPr>
          <p:cNvPr id="11" name="Bus Sound Effects">
            <a:hlinkClick r:id="" action="ppaction://media"/>
          </p:cNvPr>
          <p:cNvPicPr>
            <a:picLocks noChangeAspect="1"/>
          </p:cNvPicPr>
          <p:nvPr>
            <a:audioFile r:link="rId3"/>
            <p:extLst>
              <p:ext uri="{DAA4B4D4-6D71-4841-9C94-3DE7FCFB9230}">
                <p14:media xmlns:p14="http://schemas.microsoft.com/office/powerpoint/2010/main" r:embed="rId4">
                  <p14:trim st="440" end="15675"/>
                </p14:media>
              </p:ext>
            </p:extLst>
          </p:nvPr>
        </p:nvPicPr>
        <p:blipFill>
          <a:blip r:embed="rId7"/>
          <a:stretch>
            <a:fillRect/>
          </a:stretch>
        </p:blipFill>
        <p:spPr>
          <a:xfrm>
            <a:off x="14852328" y="1237288"/>
            <a:ext cx="609600" cy="609600"/>
          </a:xfrm>
          <a:prstGeom prst="rect">
            <a:avLst/>
          </a:prstGeom>
        </p:spPr>
      </p:pic>
      <p:pic>
        <p:nvPicPr>
          <p:cNvPr id="6149"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t="10124" r="-2133" b="21481"/>
          <a:stretch>
            <a:fillRect/>
          </a:stretch>
        </p:blipFill>
        <p:spPr bwMode="auto">
          <a:xfrm>
            <a:off x="0" y="435428"/>
            <a:ext cx="12496800" cy="4124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18901" r="-2198" b="21978"/>
          <a:stretch>
            <a:fillRect/>
          </a:stretch>
        </p:blipFill>
        <p:spPr bwMode="auto">
          <a:xfrm>
            <a:off x="3024449" y="2145631"/>
            <a:ext cx="5486400" cy="4395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798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30" fill="hold"/>
                                        <p:tgtEl>
                                          <p:spTgt spid="10"/>
                                        </p:tgtEl>
                                      </p:cBhvr>
                                    </p:cmd>
                                  </p:childTnLst>
                                </p:cTn>
                              </p:par>
                            </p:childTnLst>
                          </p:cTn>
                        </p:par>
                        <p:par>
                          <p:cTn id="7" fill="hold">
                            <p:stCondLst>
                              <p:cond delay="3030"/>
                            </p:stCondLst>
                            <p:childTnLst>
                              <p:par>
                                <p:cTn id="8" presetID="1" presetClass="mediacall" presetSubtype="0" fill="hold" nodeType="afterEffect">
                                  <p:stCondLst>
                                    <p:cond delay="0"/>
                                  </p:stCondLst>
                                  <p:childTnLst>
                                    <p:cmd type="call" cmd="playFrom(0.0)">
                                      <p:cBhvr>
                                        <p:cTn id="9" dur="10138" fill="hold"/>
                                        <p:tgtEl>
                                          <p:spTgt spid="11"/>
                                        </p:tgtEl>
                                      </p:cBhvr>
                                    </p:cmd>
                                  </p:childTnLst>
                                </p:cTn>
                              </p:par>
                              <p:par>
                                <p:cTn id="10" presetID="2" presetClass="entr" presetSubtype="2"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000" fill="hold"/>
                                        <p:tgtEl>
                                          <p:spTgt spid="9"/>
                                        </p:tgtEl>
                                        <p:attrNameLst>
                                          <p:attrName>ppt_x</p:attrName>
                                        </p:attrNameLst>
                                      </p:cBhvr>
                                      <p:tavLst>
                                        <p:tav tm="0">
                                          <p:val>
                                            <p:strVal val="1+#ppt_w/2"/>
                                          </p:val>
                                        </p:tav>
                                        <p:tav tm="100000">
                                          <p:val>
                                            <p:strVal val="#ppt_x"/>
                                          </p:val>
                                        </p:tav>
                                      </p:tavLst>
                                    </p:anim>
                                    <p:anim calcmode="lin" valueType="num">
                                      <p:cBhvr additive="base">
                                        <p:cTn id="13"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0"/>
                </p:tgtEl>
              </p:cMediaNode>
            </p:audio>
            <p:audio>
              <p:cMediaNode vol="100000">
                <p:cTn id="15" fill="hold" display="0">
                  <p:stCondLst>
                    <p:cond delay="indefinite"/>
                  </p:stCondLst>
                  <p:endCondLst>
                    <p:cond evt="onStopAudio" delay="0">
                      <p:tgtEl>
                        <p:sldTgt/>
                      </p:tgtEl>
                    </p:cond>
                  </p:endCondLst>
                </p:cTn>
                <p:tgtEl>
                  <p:spTgt spid="1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55" y="561110"/>
            <a:ext cx="11783290" cy="6089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8599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589" t="2285"/>
          <a:stretch/>
        </p:blipFill>
        <p:spPr>
          <a:xfrm>
            <a:off x="4232564" y="1700645"/>
            <a:ext cx="4082100" cy="4578927"/>
          </a:xfrm>
          <a:prstGeom prst="rect">
            <a:avLst/>
          </a:prstGeom>
        </p:spPr>
        <p:style>
          <a:lnRef idx="1">
            <a:schemeClr val="accent5"/>
          </a:lnRef>
          <a:fillRef idx="2">
            <a:schemeClr val="accent5"/>
          </a:fillRef>
          <a:effectRef idx="1">
            <a:schemeClr val="accent5"/>
          </a:effectRef>
          <a:fontRef idx="minor">
            <a:schemeClr val="dk1"/>
          </a:fontRef>
        </p:style>
      </p:pic>
      <p:sp>
        <p:nvSpPr>
          <p:cNvPr id="4" name="Oval Callout 3"/>
          <p:cNvSpPr/>
          <p:nvPr/>
        </p:nvSpPr>
        <p:spPr>
          <a:xfrm>
            <a:off x="8963892" y="2574388"/>
            <a:ext cx="3048000" cy="2496376"/>
          </a:xfrm>
          <a:prstGeom prst="wedgeEllipseCallout">
            <a:avLst>
              <a:gd name="adj1" fmla="val -87106"/>
              <a:gd name="adj2" fmla="val 13446"/>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2800" dirty="0" err="1">
                <a:solidFill>
                  <a:srgbClr val="FF0000"/>
                </a:solidFill>
                <a:cs typeface="Times New Roman" pitchFamily="18" charset="0"/>
              </a:rPr>
              <a:t>Thầy</a:t>
            </a:r>
            <a:r>
              <a:rPr lang="en-US" sz="2800" dirty="0">
                <a:solidFill>
                  <a:srgbClr val="FF0000"/>
                </a:solidFill>
                <a:cs typeface="Times New Roman" pitchFamily="18" charset="0"/>
              </a:rPr>
              <a:t> </a:t>
            </a:r>
            <a:r>
              <a:rPr lang="en-US" sz="2800" dirty="0" err="1">
                <a:solidFill>
                  <a:srgbClr val="FF0000"/>
                </a:solidFill>
                <a:cs typeface="Times New Roman" pitchFamily="18" charset="0"/>
              </a:rPr>
              <a:t>giáo</a:t>
            </a:r>
            <a:r>
              <a:rPr lang="en-US" sz="2800" dirty="0">
                <a:solidFill>
                  <a:srgbClr val="FF0000"/>
                </a:solidFill>
                <a:cs typeface="Times New Roman" pitchFamily="18" charset="0"/>
              </a:rPr>
              <a:t> </a:t>
            </a:r>
            <a:r>
              <a:rPr lang="en-US" sz="2800" dirty="0" err="1">
                <a:solidFill>
                  <a:srgbClr val="FF0000"/>
                </a:solidFill>
                <a:cs typeface="Times New Roman" pitchFamily="18" charset="0"/>
              </a:rPr>
              <a:t>mang</a:t>
            </a:r>
            <a:r>
              <a:rPr lang="en-US" sz="2800" dirty="0">
                <a:solidFill>
                  <a:srgbClr val="FF0000"/>
                </a:solidFill>
                <a:cs typeface="Times New Roman" pitchFamily="18" charset="0"/>
              </a:rPr>
              <a:t> </a:t>
            </a:r>
            <a:r>
              <a:rPr lang="en-US" sz="2800" dirty="0" err="1">
                <a:solidFill>
                  <a:srgbClr val="FF0000"/>
                </a:solidFill>
                <a:cs typeface="Times New Roman" pitchFamily="18" charset="0"/>
              </a:rPr>
              <a:t>một</a:t>
            </a:r>
            <a:r>
              <a:rPr lang="en-US" sz="2800" dirty="0">
                <a:solidFill>
                  <a:srgbClr val="FF0000"/>
                </a:solidFill>
                <a:cs typeface="Times New Roman" pitchFamily="18" charset="0"/>
              </a:rPr>
              <a:t> </a:t>
            </a:r>
            <a:r>
              <a:rPr lang="en-US" sz="2800" dirty="0" err="1">
                <a:solidFill>
                  <a:srgbClr val="FF0000"/>
                </a:solidFill>
                <a:cs typeface="Times New Roman" pitchFamily="18" charset="0"/>
              </a:rPr>
              <a:t>cây</a:t>
            </a:r>
            <a:r>
              <a:rPr lang="en-US" sz="2800" dirty="0">
                <a:solidFill>
                  <a:srgbClr val="FF0000"/>
                </a:solidFill>
                <a:cs typeface="Times New Roman" pitchFamily="18" charset="0"/>
              </a:rPr>
              <a:t> </a:t>
            </a:r>
            <a:r>
              <a:rPr lang="en-US" sz="2800" dirty="0" err="1">
                <a:solidFill>
                  <a:srgbClr val="FF0000"/>
                </a:solidFill>
                <a:cs typeface="Times New Roman" pitchFamily="18" charset="0"/>
              </a:rPr>
              <a:t>sen</a:t>
            </a:r>
            <a:r>
              <a:rPr lang="en-US" sz="2800" dirty="0">
                <a:solidFill>
                  <a:srgbClr val="FF0000"/>
                </a:solidFill>
                <a:cs typeface="Times New Roman" pitchFamily="18" charset="0"/>
              </a:rPr>
              <a:t> </a:t>
            </a:r>
            <a:r>
              <a:rPr lang="en-US" sz="2800" dirty="0" err="1">
                <a:solidFill>
                  <a:srgbClr val="FF0000"/>
                </a:solidFill>
                <a:cs typeface="Times New Roman" pitchFamily="18" charset="0"/>
              </a:rPr>
              <a:t>đá</a:t>
            </a:r>
            <a:r>
              <a:rPr lang="en-US" sz="2800" dirty="0">
                <a:solidFill>
                  <a:srgbClr val="FF0000"/>
                </a:solidFill>
                <a:cs typeface="Times New Roman" pitchFamily="18" charset="0"/>
              </a:rPr>
              <a:t> </a:t>
            </a:r>
            <a:r>
              <a:rPr lang="en-US" sz="2800" dirty="0" err="1">
                <a:solidFill>
                  <a:srgbClr val="FF0000"/>
                </a:solidFill>
                <a:cs typeface="Times New Roman" pitchFamily="18" charset="0"/>
              </a:rPr>
              <a:t>đến</a:t>
            </a:r>
            <a:r>
              <a:rPr lang="en-US" sz="2800" dirty="0">
                <a:solidFill>
                  <a:srgbClr val="FF0000"/>
                </a:solidFill>
                <a:cs typeface="Times New Roman" pitchFamily="18" charset="0"/>
              </a:rPr>
              <a:t> </a:t>
            </a:r>
            <a:r>
              <a:rPr lang="en-US" sz="2800" dirty="0" err="1">
                <a:solidFill>
                  <a:srgbClr val="FF0000"/>
                </a:solidFill>
                <a:cs typeface="Times New Roman" pitchFamily="18" charset="0"/>
              </a:rPr>
              <a:t>lớp</a:t>
            </a:r>
            <a:r>
              <a:rPr lang="vi-VN" sz="2800" dirty="0">
                <a:solidFill>
                  <a:srgbClr val="FF0000"/>
                </a:solidFill>
                <a:cs typeface="Times New Roman" pitchFamily="18" charset="0"/>
              </a:rPr>
              <a:t>.</a:t>
            </a:r>
            <a:endParaRPr lang="en-US" sz="2800" dirty="0">
              <a:solidFill>
                <a:srgbClr val="FF0000"/>
              </a:solidFill>
            </a:endParaRPr>
          </a:p>
        </p:txBody>
      </p:sp>
      <p:sp>
        <p:nvSpPr>
          <p:cNvPr id="5" name="Rectangular Callout 4"/>
          <p:cNvSpPr/>
          <p:nvPr/>
        </p:nvSpPr>
        <p:spPr>
          <a:xfrm>
            <a:off x="177612" y="1911928"/>
            <a:ext cx="3662868" cy="4123112"/>
          </a:xfrm>
          <a:prstGeom prst="wedgeRectCallout">
            <a:avLst>
              <a:gd name="adj1" fmla="val 66548"/>
              <a:gd name="adj2" fmla="val -28851"/>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endParaRPr lang="en-US" sz="2800">
              <a:solidFill>
                <a:srgbClr val="FF0000"/>
              </a:solidFill>
              <a:cs typeface="Times New Roman" pitchFamily="18" charset="0"/>
            </a:endParaRPr>
          </a:p>
          <a:p>
            <a:pPr algn="just"/>
            <a:r>
              <a:rPr lang="en-US" sz="2800">
                <a:solidFill>
                  <a:srgbClr val="FF0000"/>
                </a:solidFill>
                <a:cs typeface="Times New Roman" pitchFamily="18" charset="0"/>
              </a:rPr>
              <a:t>	Thầy </a:t>
            </a:r>
            <a:r>
              <a:rPr lang="en-US" sz="2800" dirty="0" err="1">
                <a:solidFill>
                  <a:srgbClr val="FF0000"/>
                </a:solidFill>
                <a:cs typeface="Times New Roman" pitchFamily="18" charset="0"/>
              </a:rPr>
              <a:t>giáo</a:t>
            </a:r>
            <a:r>
              <a:rPr lang="en-US" sz="2800" dirty="0">
                <a:solidFill>
                  <a:srgbClr val="FF0000"/>
                </a:solidFill>
                <a:cs typeface="Times New Roman" pitchFamily="18" charset="0"/>
              </a:rPr>
              <a:t> </a:t>
            </a:r>
            <a:r>
              <a:rPr lang="en-US" sz="2800" dirty="0" err="1">
                <a:solidFill>
                  <a:srgbClr val="FF0000"/>
                </a:solidFill>
                <a:cs typeface="Times New Roman" pitchFamily="18" charset="0"/>
              </a:rPr>
              <a:t>nói</a:t>
            </a:r>
            <a:r>
              <a:rPr lang="en-US" sz="2800" dirty="0">
                <a:solidFill>
                  <a:srgbClr val="FF0000"/>
                </a:solidFill>
                <a:cs typeface="Times New Roman" pitchFamily="18" charset="0"/>
              </a:rPr>
              <a:t>: </a:t>
            </a:r>
            <a:r>
              <a:rPr lang="vi-VN" sz="2800" dirty="0">
                <a:solidFill>
                  <a:srgbClr val="FF0000"/>
                </a:solidFill>
                <a:cs typeface="Times New Roman" pitchFamily="18" charset="0"/>
              </a:rPr>
              <a:t>Đây là cây sen đá, cây này có rất nhiều cây con. Mỗi tuần, thầy sẽ tặng một cây cho bạn nào có kết quả học tập cao nhất tuần. Các em cố lên </a:t>
            </a:r>
            <a:r>
              <a:rPr lang="vi-VN" sz="2800">
                <a:solidFill>
                  <a:srgbClr val="FF0000"/>
                </a:solidFill>
                <a:cs typeface="Times New Roman" pitchFamily="18" charset="0"/>
              </a:rPr>
              <a:t>nhé!</a:t>
            </a:r>
            <a:br>
              <a:rPr lang="vi-VN" sz="3200">
                <a:solidFill>
                  <a:srgbClr val="FF0000"/>
                </a:solidFill>
              </a:rPr>
            </a:br>
            <a:br>
              <a:rPr lang="vi-VN" sz="2800" b="1" dirty="0">
                <a:solidFill>
                  <a:srgbClr val="FF0000"/>
                </a:solidFill>
              </a:rPr>
            </a:br>
            <a:endParaRPr lang="en-US" b="1" dirty="0">
              <a:solidFill>
                <a:srgbClr val="FF0000"/>
              </a:solidFill>
            </a:endParaRPr>
          </a:p>
        </p:txBody>
      </p:sp>
      <p:sp>
        <p:nvSpPr>
          <p:cNvPr id="6" name="Rectangle 5"/>
          <p:cNvSpPr/>
          <p:nvPr/>
        </p:nvSpPr>
        <p:spPr>
          <a:xfrm>
            <a:off x="177612" y="549671"/>
            <a:ext cx="7927295" cy="1077218"/>
          </a:xfrm>
          <a:prstGeom prst="rect">
            <a:avLst/>
          </a:prstGeom>
        </p:spPr>
        <p:txBody>
          <a:bodyPr wrap="square">
            <a:spAutoFit/>
          </a:bodyPr>
          <a:lstStyle/>
          <a:p>
            <a:r>
              <a:rPr lang="en-US" sz="3200">
                <a:solidFill>
                  <a:schemeClr val="accent1"/>
                </a:solidFill>
                <a:cs typeface="Times New Roman" pitchFamily="18" charset="0"/>
              </a:rPr>
              <a:t>- Thầy giáo mang gì đến lớp?</a:t>
            </a:r>
          </a:p>
          <a:p>
            <a:r>
              <a:rPr lang="en-US" sz="3200">
                <a:solidFill>
                  <a:schemeClr val="accent1"/>
                </a:solidFill>
                <a:cs typeface="Times New Roman" pitchFamily="18" charset="0"/>
              </a:rPr>
              <a:t>- Thầy giáo nói gì?</a:t>
            </a:r>
            <a:endParaRPr lang="en-US" sz="3200" dirty="0">
              <a:solidFill>
                <a:schemeClr val="accent1"/>
              </a:solidFill>
              <a:cs typeface="Times New Roman" pitchFamily="18" charset="0"/>
            </a:endParaRPr>
          </a:p>
        </p:txBody>
      </p:sp>
    </p:spTree>
    <p:extLst>
      <p:ext uri="{BB962C8B-B14F-4D97-AF65-F5344CB8AC3E}">
        <p14:creationId xmlns:p14="http://schemas.microsoft.com/office/powerpoint/2010/main" val="40044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1181</TotalTime>
  <Words>576</Words>
  <Application>Microsoft Office PowerPoint</Application>
  <PresentationFormat>Widescreen</PresentationFormat>
  <Paragraphs>53</Paragraphs>
  <Slides>17</Slides>
  <Notes>2</Notes>
  <HiddenSlides>0</HiddenSlides>
  <MMClips>18</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等线</vt:lpstr>
      <vt:lpstr>Arial</vt:lpstr>
      <vt:lpstr>Arial-Rounded</vt:lpstr>
      <vt:lpstr>Calibri</vt:lpstr>
      <vt:lpstr>Roboto Medium</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Administrator</cp:lastModifiedBy>
  <cp:revision>189</cp:revision>
  <dcterms:created xsi:type="dcterms:W3CDTF">2021-06-07T06:59:14Z</dcterms:created>
  <dcterms:modified xsi:type="dcterms:W3CDTF">2022-08-25T02:12:05Z</dcterms:modified>
</cp:coreProperties>
</file>