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57" r:id="rId5"/>
    <p:sldId id="268" r:id="rId6"/>
    <p:sldId id="269" r:id="rId7"/>
    <p:sldId id="256" r:id="rId8"/>
    <p:sldId id="267" r:id="rId9"/>
    <p:sldId id="260" r:id="rId10"/>
    <p:sldId id="285" r:id="rId11"/>
    <p:sldId id="284" r:id="rId12"/>
    <p:sldId id="283" r:id="rId13"/>
    <p:sldId id="282" r:id="rId14"/>
    <p:sldId id="281" r:id="rId15"/>
    <p:sldId id="280" r:id="rId16"/>
    <p:sldId id="279" r:id="rId17"/>
    <p:sldId id="278" r:id="rId18"/>
    <p:sldId id="259" r:id="rId19"/>
    <p:sldId id="263" r:id="rId20"/>
    <p:sldId id="261" r:id="rId21"/>
    <p:sldId id="258" r:id="rId22"/>
    <p:sldId id="273" r:id="rId23"/>
    <p:sldId id="274" r:id="rId24"/>
    <p:sldId id="290" r:id="rId25"/>
    <p:sldId id="291" r:id="rId26"/>
    <p:sldId id="292" r:id="rId27"/>
    <p:sldId id="265" r:id="rId28"/>
    <p:sldId id="264" r:id="rId29"/>
    <p:sldId id="293" r:id="rId30"/>
    <p:sldId id="266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28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8ED20-7821-40C5-938D-9AC28271BD61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DEFBA802-57C6-4DE7-ABB8-5D03E181F955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Hoàn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thành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bài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tập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vận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dụng</a:t>
          </a:r>
          <a:endParaRPr lang="en-US" dirty="0">
            <a:solidFill>
              <a:schemeClr val="tx1"/>
            </a:solidFill>
          </a:endParaRPr>
        </a:p>
      </dgm:t>
    </dgm:pt>
    <dgm:pt modelId="{00A3F30A-5A15-49AA-AE6D-F7431499F423}" type="parTrans" cxnId="{C621F32A-9105-4179-A968-496CD9A070F5}">
      <dgm:prSet/>
      <dgm:spPr/>
      <dgm:t>
        <a:bodyPr/>
        <a:lstStyle/>
        <a:p>
          <a:endParaRPr lang="en-US"/>
        </a:p>
      </dgm:t>
    </dgm:pt>
    <dgm:pt modelId="{A9B0C5BA-3A49-4CE2-BE92-9CAC4C194B57}" type="sibTrans" cxnId="{C621F32A-9105-4179-A968-496CD9A070F5}">
      <dgm:prSet/>
      <dgm:spPr/>
      <dgm:t>
        <a:bodyPr/>
        <a:lstStyle/>
        <a:p>
          <a:endParaRPr lang="en-US"/>
        </a:p>
      </dgm:t>
    </dgm:pt>
    <dgm:pt modelId="{EAA938F7-0A5F-4FEA-A957-6D47A92F9F3D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Tự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làm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các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việc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hằng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ngày</a:t>
          </a:r>
          <a:endParaRPr lang="en-US" dirty="0">
            <a:solidFill>
              <a:schemeClr val="tx1"/>
            </a:solidFill>
          </a:endParaRPr>
        </a:p>
      </dgm:t>
    </dgm:pt>
    <dgm:pt modelId="{2B59A6F4-3605-4764-9B18-E5FAC72E7169}" type="parTrans" cxnId="{B2B55BED-A9A7-4728-8CD1-478BDDF88E24}">
      <dgm:prSet/>
      <dgm:spPr/>
      <dgm:t>
        <a:bodyPr/>
        <a:lstStyle/>
        <a:p>
          <a:endParaRPr lang="en-US"/>
        </a:p>
      </dgm:t>
    </dgm:pt>
    <dgm:pt modelId="{A2788CB2-957F-421F-BA6A-0418F7E4DE6B}" type="sibTrans" cxnId="{B2B55BED-A9A7-4728-8CD1-478BDDF88E24}">
      <dgm:prSet/>
      <dgm:spPr/>
      <dgm:t>
        <a:bodyPr/>
        <a:lstStyle/>
        <a:p>
          <a:endParaRPr lang="en-US"/>
        </a:p>
      </dgm:t>
    </dgm:pt>
    <dgm:pt modelId="{8BC5F9C1-E38A-4695-B8A9-8DFBC12E93CB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Chuẩn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bị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tiết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sinh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hoạt</a:t>
          </a:r>
          <a:endParaRPr lang="en-US" dirty="0">
            <a:solidFill>
              <a:schemeClr val="tx1"/>
            </a:solidFill>
          </a:endParaRPr>
        </a:p>
      </dgm:t>
    </dgm:pt>
    <dgm:pt modelId="{BF53C89B-BFDC-4A84-8620-DD37F8C2B592}" type="parTrans" cxnId="{6071A980-BAB6-4114-8B9E-0BCCC25BB04C}">
      <dgm:prSet/>
      <dgm:spPr/>
      <dgm:t>
        <a:bodyPr/>
        <a:lstStyle/>
        <a:p>
          <a:endParaRPr lang="en-US"/>
        </a:p>
      </dgm:t>
    </dgm:pt>
    <dgm:pt modelId="{EFFF420E-2C21-4213-A89F-A8F2C4FF0A2C}" type="sibTrans" cxnId="{6071A980-BAB6-4114-8B9E-0BCCC25BB04C}">
      <dgm:prSet/>
      <dgm:spPr/>
      <dgm:t>
        <a:bodyPr/>
        <a:lstStyle/>
        <a:p>
          <a:endParaRPr lang="en-US"/>
        </a:p>
      </dgm:t>
    </dgm:pt>
    <dgm:pt modelId="{6DA77E3B-4B9D-47D9-92CA-284EA22D16D1}" type="pres">
      <dgm:prSet presAssocID="{7698ED20-7821-40C5-938D-9AC28271BD61}" presName="CompostProcess" presStyleCnt="0">
        <dgm:presLayoutVars>
          <dgm:dir/>
          <dgm:resizeHandles val="exact"/>
        </dgm:presLayoutVars>
      </dgm:prSet>
      <dgm:spPr/>
    </dgm:pt>
    <dgm:pt modelId="{CB90E2D9-0681-46E9-A770-FD0BC1E1CD00}" type="pres">
      <dgm:prSet presAssocID="{7698ED20-7821-40C5-938D-9AC28271BD61}" presName="arrow" presStyleLbl="bgShp" presStyleIdx="0" presStyleCnt="1"/>
      <dgm:spPr/>
    </dgm:pt>
    <dgm:pt modelId="{86D160B2-716A-429F-BC15-DB5B52C967A1}" type="pres">
      <dgm:prSet presAssocID="{7698ED20-7821-40C5-938D-9AC28271BD61}" presName="linearProcess" presStyleCnt="0"/>
      <dgm:spPr/>
    </dgm:pt>
    <dgm:pt modelId="{8F2B41AE-D781-4B23-965F-D262E7D65AB3}" type="pres">
      <dgm:prSet presAssocID="{DEFBA802-57C6-4DE7-ABB8-5D03E181F955}" presName="textNode" presStyleLbl="node1" presStyleIdx="0" presStyleCnt="3">
        <dgm:presLayoutVars>
          <dgm:bulletEnabled val="1"/>
        </dgm:presLayoutVars>
      </dgm:prSet>
      <dgm:spPr/>
    </dgm:pt>
    <dgm:pt modelId="{976B4A00-98B2-44DF-9B54-5152E636A630}" type="pres">
      <dgm:prSet presAssocID="{A9B0C5BA-3A49-4CE2-BE92-9CAC4C194B57}" presName="sibTrans" presStyleCnt="0"/>
      <dgm:spPr/>
    </dgm:pt>
    <dgm:pt modelId="{F1FC77C8-0C95-4812-A573-29C516213914}" type="pres">
      <dgm:prSet presAssocID="{EAA938F7-0A5F-4FEA-A957-6D47A92F9F3D}" presName="textNode" presStyleLbl="node1" presStyleIdx="1" presStyleCnt="3">
        <dgm:presLayoutVars>
          <dgm:bulletEnabled val="1"/>
        </dgm:presLayoutVars>
      </dgm:prSet>
      <dgm:spPr/>
    </dgm:pt>
    <dgm:pt modelId="{FA7F1E39-5BC1-4BA7-8D5C-30C29D6C758A}" type="pres">
      <dgm:prSet presAssocID="{A2788CB2-957F-421F-BA6A-0418F7E4DE6B}" presName="sibTrans" presStyleCnt="0"/>
      <dgm:spPr/>
    </dgm:pt>
    <dgm:pt modelId="{BABF7993-BC45-40A2-9E37-30339303A06D}" type="pres">
      <dgm:prSet presAssocID="{8BC5F9C1-E38A-4695-B8A9-8DFBC12E93C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621F32A-9105-4179-A968-496CD9A070F5}" srcId="{7698ED20-7821-40C5-938D-9AC28271BD61}" destId="{DEFBA802-57C6-4DE7-ABB8-5D03E181F955}" srcOrd="0" destOrd="0" parTransId="{00A3F30A-5A15-49AA-AE6D-F7431499F423}" sibTransId="{A9B0C5BA-3A49-4CE2-BE92-9CAC4C194B57}"/>
    <dgm:cxn modelId="{47E07262-5D15-483F-95A1-2378115F642B}" type="presOf" srcId="{DEFBA802-57C6-4DE7-ABB8-5D03E181F955}" destId="{8F2B41AE-D781-4B23-965F-D262E7D65AB3}" srcOrd="0" destOrd="0" presId="urn:microsoft.com/office/officeart/2005/8/layout/hProcess9"/>
    <dgm:cxn modelId="{6071A980-BAB6-4114-8B9E-0BCCC25BB04C}" srcId="{7698ED20-7821-40C5-938D-9AC28271BD61}" destId="{8BC5F9C1-E38A-4695-B8A9-8DFBC12E93CB}" srcOrd="2" destOrd="0" parTransId="{BF53C89B-BFDC-4A84-8620-DD37F8C2B592}" sibTransId="{EFFF420E-2C21-4213-A89F-A8F2C4FF0A2C}"/>
    <dgm:cxn modelId="{523E058C-DD16-47AE-B3CE-7656E2B6C754}" type="presOf" srcId="{8BC5F9C1-E38A-4695-B8A9-8DFBC12E93CB}" destId="{BABF7993-BC45-40A2-9E37-30339303A06D}" srcOrd="0" destOrd="0" presId="urn:microsoft.com/office/officeart/2005/8/layout/hProcess9"/>
    <dgm:cxn modelId="{7C6533D7-3C91-403F-A71D-BA26DA6036B0}" type="presOf" srcId="{EAA938F7-0A5F-4FEA-A957-6D47A92F9F3D}" destId="{F1FC77C8-0C95-4812-A573-29C516213914}" srcOrd="0" destOrd="0" presId="urn:microsoft.com/office/officeart/2005/8/layout/hProcess9"/>
    <dgm:cxn modelId="{09CD89D7-FBC8-4111-8E95-75D5BB090DB5}" type="presOf" srcId="{7698ED20-7821-40C5-938D-9AC28271BD61}" destId="{6DA77E3B-4B9D-47D9-92CA-284EA22D16D1}" srcOrd="0" destOrd="0" presId="urn:microsoft.com/office/officeart/2005/8/layout/hProcess9"/>
    <dgm:cxn modelId="{B2B55BED-A9A7-4728-8CD1-478BDDF88E24}" srcId="{7698ED20-7821-40C5-938D-9AC28271BD61}" destId="{EAA938F7-0A5F-4FEA-A957-6D47A92F9F3D}" srcOrd="1" destOrd="0" parTransId="{2B59A6F4-3605-4764-9B18-E5FAC72E7169}" sibTransId="{A2788CB2-957F-421F-BA6A-0418F7E4DE6B}"/>
    <dgm:cxn modelId="{DB41A295-DA36-4DE4-B739-DF03B1FB2639}" type="presParOf" srcId="{6DA77E3B-4B9D-47D9-92CA-284EA22D16D1}" destId="{CB90E2D9-0681-46E9-A770-FD0BC1E1CD00}" srcOrd="0" destOrd="0" presId="urn:microsoft.com/office/officeart/2005/8/layout/hProcess9"/>
    <dgm:cxn modelId="{A920B0F9-67CD-44C7-9E72-CCBC28BDCFA3}" type="presParOf" srcId="{6DA77E3B-4B9D-47D9-92CA-284EA22D16D1}" destId="{86D160B2-716A-429F-BC15-DB5B52C967A1}" srcOrd="1" destOrd="0" presId="urn:microsoft.com/office/officeart/2005/8/layout/hProcess9"/>
    <dgm:cxn modelId="{1D8BC231-985D-4907-8A91-D30406D36443}" type="presParOf" srcId="{86D160B2-716A-429F-BC15-DB5B52C967A1}" destId="{8F2B41AE-D781-4B23-965F-D262E7D65AB3}" srcOrd="0" destOrd="0" presId="urn:microsoft.com/office/officeart/2005/8/layout/hProcess9"/>
    <dgm:cxn modelId="{4FBC0FAB-605A-4AF6-A18C-BB81744AD149}" type="presParOf" srcId="{86D160B2-716A-429F-BC15-DB5B52C967A1}" destId="{976B4A00-98B2-44DF-9B54-5152E636A630}" srcOrd="1" destOrd="0" presId="urn:microsoft.com/office/officeart/2005/8/layout/hProcess9"/>
    <dgm:cxn modelId="{DBADABA5-FC75-499E-8B5D-979CAD0DE833}" type="presParOf" srcId="{86D160B2-716A-429F-BC15-DB5B52C967A1}" destId="{F1FC77C8-0C95-4812-A573-29C516213914}" srcOrd="2" destOrd="0" presId="urn:microsoft.com/office/officeart/2005/8/layout/hProcess9"/>
    <dgm:cxn modelId="{DB746D10-A091-405F-980E-2EE75AAAF954}" type="presParOf" srcId="{86D160B2-716A-429F-BC15-DB5B52C967A1}" destId="{FA7F1E39-5BC1-4BA7-8D5C-30C29D6C758A}" srcOrd="3" destOrd="0" presId="urn:microsoft.com/office/officeart/2005/8/layout/hProcess9"/>
    <dgm:cxn modelId="{21CCCF93-9C42-4AF8-8E96-9AF8AE3DF6D5}" type="presParOf" srcId="{86D160B2-716A-429F-BC15-DB5B52C967A1}" destId="{BABF7993-BC45-40A2-9E37-30339303A06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0E2D9-0681-46E9-A770-FD0BC1E1CD00}">
      <dsp:nvSpPr>
        <dsp:cNvPr id="0" name=""/>
        <dsp:cNvSpPr/>
      </dsp:nvSpPr>
      <dsp:spPr>
        <a:xfrm>
          <a:off x="504042" y="0"/>
          <a:ext cx="5712478" cy="411274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B41AE-D781-4B23-965F-D262E7D65AB3}">
      <dsp:nvSpPr>
        <dsp:cNvPr id="0" name=""/>
        <dsp:cNvSpPr/>
      </dsp:nvSpPr>
      <dsp:spPr>
        <a:xfrm>
          <a:off x="7219" y="1233822"/>
          <a:ext cx="2163181" cy="16450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tx1"/>
              </a:solidFill>
            </a:rPr>
            <a:t>Hoàn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thành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bài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tập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vận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dụng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87526" y="1314129"/>
        <a:ext cx="2002567" cy="1484482"/>
      </dsp:txXfrm>
    </dsp:sp>
    <dsp:sp modelId="{F1FC77C8-0C95-4812-A573-29C516213914}">
      <dsp:nvSpPr>
        <dsp:cNvPr id="0" name=""/>
        <dsp:cNvSpPr/>
      </dsp:nvSpPr>
      <dsp:spPr>
        <a:xfrm>
          <a:off x="2278690" y="1233822"/>
          <a:ext cx="2163181" cy="16450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tx1"/>
              </a:solidFill>
            </a:rPr>
            <a:t>Tự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làm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các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việc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hằng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ngày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2358997" y="1314129"/>
        <a:ext cx="2002567" cy="1484482"/>
      </dsp:txXfrm>
    </dsp:sp>
    <dsp:sp modelId="{BABF7993-BC45-40A2-9E37-30339303A06D}">
      <dsp:nvSpPr>
        <dsp:cNvPr id="0" name=""/>
        <dsp:cNvSpPr/>
      </dsp:nvSpPr>
      <dsp:spPr>
        <a:xfrm>
          <a:off x="4550162" y="1233822"/>
          <a:ext cx="2163181" cy="16450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tx1"/>
              </a:solidFill>
            </a:rPr>
            <a:t>Chuẩn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bị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tiết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sinh</a:t>
          </a:r>
          <a:r>
            <a:rPr lang="en-US" sz="2900" kern="1200" dirty="0">
              <a:solidFill>
                <a:schemeClr val="tx1"/>
              </a:solidFill>
            </a:rPr>
            <a:t> </a:t>
          </a:r>
          <a:r>
            <a:rPr lang="en-US" sz="2900" kern="1200" dirty="0" err="1">
              <a:solidFill>
                <a:schemeClr val="tx1"/>
              </a:solidFill>
            </a:rPr>
            <a:t>hoạt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4630469" y="1314129"/>
        <a:ext cx="2002567" cy="1484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01E64-7C73-4B22-86A6-6A3A9A1DA04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7DF3-DFB2-44B5-8211-E5C175F46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9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1-9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STOP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9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5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29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56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11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8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84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6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9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28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4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3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3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430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71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5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494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583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330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92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04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1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51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46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574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80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64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37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32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96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9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1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3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3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00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7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62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9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7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6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3.gif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12" Type="http://schemas.openxmlformats.org/officeDocument/2006/relationships/slide" Target="slide17.xml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5.gif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11" Type="http://schemas.openxmlformats.org/officeDocument/2006/relationships/slide" Target="slide23.xml"/><Relationship Id="rId5" Type="http://schemas.openxmlformats.org/officeDocument/2006/relationships/audio" Target="../media/audio1.wav"/><Relationship Id="rId15" Type="http://schemas.openxmlformats.org/officeDocument/2006/relationships/slide" Target="slide24.xml"/><Relationship Id="rId10" Type="http://schemas.openxmlformats.org/officeDocument/2006/relationships/slide" Target="slide22.xml"/><Relationship Id="rId4" Type="http://schemas.openxmlformats.org/officeDocument/2006/relationships/notesSlide" Target="../notesSlides/notesSlide1.xml"/><Relationship Id="rId9" Type="http://schemas.openxmlformats.org/officeDocument/2006/relationships/slide" Target="slide21.xml"/><Relationship Id="rId1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7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5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25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355833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1: Em là ai?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86033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9;p27">
            <a:extLst>
              <a:ext uri="{FF2B5EF4-FFF2-40B4-BE49-F238E27FC236}">
                <a16:creationId xmlns:a16="http://schemas.microsoft.com/office/drawing/2014/main" id="{A7C79BA9-50B7-4168-2F9C-3D2BDA663F10}"/>
              </a:ext>
            </a:extLst>
          </p:cNvPr>
          <p:cNvSpPr/>
          <p:nvPr/>
        </p:nvSpPr>
        <p:spPr>
          <a:xfrm>
            <a:off x="2622123" y="3532053"/>
            <a:ext cx="7670800" cy="2669968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711;p27">
            <a:extLst>
              <a:ext uri="{FF2B5EF4-FFF2-40B4-BE49-F238E27FC236}">
                <a16:creationId xmlns:a16="http://schemas.microsoft.com/office/drawing/2014/main" id="{54819A0F-48F6-E5E1-00AE-8CCAE7545CCD}"/>
              </a:ext>
            </a:extLst>
          </p:cNvPr>
          <p:cNvSpPr txBox="1">
            <a:spLocks/>
          </p:cNvSpPr>
          <p:nvPr/>
        </p:nvSpPr>
        <p:spPr>
          <a:xfrm>
            <a:off x="2914523" y="3687556"/>
            <a:ext cx="7086000" cy="1769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600" i="1" dirty="0" err="1">
                <a:latin typeface="UTM Avo" panose="02040603050506020204" pitchFamily="18" charset="0"/>
              </a:rPr>
              <a:t>Mỗi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người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đều</a:t>
            </a:r>
            <a:r>
              <a:rPr lang="en-US" sz="2600" i="1" dirty="0">
                <a:latin typeface="UTM Avo" panose="02040603050506020204" pitchFamily="18" charset="0"/>
              </a:rPr>
              <a:t> có </a:t>
            </a:r>
            <a:r>
              <a:rPr lang="en-US" sz="2600" i="1" dirty="0" err="1">
                <a:latin typeface="UTM Avo" panose="02040603050506020204" pitchFamily="18" charset="0"/>
              </a:rPr>
              <a:t>những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việc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khác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nhau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cần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làm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trong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ngày</a:t>
            </a:r>
            <a:r>
              <a:rPr lang="en-US" sz="2600" i="1" dirty="0">
                <a:latin typeface="UTM Avo" panose="02040603050506020204" pitchFamily="18" charset="0"/>
              </a:rPr>
              <a:t>. </a:t>
            </a:r>
            <a:r>
              <a:rPr lang="en-US" sz="2600" i="1" dirty="0" err="1">
                <a:latin typeface="UTM Avo" panose="02040603050506020204" pitchFamily="18" charset="0"/>
              </a:rPr>
              <a:t>Viết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ra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các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việc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cần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làm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trong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ngày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giúp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em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không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quên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công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việc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và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tự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thực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hiện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việc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của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mình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tốt</a:t>
            </a:r>
            <a:r>
              <a:rPr lang="en-US" sz="2600" i="1" dirty="0"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latin typeface="UTM Avo" panose="02040603050506020204" pitchFamily="18" charset="0"/>
              </a:rPr>
              <a:t>hơn</a:t>
            </a:r>
            <a:endParaRPr lang="vi-VN" sz="2600" dirty="0">
              <a:latin typeface="+mj-lt"/>
            </a:endParaRPr>
          </a:p>
        </p:txBody>
      </p:sp>
      <p:sp>
        <p:nvSpPr>
          <p:cNvPr id="4" name="Google Shape;712;p27">
            <a:extLst>
              <a:ext uri="{FF2B5EF4-FFF2-40B4-BE49-F238E27FC236}">
                <a16:creationId xmlns:a16="http://schemas.microsoft.com/office/drawing/2014/main" id="{E362503A-F322-970E-ABFC-7A8582F1CDE3}"/>
              </a:ext>
            </a:extLst>
          </p:cNvPr>
          <p:cNvSpPr/>
          <p:nvPr/>
        </p:nvSpPr>
        <p:spPr>
          <a:xfrm>
            <a:off x="2745215" y="1593810"/>
            <a:ext cx="7255308" cy="1627495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713;p27">
            <a:extLst>
              <a:ext uri="{FF2B5EF4-FFF2-40B4-BE49-F238E27FC236}">
                <a16:creationId xmlns:a16="http://schemas.microsoft.com/office/drawing/2014/main" id="{3B0D5D43-121B-4F03-CDE3-8642C0F5D178}"/>
              </a:ext>
            </a:extLst>
          </p:cNvPr>
          <p:cNvSpPr/>
          <p:nvPr/>
        </p:nvSpPr>
        <p:spPr>
          <a:xfrm rot="5400000">
            <a:off x="5017171" y="844155"/>
            <a:ext cx="2880707" cy="7835024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1" name="Google Shape;719;p27">
            <a:extLst>
              <a:ext uri="{FF2B5EF4-FFF2-40B4-BE49-F238E27FC236}">
                <a16:creationId xmlns:a16="http://schemas.microsoft.com/office/drawing/2014/main" id="{572E3741-E017-643F-12D0-1EBE0A6C2C48}"/>
              </a:ext>
            </a:extLst>
          </p:cNvPr>
          <p:cNvGrpSpPr/>
          <p:nvPr/>
        </p:nvGrpSpPr>
        <p:grpSpPr>
          <a:xfrm>
            <a:off x="634808" y="2046776"/>
            <a:ext cx="1987315" cy="1281221"/>
            <a:chOff x="-75881" y="2283499"/>
            <a:chExt cx="772313" cy="497910"/>
          </a:xfrm>
        </p:grpSpPr>
        <p:sp>
          <p:nvSpPr>
            <p:cNvPr id="12" name="Google Shape;720;p27">
              <a:extLst>
                <a:ext uri="{FF2B5EF4-FFF2-40B4-BE49-F238E27FC236}">
                  <a16:creationId xmlns:a16="http://schemas.microsoft.com/office/drawing/2014/main" id="{28C8A840-CE9F-39A9-E300-61C8244661DF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721;p27">
              <a:extLst>
                <a:ext uri="{FF2B5EF4-FFF2-40B4-BE49-F238E27FC236}">
                  <a16:creationId xmlns:a16="http://schemas.microsoft.com/office/drawing/2014/main" id="{44539F3F-BD44-A9B5-277C-6FEFC5FCCC8D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AE3122-B0B7-92A2-DA31-46F2F5384C89}"/>
              </a:ext>
            </a:extLst>
          </p:cNvPr>
          <p:cNvSpPr txBox="1"/>
          <p:nvPr/>
        </p:nvSpPr>
        <p:spPr>
          <a:xfrm>
            <a:off x="4897359" y="1909753"/>
            <a:ext cx="2951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4856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0;p29">
            <a:extLst>
              <a:ext uri="{FF2B5EF4-FFF2-40B4-BE49-F238E27FC236}">
                <a16:creationId xmlns:a16="http://schemas.microsoft.com/office/drawing/2014/main" id="{0B729811-0240-AD69-A39C-C3DB65F7E68C}"/>
              </a:ext>
            </a:extLst>
          </p:cNvPr>
          <p:cNvSpPr txBox="1">
            <a:spLocks/>
          </p:cNvSpPr>
          <p:nvPr/>
        </p:nvSpPr>
        <p:spPr>
          <a:xfrm>
            <a:off x="824947" y="1598314"/>
            <a:ext cx="7474227" cy="9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Tự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chuẩn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bị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đồ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nhân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3" name="Google Shape;728;p28">
            <a:extLst>
              <a:ext uri="{FF2B5EF4-FFF2-40B4-BE49-F238E27FC236}">
                <a16:creationId xmlns:a16="http://schemas.microsoft.com/office/drawing/2014/main" id="{90A87946-9FB2-2E2C-185E-B9714FF726AA}"/>
              </a:ext>
            </a:extLst>
          </p:cNvPr>
          <p:cNvGrpSpPr/>
          <p:nvPr/>
        </p:nvGrpSpPr>
        <p:grpSpPr>
          <a:xfrm>
            <a:off x="9193447" y="3258066"/>
            <a:ext cx="1819110" cy="2485557"/>
            <a:chOff x="797124" y="1924250"/>
            <a:chExt cx="1819110" cy="2485557"/>
          </a:xfrm>
        </p:grpSpPr>
        <p:sp>
          <p:nvSpPr>
            <p:cNvPr id="4" name="Google Shape;729;p28">
              <a:extLst>
                <a:ext uri="{FF2B5EF4-FFF2-40B4-BE49-F238E27FC236}">
                  <a16:creationId xmlns:a16="http://schemas.microsoft.com/office/drawing/2014/main" id="{293D36A0-CE7B-C1BB-C27E-25E34916FF2A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30;p28">
              <a:extLst>
                <a:ext uri="{FF2B5EF4-FFF2-40B4-BE49-F238E27FC236}">
                  <a16:creationId xmlns:a16="http://schemas.microsoft.com/office/drawing/2014/main" id="{1E98073E-4CAE-DB41-D8B7-0CEEC3C60531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31;p28">
              <a:extLst>
                <a:ext uri="{FF2B5EF4-FFF2-40B4-BE49-F238E27FC236}">
                  <a16:creationId xmlns:a16="http://schemas.microsoft.com/office/drawing/2014/main" id="{9C87D622-2EDC-6203-E7CE-46B637D029FC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32;p28">
              <a:extLst>
                <a:ext uri="{FF2B5EF4-FFF2-40B4-BE49-F238E27FC236}">
                  <a16:creationId xmlns:a16="http://schemas.microsoft.com/office/drawing/2014/main" id="{638D8FA0-BE5C-C09F-F8E3-E9636234243B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3;p28">
              <a:extLst>
                <a:ext uri="{FF2B5EF4-FFF2-40B4-BE49-F238E27FC236}">
                  <a16:creationId xmlns:a16="http://schemas.microsoft.com/office/drawing/2014/main" id="{0E4560B1-E219-F6A9-7D70-FD00A3F38613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4;p28">
              <a:extLst>
                <a:ext uri="{FF2B5EF4-FFF2-40B4-BE49-F238E27FC236}">
                  <a16:creationId xmlns:a16="http://schemas.microsoft.com/office/drawing/2014/main" id="{7CC6836C-FF95-08F2-4051-CB7ACEC32237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5;p28">
              <a:extLst>
                <a:ext uri="{FF2B5EF4-FFF2-40B4-BE49-F238E27FC236}">
                  <a16:creationId xmlns:a16="http://schemas.microsoft.com/office/drawing/2014/main" id="{ECE3AF52-3306-EFEB-BB7B-126D5E35E123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6;p28">
              <a:extLst>
                <a:ext uri="{FF2B5EF4-FFF2-40B4-BE49-F238E27FC236}">
                  <a16:creationId xmlns:a16="http://schemas.microsoft.com/office/drawing/2014/main" id="{3F0B080A-35A0-C387-0271-84297B44BB1F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7;p28">
              <a:extLst>
                <a:ext uri="{FF2B5EF4-FFF2-40B4-BE49-F238E27FC236}">
                  <a16:creationId xmlns:a16="http://schemas.microsoft.com/office/drawing/2014/main" id="{082D6975-95EE-FD8B-1E34-7E9B15912A4F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8;p28">
              <a:extLst>
                <a:ext uri="{FF2B5EF4-FFF2-40B4-BE49-F238E27FC236}">
                  <a16:creationId xmlns:a16="http://schemas.microsoft.com/office/drawing/2014/main" id="{74352890-F0E3-D26D-9743-236F7B5203DD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9;p28">
              <a:extLst>
                <a:ext uri="{FF2B5EF4-FFF2-40B4-BE49-F238E27FC236}">
                  <a16:creationId xmlns:a16="http://schemas.microsoft.com/office/drawing/2014/main" id="{FFA87442-DDF4-79DC-310F-E2CCCFB7F38D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0;p28">
              <a:extLst>
                <a:ext uri="{FF2B5EF4-FFF2-40B4-BE49-F238E27FC236}">
                  <a16:creationId xmlns:a16="http://schemas.microsoft.com/office/drawing/2014/main" id="{4F8CB6BA-C438-FA73-8ABD-CE32BF3FC873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1;p28">
              <a:extLst>
                <a:ext uri="{FF2B5EF4-FFF2-40B4-BE49-F238E27FC236}">
                  <a16:creationId xmlns:a16="http://schemas.microsoft.com/office/drawing/2014/main" id="{AF68FB4D-2E63-2323-DD8E-73E541B96F6A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2;p28">
              <a:extLst>
                <a:ext uri="{FF2B5EF4-FFF2-40B4-BE49-F238E27FC236}">
                  <a16:creationId xmlns:a16="http://schemas.microsoft.com/office/drawing/2014/main" id="{408E8DD1-18D1-3D90-6E63-BB273A00EF18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3;p28">
              <a:extLst>
                <a:ext uri="{FF2B5EF4-FFF2-40B4-BE49-F238E27FC236}">
                  <a16:creationId xmlns:a16="http://schemas.microsoft.com/office/drawing/2014/main" id="{72EF1E2D-E470-B0AF-7EEA-8D3D26A3E79D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4;p28">
              <a:extLst>
                <a:ext uri="{FF2B5EF4-FFF2-40B4-BE49-F238E27FC236}">
                  <a16:creationId xmlns:a16="http://schemas.microsoft.com/office/drawing/2014/main" id="{4D7ACB31-182F-F941-855C-1DC812906951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5;p28">
              <a:extLst>
                <a:ext uri="{FF2B5EF4-FFF2-40B4-BE49-F238E27FC236}">
                  <a16:creationId xmlns:a16="http://schemas.microsoft.com/office/drawing/2014/main" id="{E0E6F6FF-8935-E3BF-10FD-0E4F73F3FF5A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6;p28">
              <a:extLst>
                <a:ext uri="{FF2B5EF4-FFF2-40B4-BE49-F238E27FC236}">
                  <a16:creationId xmlns:a16="http://schemas.microsoft.com/office/drawing/2014/main" id="{4961B6D9-A88C-2793-D5E0-49809CF971A2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47;p28">
              <a:extLst>
                <a:ext uri="{FF2B5EF4-FFF2-40B4-BE49-F238E27FC236}">
                  <a16:creationId xmlns:a16="http://schemas.microsoft.com/office/drawing/2014/main" id="{27121B49-F3B2-79E9-9B80-7A805AB7FBB5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8;p28">
              <a:extLst>
                <a:ext uri="{FF2B5EF4-FFF2-40B4-BE49-F238E27FC236}">
                  <a16:creationId xmlns:a16="http://schemas.microsoft.com/office/drawing/2014/main" id="{A4F939DA-2041-FF83-ABD2-24256134A13B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9;p28">
              <a:extLst>
                <a:ext uri="{FF2B5EF4-FFF2-40B4-BE49-F238E27FC236}">
                  <a16:creationId xmlns:a16="http://schemas.microsoft.com/office/drawing/2014/main" id="{49DC197A-66F7-C0D4-3FC5-C8C2B1CD1D0B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0;p28">
              <a:extLst>
                <a:ext uri="{FF2B5EF4-FFF2-40B4-BE49-F238E27FC236}">
                  <a16:creationId xmlns:a16="http://schemas.microsoft.com/office/drawing/2014/main" id="{6A6F1A98-806E-A3A5-7E02-4A0D604B66EA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1;p28">
              <a:extLst>
                <a:ext uri="{FF2B5EF4-FFF2-40B4-BE49-F238E27FC236}">
                  <a16:creationId xmlns:a16="http://schemas.microsoft.com/office/drawing/2014/main" id="{8EAA62DA-0C2B-2D00-7401-77CDBAEDEE84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752;p28">
            <a:extLst>
              <a:ext uri="{FF2B5EF4-FFF2-40B4-BE49-F238E27FC236}">
                <a16:creationId xmlns:a16="http://schemas.microsoft.com/office/drawing/2014/main" id="{4B3482DC-2FF1-64E1-82DF-B42AF855879C}"/>
              </a:ext>
            </a:extLst>
          </p:cNvPr>
          <p:cNvGrpSpPr/>
          <p:nvPr/>
        </p:nvGrpSpPr>
        <p:grpSpPr>
          <a:xfrm rot="-725115">
            <a:off x="1750421" y="3600870"/>
            <a:ext cx="2105884" cy="2026108"/>
            <a:chOff x="6292350" y="1776075"/>
            <a:chExt cx="2430925" cy="2404675"/>
          </a:xfrm>
        </p:grpSpPr>
        <p:sp>
          <p:nvSpPr>
            <p:cNvPr id="28" name="Google Shape;753;p28">
              <a:extLst>
                <a:ext uri="{FF2B5EF4-FFF2-40B4-BE49-F238E27FC236}">
                  <a16:creationId xmlns:a16="http://schemas.microsoft.com/office/drawing/2014/main" id="{A2F68090-D4DB-2483-F61C-2C18A84620A6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4;p28">
              <a:extLst>
                <a:ext uri="{FF2B5EF4-FFF2-40B4-BE49-F238E27FC236}">
                  <a16:creationId xmlns:a16="http://schemas.microsoft.com/office/drawing/2014/main" id="{6690F085-F7CA-D5B6-55C0-670E1B7B5968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5;p28">
              <a:extLst>
                <a:ext uri="{FF2B5EF4-FFF2-40B4-BE49-F238E27FC236}">
                  <a16:creationId xmlns:a16="http://schemas.microsoft.com/office/drawing/2014/main" id="{ED925F3A-1C93-1ADF-42CF-C45164C18776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6;p28">
              <a:extLst>
                <a:ext uri="{FF2B5EF4-FFF2-40B4-BE49-F238E27FC236}">
                  <a16:creationId xmlns:a16="http://schemas.microsoft.com/office/drawing/2014/main" id="{382953F2-ACE0-C2AD-5828-092E885221FD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7;p28">
              <a:extLst>
                <a:ext uri="{FF2B5EF4-FFF2-40B4-BE49-F238E27FC236}">
                  <a16:creationId xmlns:a16="http://schemas.microsoft.com/office/drawing/2014/main" id="{0042B8F8-D905-C179-6BF2-E287ACAAD310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8;p28">
              <a:extLst>
                <a:ext uri="{FF2B5EF4-FFF2-40B4-BE49-F238E27FC236}">
                  <a16:creationId xmlns:a16="http://schemas.microsoft.com/office/drawing/2014/main" id="{3FF228C2-9569-B697-AAA4-D14829D4EF7B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9;p28">
              <a:extLst>
                <a:ext uri="{FF2B5EF4-FFF2-40B4-BE49-F238E27FC236}">
                  <a16:creationId xmlns:a16="http://schemas.microsoft.com/office/drawing/2014/main" id="{92F2A882-23D0-C76E-250C-5955D49546CA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0;p28">
              <a:extLst>
                <a:ext uri="{FF2B5EF4-FFF2-40B4-BE49-F238E27FC236}">
                  <a16:creationId xmlns:a16="http://schemas.microsoft.com/office/drawing/2014/main" id="{263FFC2E-CF3A-80AF-B29E-6AAFA8A005C6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1;p28">
              <a:extLst>
                <a:ext uri="{FF2B5EF4-FFF2-40B4-BE49-F238E27FC236}">
                  <a16:creationId xmlns:a16="http://schemas.microsoft.com/office/drawing/2014/main" id="{D90E0C77-C264-B6A3-FE28-992A364B9BC7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2;p28">
              <a:extLst>
                <a:ext uri="{FF2B5EF4-FFF2-40B4-BE49-F238E27FC236}">
                  <a16:creationId xmlns:a16="http://schemas.microsoft.com/office/drawing/2014/main" id="{2DDDF835-19FC-6404-8FAC-2E6834C4A98E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3;p28">
              <a:extLst>
                <a:ext uri="{FF2B5EF4-FFF2-40B4-BE49-F238E27FC236}">
                  <a16:creationId xmlns:a16="http://schemas.microsoft.com/office/drawing/2014/main" id="{6C2E43E6-241F-EE1D-7976-C42A642F2359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64;p28">
              <a:extLst>
                <a:ext uri="{FF2B5EF4-FFF2-40B4-BE49-F238E27FC236}">
                  <a16:creationId xmlns:a16="http://schemas.microsoft.com/office/drawing/2014/main" id="{364834B8-9B73-768C-1281-76B8FE643E22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5;p28">
              <a:extLst>
                <a:ext uri="{FF2B5EF4-FFF2-40B4-BE49-F238E27FC236}">
                  <a16:creationId xmlns:a16="http://schemas.microsoft.com/office/drawing/2014/main" id="{39B3CE34-49C6-85E6-2B7C-7684A02F09E4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6;p28">
              <a:extLst>
                <a:ext uri="{FF2B5EF4-FFF2-40B4-BE49-F238E27FC236}">
                  <a16:creationId xmlns:a16="http://schemas.microsoft.com/office/drawing/2014/main" id="{3F158F76-4B1F-7B0B-D04F-5BF2C66E8B82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67;p28">
              <a:extLst>
                <a:ext uri="{FF2B5EF4-FFF2-40B4-BE49-F238E27FC236}">
                  <a16:creationId xmlns:a16="http://schemas.microsoft.com/office/drawing/2014/main" id="{F38C174C-A663-3100-0E3F-FD0E431C83DF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8;p28">
              <a:extLst>
                <a:ext uri="{FF2B5EF4-FFF2-40B4-BE49-F238E27FC236}">
                  <a16:creationId xmlns:a16="http://schemas.microsoft.com/office/drawing/2014/main" id="{39A7CC60-4BD7-5A07-0F4B-D8E62DBFD7E3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9;p28">
              <a:extLst>
                <a:ext uri="{FF2B5EF4-FFF2-40B4-BE49-F238E27FC236}">
                  <a16:creationId xmlns:a16="http://schemas.microsoft.com/office/drawing/2014/main" id="{B5A946D2-FDFA-EDDA-B715-6EDE5F4B40DD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0;p28">
              <a:extLst>
                <a:ext uri="{FF2B5EF4-FFF2-40B4-BE49-F238E27FC236}">
                  <a16:creationId xmlns:a16="http://schemas.microsoft.com/office/drawing/2014/main" id="{0ED6ED9E-FF6F-A2EA-0647-EB5EA623BA01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1;p28">
              <a:extLst>
                <a:ext uri="{FF2B5EF4-FFF2-40B4-BE49-F238E27FC236}">
                  <a16:creationId xmlns:a16="http://schemas.microsoft.com/office/drawing/2014/main" id="{4AA343B3-8561-2F4C-DC30-DBD4D3E04AF7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2;p28">
              <a:extLst>
                <a:ext uri="{FF2B5EF4-FFF2-40B4-BE49-F238E27FC236}">
                  <a16:creationId xmlns:a16="http://schemas.microsoft.com/office/drawing/2014/main" id="{5DB46955-B595-42C9-70C3-9B1C09713119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3;p28">
              <a:extLst>
                <a:ext uri="{FF2B5EF4-FFF2-40B4-BE49-F238E27FC236}">
                  <a16:creationId xmlns:a16="http://schemas.microsoft.com/office/drawing/2014/main" id="{E2DE272E-EAFF-813C-2BD5-16D27B1CE5CE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74;p28">
              <a:extLst>
                <a:ext uri="{FF2B5EF4-FFF2-40B4-BE49-F238E27FC236}">
                  <a16:creationId xmlns:a16="http://schemas.microsoft.com/office/drawing/2014/main" id="{688B0E2F-66E7-63EE-3FA1-FBBB812F572E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75;p28">
              <a:extLst>
                <a:ext uri="{FF2B5EF4-FFF2-40B4-BE49-F238E27FC236}">
                  <a16:creationId xmlns:a16="http://schemas.microsoft.com/office/drawing/2014/main" id="{70ACD7DC-6617-3383-B73C-2BB417FF1BEF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76;p28">
              <a:extLst>
                <a:ext uri="{FF2B5EF4-FFF2-40B4-BE49-F238E27FC236}">
                  <a16:creationId xmlns:a16="http://schemas.microsoft.com/office/drawing/2014/main" id="{B2883EE7-FE2C-B948-63F1-000C5B2FEF8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77;p28">
              <a:extLst>
                <a:ext uri="{FF2B5EF4-FFF2-40B4-BE49-F238E27FC236}">
                  <a16:creationId xmlns:a16="http://schemas.microsoft.com/office/drawing/2014/main" id="{8BF107CF-760F-A26F-CE6A-A9D38ADCFB69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78;p28">
              <a:extLst>
                <a:ext uri="{FF2B5EF4-FFF2-40B4-BE49-F238E27FC236}">
                  <a16:creationId xmlns:a16="http://schemas.microsoft.com/office/drawing/2014/main" id="{9F0DC15B-C792-1974-9C68-97E1E799F147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79;p28">
              <a:extLst>
                <a:ext uri="{FF2B5EF4-FFF2-40B4-BE49-F238E27FC236}">
                  <a16:creationId xmlns:a16="http://schemas.microsoft.com/office/drawing/2014/main" id="{92D93380-E93B-D319-F2BF-13ED5AC0269F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0;p28">
              <a:extLst>
                <a:ext uri="{FF2B5EF4-FFF2-40B4-BE49-F238E27FC236}">
                  <a16:creationId xmlns:a16="http://schemas.microsoft.com/office/drawing/2014/main" id="{DE65CBC5-C50B-9F8B-DC62-611810A87844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1;p28">
              <a:extLst>
                <a:ext uri="{FF2B5EF4-FFF2-40B4-BE49-F238E27FC236}">
                  <a16:creationId xmlns:a16="http://schemas.microsoft.com/office/drawing/2014/main" id="{52FF96DA-1AA8-435D-9E07-C67AE8D256E0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2;p28">
              <a:extLst>
                <a:ext uri="{FF2B5EF4-FFF2-40B4-BE49-F238E27FC236}">
                  <a16:creationId xmlns:a16="http://schemas.microsoft.com/office/drawing/2014/main" id="{3E3F7D1D-48B7-F4AC-EAE9-341C92515E5A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3;p28">
              <a:extLst>
                <a:ext uri="{FF2B5EF4-FFF2-40B4-BE49-F238E27FC236}">
                  <a16:creationId xmlns:a16="http://schemas.microsoft.com/office/drawing/2014/main" id="{4275B7A0-EC61-7C40-6353-A6F6A7313719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84;p28">
              <a:extLst>
                <a:ext uri="{FF2B5EF4-FFF2-40B4-BE49-F238E27FC236}">
                  <a16:creationId xmlns:a16="http://schemas.microsoft.com/office/drawing/2014/main" id="{8D9D567D-07E4-2960-7AC9-99F9619AF686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85;p28">
              <a:extLst>
                <a:ext uri="{FF2B5EF4-FFF2-40B4-BE49-F238E27FC236}">
                  <a16:creationId xmlns:a16="http://schemas.microsoft.com/office/drawing/2014/main" id="{FF996168-F447-BD3B-E0D1-FCDBAF044347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6;p28">
              <a:extLst>
                <a:ext uri="{FF2B5EF4-FFF2-40B4-BE49-F238E27FC236}">
                  <a16:creationId xmlns:a16="http://schemas.microsoft.com/office/drawing/2014/main" id="{F85759F6-59A0-A21E-DBBB-BC8DE44201BA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87;p28">
              <a:extLst>
                <a:ext uri="{FF2B5EF4-FFF2-40B4-BE49-F238E27FC236}">
                  <a16:creationId xmlns:a16="http://schemas.microsoft.com/office/drawing/2014/main" id="{FFAA809B-CC98-F8BE-9C6D-8698385B3E22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88;p28">
              <a:extLst>
                <a:ext uri="{FF2B5EF4-FFF2-40B4-BE49-F238E27FC236}">
                  <a16:creationId xmlns:a16="http://schemas.microsoft.com/office/drawing/2014/main" id="{39A45C38-8731-1CB6-F63A-5310CF1D70E6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9;p28">
              <a:extLst>
                <a:ext uri="{FF2B5EF4-FFF2-40B4-BE49-F238E27FC236}">
                  <a16:creationId xmlns:a16="http://schemas.microsoft.com/office/drawing/2014/main" id="{205B3559-358D-F685-3750-334F6391C18C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0;p28">
              <a:extLst>
                <a:ext uri="{FF2B5EF4-FFF2-40B4-BE49-F238E27FC236}">
                  <a16:creationId xmlns:a16="http://schemas.microsoft.com/office/drawing/2014/main" id="{72856FC6-2226-6E33-8590-75144B450F41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1;p28">
              <a:extLst>
                <a:ext uri="{FF2B5EF4-FFF2-40B4-BE49-F238E27FC236}">
                  <a16:creationId xmlns:a16="http://schemas.microsoft.com/office/drawing/2014/main" id="{B5A24DD9-15B3-D363-3D30-F3DB24D056F8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2;p28">
              <a:extLst>
                <a:ext uri="{FF2B5EF4-FFF2-40B4-BE49-F238E27FC236}">
                  <a16:creationId xmlns:a16="http://schemas.microsoft.com/office/drawing/2014/main" id="{F77AEA0E-327E-A11C-1194-B432059E93A9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93;p28">
              <a:extLst>
                <a:ext uri="{FF2B5EF4-FFF2-40B4-BE49-F238E27FC236}">
                  <a16:creationId xmlns:a16="http://schemas.microsoft.com/office/drawing/2014/main" id="{405044E9-E2B1-19CF-E09F-DA501360C7AD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94;p28">
              <a:extLst>
                <a:ext uri="{FF2B5EF4-FFF2-40B4-BE49-F238E27FC236}">
                  <a16:creationId xmlns:a16="http://schemas.microsoft.com/office/drawing/2014/main" id="{8C7397DC-5052-00B9-87C6-CD575DB462EF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95;p28">
              <a:extLst>
                <a:ext uri="{FF2B5EF4-FFF2-40B4-BE49-F238E27FC236}">
                  <a16:creationId xmlns:a16="http://schemas.microsoft.com/office/drawing/2014/main" id="{6CA656B6-92C5-937A-05A6-3A754F5C52FA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96;p28">
              <a:extLst>
                <a:ext uri="{FF2B5EF4-FFF2-40B4-BE49-F238E27FC236}">
                  <a16:creationId xmlns:a16="http://schemas.microsoft.com/office/drawing/2014/main" id="{DE8CF096-512C-2733-F926-AEE7C2368DF6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97;p28">
              <a:extLst>
                <a:ext uri="{FF2B5EF4-FFF2-40B4-BE49-F238E27FC236}">
                  <a16:creationId xmlns:a16="http://schemas.microsoft.com/office/drawing/2014/main" id="{C6CCA7EF-F667-82CE-6A4F-7BBC4F4CF593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98;p28">
              <a:extLst>
                <a:ext uri="{FF2B5EF4-FFF2-40B4-BE49-F238E27FC236}">
                  <a16:creationId xmlns:a16="http://schemas.microsoft.com/office/drawing/2014/main" id="{65A87A57-55C2-BDC8-99F3-C7BA4606EF2B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99;p28">
              <a:extLst>
                <a:ext uri="{FF2B5EF4-FFF2-40B4-BE49-F238E27FC236}">
                  <a16:creationId xmlns:a16="http://schemas.microsoft.com/office/drawing/2014/main" id="{537EBB14-7187-5C21-4421-5C2A7D315222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0;p28">
              <a:extLst>
                <a:ext uri="{FF2B5EF4-FFF2-40B4-BE49-F238E27FC236}">
                  <a16:creationId xmlns:a16="http://schemas.microsoft.com/office/drawing/2014/main" id="{7D5017A1-10D6-8241-02E7-7AC0DC23B5C6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1;p28">
              <a:extLst>
                <a:ext uri="{FF2B5EF4-FFF2-40B4-BE49-F238E27FC236}">
                  <a16:creationId xmlns:a16="http://schemas.microsoft.com/office/drawing/2014/main" id="{532CB56F-20B5-BE95-4FBF-60471064B9D9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2;p28">
              <a:extLst>
                <a:ext uri="{FF2B5EF4-FFF2-40B4-BE49-F238E27FC236}">
                  <a16:creationId xmlns:a16="http://schemas.microsoft.com/office/drawing/2014/main" id="{B34048F4-474A-C952-FA31-0F603CBAA68F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03;p28">
              <a:extLst>
                <a:ext uri="{FF2B5EF4-FFF2-40B4-BE49-F238E27FC236}">
                  <a16:creationId xmlns:a16="http://schemas.microsoft.com/office/drawing/2014/main" id="{D981BAE7-F6FF-B8DF-55A8-F70684F2F513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04;p28">
              <a:extLst>
                <a:ext uri="{FF2B5EF4-FFF2-40B4-BE49-F238E27FC236}">
                  <a16:creationId xmlns:a16="http://schemas.microsoft.com/office/drawing/2014/main" id="{AE9E4D41-B99A-2C8C-3DB0-A02A3329B341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5;p28">
              <a:extLst>
                <a:ext uri="{FF2B5EF4-FFF2-40B4-BE49-F238E27FC236}">
                  <a16:creationId xmlns:a16="http://schemas.microsoft.com/office/drawing/2014/main" id="{5D8E2C99-C939-A641-18B3-B51C35000CB1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06;p28">
              <a:extLst>
                <a:ext uri="{FF2B5EF4-FFF2-40B4-BE49-F238E27FC236}">
                  <a16:creationId xmlns:a16="http://schemas.microsoft.com/office/drawing/2014/main" id="{057A8F28-DA29-FB78-8B05-FA7B599A6560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07;p28">
              <a:extLst>
                <a:ext uri="{FF2B5EF4-FFF2-40B4-BE49-F238E27FC236}">
                  <a16:creationId xmlns:a16="http://schemas.microsoft.com/office/drawing/2014/main" id="{93662DB7-DCB9-49F4-14BE-BD57315D5DA2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08;p28">
              <a:extLst>
                <a:ext uri="{FF2B5EF4-FFF2-40B4-BE49-F238E27FC236}">
                  <a16:creationId xmlns:a16="http://schemas.microsoft.com/office/drawing/2014/main" id="{96D68E2F-4565-8137-A92C-9373C6D618AD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09;p28">
              <a:extLst>
                <a:ext uri="{FF2B5EF4-FFF2-40B4-BE49-F238E27FC236}">
                  <a16:creationId xmlns:a16="http://schemas.microsoft.com/office/drawing/2014/main" id="{5F54406E-366C-F96D-8B53-1A9FC861081D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0;p28">
              <a:extLst>
                <a:ext uri="{FF2B5EF4-FFF2-40B4-BE49-F238E27FC236}">
                  <a16:creationId xmlns:a16="http://schemas.microsoft.com/office/drawing/2014/main" id="{296D8578-06C4-E5C3-BDFE-E8E487309C74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1;p28">
              <a:extLst>
                <a:ext uri="{FF2B5EF4-FFF2-40B4-BE49-F238E27FC236}">
                  <a16:creationId xmlns:a16="http://schemas.microsoft.com/office/drawing/2014/main" id="{0E8755AE-C628-BB5B-20AB-9171C71126A2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2;p28">
              <a:extLst>
                <a:ext uri="{FF2B5EF4-FFF2-40B4-BE49-F238E27FC236}">
                  <a16:creationId xmlns:a16="http://schemas.microsoft.com/office/drawing/2014/main" id="{4FEC49E0-F555-13C0-7748-345D36034A6E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3;p28">
              <a:extLst>
                <a:ext uri="{FF2B5EF4-FFF2-40B4-BE49-F238E27FC236}">
                  <a16:creationId xmlns:a16="http://schemas.microsoft.com/office/drawing/2014/main" id="{8526CEEC-9399-EACC-4B0D-D782F27690D5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14;p28">
              <a:extLst>
                <a:ext uri="{FF2B5EF4-FFF2-40B4-BE49-F238E27FC236}">
                  <a16:creationId xmlns:a16="http://schemas.microsoft.com/office/drawing/2014/main" id="{B866F6A9-B212-9C66-339F-89F924F2C68A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15;p28">
              <a:extLst>
                <a:ext uri="{FF2B5EF4-FFF2-40B4-BE49-F238E27FC236}">
                  <a16:creationId xmlns:a16="http://schemas.microsoft.com/office/drawing/2014/main" id="{46C8D3C1-A6D5-DA56-9BE1-782F2B2269B0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504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9;p35">
            <a:extLst>
              <a:ext uri="{FF2B5EF4-FFF2-40B4-BE49-F238E27FC236}">
                <a16:creationId xmlns:a16="http://schemas.microsoft.com/office/drawing/2014/main" id="{19E6C38D-3D8B-F3B5-7FBB-01912908234D}"/>
              </a:ext>
            </a:extLst>
          </p:cNvPr>
          <p:cNvSpPr txBox="1">
            <a:spLocks/>
          </p:cNvSpPr>
          <p:nvPr/>
        </p:nvSpPr>
        <p:spPr>
          <a:xfrm>
            <a:off x="349290" y="4891178"/>
            <a:ext cx="7123714" cy="16435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2600" dirty="0" err="1">
                <a:latin typeface="UTM Avo" panose="02040603050506020204" pitchFamily="18" charset="0"/>
              </a:rPr>
              <a:t>Lớp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Linh </a:t>
            </a:r>
            <a:r>
              <a:rPr lang="en-US" sz="2600" dirty="0" err="1">
                <a:latin typeface="UTM Avo" panose="02040603050506020204" pitchFamily="18" charset="0"/>
              </a:rPr>
              <a:t>tổ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tham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quan</a:t>
            </a:r>
            <a:r>
              <a:rPr lang="en-US" sz="2600" dirty="0">
                <a:latin typeface="UTM Avo" panose="02040603050506020204" pitchFamily="18" charset="0"/>
              </a:rPr>
              <a:t>. Linh </a:t>
            </a:r>
            <a:r>
              <a:rPr lang="en-US" sz="2600" dirty="0" err="1">
                <a:latin typeface="UTM Avo" panose="02040603050506020204" pitchFamily="18" charset="0"/>
              </a:rPr>
              <a:t>tự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đồ</a:t>
            </a:r>
            <a:r>
              <a:rPr lang="en-US" sz="2600" dirty="0">
                <a:latin typeface="UTM Avo" panose="02040603050506020204" pitchFamily="18" charset="0"/>
              </a:rPr>
              <a:t> dung </a:t>
            </a:r>
            <a:r>
              <a:rPr lang="en-US" sz="2600" dirty="0" err="1">
                <a:latin typeface="UTM Avo" panose="02040603050506020204" pitchFamily="18" charset="0"/>
              </a:rPr>
              <a:t>cần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mang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theo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chưa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biết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chọn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cái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  <a:endParaRPr lang="vi-VN" sz="2600" dirty="0">
              <a:latin typeface="+mj-lt"/>
            </a:endParaRPr>
          </a:p>
        </p:txBody>
      </p:sp>
      <p:grpSp>
        <p:nvGrpSpPr>
          <p:cNvPr id="3" name="Google Shape;1030;p35">
            <a:extLst>
              <a:ext uri="{FF2B5EF4-FFF2-40B4-BE49-F238E27FC236}">
                <a16:creationId xmlns:a16="http://schemas.microsoft.com/office/drawing/2014/main" id="{8F58D169-50F9-C04F-1553-07885D4B00DF}"/>
              </a:ext>
            </a:extLst>
          </p:cNvPr>
          <p:cNvGrpSpPr/>
          <p:nvPr/>
        </p:nvGrpSpPr>
        <p:grpSpPr>
          <a:xfrm>
            <a:off x="6241774" y="1099193"/>
            <a:ext cx="5299064" cy="3585303"/>
            <a:chOff x="238100" y="603575"/>
            <a:chExt cx="7144650" cy="4507825"/>
          </a:xfrm>
        </p:grpSpPr>
        <p:sp>
          <p:nvSpPr>
            <p:cNvPr id="4" name="Google Shape;1032;p35">
              <a:extLst>
                <a:ext uri="{FF2B5EF4-FFF2-40B4-BE49-F238E27FC236}">
                  <a16:creationId xmlns:a16="http://schemas.microsoft.com/office/drawing/2014/main" id="{803B4C90-ECC1-5BC9-1558-60B0F6F40778}"/>
                </a:ext>
              </a:extLst>
            </p:cNvPr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" name="Google Shape;1033;p35">
              <a:extLst>
                <a:ext uri="{FF2B5EF4-FFF2-40B4-BE49-F238E27FC236}">
                  <a16:creationId xmlns:a16="http://schemas.microsoft.com/office/drawing/2014/main" id="{C20D5564-391D-E7DD-4E64-7FEAB8BA2ED9}"/>
                </a:ext>
              </a:extLst>
            </p:cNvPr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035;p35">
              <a:extLst>
                <a:ext uri="{FF2B5EF4-FFF2-40B4-BE49-F238E27FC236}">
                  <a16:creationId xmlns:a16="http://schemas.microsoft.com/office/drawing/2014/main" id="{6F41713B-117A-E4D2-6890-1B421BDF20CC}"/>
                </a:ext>
              </a:extLst>
            </p:cNvPr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1036;p35">
              <a:extLst>
                <a:ext uri="{FF2B5EF4-FFF2-40B4-BE49-F238E27FC236}">
                  <a16:creationId xmlns:a16="http://schemas.microsoft.com/office/drawing/2014/main" id="{F3C04378-86B6-F6D2-EB14-DF60D8417C08}"/>
                </a:ext>
              </a:extLst>
            </p:cNvPr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1037;p35">
              <a:extLst>
                <a:ext uri="{FF2B5EF4-FFF2-40B4-BE49-F238E27FC236}">
                  <a16:creationId xmlns:a16="http://schemas.microsoft.com/office/drawing/2014/main" id="{DC428820-DB31-148E-C29C-D0E3A5CE0AA2}"/>
                </a:ext>
              </a:extLst>
            </p:cNvPr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1038;p35">
              <a:extLst>
                <a:ext uri="{FF2B5EF4-FFF2-40B4-BE49-F238E27FC236}">
                  <a16:creationId xmlns:a16="http://schemas.microsoft.com/office/drawing/2014/main" id="{5C59C791-98AE-13C7-FB6B-46F3C7F74C74}"/>
                </a:ext>
              </a:extLst>
            </p:cNvPr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1039;p35">
              <a:extLst>
                <a:ext uri="{FF2B5EF4-FFF2-40B4-BE49-F238E27FC236}">
                  <a16:creationId xmlns:a16="http://schemas.microsoft.com/office/drawing/2014/main" id="{01EFDF0B-E82A-2399-4BC0-B3C4CA524DF1}"/>
                </a:ext>
              </a:extLst>
            </p:cNvPr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1040;p35">
              <a:extLst>
                <a:ext uri="{FF2B5EF4-FFF2-40B4-BE49-F238E27FC236}">
                  <a16:creationId xmlns:a16="http://schemas.microsoft.com/office/drawing/2014/main" id="{F03C40BA-26F1-37A3-FE10-84D762A171AA}"/>
                </a:ext>
              </a:extLst>
            </p:cNvPr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1041;p35">
              <a:extLst>
                <a:ext uri="{FF2B5EF4-FFF2-40B4-BE49-F238E27FC236}">
                  <a16:creationId xmlns:a16="http://schemas.microsoft.com/office/drawing/2014/main" id="{BC402FE3-82FE-DD42-8DD8-7A5532F9492D}"/>
                </a:ext>
              </a:extLst>
            </p:cNvPr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042;p35">
              <a:extLst>
                <a:ext uri="{FF2B5EF4-FFF2-40B4-BE49-F238E27FC236}">
                  <a16:creationId xmlns:a16="http://schemas.microsoft.com/office/drawing/2014/main" id="{F03A7BEC-2EBD-D7F1-C30D-9A689302697B}"/>
                </a:ext>
              </a:extLst>
            </p:cNvPr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1043;p35">
              <a:extLst>
                <a:ext uri="{FF2B5EF4-FFF2-40B4-BE49-F238E27FC236}">
                  <a16:creationId xmlns:a16="http://schemas.microsoft.com/office/drawing/2014/main" id="{3F432CF4-207A-4BD2-E984-6585B78F2208}"/>
                </a:ext>
              </a:extLst>
            </p:cNvPr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1044;p35">
              <a:extLst>
                <a:ext uri="{FF2B5EF4-FFF2-40B4-BE49-F238E27FC236}">
                  <a16:creationId xmlns:a16="http://schemas.microsoft.com/office/drawing/2014/main" id="{B53A3605-4231-4A2C-DD95-C3D85CD46851}"/>
                </a:ext>
              </a:extLst>
            </p:cNvPr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1045;p35">
              <a:extLst>
                <a:ext uri="{FF2B5EF4-FFF2-40B4-BE49-F238E27FC236}">
                  <a16:creationId xmlns:a16="http://schemas.microsoft.com/office/drawing/2014/main" id="{34B304A9-38B1-220A-8533-F1267B33D8DE}"/>
                </a:ext>
              </a:extLst>
            </p:cNvPr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1046;p35">
              <a:extLst>
                <a:ext uri="{FF2B5EF4-FFF2-40B4-BE49-F238E27FC236}">
                  <a16:creationId xmlns:a16="http://schemas.microsoft.com/office/drawing/2014/main" id="{EBB90BDC-3513-D712-48B1-8A1A7D8932BD}"/>
                </a:ext>
              </a:extLst>
            </p:cNvPr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1047;p35">
              <a:extLst>
                <a:ext uri="{FF2B5EF4-FFF2-40B4-BE49-F238E27FC236}">
                  <a16:creationId xmlns:a16="http://schemas.microsoft.com/office/drawing/2014/main" id="{64B6B733-748C-CFAD-0118-F378EA31E942}"/>
                </a:ext>
              </a:extLst>
            </p:cNvPr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48;p35">
              <a:extLst>
                <a:ext uri="{FF2B5EF4-FFF2-40B4-BE49-F238E27FC236}">
                  <a16:creationId xmlns:a16="http://schemas.microsoft.com/office/drawing/2014/main" id="{3F128421-6DA9-F47E-EAFC-86C36CE6365F}"/>
                </a:ext>
              </a:extLst>
            </p:cNvPr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49;p35">
              <a:extLst>
                <a:ext uri="{FF2B5EF4-FFF2-40B4-BE49-F238E27FC236}">
                  <a16:creationId xmlns:a16="http://schemas.microsoft.com/office/drawing/2014/main" id="{DBDDECBC-3669-A818-6B2C-E6073376A100}"/>
                </a:ext>
              </a:extLst>
            </p:cNvPr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" name="Google Shape;1050;p35">
            <a:extLst>
              <a:ext uri="{FF2B5EF4-FFF2-40B4-BE49-F238E27FC236}">
                <a16:creationId xmlns:a16="http://schemas.microsoft.com/office/drawing/2014/main" id="{3B089177-273C-B32C-EB3A-D79CCD6F592E}"/>
              </a:ext>
            </a:extLst>
          </p:cNvPr>
          <p:cNvSpPr txBox="1">
            <a:spLocks/>
          </p:cNvSpPr>
          <p:nvPr/>
        </p:nvSpPr>
        <p:spPr>
          <a:xfrm>
            <a:off x="505277" y="1810790"/>
            <a:ext cx="5045341" cy="22910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2600" dirty="0" err="1">
                <a:latin typeface="UTM Avo" panose="02040603050506020204" pitchFamily="18" charset="0"/>
              </a:rPr>
              <a:t>Đọc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câu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hỏi</a:t>
            </a:r>
            <a:r>
              <a:rPr lang="en-US" sz="2600" dirty="0">
                <a:latin typeface="UTM Avo" panose="02040603050506020204" pitchFamily="18" charset="0"/>
              </a:rPr>
              <a:t>:</a:t>
            </a:r>
          </a:p>
          <a:p>
            <a:pPr marL="0" indent="0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+ </a:t>
            </a:r>
            <a:r>
              <a:rPr lang="en-US" sz="2600" dirty="0" err="1">
                <a:latin typeface="UTM Avo" panose="02040603050506020204" pitchFamily="18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xảy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ra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với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Linh?</a:t>
            </a:r>
          </a:p>
          <a:p>
            <a:pPr marL="0" indent="0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2600" dirty="0">
                <a:latin typeface="UTM Avo" panose="02040603050506020204" pitchFamily="18" charset="0"/>
              </a:rPr>
              <a:t>+ </a:t>
            </a:r>
            <a:r>
              <a:rPr lang="en-US" sz="2600" dirty="0" err="1">
                <a:latin typeface="UTM Avo" panose="02040603050506020204" pitchFamily="18" charset="0"/>
              </a:rPr>
              <a:t>Nếu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</a:rPr>
              <a:t> Linh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gì</a:t>
            </a:r>
            <a:r>
              <a:rPr lang="en-US" sz="2600" dirty="0">
                <a:latin typeface="UTM Avo" panose="02040603050506020204" pitchFamily="18" charset="0"/>
              </a:rPr>
              <a:t>? </a:t>
            </a:r>
            <a:r>
              <a:rPr lang="en-US" sz="2600" dirty="0" err="1">
                <a:latin typeface="UTM Avo" panose="02040603050506020204" pitchFamily="18" charset="0"/>
              </a:rPr>
              <a:t>Vì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sao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03306F-C1B1-FBA5-D123-8380BBBE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60" y="1305875"/>
            <a:ext cx="4560692" cy="2736415"/>
          </a:xfrm>
          <a:prstGeom prst="rect">
            <a:avLst/>
          </a:prstGeom>
        </p:spPr>
      </p:pic>
      <p:sp>
        <p:nvSpPr>
          <p:cNvPr id="25" name="Google Shape;1051;p35">
            <a:extLst>
              <a:ext uri="{FF2B5EF4-FFF2-40B4-BE49-F238E27FC236}">
                <a16:creationId xmlns:a16="http://schemas.microsoft.com/office/drawing/2014/main" id="{0019E6A4-AC9C-C263-EB80-B2CB974DCB32}"/>
              </a:ext>
            </a:extLst>
          </p:cNvPr>
          <p:cNvSpPr/>
          <p:nvPr/>
        </p:nvSpPr>
        <p:spPr>
          <a:xfrm>
            <a:off x="1278341" y="4551915"/>
            <a:ext cx="4272277" cy="29484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8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8;p36">
            <a:extLst>
              <a:ext uri="{FF2B5EF4-FFF2-40B4-BE49-F238E27FC236}">
                <a16:creationId xmlns:a16="http://schemas.microsoft.com/office/drawing/2014/main" id="{6F2461B4-60C9-839C-268C-6F1F38E369E3}"/>
              </a:ext>
            </a:extLst>
          </p:cNvPr>
          <p:cNvSpPr txBox="1">
            <a:spLocks/>
          </p:cNvSpPr>
          <p:nvPr/>
        </p:nvSpPr>
        <p:spPr>
          <a:xfrm>
            <a:off x="7173385" y="1340297"/>
            <a:ext cx="3964800" cy="7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err="1">
                <a:latin typeface="UTM Avo" panose="02040603050506020204" pitchFamily="18" charset="0"/>
              </a:rPr>
              <a:t>Ba</a:t>
            </a:r>
            <a:r>
              <a:rPr lang="it-IT" sz="2600" dirty="0">
                <a:latin typeface="UTM Avo" panose="02040603050506020204" pitchFamily="18" charset="0"/>
              </a:rPr>
              <a:t> </a:t>
            </a:r>
            <a:r>
              <a:rPr lang="it-IT" sz="2600" dirty="0" err="1">
                <a:latin typeface="UTM Avo" panose="02040603050506020204" pitchFamily="18" charset="0"/>
              </a:rPr>
              <a:t>lô</a:t>
            </a:r>
            <a:r>
              <a:rPr lang="it-IT" sz="2600" dirty="0">
                <a:latin typeface="UTM Avo" panose="02040603050506020204" pitchFamily="18" charset="0"/>
              </a:rPr>
              <a:t>, </a:t>
            </a:r>
            <a:r>
              <a:rPr lang="it-IT" sz="2600" dirty="0" err="1">
                <a:latin typeface="UTM Avo" panose="02040603050506020204" pitchFamily="18" charset="0"/>
              </a:rPr>
              <a:t>sổ</a:t>
            </a:r>
            <a:r>
              <a:rPr lang="it-IT" sz="2600" dirty="0">
                <a:latin typeface="UTM Avo" panose="02040603050506020204" pitchFamily="18" charset="0"/>
              </a:rPr>
              <a:t> ghi </a:t>
            </a:r>
            <a:r>
              <a:rPr lang="it-IT" sz="2600" dirty="0" err="1">
                <a:latin typeface="UTM Avo" panose="02040603050506020204" pitchFamily="18" charset="0"/>
              </a:rPr>
              <a:t>chép</a:t>
            </a:r>
            <a:endParaRPr lang="it-IT" sz="2600" dirty="0">
              <a:latin typeface="UTM Avo" panose="02040603050506020204" pitchFamily="18" charset="0"/>
            </a:endParaRPr>
          </a:p>
        </p:txBody>
      </p:sp>
      <p:sp>
        <p:nvSpPr>
          <p:cNvPr id="3" name="Google Shape;1060;p36">
            <a:extLst>
              <a:ext uri="{FF2B5EF4-FFF2-40B4-BE49-F238E27FC236}">
                <a16:creationId xmlns:a16="http://schemas.microsoft.com/office/drawing/2014/main" id="{F308C1D4-5574-5083-8A72-1369907F0563}"/>
              </a:ext>
            </a:extLst>
          </p:cNvPr>
          <p:cNvSpPr txBox="1">
            <a:spLocks/>
          </p:cNvSpPr>
          <p:nvPr/>
        </p:nvSpPr>
        <p:spPr>
          <a:xfrm>
            <a:off x="7173385" y="2750238"/>
            <a:ext cx="4511720" cy="7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UTM Avo" panose="02040603050506020204" pitchFamily="18" charset="0"/>
              </a:rPr>
              <a:t>Bình </a:t>
            </a:r>
            <a:r>
              <a:rPr lang="en-US" sz="2600" dirty="0" err="1">
                <a:latin typeface="UTM Avo" panose="02040603050506020204" pitchFamily="18" charset="0"/>
              </a:rPr>
              <a:t>nước</a:t>
            </a:r>
            <a:r>
              <a:rPr lang="en-US" sz="2600" dirty="0">
                <a:latin typeface="UTM Avo" panose="02040603050506020204" pitchFamily="18" charset="0"/>
              </a:rPr>
              <a:t>, bánh, </a:t>
            </a:r>
            <a:r>
              <a:rPr lang="en-US" sz="2600" dirty="0" err="1">
                <a:latin typeface="UTM Avo" panose="02040603050506020204" pitchFamily="18" charset="0"/>
              </a:rPr>
              <a:t>sữa</a:t>
            </a:r>
            <a:r>
              <a:rPr lang="en-US" sz="2600" dirty="0">
                <a:latin typeface="UTM Avo" panose="02040603050506020204" pitchFamily="18" charset="0"/>
              </a:rPr>
              <a:t>….</a:t>
            </a:r>
            <a:endParaRPr lang="vi-VN" sz="2600" dirty="0"/>
          </a:p>
        </p:txBody>
      </p:sp>
      <p:sp>
        <p:nvSpPr>
          <p:cNvPr id="4" name="Google Shape;1062;p36">
            <a:extLst>
              <a:ext uri="{FF2B5EF4-FFF2-40B4-BE49-F238E27FC236}">
                <a16:creationId xmlns:a16="http://schemas.microsoft.com/office/drawing/2014/main" id="{0DA864BB-0B2F-C67A-96B3-32F0E510DAD7}"/>
              </a:ext>
            </a:extLst>
          </p:cNvPr>
          <p:cNvSpPr txBox="1">
            <a:spLocks/>
          </p:cNvSpPr>
          <p:nvPr/>
        </p:nvSpPr>
        <p:spPr>
          <a:xfrm>
            <a:off x="7173385" y="4199936"/>
            <a:ext cx="4345467" cy="7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UTM Avo" panose="02040603050506020204" pitchFamily="18" charset="0"/>
              </a:rPr>
              <a:t>Mũ, kính, trang phục,…</a:t>
            </a:r>
            <a:endParaRPr lang="en-US" sz="2600" dirty="0">
              <a:latin typeface="UTM Avo" panose="02040603050506020204" pitchFamily="18" charset="0"/>
            </a:endParaRPr>
          </a:p>
        </p:txBody>
      </p:sp>
      <p:grpSp>
        <p:nvGrpSpPr>
          <p:cNvPr id="5" name="Google Shape;1106;p36">
            <a:extLst>
              <a:ext uri="{FF2B5EF4-FFF2-40B4-BE49-F238E27FC236}">
                <a16:creationId xmlns:a16="http://schemas.microsoft.com/office/drawing/2014/main" id="{EDB8EDE9-29CD-3A01-BABD-2810E582BA40}"/>
              </a:ext>
            </a:extLst>
          </p:cNvPr>
          <p:cNvGrpSpPr/>
          <p:nvPr/>
        </p:nvGrpSpPr>
        <p:grpSpPr>
          <a:xfrm>
            <a:off x="6641713" y="1717749"/>
            <a:ext cx="376581" cy="317063"/>
            <a:chOff x="5829046" y="1742913"/>
            <a:chExt cx="282436" cy="237797"/>
          </a:xfrm>
        </p:grpSpPr>
        <p:sp>
          <p:nvSpPr>
            <p:cNvPr id="6" name="Google Shape;1107;p36">
              <a:extLst>
                <a:ext uri="{FF2B5EF4-FFF2-40B4-BE49-F238E27FC236}">
                  <a16:creationId xmlns:a16="http://schemas.microsoft.com/office/drawing/2014/main" id="{4E3CC09E-DE22-A674-4FF5-AE6A99325CE9}"/>
                </a:ext>
              </a:extLst>
            </p:cNvPr>
            <p:cNvSpPr/>
            <p:nvPr/>
          </p:nvSpPr>
          <p:spPr>
            <a:xfrm rot="5400000">
              <a:off x="5860564" y="1732157"/>
              <a:ext cx="219033" cy="260137"/>
            </a:xfrm>
            <a:custGeom>
              <a:avLst/>
              <a:gdLst/>
              <a:ahLst/>
              <a:cxnLst/>
              <a:rect l="l" t="t" r="r" b="b"/>
              <a:pathLst>
                <a:path w="15537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80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4" y="10481"/>
                    <a:pt x="0" y="11365"/>
                    <a:pt x="270" y="12086"/>
                  </a:cubicBezTo>
                  <a:cubicBezTo>
                    <a:pt x="555" y="12845"/>
                    <a:pt x="794" y="13648"/>
                    <a:pt x="1148" y="14402"/>
                  </a:cubicBezTo>
                  <a:cubicBezTo>
                    <a:pt x="1566" y="15298"/>
                    <a:pt x="2298" y="15856"/>
                    <a:pt x="2886" y="16492"/>
                  </a:cubicBezTo>
                  <a:cubicBezTo>
                    <a:pt x="3248" y="16884"/>
                    <a:pt x="3825" y="17509"/>
                    <a:pt x="4595" y="17509"/>
                  </a:cubicBezTo>
                  <a:cubicBezTo>
                    <a:pt x="4640" y="17509"/>
                    <a:pt x="4686" y="17506"/>
                    <a:pt x="4732" y="17502"/>
                  </a:cubicBezTo>
                  <a:cubicBezTo>
                    <a:pt x="4746" y="17501"/>
                    <a:pt x="4762" y="17499"/>
                    <a:pt x="4781" y="17499"/>
                  </a:cubicBezTo>
                  <a:cubicBezTo>
                    <a:pt x="4870" y="17499"/>
                    <a:pt x="5000" y="17529"/>
                    <a:pt x="4960" y="17732"/>
                  </a:cubicBezTo>
                  <a:cubicBezTo>
                    <a:pt x="4924" y="17911"/>
                    <a:pt x="5102" y="17978"/>
                    <a:pt x="5218" y="17978"/>
                  </a:cubicBezTo>
                  <a:cubicBezTo>
                    <a:pt x="5248" y="17978"/>
                    <a:pt x="5274" y="17973"/>
                    <a:pt x="5291" y="17965"/>
                  </a:cubicBezTo>
                  <a:cubicBezTo>
                    <a:pt x="5400" y="17912"/>
                    <a:pt x="5503" y="17892"/>
                    <a:pt x="5602" y="17892"/>
                  </a:cubicBezTo>
                  <a:cubicBezTo>
                    <a:pt x="5850" y="17892"/>
                    <a:pt x="6073" y="18021"/>
                    <a:pt x="6316" y="18088"/>
                  </a:cubicBezTo>
                  <a:cubicBezTo>
                    <a:pt x="6528" y="18148"/>
                    <a:pt x="6551" y="18391"/>
                    <a:pt x="6802" y="18419"/>
                  </a:cubicBezTo>
                  <a:cubicBezTo>
                    <a:pt x="7030" y="18444"/>
                    <a:pt x="7254" y="18456"/>
                    <a:pt x="7473" y="18456"/>
                  </a:cubicBezTo>
                  <a:cubicBezTo>
                    <a:pt x="9168" y="18456"/>
                    <a:pt x="10633" y="17752"/>
                    <a:pt x="12054" y="16820"/>
                  </a:cubicBezTo>
                  <a:cubicBezTo>
                    <a:pt x="13023" y="16183"/>
                    <a:pt x="13663" y="15257"/>
                    <a:pt x="14411" y="14423"/>
                  </a:cubicBezTo>
                  <a:cubicBezTo>
                    <a:pt x="14491" y="14333"/>
                    <a:pt x="14733" y="14317"/>
                    <a:pt x="14659" y="14178"/>
                  </a:cubicBezTo>
                  <a:cubicBezTo>
                    <a:pt x="14458" y="13802"/>
                    <a:pt x="14810" y="13565"/>
                    <a:pt x="14831" y="13285"/>
                  </a:cubicBezTo>
                  <a:cubicBezTo>
                    <a:pt x="14865" y="12838"/>
                    <a:pt x="15413" y="12735"/>
                    <a:pt x="15380" y="12418"/>
                  </a:cubicBezTo>
                  <a:cubicBezTo>
                    <a:pt x="15297" y="11627"/>
                    <a:pt x="15351" y="10834"/>
                    <a:pt x="15290" y="10060"/>
                  </a:cubicBezTo>
                  <a:cubicBezTo>
                    <a:pt x="15253" y="9591"/>
                    <a:pt x="15537" y="8932"/>
                    <a:pt x="14954" y="8548"/>
                  </a:cubicBezTo>
                  <a:cubicBezTo>
                    <a:pt x="15023" y="7411"/>
                    <a:pt x="14225" y="6602"/>
                    <a:pt x="13733" y="5728"/>
                  </a:cubicBezTo>
                  <a:cubicBezTo>
                    <a:pt x="13308" y="4973"/>
                    <a:pt x="12711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8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1108;p36">
              <a:extLst>
                <a:ext uri="{FF2B5EF4-FFF2-40B4-BE49-F238E27FC236}">
                  <a16:creationId xmlns:a16="http://schemas.microsoft.com/office/drawing/2014/main" id="{554CF504-6263-095F-966C-D913104DD0CC}"/>
                </a:ext>
              </a:extLst>
            </p:cNvPr>
            <p:cNvSpPr/>
            <p:nvPr/>
          </p:nvSpPr>
          <p:spPr>
            <a:xfrm rot="5400000">
              <a:off x="5851366" y="1720593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1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7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29" y="19031"/>
                    <a:pt x="5385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5" y="19425"/>
                    <a:pt x="6083" y="19425"/>
                  </a:cubicBezTo>
                  <a:cubicBezTo>
                    <a:pt x="6352" y="19425"/>
                    <a:pt x="6595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5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8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49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" name="Google Shape;1109;p36">
            <a:extLst>
              <a:ext uri="{FF2B5EF4-FFF2-40B4-BE49-F238E27FC236}">
                <a16:creationId xmlns:a16="http://schemas.microsoft.com/office/drawing/2014/main" id="{E48481C0-2567-CFAD-B0B9-BB19183AF793}"/>
              </a:ext>
            </a:extLst>
          </p:cNvPr>
          <p:cNvGrpSpPr/>
          <p:nvPr/>
        </p:nvGrpSpPr>
        <p:grpSpPr>
          <a:xfrm>
            <a:off x="6641964" y="3067653"/>
            <a:ext cx="376581" cy="317063"/>
            <a:chOff x="5829234" y="2755341"/>
            <a:chExt cx="282436" cy="237797"/>
          </a:xfrm>
        </p:grpSpPr>
        <p:sp>
          <p:nvSpPr>
            <p:cNvPr id="9" name="Google Shape;1110;p36">
              <a:extLst>
                <a:ext uri="{FF2B5EF4-FFF2-40B4-BE49-F238E27FC236}">
                  <a16:creationId xmlns:a16="http://schemas.microsoft.com/office/drawing/2014/main" id="{578D4B25-D93F-7E52-B869-F7AFF18CF5E2}"/>
                </a:ext>
              </a:extLst>
            </p:cNvPr>
            <p:cNvSpPr/>
            <p:nvPr/>
          </p:nvSpPr>
          <p:spPr>
            <a:xfrm rot="5400000">
              <a:off x="5860759" y="27445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6" y="0"/>
                  </a:moveTo>
                  <a:cubicBezTo>
                    <a:pt x="7424" y="0"/>
                    <a:pt x="7225" y="59"/>
                    <a:pt x="7004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79" y="2508"/>
                    <a:pt x="2964" y="3740"/>
                    <a:pt x="2032" y="5176"/>
                  </a:cubicBezTo>
                  <a:cubicBezTo>
                    <a:pt x="1126" y="6573"/>
                    <a:pt x="512" y="8057"/>
                    <a:pt x="139" y="9792"/>
                  </a:cubicBezTo>
                  <a:cubicBezTo>
                    <a:pt x="163" y="10481"/>
                    <a:pt x="0" y="11365"/>
                    <a:pt x="269" y="12086"/>
                  </a:cubicBezTo>
                  <a:cubicBezTo>
                    <a:pt x="553" y="12845"/>
                    <a:pt x="793" y="13648"/>
                    <a:pt x="1147" y="14402"/>
                  </a:cubicBezTo>
                  <a:cubicBezTo>
                    <a:pt x="1566" y="15298"/>
                    <a:pt x="2297" y="15856"/>
                    <a:pt x="2885" y="16492"/>
                  </a:cubicBezTo>
                  <a:cubicBezTo>
                    <a:pt x="3247" y="16884"/>
                    <a:pt x="3824" y="17509"/>
                    <a:pt x="4594" y="17509"/>
                  </a:cubicBezTo>
                  <a:cubicBezTo>
                    <a:pt x="4639" y="17509"/>
                    <a:pt x="4685" y="17506"/>
                    <a:pt x="4731" y="17502"/>
                  </a:cubicBezTo>
                  <a:cubicBezTo>
                    <a:pt x="4744" y="17501"/>
                    <a:pt x="4761" y="17499"/>
                    <a:pt x="4779" y="17499"/>
                  </a:cubicBezTo>
                  <a:cubicBezTo>
                    <a:pt x="4869" y="17499"/>
                    <a:pt x="4999" y="17529"/>
                    <a:pt x="4958" y="17732"/>
                  </a:cubicBezTo>
                  <a:cubicBezTo>
                    <a:pt x="4922" y="17911"/>
                    <a:pt x="5101" y="17978"/>
                    <a:pt x="5216" y="17978"/>
                  </a:cubicBezTo>
                  <a:cubicBezTo>
                    <a:pt x="5247" y="17978"/>
                    <a:pt x="5273" y="17973"/>
                    <a:pt x="5289" y="17965"/>
                  </a:cubicBezTo>
                  <a:cubicBezTo>
                    <a:pt x="5399" y="17912"/>
                    <a:pt x="5502" y="17892"/>
                    <a:pt x="5601" y="17892"/>
                  </a:cubicBezTo>
                  <a:cubicBezTo>
                    <a:pt x="5849" y="17892"/>
                    <a:pt x="6072" y="18021"/>
                    <a:pt x="6315" y="18088"/>
                  </a:cubicBezTo>
                  <a:cubicBezTo>
                    <a:pt x="6526" y="18148"/>
                    <a:pt x="6550" y="18391"/>
                    <a:pt x="6801" y="18419"/>
                  </a:cubicBezTo>
                  <a:cubicBezTo>
                    <a:pt x="7029" y="18444"/>
                    <a:pt x="7252" y="18456"/>
                    <a:pt x="7472" y="18456"/>
                  </a:cubicBezTo>
                  <a:cubicBezTo>
                    <a:pt x="9166" y="18456"/>
                    <a:pt x="10632" y="17752"/>
                    <a:pt x="12052" y="16820"/>
                  </a:cubicBezTo>
                  <a:cubicBezTo>
                    <a:pt x="13022" y="16183"/>
                    <a:pt x="13662" y="15257"/>
                    <a:pt x="14409" y="14423"/>
                  </a:cubicBezTo>
                  <a:cubicBezTo>
                    <a:pt x="14490" y="14333"/>
                    <a:pt x="14732" y="14317"/>
                    <a:pt x="14657" y="14178"/>
                  </a:cubicBezTo>
                  <a:cubicBezTo>
                    <a:pt x="14457" y="13802"/>
                    <a:pt x="14809" y="13565"/>
                    <a:pt x="14830" y="13285"/>
                  </a:cubicBezTo>
                  <a:cubicBezTo>
                    <a:pt x="14864" y="12838"/>
                    <a:pt x="15412" y="12735"/>
                    <a:pt x="15379" y="12418"/>
                  </a:cubicBezTo>
                  <a:cubicBezTo>
                    <a:pt x="15296" y="11627"/>
                    <a:pt x="15350" y="10834"/>
                    <a:pt x="15289" y="10060"/>
                  </a:cubicBezTo>
                  <a:cubicBezTo>
                    <a:pt x="15252" y="9591"/>
                    <a:pt x="15535" y="8932"/>
                    <a:pt x="14953" y="8548"/>
                  </a:cubicBezTo>
                  <a:cubicBezTo>
                    <a:pt x="15021" y="7411"/>
                    <a:pt x="14225" y="6602"/>
                    <a:pt x="13733" y="5728"/>
                  </a:cubicBezTo>
                  <a:cubicBezTo>
                    <a:pt x="13307" y="4973"/>
                    <a:pt x="12710" y="4223"/>
                    <a:pt x="11922" y="3698"/>
                  </a:cubicBezTo>
                  <a:cubicBezTo>
                    <a:pt x="11489" y="3409"/>
                    <a:pt x="11170" y="2967"/>
                    <a:pt x="10762" y="2620"/>
                  </a:cubicBezTo>
                  <a:cubicBezTo>
                    <a:pt x="10009" y="1981"/>
                    <a:pt x="9437" y="1117"/>
                    <a:pt x="8648" y="541"/>
                  </a:cubicBezTo>
                  <a:cubicBezTo>
                    <a:pt x="8378" y="345"/>
                    <a:pt x="8046" y="0"/>
                    <a:pt x="760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1111;p36">
              <a:extLst>
                <a:ext uri="{FF2B5EF4-FFF2-40B4-BE49-F238E27FC236}">
                  <a16:creationId xmlns:a16="http://schemas.microsoft.com/office/drawing/2014/main" id="{71A0FF64-C594-1998-1AE6-8BBE374DF65B}"/>
                </a:ext>
              </a:extLst>
            </p:cNvPr>
            <p:cNvSpPr/>
            <p:nvPr/>
          </p:nvSpPr>
          <p:spPr>
            <a:xfrm rot="5400000">
              <a:off x="5851553" y="2733021"/>
              <a:ext cx="237797" cy="282436"/>
            </a:xfrm>
            <a:custGeom>
              <a:avLst/>
              <a:gdLst/>
              <a:ahLst/>
              <a:cxnLst/>
              <a:rect l="l" t="t" r="r" b="b"/>
              <a:pathLst>
                <a:path w="16868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8" y="2220"/>
                    <a:pt x="9542" y="2618"/>
                    <a:pt x="9981" y="2961"/>
                  </a:cubicBezTo>
                  <a:cubicBezTo>
                    <a:pt x="11153" y="3877"/>
                    <a:pt x="12071" y="5029"/>
                    <a:pt x="13098" y="6078"/>
                  </a:cubicBezTo>
                  <a:cubicBezTo>
                    <a:pt x="13702" y="6696"/>
                    <a:pt x="14121" y="7426"/>
                    <a:pt x="14526" y="8088"/>
                  </a:cubicBezTo>
                  <a:cubicBezTo>
                    <a:pt x="15041" y="8928"/>
                    <a:pt x="15356" y="9992"/>
                    <a:pt x="15377" y="11060"/>
                  </a:cubicBezTo>
                  <a:cubicBezTo>
                    <a:pt x="15390" y="11788"/>
                    <a:pt x="15453" y="12517"/>
                    <a:pt x="15240" y="13230"/>
                  </a:cubicBezTo>
                  <a:cubicBezTo>
                    <a:pt x="15172" y="13583"/>
                    <a:pt x="15191" y="13990"/>
                    <a:pt x="15017" y="14281"/>
                  </a:cubicBezTo>
                  <a:cubicBezTo>
                    <a:pt x="14506" y="15138"/>
                    <a:pt x="13976" y="15970"/>
                    <a:pt x="13191" y="16650"/>
                  </a:cubicBezTo>
                  <a:cubicBezTo>
                    <a:pt x="12415" y="17322"/>
                    <a:pt x="11519" y="17769"/>
                    <a:pt x="10681" y="18321"/>
                  </a:cubicBezTo>
                  <a:cubicBezTo>
                    <a:pt x="10244" y="18610"/>
                    <a:pt x="9753" y="18700"/>
                    <a:pt x="9264" y="18700"/>
                  </a:cubicBezTo>
                  <a:cubicBezTo>
                    <a:pt x="9009" y="18700"/>
                    <a:pt x="8755" y="18675"/>
                    <a:pt x="8509" y="18642"/>
                  </a:cubicBezTo>
                  <a:cubicBezTo>
                    <a:pt x="7915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5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8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0" y="8162"/>
                    <a:pt x="2512" y="6985"/>
                    <a:pt x="3243" y="5829"/>
                  </a:cubicBezTo>
                  <a:cubicBezTo>
                    <a:pt x="4347" y="4081"/>
                    <a:pt x="6038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7" y="0"/>
                  </a:moveTo>
                  <a:cubicBezTo>
                    <a:pt x="8061" y="0"/>
                    <a:pt x="7844" y="64"/>
                    <a:pt x="7605" y="228"/>
                  </a:cubicBezTo>
                  <a:cubicBezTo>
                    <a:pt x="6991" y="649"/>
                    <a:pt x="6479" y="1168"/>
                    <a:pt x="5895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6" y="8748"/>
                    <a:pt x="153" y="10632"/>
                  </a:cubicBezTo>
                  <a:cubicBezTo>
                    <a:pt x="179" y="11380"/>
                    <a:pt x="0" y="12339"/>
                    <a:pt x="293" y="13122"/>
                  </a:cubicBezTo>
                  <a:cubicBezTo>
                    <a:pt x="602" y="13947"/>
                    <a:pt x="864" y="14818"/>
                    <a:pt x="1247" y="15638"/>
                  </a:cubicBezTo>
                  <a:cubicBezTo>
                    <a:pt x="1701" y="16608"/>
                    <a:pt x="2496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8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0" y="19031"/>
                    <a:pt x="5386" y="19252"/>
                  </a:cubicBezTo>
                  <a:cubicBezTo>
                    <a:pt x="5346" y="19447"/>
                    <a:pt x="5541" y="19519"/>
                    <a:pt x="5667" y="19519"/>
                  </a:cubicBezTo>
                  <a:cubicBezTo>
                    <a:pt x="5699" y="19519"/>
                    <a:pt x="5727" y="19514"/>
                    <a:pt x="5745" y="19505"/>
                  </a:cubicBezTo>
                  <a:cubicBezTo>
                    <a:pt x="5864" y="19447"/>
                    <a:pt x="5976" y="19425"/>
                    <a:pt x="6083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88" y="19703"/>
                    <a:pt x="7113" y="19967"/>
                    <a:pt x="7386" y="19997"/>
                  </a:cubicBezTo>
                  <a:cubicBezTo>
                    <a:pt x="7635" y="20024"/>
                    <a:pt x="7878" y="20037"/>
                    <a:pt x="8118" y="20037"/>
                  </a:cubicBezTo>
                  <a:cubicBezTo>
                    <a:pt x="9955" y="20037"/>
                    <a:pt x="11545" y="19274"/>
                    <a:pt x="13087" y="18262"/>
                  </a:cubicBezTo>
                  <a:cubicBezTo>
                    <a:pt x="14140" y="17571"/>
                    <a:pt x="14835" y="16567"/>
                    <a:pt x="15647" y="15661"/>
                  </a:cubicBezTo>
                  <a:cubicBezTo>
                    <a:pt x="15735" y="15562"/>
                    <a:pt x="15996" y="15545"/>
                    <a:pt x="15915" y="15394"/>
                  </a:cubicBezTo>
                  <a:cubicBezTo>
                    <a:pt x="15698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8" y="13483"/>
                  </a:cubicBezTo>
                  <a:cubicBezTo>
                    <a:pt x="16609" y="12625"/>
                    <a:pt x="16666" y="11763"/>
                    <a:pt x="16600" y="10924"/>
                  </a:cubicBezTo>
                  <a:cubicBezTo>
                    <a:pt x="16561" y="10414"/>
                    <a:pt x="16868" y="9699"/>
                    <a:pt x="16237" y="9281"/>
                  </a:cubicBezTo>
                  <a:cubicBezTo>
                    <a:pt x="16311" y="8046"/>
                    <a:pt x="15445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7" y="3221"/>
                    <a:pt x="11685" y="2845"/>
                  </a:cubicBezTo>
                  <a:cubicBezTo>
                    <a:pt x="10868" y="2151"/>
                    <a:pt x="10246" y="1212"/>
                    <a:pt x="9389" y="588"/>
                  </a:cubicBezTo>
                  <a:cubicBezTo>
                    <a:pt x="9096" y="375"/>
                    <a:pt x="8735" y="0"/>
                    <a:pt x="8257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Google Shape;1112;p36">
            <a:extLst>
              <a:ext uri="{FF2B5EF4-FFF2-40B4-BE49-F238E27FC236}">
                <a16:creationId xmlns:a16="http://schemas.microsoft.com/office/drawing/2014/main" id="{2D659F25-6908-8BD9-0CA8-790522CB97C4}"/>
              </a:ext>
            </a:extLst>
          </p:cNvPr>
          <p:cNvGrpSpPr/>
          <p:nvPr/>
        </p:nvGrpSpPr>
        <p:grpSpPr>
          <a:xfrm>
            <a:off x="6657097" y="4436586"/>
            <a:ext cx="376581" cy="317100"/>
            <a:chOff x="5840584" y="3782041"/>
            <a:chExt cx="282436" cy="237825"/>
          </a:xfrm>
        </p:grpSpPr>
        <p:sp>
          <p:nvSpPr>
            <p:cNvPr id="12" name="Google Shape;1113;p36">
              <a:extLst>
                <a:ext uri="{FF2B5EF4-FFF2-40B4-BE49-F238E27FC236}">
                  <a16:creationId xmlns:a16="http://schemas.microsoft.com/office/drawing/2014/main" id="{F2A359C6-703C-64A2-F342-B91C53DCB94F}"/>
                </a:ext>
              </a:extLst>
            </p:cNvPr>
            <p:cNvSpPr/>
            <p:nvPr/>
          </p:nvSpPr>
          <p:spPr>
            <a:xfrm rot="5400000">
              <a:off x="5872109" y="3771279"/>
              <a:ext cx="219019" cy="260137"/>
            </a:xfrm>
            <a:custGeom>
              <a:avLst/>
              <a:gdLst/>
              <a:ahLst/>
              <a:cxnLst/>
              <a:rect l="l" t="t" r="r" b="b"/>
              <a:pathLst>
                <a:path w="15536" h="18456" extrusionOk="0">
                  <a:moveTo>
                    <a:pt x="7607" y="0"/>
                  </a:moveTo>
                  <a:cubicBezTo>
                    <a:pt x="7425" y="0"/>
                    <a:pt x="7226" y="59"/>
                    <a:pt x="7005" y="210"/>
                  </a:cubicBezTo>
                  <a:cubicBezTo>
                    <a:pt x="6438" y="598"/>
                    <a:pt x="5967" y="1075"/>
                    <a:pt x="5430" y="1483"/>
                  </a:cubicBezTo>
                  <a:cubicBezTo>
                    <a:pt x="4080" y="2508"/>
                    <a:pt x="2964" y="3740"/>
                    <a:pt x="2033" y="5176"/>
                  </a:cubicBezTo>
                  <a:cubicBezTo>
                    <a:pt x="1127" y="6573"/>
                    <a:pt x="512" y="8057"/>
                    <a:pt x="141" y="9792"/>
                  </a:cubicBezTo>
                  <a:cubicBezTo>
                    <a:pt x="164" y="10481"/>
                    <a:pt x="0" y="11365"/>
                    <a:pt x="269" y="12086"/>
                  </a:cubicBezTo>
                  <a:cubicBezTo>
                    <a:pt x="555" y="12845"/>
                    <a:pt x="794" y="13648"/>
                    <a:pt x="1147" y="14402"/>
                  </a:cubicBezTo>
                  <a:cubicBezTo>
                    <a:pt x="1566" y="15298"/>
                    <a:pt x="2298" y="15856"/>
                    <a:pt x="2886" y="16492"/>
                  </a:cubicBezTo>
                  <a:cubicBezTo>
                    <a:pt x="3248" y="16884"/>
                    <a:pt x="3824" y="17509"/>
                    <a:pt x="4595" y="17509"/>
                  </a:cubicBezTo>
                  <a:cubicBezTo>
                    <a:pt x="4640" y="17509"/>
                    <a:pt x="4686" y="17506"/>
                    <a:pt x="4732" y="17502"/>
                  </a:cubicBezTo>
                  <a:cubicBezTo>
                    <a:pt x="4745" y="17501"/>
                    <a:pt x="4762" y="17499"/>
                    <a:pt x="4780" y="17499"/>
                  </a:cubicBezTo>
                  <a:cubicBezTo>
                    <a:pt x="4869" y="17499"/>
                    <a:pt x="5000" y="17529"/>
                    <a:pt x="4960" y="17732"/>
                  </a:cubicBezTo>
                  <a:cubicBezTo>
                    <a:pt x="4923" y="17911"/>
                    <a:pt x="5101" y="17978"/>
                    <a:pt x="5217" y="17978"/>
                  </a:cubicBezTo>
                  <a:cubicBezTo>
                    <a:pt x="5247" y="17978"/>
                    <a:pt x="5274" y="17973"/>
                    <a:pt x="5291" y="17965"/>
                  </a:cubicBezTo>
                  <a:cubicBezTo>
                    <a:pt x="5400" y="17912"/>
                    <a:pt x="5503" y="17892"/>
                    <a:pt x="5601" y="17892"/>
                  </a:cubicBezTo>
                  <a:cubicBezTo>
                    <a:pt x="5850" y="17892"/>
                    <a:pt x="6073" y="18021"/>
                    <a:pt x="6315" y="18088"/>
                  </a:cubicBezTo>
                  <a:cubicBezTo>
                    <a:pt x="6528" y="18148"/>
                    <a:pt x="6550" y="18391"/>
                    <a:pt x="6802" y="18419"/>
                  </a:cubicBezTo>
                  <a:cubicBezTo>
                    <a:pt x="7030" y="18444"/>
                    <a:pt x="7253" y="18456"/>
                    <a:pt x="7473" y="18456"/>
                  </a:cubicBezTo>
                  <a:cubicBezTo>
                    <a:pt x="9166" y="18456"/>
                    <a:pt x="10632" y="17752"/>
                    <a:pt x="12053" y="16820"/>
                  </a:cubicBezTo>
                  <a:cubicBezTo>
                    <a:pt x="13022" y="16183"/>
                    <a:pt x="13663" y="15257"/>
                    <a:pt x="14410" y="14423"/>
                  </a:cubicBezTo>
                  <a:cubicBezTo>
                    <a:pt x="14491" y="14333"/>
                    <a:pt x="14732" y="14317"/>
                    <a:pt x="14659" y="14178"/>
                  </a:cubicBezTo>
                  <a:cubicBezTo>
                    <a:pt x="14458" y="13802"/>
                    <a:pt x="14810" y="13565"/>
                    <a:pt x="14831" y="13285"/>
                  </a:cubicBezTo>
                  <a:cubicBezTo>
                    <a:pt x="14865" y="12838"/>
                    <a:pt x="15412" y="12735"/>
                    <a:pt x="15379" y="12418"/>
                  </a:cubicBezTo>
                  <a:cubicBezTo>
                    <a:pt x="15297" y="11627"/>
                    <a:pt x="15351" y="10834"/>
                    <a:pt x="15290" y="10060"/>
                  </a:cubicBezTo>
                  <a:cubicBezTo>
                    <a:pt x="15253" y="9591"/>
                    <a:pt x="15535" y="8932"/>
                    <a:pt x="14954" y="8548"/>
                  </a:cubicBezTo>
                  <a:cubicBezTo>
                    <a:pt x="15023" y="7411"/>
                    <a:pt x="14225" y="6602"/>
                    <a:pt x="13733" y="5728"/>
                  </a:cubicBezTo>
                  <a:cubicBezTo>
                    <a:pt x="13308" y="4973"/>
                    <a:pt x="12711" y="4223"/>
                    <a:pt x="11923" y="3698"/>
                  </a:cubicBezTo>
                  <a:cubicBezTo>
                    <a:pt x="11491" y="3409"/>
                    <a:pt x="11170" y="2967"/>
                    <a:pt x="10763" y="2620"/>
                  </a:cubicBezTo>
                  <a:cubicBezTo>
                    <a:pt x="10009" y="1981"/>
                    <a:pt x="9438" y="1117"/>
                    <a:pt x="8648" y="541"/>
                  </a:cubicBezTo>
                  <a:cubicBezTo>
                    <a:pt x="8378" y="345"/>
                    <a:pt x="8046" y="0"/>
                    <a:pt x="760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114;p36">
              <a:extLst>
                <a:ext uri="{FF2B5EF4-FFF2-40B4-BE49-F238E27FC236}">
                  <a16:creationId xmlns:a16="http://schemas.microsoft.com/office/drawing/2014/main" id="{5F690703-5E66-6058-94AB-1A406DA3B09B}"/>
                </a:ext>
              </a:extLst>
            </p:cNvPr>
            <p:cNvSpPr/>
            <p:nvPr/>
          </p:nvSpPr>
          <p:spPr>
            <a:xfrm rot="5400000">
              <a:off x="5862889" y="3759736"/>
              <a:ext cx="237825" cy="282436"/>
            </a:xfrm>
            <a:custGeom>
              <a:avLst/>
              <a:gdLst/>
              <a:ahLst/>
              <a:cxnLst/>
              <a:rect l="l" t="t" r="r" b="b"/>
              <a:pathLst>
                <a:path w="16870" h="20038" extrusionOk="0">
                  <a:moveTo>
                    <a:pt x="8141" y="1180"/>
                  </a:moveTo>
                  <a:cubicBezTo>
                    <a:pt x="8352" y="1180"/>
                    <a:pt x="8529" y="1381"/>
                    <a:pt x="8800" y="1767"/>
                  </a:cubicBezTo>
                  <a:cubicBezTo>
                    <a:pt x="9119" y="2220"/>
                    <a:pt x="9543" y="2618"/>
                    <a:pt x="9981" y="2961"/>
                  </a:cubicBezTo>
                  <a:cubicBezTo>
                    <a:pt x="11153" y="3877"/>
                    <a:pt x="12072" y="5029"/>
                    <a:pt x="13098" y="6078"/>
                  </a:cubicBezTo>
                  <a:cubicBezTo>
                    <a:pt x="13704" y="6696"/>
                    <a:pt x="14121" y="7426"/>
                    <a:pt x="14527" y="8088"/>
                  </a:cubicBezTo>
                  <a:cubicBezTo>
                    <a:pt x="15041" y="8928"/>
                    <a:pt x="15357" y="9992"/>
                    <a:pt x="15377" y="11060"/>
                  </a:cubicBezTo>
                  <a:cubicBezTo>
                    <a:pt x="15391" y="11788"/>
                    <a:pt x="15453" y="12517"/>
                    <a:pt x="15241" y="13230"/>
                  </a:cubicBezTo>
                  <a:cubicBezTo>
                    <a:pt x="15172" y="13583"/>
                    <a:pt x="15191" y="13990"/>
                    <a:pt x="15018" y="14281"/>
                  </a:cubicBezTo>
                  <a:cubicBezTo>
                    <a:pt x="14506" y="15138"/>
                    <a:pt x="13976" y="15970"/>
                    <a:pt x="13192" y="16650"/>
                  </a:cubicBezTo>
                  <a:cubicBezTo>
                    <a:pt x="12415" y="17322"/>
                    <a:pt x="11520" y="17769"/>
                    <a:pt x="10682" y="18321"/>
                  </a:cubicBezTo>
                  <a:cubicBezTo>
                    <a:pt x="10245" y="18610"/>
                    <a:pt x="9753" y="18700"/>
                    <a:pt x="9264" y="18700"/>
                  </a:cubicBezTo>
                  <a:cubicBezTo>
                    <a:pt x="9010" y="18700"/>
                    <a:pt x="8755" y="18675"/>
                    <a:pt x="8510" y="18642"/>
                  </a:cubicBezTo>
                  <a:cubicBezTo>
                    <a:pt x="7916" y="18560"/>
                    <a:pt x="7322" y="18610"/>
                    <a:pt x="6713" y="18455"/>
                  </a:cubicBezTo>
                  <a:cubicBezTo>
                    <a:pt x="5109" y="18046"/>
                    <a:pt x="3885" y="17202"/>
                    <a:pt x="2826" y="15943"/>
                  </a:cubicBezTo>
                  <a:cubicBezTo>
                    <a:pt x="2294" y="15311"/>
                    <a:pt x="1948" y="14597"/>
                    <a:pt x="1496" y="13936"/>
                  </a:cubicBezTo>
                  <a:cubicBezTo>
                    <a:pt x="1142" y="13419"/>
                    <a:pt x="1109" y="12748"/>
                    <a:pt x="1137" y="12190"/>
                  </a:cubicBezTo>
                  <a:cubicBezTo>
                    <a:pt x="1184" y="11276"/>
                    <a:pt x="1047" y="10336"/>
                    <a:pt x="1392" y="9435"/>
                  </a:cubicBezTo>
                  <a:cubicBezTo>
                    <a:pt x="1881" y="8162"/>
                    <a:pt x="2514" y="6985"/>
                    <a:pt x="3244" y="5829"/>
                  </a:cubicBezTo>
                  <a:cubicBezTo>
                    <a:pt x="4347" y="4081"/>
                    <a:pt x="6039" y="2971"/>
                    <a:pt x="7482" y="1592"/>
                  </a:cubicBezTo>
                  <a:cubicBezTo>
                    <a:pt x="7772" y="1314"/>
                    <a:pt x="7968" y="1180"/>
                    <a:pt x="8141" y="1180"/>
                  </a:cubicBezTo>
                  <a:close/>
                  <a:moveTo>
                    <a:pt x="8258" y="0"/>
                  </a:moveTo>
                  <a:cubicBezTo>
                    <a:pt x="8062" y="0"/>
                    <a:pt x="7846" y="64"/>
                    <a:pt x="7606" y="228"/>
                  </a:cubicBezTo>
                  <a:cubicBezTo>
                    <a:pt x="6992" y="649"/>
                    <a:pt x="6479" y="1168"/>
                    <a:pt x="5896" y="1610"/>
                  </a:cubicBezTo>
                  <a:cubicBezTo>
                    <a:pt x="4431" y="2723"/>
                    <a:pt x="3219" y="4060"/>
                    <a:pt x="2208" y="5620"/>
                  </a:cubicBezTo>
                  <a:cubicBezTo>
                    <a:pt x="1224" y="7138"/>
                    <a:pt x="557" y="8748"/>
                    <a:pt x="153" y="10632"/>
                  </a:cubicBezTo>
                  <a:cubicBezTo>
                    <a:pt x="179" y="11380"/>
                    <a:pt x="0" y="12339"/>
                    <a:pt x="295" y="13122"/>
                  </a:cubicBezTo>
                  <a:cubicBezTo>
                    <a:pt x="604" y="13947"/>
                    <a:pt x="864" y="14818"/>
                    <a:pt x="1247" y="15638"/>
                  </a:cubicBezTo>
                  <a:cubicBezTo>
                    <a:pt x="1703" y="16608"/>
                    <a:pt x="2498" y="17215"/>
                    <a:pt x="3135" y="17907"/>
                  </a:cubicBezTo>
                  <a:cubicBezTo>
                    <a:pt x="3528" y="18332"/>
                    <a:pt x="4154" y="19009"/>
                    <a:pt x="4989" y="19009"/>
                  </a:cubicBezTo>
                  <a:cubicBezTo>
                    <a:pt x="5039" y="19009"/>
                    <a:pt x="5089" y="19007"/>
                    <a:pt x="5139" y="19002"/>
                  </a:cubicBezTo>
                  <a:cubicBezTo>
                    <a:pt x="5153" y="19001"/>
                    <a:pt x="5171" y="19000"/>
                    <a:pt x="5190" y="19000"/>
                  </a:cubicBezTo>
                  <a:cubicBezTo>
                    <a:pt x="5287" y="19000"/>
                    <a:pt x="5431" y="19031"/>
                    <a:pt x="5386" y="19252"/>
                  </a:cubicBezTo>
                  <a:cubicBezTo>
                    <a:pt x="5347" y="19447"/>
                    <a:pt x="5542" y="19519"/>
                    <a:pt x="5668" y="19519"/>
                  </a:cubicBezTo>
                  <a:cubicBezTo>
                    <a:pt x="5700" y="19519"/>
                    <a:pt x="5728" y="19514"/>
                    <a:pt x="5746" y="19505"/>
                  </a:cubicBezTo>
                  <a:cubicBezTo>
                    <a:pt x="5865" y="19447"/>
                    <a:pt x="5977" y="19425"/>
                    <a:pt x="6084" y="19425"/>
                  </a:cubicBezTo>
                  <a:cubicBezTo>
                    <a:pt x="6353" y="19425"/>
                    <a:pt x="6596" y="19566"/>
                    <a:pt x="6859" y="19638"/>
                  </a:cubicBezTo>
                  <a:cubicBezTo>
                    <a:pt x="7090" y="19703"/>
                    <a:pt x="7114" y="19967"/>
                    <a:pt x="7388" y="19997"/>
                  </a:cubicBezTo>
                  <a:cubicBezTo>
                    <a:pt x="7636" y="20024"/>
                    <a:pt x="7879" y="20037"/>
                    <a:pt x="8119" y="20037"/>
                  </a:cubicBezTo>
                  <a:cubicBezTo>
                    <a:pt x="9957" y="20037"/>
                    <a:pt x="11546" y="19274"/>
                    <a:pt x="13087" y="18262"/>
                  </a:cubicBezTo>
                  <a:cubicBezTo>
                    <a:pt x="14141" y="17571"/>
                    <a:pt x="14836" y="16567"/>
                    <a:pt x="15647" y="15661"/>
                  </a:cubicBezTo>
                  <a:cubicBezTo>
                    <a:pt x="15735" y="15562"/>
                    <a:pt x="15996" y="15545"/>
                    <a:pt x="15917" y="15394"/>
                  </a:cubicBezTo>
                  <a:cubicBezTo>
                    <a:pt x="15699" y="14987"/>
                    <a:pt x="16080" y="14728"/>
                    <a:pt x="16103" y="14425"/>
                  </a:cubicBezTo>
                  <a:cubicBezTo>
                    <a:pt x="16140" y="13939"/>
                    <a:pt x="16735" y="13829"/>
                    <a:pt x="16699" y="13483"/>
                  </a:cubicBezTo>
                  <a:cubicBezTo>
                    <a:pt x="16609" y="12625"/>
                    <a:pt x="16668" y="11763"/>
                    <a:pt x="16602" y="10924"/>
                  </a:cubicBezTo>
                  <a:cubicBezTo>
                    <a:pt x="16561" y="10414"/>
                    <a:pt x="16869" y="9699"/>
                    <a:pt x="16237" y="9281"/>
                  </a:cubicBezTo>
                  <a:cubicBezTo>
                    <a:pt x="16311" y="8046"/>
                    <a:pt x="15446" y="7168"/>
                    <a:pt x="14912" y="6221"/>
                  </a:cubicBezTo>
                  <a:cubicBezTo>
                    <a:pt x="14450" y="5400"/>
                    <a:pt x="13801" y="4587"/>
                    <a:pt x="12945" y="4015"/>
                  </a:cubicBezTo>
                  <a:cubicBezTo>
                    <a:pt x="12475" y="3702"/>
                    <a:pt x="12128" y="3221"/>
                    <a:pt x="11685" y="2845"/>
                  </a:cubicBezTo>
                  <a:cubicBezTo>
                    <a:pt x="10868" y="2151"/>
                    <a:pt x="10248" y="1212"/>
                    <a:pt x="9390" y="588"/>
                  </a:cubicBezTo>
                  <a:cubicBezTo>
                    <a:pt x="9097" y="375"/>
                    <a:pt x="8736" y="0"/>
                    <a:pt x="8258" y="0"/>
                  </a:cubicBezTo>
                  <a:close/>
                </a:path>
              </a:pathLst>
            </a:custGeom>
            <a:solidFill>
              <a:srgbClr val="212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87EA60A-30D0-27C6-B46F-60E5018F051C}"/>
              </a:ext>
            </a:extLst>
          </p:cNvPr>
          <p:cNvSpPr/>
          <p:nvPr/>
        </p:nvSpPr>
        <p:spPr>
          <a:xfrm>
            <a:off x="663119" y="1892100"/>
            <a:ext cx="5234553" cy="240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Nếu em là Linh thì em tham khảo ý kiến của bố mẹ và tự chuẩn bị những đồ dùng cần thiết cho mình:</a:t>
            </a:r>
            <a:endParaRPr lang="en-US" sz="2600" kern="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oogle Shape;1943;p45">
            <a:extLst>
              <a:ext uri="{FF2B5EF4-FFF2-40B4-BE49-F238E27FC236}">
                <a16:creationId xmlns:a16="http://schemas.microsoft.com/office/drawing/2014/main" id="{B53CF43C-A5EC-161E-2746-788E95BCE4FF}"/>
              </a:ext>
            </a:extLst>
          </p:cNvPr>
          <p:cNvGrpSpPr/>
          <p:nvPr/>
        </p:nvGrpSpPr>
        <p:grpSpPr>
          <a:xfrm rot="4240982">
            <a:off x="371667" y="5264020"/>
            <a:ext cx="1565291" cy="1289857"/>
            <a:chOff x="355650" y="3293407"/>
            <a:chExt cx="1425105" cy="1174340"/>
          </a:xfrm>
        </p:grpSpPr>
        <p:sp>
          <p:nvSpPr>
            <p:cNvPr id="49" name="Google Shape;1944;p45">
              <a:extLst>
                <a:ext uri="{FF2B5EF4-FFF2-40B4-BE49-F238E27FC236}">
                  <a16:creationId xmlns:a16="http://schemas.microsoft.com/office/drawing/2014/main" id="{A3B08EA3-C00E-8DFC-4F55-ED1B29A83525}"/>
                </a:ext>
              </a:extLst>
            </p:cNvPr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1945;p45">
              <a:extLst>
                <a:ext uri="{FF2B5EF4-FFF2-40B4-BE49-F238E27FC236}">
                  <a16:creationId xmlns:a16="http://schemas.microsoft.com/office/drawing/2014/main" id="{5663D941-E631-5621-7EA8-C2D8D23D9C8F}"/>
                </a:ext>
              </a:extLst>
            </p:cNvPr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1946;p45">
              <a:extLst>
                <a:ext uri="{FF2B5EF4-FFF2-40B4-BE49-F238E27FC236}">
                  <a16:creationId xmlns:a16="http://schemas.microsoft.com/office/drawing/2014/main" id="{3DD52CC6-AECC-4298-B842-7EA231287D67}"/>
                </a:ext>
              </a:extLst>
            </p:cNvPr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1947;p45">
              <a:extLst>
                <a:ext uri="{FF2B5EF4-FFF2-40B4-BE49-F238E27FC236}">
                  <a16:creationId xmlns:a16="http://schemas.microsoft.com/office/drawing/2014/main" id="{AD8F7716-D158-7EA2-6811-312594C7B0D1}"/>
                </a:ext>
              </a:extLst>
            </p:cNvPr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1948;p45">
              <a:extLst>
                <a:ext uri="{FF2B5EF4-FFF2-40B4-BE49-F238E27FC236}">
                  <a16:creationId xmlns:a16="http://schemas.microsoft.com/office/drawing/2014/main" id="{E335F141-9C8F-7EB7-537B-C6201C54E222}"/>
                </a:ext>
              </a:extLst>
            </p:cNvPr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1949;p45">
              <a:extLst>
                <a:ext uri="{FF2B5EF4-FFF2-40B4-BE49-F238E27FC236}">
                  <a16:creationId xmlns:a16="http://schemas.microsoft.com/office/drawing/2014/main" id="{5D499B9D-7C46-237C-8ABA-350340724F81}"/>
                </a:ext>
              </a:extLst>
            </p:cNvPr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950;p45">
              <a:extLst>
                <a:ext uri="{FF2B5EF4-FFF2-40B4-BE49-F238E27FC236}">
                  <a16:creationId xmlns:a16="http://schemas.microsoft.com/office/drawing/2014/main" id="{F61B7609-A71A-BE93-F7AD-E39EBBD86623}"/>
                </a:ext>
              </a:extLst>
            </p:cNvPr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1951;p45">
              <a:extLst>
                <a:ext uri="{FF2B5EF4-FFF2-40B4-BE49-F238E27FC236}">
                  <a16:creationId xmlns:a16="http://schemas.microsoft.com/office/drawing/2014/main" id="{384E0A56-2A76-12EB-B3AC-FC2399FB21C0}"/>
                </a:ext>
              </a:extLst>
            </p:cNvPr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952;p45">
              <a:extLst>
                <a:ext uri="{FF2B5EF4-FFF2-40B4-BE49-F238E27FC236}">
                  <a16:creationId xmlns:a16="http://schemas.microsoft.com/office/drawing/2014/main" id="{92AEE190-F458-A409-D56C-DD1A8A66A0EE}"/>
                </a:ext>
              </a:extLst>
            </p:cNvPr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1953;p45">
              <a:extLst>
                <a:ext uri="{FF2B5EF4-FFF2-40B4-BE49-F238E27FC236}">
                  <a16:creationId xmlns:a16="http://schemas.microsoft.com/office/drawing/2014/main" id="{1622C8F1-A534-734F-57FC-465F64F695B3}"/>
                </a:ext>
              </a:extLst>
            </p:cNvPr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954;p45">
              <a:extLst>
                <a:ext uri="{FF2B5EF4-FFF2-40B4-BE49-F238E27FC236}">
                  <a16:creationId xmlns:a16="http://schemas.microsoft.com/office/drawing/2014/main" id="{9F5DF130-9C25-3CB7-E834-BE7DB847D775}"/>
                </a:ext>
              </a:extLst>
            </p:cNvPr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1955;p45">
              <a:extLst>
                <a:ext uri="{FF2B5EF4-FFF2-40B4-BE49-F238E27FC236}">
                  <a16:creationId xmlns:a16="http://schemas.microsoft.com/office/drawing/2014/main" id="{C7928112-5EE9-ABB8-181A-77F809BD096D}"/>
                </a:ext>
              </a:extLst>
            </p:cNvPr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1956;p45">
              <a:extLst>
                <a:ext uri="{FF2B5EF4-FFF2-40B4-BE49-F238E27FC236}">
                  <a16:creationId xmlns:a16="http://schemas.microsoft.com/office/drawing/2014/main" id="{1F79106A-A6D6-2148-AC68-C2D3BC041D74}"/>
                </a:ext>
              </a:extLst>
            </p:cNvPr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1957;p45">
              <a:extLst>
                <a:ext uri="{FF2B5EF4-FFF2-40B4-BE49-F238E27FC236}">
                  <a16:creationId xmlns:a16="http://schemas.microsoft.com/office/drawing/2014/main" id="{6555DD00-FE08-6726-D8BB-1373CDC01AA4}"/>
                </a:ext>
              </a:extLst>
            </p:cNvPr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1958;p45">
              <a:extLst>
                <a:ext uri="{FF2B5EF4-FFF2-40B4-BE49-F238E27FC236}">
                  <a16:creationId xmlns:a16="http://schemas.microsoft.com/office/drawing/2014/main" id="{51AF5BAB-2509-2D22-A917-47AFB0EE2167}"/>
                </a:ext>
              </a:extLst>
            </p:cNvPr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959;p45">
              <a:extLst>
                <a:ext uri="{FF2B5EF4-FFF2-40B4-BE49-F238E27FC236}">
                  <a16:creationId xmlns:a16="http://schemas.microsoft.com/office/drawing/2014/main" id="{0B272305-EE42-3DE8-4842-0D096BC000B9}"/>
                </a:ext>
              </a:extLst>
            </p:cNvPr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1960;p45">
              <a:extLst>
                <a:ext uri="{FF2B5EF4-FFF2-40B4-BE49-F238E27FC236}">
                  <a16:creationId xmlns:a16="http://schemas.microsoft.com/office/drawing/2014/main" id="{396D9075-B958-8337-A143-A0D2CA8E3CA1}"/>
                </a:ext>
              </a:extLst>
            </p:cNvPr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1961;p45">
              <a:extLst>
                <a:ext uri="{FF2B5EF4-FFF2-40B4-BE49-F238E27FC236}">
                  <a16:creationId xmlns:a16="http://schemas.microsoft.com/office/drawing/2014/main" id="{383D331F-5C4D-0D97-9319-F63CBDAA4ED5}"/>
                </a:ext>
              </a:extLst>
            </p:cNvPr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1962;p45">
              <a:extLst>
                <a:ext uri="{FF2B5EF4-FFF2-40B4-BE49-F238E27FC236}">
                  <a16:creationId xmlns:a16="http://schemas.microsoft.com/office/drawing/2014/main" id="{2CA76B83-4837-7A21-A494-2250F3EE029D}"/>
                </a:ext>
              </a:extLst>
            </p:cNvPr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1963;p45">
              <a:extLst>
                <a:ext uri="{FF2B5EF4-FFF2-40B4-BE49-F238E27FC236}">
                  <a16:creationId xmlns:a16="http://schemas.microsoft.com/office/drawing/2014/main" id="{CF85A987-1190-8F35-D9D6-F849B3E0C376}"/>
                </a:ext>
              </a:extLst>
            </p:cNvPr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1964;p45">
              <a:extLst>
                <a:ext uri="{FF2B5EF4-FFF2-40B4-BE49-F238E27FC236}">
                  <a16:creationId xmlns:a16="http://schemas.microsoft.com/office/drawing/2014/main" id="{881AF8A2-1517-97B9-26F2-393F6281E4D3}"/>
                </a:ext>
              </a:extLst>
            </p:cNvPr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1965;p45">
              <a:extLst>
                <a:ext uri="{FF2B5EF4-FFF2-40B4-BE49-F238E27FC236}">
                  <a16:creationId xmlns:a16="http://schemas.microsoft.com/office/drawing/2014/main" id="{51990336-2D52-5569-7DB4-46E2A4C4127E}"/>
                </a:ext>
              </a:extLst>
            </p:cNvPr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1966;p45">
              <a:extLst>
                <a:ext uri="{FF2B5EF4-FFF2-40B4-BE49-F238E27FC236}">
                  <a16:creationId xmlns:a16="http://schemas.microsoft.com/office/drawing/2014/main" id="{6B7008AA-DC42-C30D-CF8A-B0E0DA02532B}"/>
                </a:ext>
              </a:extLst>
            </p:cNvPr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967;p45">
              <a:extLst>
                <a:ext uri="{FF2B5EF4-FFF2-40B4-BE49-F238E27FC236}">
                  <a16:creationId xmlns:a16="http://schemas.microsoft.com/office/drawing/2014/main" id="{CC2AF7D0-B8F0-DA25-FE76-F2B7DF189B9D}"/>
                </a:ext>
              </a:extLst>
            </p:cNvPr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968;p45">
              <a:extLst>
                <a:ext uri="{FF2B5EF4-FFF2-40B4-BE49-F238E27FC236}">
                  <a16:creationId xmlns:a16="http://schemas.microsoft.com/office/drawing/2014/main" id="{23D586B5-B56F-153F-7C23-6866A85063D9}"/>
                </a:ext>
              </a:extLst>
            </p:cNvPr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969;p45">
              <a:extLst>
                <a:ext uri="{FF2B5EF4-FFF2-40B4-BE49-F238E27FC236}">
                  <a16:creationId xmlns:a16="http://schemas.microsoft.com/office/drawing/2014/main" id="{CBBB7B70-C5E1-6952-6159-6531D559DB59}"/>
                </a:ext>
              </a:extLst>
            </p:cNvPr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970;p45">
              <a:extLst>
                <a:ext uri="{FF2B5EF4-FFF2-40B4-BE49-F238E27FC236}">
                  <a16:creationId xmlns:a16="http://schemas.microsoft.com/office/drawing/2014/main" id="{32BACCF8-C03E-FBE7-FBA3-C379DB49AE1F}"/>
                </a:ext>
              </a:extLst>
            </p:cNvPr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971;p45">
              <a:extLst>
                <a:ext uri="{FF2B5EF4-FFF2-40B4-BE49-F238E27FC236}">
                  <a16:creationId xmlns:a16="http://schemas.microsoft.com/office/drawing/2014/main" id="{CA703F0A-5EC0-F5DC-EDBC-D44824516EA6}"/>
                </a:ext>
              </a:extLst>
            </p:cNvPr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7" name="Google Shape;2128;p45">
            <a:extLst>
              <a:ext uri="{FF2B5EF4-FFF2-40B4-BE49-F238E27FC236}">
                <a16:creationId xmlns:a16="http://schemas.microsoft.com/office/drawing/2014/main" id="{B39D9A29-B242-025D-A645-B494428AB0C6}"/>
              </a:ext>
            </a:extLst>
          </p:cNvPr>
          <p:cNvGrpSpPr/>
          <p:nvPr/>
        </p:nvGrpSpPr>
        <p:grpSpPr>
          <a:xfrm>
            <a:off x="2469801" y="4802175"/>
            <a:ext cx="3702400" cy="1966376"/>
            <a:chOff x="4457303" y="2947545"/>
            <a:chExt cx="3062881" cy="1601544"/>
          </a:xfrm>
        </p:grpSpPr>
        <p:grpSp>
          <p:nvGrpSpPr>
            <p:cNvPr id="78" name="Google Shape;2129;p45">
              <a:extLst>
                <a:ext uri="{FF2B5EF4-FFF2-40B4-BE49-F238E27FC236}">
                  <a16:creationId xmlns:a16="http://schemas.microsoft.com/office/drawing/2014/main" id="{A162DAAF-330B-0109-8EF7-15EF8923251C}"/>
                </a:ext>
              </a:extLst>
            </p:cNvPr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93" name="Google Shape;2130;p45">
                <a:extLst>
                  <a:ext uri="{FF2B5EF4-FFF2-40B4-BE49-F238E27FC236}">
                    <a16:creationId xmlns:a16="http://schemas.microsoft.com/office/drawing/2014/main" id="{6A53FB9B-7C59-E0CD-1473-65AB05797B9E}"/>
                  </a:ext>
                </a:extLst>
              </p:cNvPr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2131;p45">
                <a:extLst>
                  <a:ext uri="{FF2B5EF4-FFF2-40B4-BE49-F238E27FC236}">
                    <a16:creationId xmlns:a16="http://schemas.microsoft.com/office/drawing/2014/main" id="{5C6F7D8E-8A0B-2AEC-65D4-0A77A9AA4DB2}"/>
                  </a:ext>
                </a:extLst>
              </p:cNvPr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2132;p45">
                <a:extLst>
                  <a:ext uri="{FF2B5EF4-FFF2-40B4-BE49-F238E27FC236}">
                    <a16:creationId xmlns:a16="http://schemas.microsoft.com/office/drawing/2014/main" id="{116779D4-78D5-D8D2-4089-FCC0EAC0C880}"/>
                  </a:ext>
                </a:extLst>
              </p:cNvPr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133;p45">
                <a:extLst>
                  <a:ext uri="{FF2B5EF4-FFF2-40B4-BE49-F238E27FC236}">
                    <a16:creationId xmlns:a16="http://schemas.microsoft.com/office/drawing/2014/main" id="{168E2C12-7340-C3FB-CA2F-3114739A6739}"/>
                  </a:ext>
                </a:extLst>
              </p:cNvPr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134;p45">
                <a:extLst>
                  <a:ext uri="{FF2B5EF4-FFF2-40B4-BE49-F238E27FC236}">
                    <a16:creationId xmlns:a16="http://schemas.microsoft.com/office/drawing/2014/main" id="{B9BB02BC-929C-D199-D11C-83D770A5CC03}"/>
                  </a:ext>
                </a:extLst>
              </p:cNvPr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2135;p45">
                <a:extLst>
                  <a:ext uri="{FF2B5EF4-FFF2-40B4-BE49-F238E27FC236}">
                    <a16:creationId xmlns:a16="http://schemas.microsoft.com/office/drawing/2014/main" id="{5CE48622-A07D-16A3-26FF-6106E2C7AAD6}"/>
                  </a:ext>
                </a:extLst>
              </p:cNvPr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2136;p45">
                <a:extLst>
                  <a:ext uri="{FF2B5EF4-FFF2-40B4-BE49-F238E27FC236}">
                    <a16:creationId xmlns:a16="http://schemas.microsoft.com/office/drawing/2014/main" id="{D142214C-27A5-8902-9B21-E862C89E1341}"/>
                  </a:ext>
                </a:extLst>
              </p:cNvPr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2137;p45">
                <a:extLst>
                  <a:ext uri="{FF2B5EF4-FFF2-40B4-BE49-F238E27FC236}">
                    <a16:creationId xmlns:a16="http://schemas.microsoft.com/office/drawing/2014/main" id="{AF43FF86-2BED-A127-E3C5-23EE6527E1AB}"/>
                  </a:ext>
                </a:extLst>
              </p:cNvPr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2138;p45">
                <a:extLst>
                  <a:ext uri="{FF2B5EF4-FFF2-40B4-BE49-F238E27FC236}">
                    <a16:creationId xmlns:a16="http://schemas.microsoft.com/office/drawing/2014/main" id="{3A180407-C71A-6307-748B-5EC6FDF31EDF}"/>
                  </a:ext>
                </a:extLst>
              </p:cNvPr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2139;p45">
                <a:extLst>
                  <a:ext uri="{FF2B5EF4-FFF2-40B4-BE49-F238E27FC236}">
                    <a16:creationId xmlns:a16="http://schemas.microsoft.com/office/drawing/2014/main" id="{62E4BB48-B0A9-0DDC-319C-35FE84B18204}"/>
                  </a:ext>
                </a:extLst>
              </p:cNvPr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2140;p45">
                <a:extLst>
                  <a:ext uri="{FF2B5EF4-FFF2-40B4-BE49-F238E27FC236}">
                    <a16:creationId xmlns:a16="http://schemas.microsoft.com/office/drawing/2014/main" id="{99087DD7-E7A6-E354-2610-D9D635015464}"/>
                  </a:ext>
                </a:extLst>
              </p:cNvPr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2141;p45">
                <a:extLst>
                  <a:ext uri="{FF2B5EF4-FFF2-40B4-BE49-F238E27FC236}">
                    <a16:creationId xmlns:a16="http://schemas.microsoft.com/office/drawing/2014/main" id="{A964B341-ABA0-8881-01A6-421BA000F2C4}"/>
                  </a:ext>
                </a:extLst>
              </p:cNvPr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2142;p45">
                <a:extLst>
                  <a:ext uri="{FF2B5EF4-FFF2-40B4-BE49-F238E27FC236}">
                    <a16:creationId xmlns:a16="http://schemas.microsoft.com/office/drawing/2014/main" id="{B19FC61E-C514-773C-5687-3E3A0F84197D}"/>
                  </a:ext>
                </a:extLst>
              </p:cNvPr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2143;p45">
                <a:extLst>
                  <a:ext uri="{FF2B5EF4-FFF2-40B4-BE49-F238E27FC236}">
                    <a16:creationId xmlns:a16="http://schemas.microsoft.com/office/drawing/2014/main" id="{A6A021E2-9042-F166-1E90-A604B80EAB77}"/>
                  </a:ext>
                </a:extLst>
              </p:cNvPr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2144;p45">
                <a:extLst>
                  <a:ext uri="{FF2B5EF4-FFF2-40B4-BE49-F238E27FC236}">
                    <a16:creationId xmlns:a16="http://schemas.microsoft.com/office/drawing/2014/main" id="{D5C71DD3-EB89-0AE2-5DDC-0C8BECC2F744}"/>
                  </a:ext>
                </a:extLst>
              </p:cNvPr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2145;p45">
                <a:extLst>
                  <a:ext uri="{FF2B5EF4-FFF2-40B4-BE49-F238E27FC236}">
                    <a16:creationId xmlns:a16="http://schemas.microsoft.com/office/drawing/2014/main" id="{0BBCDC33-8D89-0E7E-BFE2-11F5148318B2}"/>
                  </a:ext>
                </a:extLst>
              </p:cNvPr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2146;p45">
                <a:extLst>
                  <a:ext uri="{FF2B5EF4-FFF2-40B4-BE49-F238E27FC236}">
                    <a16:creationId xmlns:a16="http://schemas.microsoft.com/office/drawing/2014/main" id="{EB04E9EF-F6B0-BEB1-8D42-3C892EEBA4DC}"/>
                  </a:ext>
                </a:extLst>
              </p:cNvPr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2147;p45">
                <a:extLst>
                  <a:ext uri="{FF2B5EF4-FFF2-40B4-BE49-F238E27FC236}">
                    <a16:creationId xmlns:a16="http://schemas.microsoft.com/office/drawing/2014/main" id="{4E28E780-8DCF-D473-087B-AC74A2295703}"/>
                  </a:ext>
                </a:extLst>
              </p:cNvPr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2148;p45">
                <a:extLst>
                  <a:ext uri="{FF2B5EF4-FFF2-40B4-BE49-F238E27FC236}">
                    <a16:creationId xmlns:a16="http://schemas.microsoft.com/office/drawing/2014/main" id="{131FF779-C6EA-CB8C-B0E7-C8C6381726CC}"/>
                  </a:ext>
                </a:extLst>
              </p:cNvPr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2149;p45">
                <a:extLst>
                  <a:ext uri="{FF2B5EF4-FFF2-40B4-BE49-F238E27FC236}">
                    <a16:creationId xmlns:a16="http://schemas.microsoft.com/office/drawing/2014/main" id="{9A3FDE7B-BDDA-C8CB-6A6E-162650989E1C}"/>
                  </a:ext>
                </a:extLst>
              </p:cNvPr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2150;p45">
                <a:extLst>
                  <a:ext uri="{FF2B5EF4-FFF2-40B4-BE49-F238E27FC236}">
                    <a16:creationId xmlns:a16="http://schemas.microsoft.com/office/drawing/2014/main" id="{5AA0055B-4997-11AD-912C-045C828F53BC}"/>
                  </a:ext>
                </a:extLst>
              </p:cNvPr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2151;p45">
                <a:extLst>
                  <a:ext uri="{FF2B5EF4-FFF2-40B4-BE49-F238E27FC236}">
                    <a16:creationId xmlns:a16="http://schemas.microsoft.com/office/drawing/2014/main" id="{869AB3B1-B39D-B471-72B9-4DF4213A0B62}"/>
                  </a:ext>
                </a:extLst>
              </p:cNvPr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2152;p45">
                <a:extLst>
                  <a:ext uri="{FF2B5EF4-FFF2-40B4-BE49-F238E27FC236}">
                    <a16:creationId xmlns:a16="http://schemas.microsoft.com/office/drawing/2014/main" id="{CAE58C4C-DF19-D8AD-8636-A3EF93788FC5}"/>
                  </a:ext>
                </a:extLst>
              </p:cNvPr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2153;p45">
                <a:extLst>
                  <a:ext uri="{FF2B5EF4-FFF2-40B4-BE49-F238E27FC236}">
                    <a16:creationId xmlns:a16="http://schemas.microsoft.com/office/drawing/2014/main" id="{D704AB40-465B-D866-13B2-81FE70668005}"/>
                  </a:ext>
                </a:extLst>
              </p:cNvPr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2154;p45">
                <a:extLst>
                  <a:ext uri="{FF2B5EF4-FFF2-40B4-BE49-F238E27FC236}">
                    <a16:creationId xmlns:a16="http://schemas.microsoft.com/office/drawing/2014/main" id="{17B0490B-4721-26A2-3462-AE982C55E473}"/>
                  </a:ext>
                </a:extLst>
              </p:cNvPr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2155;p45">
                <a:extLst>
                  <a:ext uri="{FF2B5EF4-FFF2-40B4-BE49-F238E27FC236}">
                    <a16:creationId xmlns:a16="http://schemas.microsoft.com/office/drawing/2014/main" id="{5A321A2D-BD31-42AF-FE3F-BFBFC4A76B34}"/>
                  </a:ext>
                </a:extLst>
              </p:cNvPr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2156;p45">
                <a:extLst>
                  <a:ext uri="{FF2B5EF4-FFF2-40B4-BE49-F238E27FC236}">
                    <a16:creationId xmlns:a16="http://schemas.microsoft.com/office/drawing/2014/main" id="{A451B7EF-0426-F69F-EB73-3FC08DD44586}"/>
                  </a:ext>
                </a:extLst>
              </p:cNvPr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2157;p45">
                <a:extLst>
                  <a:ext uri="{FF2B5EF4-FFF2-40B4-BE49-F238E27FC236}">
                    <a16:creationId xmlns:a16="http://schemas.microsoft.com/office/drawing/2014/main" id="{C92C1042-6846-27FE-4643-3F0D2DD63FF2}"/>
                  </a:ext>
                </a:extLst>
              </p:cNvPr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2158;p45">
                <a:extLst>
                  <a:ext uri="{FF2B5EF4-FFF2-40B4-BE49-F238E27FC236}">
                    <a16:creationId xmlns:a16="http://schemas.microsoft.com/office/drawing/2014/main" id="{D334BDAC-7204-1550-F408-24085838E2B0}"/>
                  </a:ext>
                </a:extLst>
              </p:cNvPr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159;p45">
                <a:extLst>
                  <a:ext uri="{FF2B5EF4-FFF2-40B4-BE49-F238E27FC236}">
                    <a16:creationId xmlns:a16="http://schemas.microsoft.com/office/drawing/2014/main" id="{282F052A-9467-6F55-59D1-6957E3E30D88}"/>
                  </a:ext>
                </a:extLst>
              </p:cNvPr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160;p45">
                <a:extLst>
                  <a:ext uri="{FF2B5EF4-FFF2-40B4-BE49-F238E27FC236}">
                    <a16:creationId xmlns:a16="http://schemas.microsoft.com/office/drawing/2014/main" id="{F4FCB020-D819-7849-C1EA-8D2CC2496DA9}"/>
                  </a:ext>
                </a:extLst>
              </p:cNvPr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161;p45">
                <a:extLst>
                  <a:ext uri="{FF2B5EF4-FFF2-40B4-BE49-F238E27FC236}">
                    <a16:creationId xmlns:a16="http://schemas.microsoft.com/office/drawing/2014/main" id="{80290CF1-B971-F8B0-9350-F5E017964A50}"/>
                  </a:ext>
                </a:extLst>
              </p:cNvPr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162;p45">
                <a:extLst>
                  <a:ext uri="{FF2B5EF4-FFF2-40B4-BE49-F238E27FC236}">
                    <a16:creationId xmlns:a16="http://schemas.microsoft.com/office/drawing/2014/main" id="{D00773B3-4F6D-FABE-7518-71C565AA8E1E}"/>
                  </a:ext>
                </a:extLst>
              </p:cNvPr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163;p45">
                <a:extLst>
                  <a:ext uri="{FF2B5EF4-FFF2-40B4-BE49-F238E27FC236}">
                    <a16:creationId xmlns:a16="http://schemas.microsoft.com/office/drawing/2014/main" id="{798AAF94-32B0-4570-BC83-6262F163C775}"/>
                  </a:ext>
                </a:extLst>
              </p:cNvPr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2164;p45">
                <a:extLst>
                  <a:ext uri="{FF2B5EF4-FFF2-40B4-BE49-F238E27FC236}">
                    <a16:creationId xmlns:a16="http://schemas.microsoft.com/office/drawing/2014/main" id="{F1CE8327-B020-65A2-4460-A28267F9FAD7}"/>
                  </a:ext>
                </a:extLst>
              </p:cNvPr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2165;p45">
                <a:extLst>
                  <a:ext uri="{FF2B5EF4-FFF2-40B4-BE49-F238E27FC236}">
                    <a16:creationId xmlns:a16="http://schemas.microsoft.com/office/drawing/2014/main" id="{F656E647-AEFA-6192-0074-B3EC27A13B7F}"/>
                  </a:ext>
                </a:extLst>
              </p:cNvPr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166;p45">
                <a:extLst>
                  <a:ext uri="{FF2B5EF4-FFF2-40B4-BE49-F238E27FC236}">
                    <a16:creationId xmlns:a16="http://schemas.microsoft.com/office/drawing/2014/main" id="{E1CDFACE-BB7B-A75E-B896-7093A76AFB24}"/>
                  </a:ext>
                </a:extLst>
              </p:cNvPr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167;p45">
                <a:extLst>
                  <a:ext uri="{FF2B5EF4-FFF2-40B4-BE49-F238E27FC236}">
                    <a16:creationId xmlns:a16="http://schemas.microsoft.com/office/drawing/2014/main" id="{E142E2E4-93BB-DEDA-1043-8C6C9C03A015}"/>
                  </a:ext>
                </a:extLst>
              </p:cNvPr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168;p45">
                <a:extLst>
                  <a:ext uri="{FF2B5EF4-FFF2-40B4-BE49-F238E27FC236}">
                    <a16:creationId xmlns:a16="http://schemas.microsoft.com/office/drawing/2014/main" id="{DF641D4E-280F-1717-C761-9874EA457B5C}"/>
                  </a:ext>
                </a:extLst>
              </p:cNvPr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2169;p45">
                <a:extLst>
                  <a:ext uri="{FF2B5EF4-FFF2-40B4-BE49-F238E27FC236}">
                    <a16:creationId xmlns:a16="http://schemas.microsoft.com/office/drawing/2014/main" id="{45AC3F7B-09D2-16A8-5359-7569C2BEEC66}"/>
                  </a:ext>
                </a:extLst>
              </p:cNvPr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2170;p45">
                <a:extLst>
                  <a:ext uri="{FF2B5EF4-FFF2-40B4-BE49-F238E27FC236}">
                    <a16:creationId xmlns:a16="http://schemas.microsoft.com/office/drawing/2014/main" id="{6FE0821D-7FC7-9036-06D0-8B2612E88EF8}"/>
                  </a:ext>
                </a:extLst>
              </p:cNvPr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2171;p45">
                <a:extLst>
                  <a:ext uri="{FF2B5EF4-FFF2-40B4-BE49-F238E27FC236}">
                    <a16:creationId xmlns:a16="http://schemas.microsoft.com/office/drawing/2014/main" id="{9D132D57-BF4A-769D-090D-DBCEAE6B5FEF}"/>
                  </a:ext>
                </a:extLst>
              </p:cNvPr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2172;p45">
                <a:extLst>
                  <a:ext uri="{FF2B5EF4-FFF2-40B4-BE49-F238E27FC236}">
                    <a16:creationId xmlns:a16="http://schemas.microsoft.com/office/drawing/2014/main" id="{F1411E9A-B007-1F5E-EECF-668FEC596DEA}"/>
                  </a:ext>
                </a:extLst>
              </p:cNvPr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2173;p45">
                <a:extLst>
                  <a:ext uri="{FF2B5EF4-FFF2-40B4-BE49-F238E27FC236}">
                    <a16:creationId xmlns:a16="http://schemas.microsoft.com/office/drawing/2014/main" id="{A9269B5E-BBC5-18C0-DEC0-197548A7961D}"/>
                  </a:ext>
                </a:extLst>
              </p:cNvPr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2174;p45">
                <a:extLst>
                  <a:ext uri="{FF2B5EF4-FFF2-40B4-BE49-F238E27FC236}">
                    <a16:creationId xmlns:a16="http://schemas.microsoft.com/office/drawing/2014/main" id="{E4580ED5-675F-EB5A-8CD6-0C690DA2C6BE}"/>
                  </a:ext>
                </a:extLst>
              </p:cNvPr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2175;p45">
                <a:extLst>
                  <a:ext uri="{FF2B5EF4-FFF2-40B4-BE49-F238E27FC236}">
                    <a16:creationId xmlns:a16="http://schemas.microsoft.com/office/drawing/2014/main" id="{9F9579EA-9EF0-76A6-7F08-FD98A9368B7B}"/>
                  </a:ext>
                </a:extLst>
              </p:cNvPr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2176;p45">
                <a:extLst>
                  <a:ext uri="{FF2B5EF4-FFF2-40B4-BE49-F238E27FC236}">
                    <a16:creationId xmlns:a16="http://schemas.microsoft.com/office/drawing/2014/main" id="{7C57D073-0DC1-7B35-824F-4302BCD3C4C3}"/>
                  </a:ext>
                </a:extLst>
              </p:cNvPr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2177;p45">
                <a:extLst>
                  <a:ext uri="{FF2B5EF4-FFF2-40B4-BE49-F238E27FC236}">
                    <a16:creationId xmlns:a16="http://schemas.microsoft.com/office/drawing/2014/main" id="{D4533B15-9B54-7763-7974-7541AA6B1664}"/>
                  </a:ext>
                </a:extLst>
              </p:cNvPr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2178;p45">
                <a:extLst>
                  <a:ext uri="{FF2B5EF4-FFF2-40B4-BE49-F238E27FC236}">
                    <a16:creationId xmlns:a16="http://schemas.microsoft.com/office/drawing/2014/main" id="{191D1006-E9C6-075B-4B6B-B852494CE517}"/>
                  </a:ext>
                </a:extLst>
              </p:cNvPr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2179;p45">
                <a:extLst>
                  <a:ext uri="{FF2B5EF4-FFF2-40B4-BE49-F238E27FC236}">
                    <a16:creationId xmlns:a16="http://schemas.microsoft.com/office/drawing/2014/main" id="{B6CBC59C-146D-425E-744F-AEED0B994E80}"/>
                  </a:ext>
                </a:extLst>
              </p:cNvPr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2180;p45">
                <a:extLst>
                  <a:ext uri="{FF2B5EF4-FFF2-40B4-BE49-F238E27FC236}">
                    <a16:creationId xmlns:a16="http://schemas.microsoft.com/office/drawing/2014/main" id="{C4DAD2EF-6407-EFC0-25ED-43AC74CBEEE0}"/>
                  </a:ext>
                </a:extLst>
              </p:cNvPr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2181;p45">
                <a:extLst>
                  <a:ext uri="{FF2B5EF4-FFF2-40B4-BE49-F238E27FC236}">
                    <a16:creationId xmlns:a16="http://schemas.microsoft.com/office/drawing/2014/main" id="{E2D1EE2D-2AB7-98FD-CF82-DED7A85B8E08}"/>
                  </a:ext>
                </a:extLst>
              </p:cNvPr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2182;p45">
                <a:extLst>
                  <a:ext uri="{FF2B5EF4-FFF2-40B4-BE49-F238E27FC236}">
                    <a16:creationId xmlns:a16="http://schemas.microsoft.com/office/drawing/2014/main" id="{17AC16C1-FA8D-D00B-B32B-54EC2B17292C}"/>
                  </a:ext>
                </a:extLst>
              </p:cNvPr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2183;p45">
                <a:extLst>
                  <a:ext uri="{FF2B5EF4-FFF2-40B4-BE49-F238E27FC236}">
                    <a16:creationId xmlns:a16="http://schemas.microsoft.com/office/drawing/2014/main" id="{CB9C18F4-1095-8A5E-8AB8-3568FFBB2562}"/>
                  </a:ext>
                </a:extLst>
              </p:cNvPr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2184;p45">
                <a:extLst>
                  <a:ext uri="{FF2B5EF4-FFF2-40B4-BE49-F238E27FC236}">
                    <a16:creationId xmlns:a16="http://schemas.microsoft.com/office/drawing/2014/main" id="{5D9FBFE4-2541-C359-903F-850E65F12F68}"/>
                  </a:ext>
                </a:extLst>
              </p:cNvPr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2185;p45">
                <a:extLst>
                  <a:ext uri="{FF2B5EF4-FFF2-40B4-BE49-F238E27FC236}">
                    <a16:creationId xmlns:a16="http://schemas.microsoft.com/office/drawing/2014/main" id="{8B6892D6-E4F5-BED6-E6D7-527F75D54831}"/>
                  </a:ext>
                </a:extLst>
              </p:cNvPr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2186;p45">
                <a:extLst>
                  <a:ext uri="{FF2B5EF4-FFF2-40B4-BE49-F238E27FC236}">
                    <a16:creationId xmlns:a16="http://schemas.microsoft.com/office/drawing/2014/main" id="{717CA5F1-5C32-0ABD-81D8-8AFCACF015FD}"/>
                  </a:ext>
                </a:extLst>
              </p:cNvPr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2187;p45">
                <a:extLst>
                  <a:ext uri="{FF2B5EF4-FFF2-40B4-BE49-F238E27FC236}">
                    <a16:creationId xmlns:a16="http://schemas.microsoft.com/office/drawing/2014/main" id="{01D1D58B-3B07-5A76-9005-CFD982624A60}"/>
                  </a:ext>
                </a:extLst>
              </p:cNvPr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2188;p45">
                <a:extLst>
                  <a:ext uri="{FF2B5EF4-FFF2-40B4-BE49-F238E27FC236}">
                    <a16:creationId xmlns:a16="http://schemas.microsoft.com/office/drawing/2014/main" id="{9C105E71-1E22-DAC3-1C60-923D93857A81}"/>
                  </a:ext>
                </a:extLst>
              </p:cNvPr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2189;p45">
                <a:extLst>
                  <a:ext uri="{FF2B5EF4-FFF2-40B4-BE49-F238E27FC236}">
                    <a16:creationId xmlns:a16="http://schemas.microsoft.com/office/drawing/2014/main" id="{99989C91-D94F-1797-52EA-981BF3BA2EAF}"/>
                  </a:ext>
                </a:extLst>
              </p:cNvPr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2190;p45">
                <a:extLst>
                  <a:ext uri="{FF2B5EF4-FFF2-40B4-BE49-F238E27FC236}">
                    <a16:creationId xmlns:a16="http://schemas.microsoft.com/office/drawing/2014/main" id="{B176234C-E991-EB70-38D0-E3738314A07E}"/>
                  </a:ext>
                </a:extLst>
              </p:cNvPr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2191;p45">
                <a:extLst>
                  <a:ext uri="{FF2B5EF4-FFF2-40B4-BE49-F238E27FC236}">
                    <a16:creationId xmlns:a16="http://schemas.microsoft.com/office/drawing/2014/main" id="{318AF53A-1783-5FCE-8DD1-B5D5D7A1AF73}"/>
                  </a:ext>
                </a:extLst>
              </p:cNvPr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2192;p45">
                <a:extLst>
                  <a:ext uri="{FF2B5EF4-FFF2-40B4-BE49-F238E27FC236}">
                    <a16:creationId xmlns:a16="http://schemas.microsoft.com/office/drawing/2014/main" id="{99C5C61C-D525-0113-3FBF-3BC97E121E39}"/>
                  </a:ext>
                </a:extLst>
              </p:cNvPr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2193;p45">
                <a:extLst>
                  <a:ext uri="{FF2B5EF4-FFF2-40B4-BE49-F238E27FC236}">
                    <a16:creationId xmlns:a16="http://schemas.microsoft.com/office/drawing/2014/main" id="{849BC7E3-E930-3CF0-FA38-5BF9C420B9B0}"/>
                  </a:ext>
                </a:extLst>
              </p:cNvPr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2194;p45">
                <a:extLst>
                  <a:ext uri="{FF2B5EF4-FFF2-40B4-BE49-F238E27FC236}">
                    <a16:creationId xmlns:a16="http://schemas.microsoft.com/office/drawing/2014/main" id="{BB2AF293-BDE7-3CE6-59D0-53D93DE06BDF}"/>
                  </a:ext>
                </a:extLst>
              </p:cNvPr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2195;p45">
                <a:extLst>
                  <a:ext uri="{FF2B5EF4-FFF2-40B4-BE49-F238E27FC236}">
                    <a16:creationId xmlns:a16="http://schemas.microsoft.com/office/drawing/2014/main" id="{4C36DDBF-98DC-44CF-0B33-A6C7C1A6D0A2}"/>
                  </a:ext>
                </a:extLst>
              </p:cNvPr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2196;p45">
                <a:extLst>
                  <a:ext uri="{FF2B5EF4-FFF2-40B4-BE49-F238E27FC236}">
                    <a16:creationId xmlns:a16="http://schemas.microsoft.com/office/drawing/2014/main" id="{94C36ED4-D6EB-AFED-5AAA-1888B18FC263}"/>
                  </a:ext>
                </a:extLst>
              </p:cNvPr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2197;p45">
                <a:extLst>
                  <a:ext uri="{FF2B5EF4-FFF2-40B4-BE49-F238E27FC236}">
                    <a16:creationId xmlns:a16="http://schemas.microsoft.com/office/drawing/2014/main" id="{F54489FC-221D-A68E-0227-397A6F2813F1}"/>
                  </a:ext>
                </a:extLst>
              </p:cNvPr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2198;p45">
                <a:extLst>
                  <a:ext uri="{FF2B5EF4-FFF2-40B4-BE49-F238E27FC236}">
                    <a16:creationId xmlns:a16="http://schemas.microsoft.com/office/drawing/2014/main" id="{9382CE5A-6DD3-9BB7-72FD-292EEA6D0C69}"/>
                  </a:ext>
                </a:extLst>
              </p:cNvPr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2199;p45">
                <a:extLst>
                  <a:ext uri="{FF2B5EF4-FFF2-40B4-BE49-F238E27FC236}">
                    <a16:creationId xmlns:a16="http://schemas.microsoft.com/office/drawing/2014/main" id="{AA41B1BC-FED5-DD46-10E5-B066EE955FF5}"/>
                  </a:ext>
                </a:extLst>
              </p:cNvPr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2200;p45">
                <a:extLst>
                  <a:ext uri="{FF2B5EF4-FFF2-40B4-BE49-F238E27FC236}">
                    <a16:creationId xmlns:a16="http://schemas.microsoft.com/office/drawing/2014/main" id="{034A7174-DB59-C827-5EA8-32734116ADC7}"/>
                  </a:ext>
                </a:extLst>
              </p:cNvPr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2201;p45">
                <a:extLst>
                  <a:ext uri="{FF2B5EF4-FFF2-40B4-BE49-F238E27FC236}">
                    <a16:creationId xmlns:a16="http://schemas.microsoft.com/office/drawing/2014/main" id="{2CA68897-7875-C6F7-B1C0-EEF845416DB6}"/>
                  </a:ext>
                </a:extLst>
              </p:cNvPr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2202;p45">
                <a:extLst>
                  <a:ext uri="{FF2B5EF4-FFF2-40B4-BE49-F238E27FC236}">
                    <a16:creationId xmlns:a16="http://schemas.microsoft.com/office/drawing/2014/main" id="{B1BB37C5-0C92-14E1-9188-4F84092ADCB3}"/>
                  </a:ext>
                </a:extLst>
              </p:cNvPr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203;p45">
                <a:extLst>
                  <a:ext uri="{FF2B5EF4-FFF2-40B4-BE49-F238E27FC236}">
                    <a16:creationId xmlns:a16="http://schemas.microsoft.com/office/drawing/2014/main" id="{55635097-76C5-2174-215C-7AD358C89C89}"/>
                  </a:ext>
                </a:extLst>
              </p:cNvPr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204;p45">
                <a:extLst>
                  <a:ext uri="{FF2B5EF4-FFF2-40B4-BE49-F238E27FC236}">
                    <a16:creationId xmlns:a16="http://schemas.microsoft.com/office/drawing/2014/main" id="{74FFD7BB-1AF7-2555-D2C7-4BC11F3F6809}"/>
                  </a:ext>
                </a:extLst>
              </p:cNvPr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205;p45">
                <a:extLst>
                  <a:ext uri="{FF2B5EF4-FFF2-40B4-BE49-F238E27FC236}">
                    <a16:creationId xmlns:a16="http://schemas.microsoft.com/office/drawing/2014/main" id="{77D1052E-0588-B1E7-EBB0-5A6EE20D5844}"/>
                  </a:ext>
                </a:extLst>
              </p:cNvPr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206;p45">
                <a:extLst>
                  <a:ext uri="{FF2B5EF4-FFF2-40B4-BE49-F238E27FC236}">
                    <a16:creationId xmlns:a16="http://schemas.microsoft.com/office/drawing/2014/main" id="{12C0DEF2-F4DC-B4DA-8E9B-D1261775EFFB}"/>
                  </a:ext>
                </a:extLst>
              </p:cNvPr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207;p45">
                <a:extLst>
                  <a:ext uri="{FF2B5EF4-FFF2-40B4-BE49-F238E27FC236}">
                    <a16:creationId xmlns:a16="http://schemas.microsoft.com/office/drawing/2014/main" id="{1C6B89B9-D0EC-8839-BAA2-1D79DDD1E471}"/>
                  </a:ext>
                </a:extLst>
              </p:cNvPr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208;p45">
                <a:extLst>
                  <a:ext uri="{FF2B5EF4-FFF2-40B4-BE49-F238E27FC236}">
                    <a16:creationId xmlns:a16="http://schemas.microsoft.com/office/drawing/2014/main" id="{B78C4813-EB04-F0BF-DA2C-7850B1643420}"/>
                  </a:ext>
                </a:extLst>
              </p:cNvPr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209;p45">
                <a:extLst>
                  <a:ext uri="{FF2B5EF4-FFF2-40B4-BE49-F238E27FC236}">
                    <a16:creationId xmlns:a16="http://schemas.microsoft.com/office/drawing/2014/main" id="{19341F8C-749D-E694-17CF-963C37297E57}"/>
                  </a:ext>
                </a:extLst>
              </p:cNvPr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210;p45">
                <a:extLst>
                  <a:ext uri="{FF2B5EF4-FFF2-40B4-BE49-F238E27FC236}">
                    <a16:creationId xmlns:a16="http://schemas.microsoft.com/office/drawing/2014/main" id="{A0D2635A-9B50-5D41-57B7-0113A0780442}"/>
                  </a:ext>
                </a:extLst>
              </p:cNvPr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211;p45">
                <a:extLst>
                  <a:ext uri="{FF2B5EF4-FFF2-40B4-BE49-F238E27FC236}">
                    <a16:creationId xmlns:a16="http://schemas.microsoft.com/office/drawing/2014/main" id="{7A3BCF26-A0F0-344A-AEDE-85C65A02FC53}"/>
                  </a:ext>
                </a:extLst>
              </p:cNvPr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2212;p45">
                <a:extLst>
                  <a:ext uri="{FF2B5EF4-FFF2-40B4-BE49-F238E27FC236}">
                    <a16:creationId xmlns:a16="http://schemas.microsoft.com/office/drawing/2014/main" id="{5252A7F3-CD25-6D20-3DF2-B1D03EFDD3AE}"/>
                  </a:ext>
                </a:extLst>
              </p:cNvPr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2213;p45">
                <a:extLst>
                  <a:ext uri="{FF2B5EF4-FFF2-40B4-BE49-F238E27FC236}">
                    <a16:creationId xmlns:a16="http://schemas.microsoft.com/office/drawing/2014/main" id="{FDE5534B-E2E3-8B5A-B704-AA46C21A5174}"/>
                  </a:ext>
                </a:extLst>
              </p:cNvPr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214;p45">
                <a:extLst>
                  <a:ext uri="{FF2B5EF4-FFF2-40B4-BE49-F238E27FC236}">
                    <a16:creationId xmlns:a16="http://schemas.microsoft.com/office/drawing/2014/main" id="{1683991A-AA65-35C5-F596-F5A13F75DFB9}"/>
                  </a:ext>
                </a:extLst>
              </p:cNvPr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215;p45">
                <a:extLst>
                  <a:ext uri="{FF2B5EF4-FFF2-40B4-BE49-F238E27FC236}">
                    <a16:creationId xmlns:a16="http://schemas.microsoft.com/office/drawing/2014/main" id="{B076B926-6303-A690-6362-AB27FE50A7F1}"/>
                  </a:ext>
                </a:extLst>
              </p:cNvPr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216;p45">
                <a:extLst>
                  <a:ext uri="{FF2B5EF4-FFF2-40B4-BE49-F238E27FC236}">
                    <a16:creationId xmlns:a16="http://schemas.microsoft.com/office/drawing/2014/main" id="{2E3669F6-CBA4-1F42-E440-22EED034A4A6}"/>
                  </a:ext>
                </a:extLst>
              </p:cNvPr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217;p45">
                <a:extLst>
                  <a:ext uri="{FF2B5EF4-FFF2-40B4-BE49-F238E27FC236}">
                    <a16:creationId xmlns:a16="http://schemas.microsoft.com/office/drawing/2014/main" id="{0F7801B1-D4F4-580C-FF00-5FD844FAB2B4}"/>
                  </a:ext>
                </a:extLst>
              </p:cNvPr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218;p45">
                <a:extLst>
                  <a:ext uri="{FF2B5EF4-FFF2-40B4-BE49-F238E27FC236}">
                    <a16:creationId xmlns:a16="http://schemas.microsoft.com/office/drawing/2014/main" id="{155EAB7F-554D-BBED-4576-641F25706501}"/>
                  </a:ext>
                </a:extLst>
              </p:cNvPr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2219;p45">
                <a:extLst>
                  <a:ext uri="{FF2B5EF4-FFF2-40B4-BE49-F238E27FC236}">
                    <a16:creationId xmlns:a16="http://schemas.microsoft.com/office/drawing/2014/main" id="{973F025C-A36E-623B-4270-AE7DD8F0B50E}"/>
                  </a:ext>
                </a:extLst>
              </p:cNvPr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2220;p45">
                <a:extLst>
                  <a:ext uri="{FF2B5EF4-FFF2-40B4-BE49-F238E27FC236}">
                    <a16:creationId xmlns:a16="http://schemas.microsoft.com/office/drawing/2014/main" id="{066614EF-7FF6-C882-4DB3-AA700B186D89}"/>
                  </a:ext>
                </a:extLst>
              </p:cNvPr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2221;p45">
                <a:extLst>
                  <a:ext uri="{FF2B5EF4-FFF2-40B4-BE49-F238E27FC236}">
                    <a16:creationId xmlns:a16="http://schemas.microsoft.com/office/drawing/2014/main" id="{6397FE08-C11E-72A2-0298-26E1B7ECAD73}"/>
                  </a:ext>
                </a:extLst>
              </p:cNvPr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2222;p45">
                <a:extLst>
                  <a:ext uri="{FF2B5EF4-FFF2-40B4-BE49-F238E27FC236}">
                    <a16:creationId xmlns:a16="http://schemas.microsoft.com/office/drawing/2014/main" id="{79C84311-158E-28BA-EB77-082653CDA3C3}"/>
                  </a:ext>
                </a:extLst>
              </p:cNvPr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3;p45">
                <a:extLst>
                  <a:ext uri="{FF2B5EF4-FFF2-40B4-BE49-F238E27FC236}">
                    <a16:creationId xmlns:a16="http://schemas.microsoft.com/office/drawing/2014/main" id="{924632F2-4938-A7A1-D124-578FE6BA7901}"/>
                  </a:ext>
                </a:extLst>
              </p:cNvPr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2224;p45">
                <a:extLst>
                  <a:ext uri="{FF2B5EF4-FFF2-40B4-BE49-F238E27FC236}">
                    <a16:creationId xmlns:a16="http://schemas.microsoft.com/office/drawing/2014/main" id="{964D5B58-4182-C2BF-6540-774D189F55B6}"/>
                  </a:ext>
                </a:extLst>
              </p:cNvPr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2225;p45">
                <a:extLst>
                  <a:ext uri="{FF2B5EF4-FFF2-40B4-BE49-F238E27FC236}">
                    <a16:creationId xmlns:a16="http://schemas.microsoft.com/office/drawing/2014/main" id="{6DA6DAD3-D04C-E961-3E6E-8A16A7BA969A}"/>
                  </a:ext>
                </a:extLst>
              </p:cNvPr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2226;p45">
                <a:extLst>
                  <a:ext uri="{FF2B5EF4-FFF2-40B4-BE49-F238E27FC236}">
                    <a16:creationId xmlns:a16="http://schemas.microsoft.com/office/drawing/2014/main" id="{E93062B5-1DD3-A621-6F1D-F141A6D8A2FE}"/>
                  </a:ext>
                </a:extLst>
              </p:cNvPr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2227;p45">
              <a:extLst>
                <a:ext uri="{FF2B5EF4-FFF2-40B4-BE49-F238E27FC236}">
                  <a16:creationId xmlns:a16="http://schemas.microsoft.com/office/drawing/2014/main" id="{F9A38EEA-C314-C1EC-3AEE-A8D3E71CDF4A}"/>
                </a:ext>
              </a:extLst>
            </p:cNvPr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88" name="Google Shape;2228;p45">
                <a:extLst>
                  <a:ext uri="{FF2B5EF4-FFF2-40B4-BE49-F238E27FC236}">
                    <a16:creationId xmlns:a16="http://schemas.microsoft.com/office/drawing/2014/main" id="{0A4F4A64-272B-E6D7-27B7-3AD5527F1149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2229;p45">
                <a:extLst>
                  <a:ext uri="{FF2B5EF4-FFF2-40B4-BE49-F238E27FC236}">
                    <a16:creationId xmlns:a16="http://schemas.microsoft.com/office/drawing/2014/main" id="{FD038605-3AC4-E637-0AA3-B240EDEC1F7E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2230;p45">
                <a:extLst>
                  <a:ext uri="{FF2B5EF4-FFF2-40B4-BE49-F238E27FC236}">
                    <a16:creationId xmlns:a16="http://schemas.microsoft.com/office/drawing/2014/main" id="{B9C34CFF-EA3C-E420-CE14-BC956EA72D0D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2231;p45">
                <a:extLst>
                  <a:ext uri="{FF2B5EF4-FFF2-40B4-BE49-F238E27FC236}">
                    <a16:creationId xmlns:a16="http://schemas.microsoft.com/office/drawing/2014/main" id="{D34E01C3-95B6-082C-1F6B-AB89D6472847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2232;p45">
                <a:extLst>
                  <a:ext uri="{FF2B5EF4-FFF2-40B4-BE49-F238E27FC236}">
                    <a16:creationId xmlns:a16="http://schemas.microsoft.com/office/drawing/2014/main" id="{1F7074F3-A49C-0238-A383-E20A4F846CAC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80" name="Google Shape;2233;p45">
              <a:extLst>
                <a:ext uri="{FF2B5EF4-FFF2-40B4-BE49-F238E27FC236}">
                  <a16:creationId xmlns:a16="http://schemas.microsoft.com/office/drawing/2014/main" id="{F08F0CBC-8984-E154-E7E2-1DBB5E1DF787}"/>
                </a:ext>
              </a:extLst>
            </p:cNvPr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grpSp>
          <p:nvGrpSpPr>
            <p:cNvPr id="81" name="Google Shape;2234;p45">
              <a:extLst>
                <a:ext uri="{FF2B5EF4-FFF2-40B4-BE49-F238E27FC236}">
                  <a16:creationId xmlns:a16="http://schemas.microsoft.com/office/drawing/2014/main" id="{54479678-16F4-5976-24B3-2132BBA1A743}"/>
                </a:ext>
              </a:extLst>
            </p:cNvPr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83" name="Google Shape;2235;p45">
                <a:extLst>
                  <a:ext uri="{FF2B5EF4-FFF2-40B4-BE49-F238E27FC236}">
                    <a16:creationId xmlns:a16="http://schemas.microsoft.com/office/drawing/2014/main" id="{819368D1-04AA-9507-A51E-12697DFBE645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2236;p45">
                <a:extLst>
                  <a:ext uri="{FF2B5EF4-FFF2-40B4-BE49-F238E27FC236}">
                    <a16:creationId xmlns:a16="http://schemas.microsoft.com/office/drawing/2014/main" id="{73C43DF3-AA02-0EDD-42D0-79BEC4F01CE5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2237;p45">
                <a:extLst>
                  <a:ext uri="{FF2B5EF4-FFF2-40B4-BE49-F238E27FC236}">
                    <a16:creationId xmlns:a16="http://schemas.microsoft.com/office/drawing/2014/main" id="{D7FC820F-5B86-7499-6BDE-BAD3A31C6406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2238;p45">
                <a:extLst>
                  <a:ext uri="{FF2B5EF4-FFF2-40B4-BE49-F238E27FC236}">
                    <a16:creationId xmlns:a16="http://schemas.microsoft.com/office/drawing/2014/main" id="{BED5C145-CC67-3252-CEC1-09D2093D6EE3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2239;p45">
                <a:extLst>
                  <a:ext uri="{FF2B5EF4-FFF2-40B4-BE49-F238E27FC236}">
                    <a16:creationId xmlns:a16="http://schemas.microsoft.com/office/drawing/2014/main" id="{E226095E-BF89-7B05-A1CB-54AAF029C7CE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2240;p45">
              <a:extLst>
                <a:ext uri="{FF2B5EF4-FFF2-40B4-BE49-F238E27FC236}">
                  <a16:creationId xmlns:a16="http://schemas.microsoft.com/office/drawing/2014/main" id="{BD57026F-C911-1187-3ED8-9A2352AFDC30}"/>
                </a:ext>
              </a:extLst>
            </p:cNvPr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0;p41">
            <a:extLst>
              <a:ext uri="{FF2B5EF4-FFF2-40B4-BE49-F238E27FC236}">
                <a16:creationId xmlns:a16="http://schemas.microsoft.com/office/drawing/2014/main" id="{98ABA253-C63F-49ED-9B63-1C93C67EAFC1}"/>
              </a:ext>
            </a:extLst>
          </p:cNvPr>
          <p:cNvSpPr/>
          <p:nvPr/>
        </p:nvSpPr>
        <p:spPr>
          <a:xfrm>
            <a:off x="2901074" y="2037214"/>
            <a:ext cx="6821249" cy="3328731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241;p41">
            <a:extLst>
              <a:ext uri="{FF2B5EF4-FFF2-40B4-BE49-F238E27FC236}">
                <a16:creationId xmlns:a16="http://schemas.microsoft.com/office/drawing/2014/main" id="{88BED3C4-9E40-4026-5156-8C2314D108C4}"/>
              </a:ext>
            </a:extLst>
          </p:cNvPr>
          <p:cNvSpPr/>
          <p:nvPr/>
        </p:nvSpPr>
        <p:spPr>
          <a:xfrm>
            <a:off x="3539920" y="3745346"/>
            <a:ext cx="16889" cy="9044"/>
          </a:xfrm>
          <a:custGeom>
            <a:avLst/>
            <a:gdLst/>
            <a:ahLst/>
            <a:cxnLst/>
            <a:rect l="l" t="t" r="r" b="b"/>
            <a:pathLst>
              <a:path w="155" h="83" extrusionOk="0">
                <a:moveTo>
                  <a:pt x="77" y="0"/>
                </a:moveTo>
                <a:cubicBezTo>
                  <a:pt x="52" y="0"/>
                  <a:pt x="27" y="13"/>
                  <a:pt x="1" y="41"/>
                </a:cubicBezTo>
                <a:cubicBezTo>
                  <a:pt x="27" y="68"/>
                  <a:pt x="53" y="82"/>
                  <a:pt x="79" y="82"/>
                </a:cubicBezTo>
                <a:cubicBezTo>
                  <a:pt x="104" y="82"/>
                  <a:pt x="129" y="69"/>
                  <a:pt x="155" y="42"/>
                </a:cubicBezTo>
                <a:cubicBezTo>
                  <a:pt x="129" y="14"/>
                  <a:pt x="103" y="0"/>
                  <a:pt x="77" y="0"/>
                </a:cubicBezTo>
                <a:close/>
              </a:path>
            </a:pathLst>
          </a:custGeom>
          <a:solidFill>
            <a:srgbClr val="B8E5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1242;p41">
            <a:extLst>
              <a:ext uri="{FF2B5EF4-FFF2-40B4-BE49-F238E27FC236}">
                <a16:creationId xmlns:a16="http://schemas.microsoft.com/office/drawing/2014/main" id="{08C23E00-F3E1-2138-C356-B3CFFE2BE531}"/>
              </a:ext>
            </a:extLst>
          </p:cNvPr>
          <p:cNvSpPr txBox="1">
            <a:spLocks/>
          </p:cNvSpPr>
          <p:nvPr/>
        </p:nvSpPr>
        <p:spPr>
          <a:xfrm>
            <a:off x="5053852" y="894526"/>
            <a:ext cx="68352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latin typeface="UTM Avo" panose="02040603050506020204" pitchFamily="18" charset="0"/>
              </a:rPr>
              <a:t>KẾT LUẬN</a:t>
            </a:r>
          </a:p>
        </p:txBody>
      </p:sp>
      <p:sp>
        <p:nvSpPr>
          <p:cNvPr id="5" name="Google Shape;1243;p41">
            <a:extLst>
              <a:ext uri="{FF2B5EF4-FFF2-40B4-BE49-F238E27FC236}">
                <a16:creationId xmlns:a16="http://schemas.microsoft.com/office/drawing/2014/main" id="{D93ADBC4-A4F2-3B56-5D7B-60714211EAB6}"/>
              </a:ext>
            </a:extLst>
          </p:cNvPr>
          <p:cNvSpPr txBox="1">
            <a:spLocks/>
          </p:cNvSpPr>
          <p:nvPr/>
        </p:nvSpPr>
        <p:spPr>
          <a:xfrm>
            <a:off x="3556809" y="2282591"/>
            <a:ext cx="5404083" cy="29435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NL" sz="2600" i="1">
                <a:latin typeface="UTM Avo" panose="02040603050506020204" pitchFamily="18" charset="0"/>
              </a:rPr>
              <a:t>Các em cần chủ động làm những việc tự phục vụ bản thân phù hợp với lứa tuổi trong học tập và sinh hoạt hằng ngày.</a:t>
            </a:r>
            <a:r>
              <a:rPr lang="nl-NL" sz="2600">
                <a:latin typeface="UTM Avo" panose="02040603050506020204" pitchFamily="18" charset="0"/>
              </a:rPr>
              <a:t> </a:t>
            </a:r>
            <a:endParaRPr lang="en-US" sz="2600" dirty="0">
              <a:latin typeface="UTM Avo" panose="02040603050506020204" pitchFamily="18" charset="0"/>
            </a:endParaRPr>
          </a:p>
        </p:txBody>
      </p:sp>
      <p:grpSp>
        <p:nvGrpSpPr>
          <p:cNvPr id="6" name="Google Shape;1245;p41">
            <a:extLst>
              <a:ext uri="{FF2B5EF4-FFF2-40B4-BE49-F238E27FC236}">
                <a16:creationId xmlns:a16="http://schemas.microsoft.com/office/drawing/2014/main" id="{A7583295-5B28-F0BF-ECBF-EC9AEACC4056}"/>
              </a:ext>
            </a:extLst>
          </p:cNvPr>
          <p:cNvGrpSpPr/>
          <p:nvPr/>
        </p:nvGrpSpPr>
        <p:grpSpPr>
          <a:xfrm flipH="1">
            <a:off x="334358" y="4256568"/>
            <a:ext cx="1351467" cy="2406895"/>
            <a:chOff x="3908325" y="238100"/>
            <a:chExt cx="2292175" cy="4082250"/>
          </a:xfrm>
        </p:grpSpPr>
        <p:sp>
          <p:nvSpPr>
            <p:cNvPr id="7" name="Google Shape;1246;p41">
              <a:extLst>
                <a:ext uri="{FF2B5EF4-FFF2-40B4-BE49-F238E27FC236}">
                  <a16:creationId xmlns:a16="http://schemas.microsoft.com/office/drawing/2014/main" id="{FBE3D42C-C1BC-9182-5944-175FEEE1A2D6}"/>
                </a:ext>
              </a:extLst>
            </p:cNvPr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1247;p41">
              <a:extLst>
                <a:ext uri="{FF2B5EF4-FFF2-40B4-BE49-F238E27FC236}">
                  <a16:creationId xmlns:a16="http://schemas.microsoft.com/office/drawing/2014/main" id="{D738B196-7D83-07CA-D377-3A293125934A}"/>
                </a:ext>
              </a:extLst>
            </p:cNvPr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1248;p41">
              <a:extLst>
                <a:ext uri="{FF2B5EF4-FFF2-40B4-BE49-F238E27FC236}">
                  <a16:creationId xmlns:a16="http://schemas.microsoft.com/office/drawing/2014/main" id="{96295DFB-47F8-F375-2D74-48282B0A095A}"/>
                </a:ext>
              </a:extLst>
            </p:cNvPr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1249;p41">
              <a:extLst>
                <a:ext uri="{FF2B5EF4-FFF2-40B4-BE49-F238E27FC236}">
                  <a16:creationId xmlns:a16="http://schemas.microsoft.com/office/drawing/2014/main" id="{041118E5-C8CD-947F-7CCE-1A6D4D138398}"/>
                </a:ext>
              </a:extLst>
            </p:cNvPr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1250;p41">
              <a:extLst>
                <a:ext uri="{FF2B5EF4-FFF2-40B4-BE49-F238E27FC236}">
                  <a16:creationId xmlns:a16="http://schemas.microsoft.com/office/drawing/2014/main" id="{20300456-5541-3547-EBEB-0AEE285B28BC}"/>
                </a:ext>
              </a:extLst>
            </p:cNvPr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1251;p41">
              <a:extLst>
                <a:ext uri="{FF2B5EF4-FFF2-40B4-BE49-F238E27FC236}">
                  <a16:creationId xmlns:a16="http://schemas.microsoft.com/office/drawing/2014/main" id="{A1A9EFEA-D1D6-BC00-0633-6302587E9F3D}"/>
                </a:ext>
              </a:extLst>
            </p:cNvPr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252;p41">
              <a:extLst>
                <a:ext uri="{FF2B5EF4-FFF2-40B4-BE49-F238E27FC236}">
                  <a16:creationId xmlns:a16="http://schemas.microsoft.com/office/drawing/2014/main" id="{56783026-03F7-EE40-AFEC-2718A3EC13D7}"/>
                </a:ext>
              </a:extLst>
            </p:cNvPr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1253;p41">
              <a:extLst>
                <a:ext uri="{FF2B5EF4-FFF2-40B4-BE49-F238E27FC236}">
                  <a16:creationId xmlns:a16="http://schemas.microsoft.com/office/drawing/2014/main" id="{2E7E26BA-E508-CCB9-5E97-6C0C77412334}"/>
                </a:ext>
              </a:extLst>
            </p:cNvPr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1254;p41">
              <a:extLst>
                <a:ext uri="{FF2B5EF4-FFF2-40B4-BE49-F238E27FC236}">
                  <a16:creationId xmlns:a16="http://schemas.microsoft.com/office/drawing/2014/main" id="{D869F49A-0D4A-74CE-143C-3B218E9F06C2}"/>
                </a:ext>
              </a:extLst>
            </p:cNvPr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1255;p41">
              <a:extLst>
                <a:ext uri="{FF2B5EF4-FFF2-40B4-BE49-F238E27FC236}">
                  <a16:creationId xmlns:a16="http://schemas.microsoft.com/office/drawing/2014/main" id="{DFEC40B8-91F8-7325-E8E3-29C0443668E5}"/>
                </a:ext>
              </a:extLst>
            </p:cNvPr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1256;p41">
              <a:extLst>
                <a:ext uri="{FF2B5EF4-FFF2-40B4-BE49-F238E27FC236}">
                  <a16:creationId xmlns:a16="http://schemas.microsoft.com/office/drawing/2014/main" id="{4ADB36C6-1085-E5C0-3921-78A331A8D07E}"/>
                </a:ext>
              </a:extLst>
            </p:cNvPr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1257;p41">
              <a:extLst>
                <a:ext uri="{FF2B5EF4-FFF2-40B4-BE49-F238E27FC236}">
                  <a16:creationId xmlns:a16="http://schemas.microsoft.com/office/drawing/2014/main" id="{499A7F2A-F970-01D6-EC9A-B9E6AFEF773B}"/>
                </a:ext>
              </a:extLst>
            </p:cNvPr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258;p41">
              <a:extLst>
                <a:ext uri="{FF2B5EF4-FFF2-40B4-BE49-F238E27FC236}">
                  <a16:creationId xmlns:a16="http://schemas.microsoft.com/office/drawing/2014/main" id="{39A2C7E7-EE69-97BF-40A9-F77387D0C108}"/>
                </a:ext>
              </a:extLst>
            </p:cNvPr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259;p41">
              <a:extLst>
                <a:ext uri="{FF2B5EF4-FFF2-40B4-BE49-F238E27FC236}">
                  <a16:creationId xmlns:a16="http://schemas.microsoft.com/office/drawing/2014/main" id="{B252125D-ECDD-0BCA-0457-B21A805E4D6B}"/>
                </a:ext>
              </a:extLst>
            </p:cNvPr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260;p41">
              <a:extLst>
                <a:ext uri="{FF2B5EF4-FFF2-40B4-BE49-F238E27FC236}">
                  <a16:creationId xmlns:a16="http://schemas.microsoft.com/office/drawing/2014/main" id="{908FFE3D-3AAA-2FB2-41C3-BC71534E55A2}"/>
                </a:ext>
              </a:extLst>
            </p:cNvPr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1261;p41">
              <a:extLst>
                <a:ext uri="{FF2B5EF4-FFF2-40B4-BE49-F238E27FC236}">
                  <a16:creationId xmlns:a16="http://schemas.microsoft.com/office/drawing/2014/main" id="{24521797-842D-5206-6498-BE92412ED088}"/>
                </a:ext>
              </a:extLst>
            </p:cNvPr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262;p41">
              <a:extLst>
                <a:ext uri="{FF2B5EF4-FFF2-40B4-BE49-F238E27FC236}">
                  <a16:creationId xmlns:a16="http://schemas.microsoft.com/office/drawing/2014/main" id="{709049AA-305A-9A80-83C5-46E4637F06F4}"/>
                </a:ext>
              </a:extLst>
            </p:cNvPr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263;p41">
              <a:extLst>
                <a:ext uri="{FF2B5EF4-FFF2-40B4-BE49-F238E27FC236}">
                  <a16:creationId xmlns:a16="http://schemas.microsoft.com/office/drawing/2014/main" id="{FB9A8D21-ECE0-0C38-68FC-6B02C417D9CF}"/>
                </a:ext>
              </a:extLst>
            </p:cNvPr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264;p41">
              <a:extLst>
                <a:ext uri="{FF2B5EF4-FFF2-40B4-BE49-F238E27FC236}">
                  <a16:creationId xmlns:a16="http://schemas.microsoft.com/office/drawing/2014/main" id="{AE1DFFE9-4F87-21A2-B4FC-6BA0468236D3}"/>
                </a:ext>
              </a:extLst>
            </p:cNvPr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1265;p41">
              <a:extLst>
                <a:ext uri="{FF2B5EF4-FFF2-40B4-BE49-F238E27FC236}">
                  <a16:creationId xmlns:a16="http://schemas.microsoft.com/office/drawing/2014/main" id="{91E2CBB0-B0DC-8082-C86B-222F69AB7724}"/>
                </a:ext>
              </a:extLst>
            </p:cNvPr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1266;p41">
              <a:extLst>
                <a:ext uri="{FF2B5EF4-FFF2-40B4-BE49-F238E27FC236}">
                  <a16:creationId xmlns:a16="http://schemas.microsoft.com/office/drawing/2014/main" id="{D80764A9-C397-066F-425E-FD55C23193AD}"/>
                </a:ext>
              </a:extLst>
            </p:cNvPr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1267;p41">
              <a:extLst>
                <a:ext uri="{FF2B5EF4-FFF2-40B4-BE49-F238E27FC236}">
                  <a16:creationId xmlns:a16="http://schemas.microsoft.com/office/drawing/2014/main" id="{63D45A38-9CAC-64B1-21F1-F87B280F3495}"/>
                </a:ext>
              </a:extLst>
            </p:cNvPr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268;p41">
              <a:extLst>
                <a:ext uri="{FF2B5EF4-FFF2-40B4-BE49-F238E27FC236}">
                  <a16:creationId xmlns:a16="http://schemas.microsoft.com/office/drawing/2014/main" id="{9BAD633E-E6E9-33FF-7910-9EAD20987014}"/>
                </a:ext>
              </a:extLst>
            </p:cNvPr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1269;p41">
              <a:extLst>
                <a:ext uri="{FF2B5EF4-FFF2-40B4-BE49-F238E27FC236}">
                  <a16:creationId xmlns:a16="http://schemas.microsoft.com/office/drawing/2014/main" id="{EF32611E-0761-F43F-D694-9AA82DC8ABF4}"/>
                </a:ext>
              </a:extLst>
            </p:cNvPr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1" name="Google Shape;1270;p41">
            <a:extLst>
              <a:ext uri="{FF2B5EF4-FFF2-40B4-BE49-F238E27FC236}">
                <a16:creationId xmlns:a16="http://schemas.microsoft.com/office/drawing/2014/main" id="{EFC7E432-F6E8-8A21-6DC2-023500E97CBB}"/>
              </a:ext>
            </a:extLst>
          </p:cNvPr>
          <p:cNvGrpSpPr/>
          <p:nvPr/>
        </p:nvGrpSpPr>
        <p:grpSpPr>
          <a:xfrm>
            <a:off x="2749879" y="4596517"/>
            <a:ext cx="751995" cy="703004"/>
            <a:chOff x="866242" y="485071"/>
            <a:chExt cx="900377" cy="841720"/>
          </a:xfrm>
        </p:grpSpPr>
        <p:sp>
          <p:nvSpPr>
            <p:cNvPr id="32" name="Google Shape;1271;p41">
              <a:extLst>
                <a:ext uri="{FF2B5EF4-FFF2-40B4-BE49-F238E27FC236}">
                  <a16:creationId xmlns:a16="http://schemas.microsoft.com/office/drawing/2014/main" id="{901F1DAB-2FEE-8D4A-B843-F13B940C16A1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1272;p41">
              <a:extLst>
                <a:ext uri="{FF2B5EF4-FFF2-40B4-BE49-F238E27FC236}">
                  <a16:creationId xmlns:a16="http://schemas.microsoft.com/office/drawing/2014/main" id="{88B452BB-F812-7C10-5E23-66C204EE2902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1273;p41">
              <a:extLst>
                <a:ext uri="{FF2B5EF4-FFF2-40B4-BE49-F238E27FC236}">
                  <a16:creationId xmlns:a16="http://schemas.microsoft.com/office/drawing/2014/main" id="{8E4B0C0D-D572-EFE1-B381-A6CB3ED0D350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1274;p41">
              <a:extLst>
                <a:ext uri="{FF2B5EF4-FFF2-40B4-BE49-F238E27FC236}">
                  <a16:creationId xmlns:a16="http://schemas.microsoft.com/office/drawing/2014/main" id="{B1C2BC19-B8BB-F94C-00BA-98EC42DF16F0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6" name="Google Shape;1275;p41">
            <a:extLst>
              <a:ext uri="{FF2B5EF4-FFF2-40B4-BE49-F238E27FC236}">
                <a16:creationId xmlns:a16="http://schemas.microsoft.com/office/drawing/2014/main" id="{7EE583EE-5AA0-6FB3-28E1-48F9ED1941B8}"/>
              </a:ext>
            </a:extLst>
          </p:cNvPr>
          <p:cNvGrpSpPr/>
          <p:nvPr/>
        </p:nvGrpSpPr>
        <p:grpSpPr>
          <a:xfrm>
            <a:off x="10981856" y="1426415"/>
            <a:ext cx="714241" cy="446887"/>
            <a:chOff x="866225" y="1483287"/>
            <a:chExt cx="1109530" cy="694211"/>
          </a:xfrm>
        </p:grpSpPr>
        <p:sp>
          <p:nvSpPr>
            <p:cNvPr id="37" name="Google Shape;1276;p41">
              <a:extLst>
                <a:ext uri="{FF2B5EF4-FFF2-40B4-BE49-F238E27FC236}">
                  <a16:creationId xmlns:a16="http://schemas.microsoft.com/office/drawing/2014/main" id="{19F72866-76F3-5DB7-60E6-2467ECBC9891}"/>
                </a:ext>
              </a:extLst>
            </p:cNvPr>
            <p:cNvSpPr/>
            <p:nvPr/>
          </p:nvSpPr>
          <p:spPr>
            <a:xfrm>
              <a:off x="932877" y="1660989"/>
              <a:ext cx="450068" cy="417666"/>
            </a:xfrm>
            <a:custGeom>
              <a:avLst/>
              <a:gdLst/>
              <a:ahLst/>
              <a:cxnLst/>
              <a:rect l="l" t="t" r="r" b="b"/>
              <a:pathLst>
                <a:path w="26072" h="24195" extrusionOk="0">
                  <a:moveTo>
                    <a:pt x="26071" y="1"/>
                  </a:moveTo>
                  <a:lnTo>
                    <a:pt x="26071" y="1"/>
                  </a:lnTo>
                  <a:cubicBezTo>
                    <a:pt x="25412" y="192"/>
                    <a:pt x="24762" y="389"/>
                    <a:pt x="24104" y="582"/>
                  </a:cubicBezTo>
                  <a:cubicBezTo>
                    <a:pt x="21764" y="6298"/>
                    <a:pt x="17715" y="12874"/>
                    <a:pt x="12292" y="16077"/>
                  </a:cubicBezTo>
                  <a:cubicBezTo>
                    <a:pt x="11516" y="16535"/>
                    <a:pt x="10767" y="16737"/>
                    <a:pt x="10051" y="16737"/>
                  </a:cubicBezTo>
                  <a:cubicBezTo>
                    <a:pt x="5995" y="16737"/>
                    <a:pt x="2999" y="10229"/>
                    <a:pt x="2229" y="6622"/>
                  </a:cubicBezTo>
                  <a:cubicBezTo>
                    <a:pt x="1484" y="6818"/>
                    <a:pt x="747" y="7017"/>
                    <a:pt x="0" y="7201"/>
                  </a:cubicBezTo>
                  <a:cubicBezTo>
                    <a:pt x="34" y="7212"/>
                    <a:pt x="62" y="7235"/>
                    <a:pt x="78" y="7266"/>
                  </a:cubicBezTo>
                  <a:cubicBezTo>
                    <a:pt x="2883" y="13146"/>
                    <a:pt x="6132" y="19132"/>
                    <a:pt x="11823" y="22686"/>
                  </a:cubicBezTo>
                  <a:cubicBezTo>
                    <a:pt x="12798" y="23292"/>
                    <a:pt x="13811" y="23787"/>
                    <a:pt x="14853" y="24195"/>
                  </a:cubicBezTo>
                  <a:lnTo>
                    <a:pt x="16106" y="23405"/>
                  </a:lnTo>
                  <a:lnTo>
                    <a:pt x="16106" y="23405"/>
                  </a:lnTo>
                  <a:cubicBezTo>
                    <a:pt x="16083" y="23411"/>
                    <a:pt x="16060" y="23414"/>
                    <a:pt x="16036" y="23414"/>
                  </a:cubicBezTo>
                  <a:cubicBezTo>
                    <a:pt x="15994" y="23414"/>
                    <a:pt x="15951" y="23404"/>
                    <a:pt x="15912" y="23384"/>
                  </a:cubicBezTo>
                  <a:cubicBezTo>
                    <a:pt x="15103" y="23021"/>
                    <a:pt x="14429" y="22367"/>
                    <a:pt x="14133" y="21522"/>
                  </a:cubicBezTo>
                  <a:cubicBezTo>
                    <a:pt x="14092" y="21419"/>
                    <a:pt x="14164" y="21339"/>
                    <a:pt x="14251" y="21316"/>
                  </a:cubicBezTo>
                  <a:lnTo>
                    <a:pt x="15480" y="20807"/>
                  </a:lnTo>
                  <a:cubicBezTo>
                    <a:pt x="15212" y="20364"/>
                    <a:pt x="15079" y="19851"/>
                    <a:pt x="15147" y="19336"/>
                  </a:cubicBezTo>
                  <a:cubicBezTo>
                    <a:pt x="15165" y="19202"/>
                    <a:pt x="15272" y="19132"/>
                    <a:pt x="15373" y="19132"/>
                  </a:cubicBezTo>
                  <a:cubicBezTo>
                    <a:pt x="15471" y="19132"/>
                    <a:pt x="15565" y="19198"/>
                    <a:pt x="15569" y="19335"/>
                  </a:cubicBezTo>
                  <a:cubicBezTo>
                    <a:pt x="15602" y="20365"/>
                    <a:pt x="16244" y="21150"/>
                    <a:pt x="17226" y="21433"/>
                  </a:cubicBezTo>
                  <a:lnTo>
                    <a:pt x="18943" y="20698"/>
                  </a:lnTo>
                  <a:cubicBezTo>
                    <a:pt x="17728" y="19486"/>
                    <a:pt x="17200" y="17793"/>
                    <a:pt x="17952" y="15772"/>
                  </a:cubicBezTo>
                  <a:cubicBezTo>
                    <a:pt x="18874" y="13291"/>
                    <a:pt x="20613" y="11035"/>
                    <a:pt x="21847" y="8702"/>
                  </a:cubicBezTo>
                  <a:cubicBezTo>
                    <a:pt x="23358" y="5851"/>
                    <a:pt x="24692" y="2916"/>
                    <a:pt x="26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1277;p41">
              <a:extLst>
                <a:ext uri="{FF2B5EF4-FFF2-40B4-BE49-F238E27FC236}">
                  <a16:creationId xmlns:a16="http://schemas.microsoft.com/office/drawing/2014/main" id="{586D950B-5CE1-6DA5-E083-85F04719C258}"/>
                </a:ext>
              </a:extLst>
            </p:cNvPr>
            <p:cNvSpPr/>
            <p:nvPr/>
          </p:nvSpPr>
          <p:spPr>
            <a:xfrm>
              <a:off x="1487376" y="1528084"/>
              <a:ext cx="394241" cy="268018"/>
            </a:xfrm>
            <a:custGeom>
              <a:avLst/>
              <a:gdLst/>
              <a:ahLst/>
              <a:cxnLst/>
              <a:rect l="l" t="t" r="r" b="b"/>
              <a:pathLst>
                <a:path w="22838" h="15526" extrusionOk="0">
                  <a:moveTo>
                    <a:pt x="20059" y="0"/>
                  </a:moveTo>
                  <a:cubicBezTo>
                    <a:pt x="19618" y="127"/>
                    <a:pt x="19184" y="257"/>
                    <a:pt x="18743" y="384"/>
                  </a:cubicBezTo>
                  <a:cubicBezTo>
                    <a:pt x="20035" y="3088"/>
                    <a:pt x="22267" y="8909"/>
                    <a:pt x="18247" y="9849"/>
                  </a:cubicBezTo>
                  <a:cubicBezTo>
                    <a:pt x="17914" y="9925"/>
                    <a:pt x="17577" y="9960"/>
                    <a:pt x="17238" y="9960"/>
                  </a:cubicBezTo>
                  <a:cubicBezTo>
                    <a:pt x="15558" y="9960"/>
                    <a:pt x="13836" y="9119"/>
                    <a:pt x="12351" y="8501"/>
                  </a:cubicBezTo>
                  <a:cubicBezTo>
                    <a:pt x="9438" y="7276"/>
                    <a:pt x="6638" y="6000"/>
                    <a:pt x="3553" y="5277"/>
                  </a:cubicBezTo>
                  <a:cubicBezTo>
                    <a:pt x="3381" y="5236"/>
                    <a:pt x="3337" y="5048"/>
                    <a:pt x="3387" y="4913"/>
                  </a:cubicBezTo>
                  <a:lnTo>
                    <a:pt x="3387" y="4913"/>
                  </a:lnTo>
                  <a:lnTo>
                    <a:pt x="0" y="5914"/>
                  </a:lnTo>
                  <a:cubicBezTo>
                    <a:pt x="5197" y="7651"/>
                    <a:pt x="10106" y="10177"/>
                    <a:pt x="14522" y="13434"/>
                  </a:cubicBezTo>
                  <a:cubicBezTo>
                    <a:pt x="15320" y="14023"/>
                    <a:pt x="16508" y="14670"/>
                    <a:pt x="17209" y="15526"/>
                  </a:cubicBezTo>
                  <a:lnTo>
                    <a:pt x="18467" y="14976"/>
                  </a:lnTo>
                  <a:cubicBezTo>
                    <a:pt x="18465" y="14969"/>
                    <a:pt x="18461" y="14957"/>
                    <a:pt x="18460" y="14951"/>
                  </a:cubicBezTo>
                  <a:cubicBezTo>
                    <a:pt x="18396" y="14639"/>
                    <a:pt x="18357" y="14349"/>
                    <a:pt x="18171" y="14084"/>
                  </a:cubicBezTo>
                  <a:cubicBezTo>
                    <a:pt x="17966" y="13798"/>
                    <a:pt x="17675" y="13616"/>
                    <a:pt x="17345" y="13511"/>
                  </a:cubicBezTo>
                  <a:cubicBezTo>
                    <a:pt x="17122" y="13444"/>
                    <a:pt x="17205" y="13154"/>
                    <a:pt x="17411" y="13154"/>
                  </a:cubicBezTo>
                  <a:cubicBezTo>
                    <a:pt x="17422" y="13154"/>
                    <a:pt x="17432" y="13155"/>
                    <a:pt x="17443" y="13156"/>
                  </a:cubicBezTo>
                  <a:cubicBezTo>
                    <a:pt x="18061" y="13236"/>
                    <a:pt x="18705" y="13758"/>
                    <a:pt x="18897" y="14389"/>
                  </a:cubicBezTo>
                  <a:lnTo>
                    <a:pt x="19765" y="14079"/>
                  </a:lnTo>
                  <a:cubicBezTo>
                    <a:pt x="19500" y="13501"/>
                    <a:pt x="19279" y="12979"/>
                    <a:pt x="18805" y="12497"/>
                  </a:cubicBezTo>
                  <a:cubicBezTo>
                    <a:pt x="18654" y="12341"/>
                    <a:pt x="18790" y="12135"/>
                    <a:pt x="18957" y="12135"/>
                  </a:cubicBezTo>
                  <a:cubicBezTo>
                    <a:pt x="19006" y="12135"/>
                    <a:pt x="19057" y="12153"/>
                    <a:pt x="19105" y="12194"/>
                  </a:cubicBezTo>
                  <a:cubicBezTo>
                    <a:pt x="19652" y="12676"/>
                    <a:pt x="20238" y="13381"/>
                    <a:pt x="20373" y="14123"/>
                  </a:cubicBezTo>
                  <a:cubicBezTo>
                    <a:pt x="20399" y="14243"/>
                    <a:pt x="20333" y="14348"/>
                    <a:pt x="20244" y="14412"/>
                  </a:cubicBezTo>
                  <a:lnTo>
                    <a:pt x="21512" y="14737"/>
                  </a:lnTo>
                  <a:cubicBezTo>
                    <a:pt x="22838" y="9854"/>
                    <a:pt x="22341" y="4574"/>
                    <a:pt x="20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1278;p41">
              <a:extLst>
                <a:ext uri="{FF2B5EF4-FFF2-40B4-BE49-F238E27FC236}">
                  <a16:creationId xmlns:a16="http://schemas.microsoft.com/office/drawing/2014/main" id="{60214987-FF5B-ACAD-7C03-A97ED45ACBBD}"/>
                </a:ext>
              </a:extLst>
            </p:cNvPr>
            <p:cNvSpPr/>
            <p:nvPr/>
          </p:nvSpPr>
          <p:spPr>
            <a:xfrm>
              <a:off x="1178889" y="1642432"/>
              <a:ext cx="679832" cy="460909"/>
            </a:xfrm>
            <a:custGeom>
              <a:avLst/>
              <a:gdLst/>
              <a:ahLst/>
              <a:cxnLst/>
              <a:rect l="l" t="t" r="r" b="b"/>
              <a:pathLst>
                <a:path w="39382" h="26700" extrusionOk="0">
                  <a:moveTo>
                    <a:pt x="15481" y="0"/>
                  </a:moveTo>
                  <a:cubicBezTo>
                    <a:pt x="14766" y="207"/>
                    <a:pt x="14054" y="421"/>
                    <a:pt x="13340" y="628"/>
                  </a:cubicBezTo>
                  <a:cubicBezTo>
                    <a:pt x="14325" y="4230"/>
                    <a:pt x="15217" y="7859"/>
                    <a:pt x="16018" y="11516"/>
                  </a:cubicBezTo>
                  <a:cubicBezTo>
                    <a:pt x="16580" y="14077"/>
                    <a:pt x="17532" y="16915"/>
                    <a:pt x="17524" y="19551"/>
                  </a:cubicBezTo>
                  <a:cubicBezTo>
                    <a:pt x="17514" y="22859"/>
                    <a:pt x="13963" y="23867"/>
                    <a:pt x="10897" y="23867"/>
                  </a:cubicBezTo>
                  <a:cubicBezTo>
                    <a:pt x="10028" y="23867"/>
                    <a:pt x="9198" y="23786"/>
                    <a:pt x="8499" y="23653"/>
                  </a:cubicBezTo>
                  <a:cubicBezTo>
                    <a:pt x="7010" y="23374"/>
                    <a:pt x="5639" y="22721"/>
                    <a:pt x="4691" y="21773"/>
                  </a:cubicBezTo>
                  <a:lnTo>
                    <a:pt x="2974" y="22508"/>
                  </a:lnTo>
                  <a:cubicBezTo>
                    <a:pt x="3291" y="22598"/>
                    <a:pt x="3180" y="23024"/>
                    <a:pt x="2887" y="23024"/>
                  </a:cubicBezTo>
                  <a:cubicBezTo>
                    <a:pt x="2871" y="23024"/>
                    <a:pt x="2855" y="23022"/>
                    <a:pt x="2838" y="23020"/>
                  </a:cubicBezTo>
                  <a:cubicBezTo>
                    <a:pt x="2158" y="22910"/>
                    <a:pt x="1574" y="22465"/>
                    <a:pt x="1228" y="21882"/>
                  </a:cubicBezTo>
                  <a:lnTo>
                    <a:pt x="0" y="22391"/>
                  </a:lnTo>
                  <a:cubicBezTo>
                    <a:pt x="16" y="22386"/>
                    <a:pt x="33" y="22383"/>
                    <a:pt x="49" y="22383"/>
                  </a:cubicBezTo>
                  <a:cubicBezTo>
                    <a:pt x="107" y="22383"/>
                    <a:pt x="163" y="22413"/>
                    <a:pt x="195" y="22465"/>
                  </a:cubicBezTo>
                  <a:cubicBezTo>
                    <a:pt x="588" y="23149"/>
                    <a:pt x="1110" y="23691"/>
                    <a:pt x="1856" y="23991"/>
                  </a:cubicBezTo>
                  <a:cubicBezTo>
                    <a:pt x="2133" y="24096"/>
                    <a:pt x="2061" y="24425"/>
                    <a:pt x="1855" y="24480"/>
                  </a:cubicBezTo>
                  <a:lnTo>
                    <a:pt x="602" y="25270"/>
                  </a:lnTo>
                  <a:cubicBezTo>
                    <a:pt x="3213" y="26282"/>
                    <a:pt x="6013" y="26700"/>
                    <a:pt x="8843" y="26700"/>
                  </a:cubicBezTo>
                  <a:cubicBezTo>
                    <a:pt x="12566" y="26700"/>
                    <a:pt x="16340" y="25977"/>
                    <a:pt x="19800" y="24938"/>
                  </a:cubicBezTo>
                  <a:cubicBezTo>
                    <a:pt x="26925" y="22794"/>
                    <a:pt x="34538" y="18773"/>
                    <a:pt x="37975" y="11841"/>
                  </a:cubicBezTo>
                  <a:cubicBezTo>
                    <a:pt x="38564" y="10647"/>
                    <a:pt x="39035" y="9399"/>
                    <a:pt x="39382" y="8114"/>
                  </a:cubicBezTo>
                  <a:lnTo>
                    <a:pt x="38114" y="7788"/>
                  </a:lnTo>
                  <a:cubicBezTo>
                    <a:pt x="38065" y="7824"/>
                    <a:pt x="38007" y="7844"/>
                    <a:pt x="37951" y="7844"/>
                  </a:cubicBezTo>
                  <a:cubicBezTo>
                    <a:pt x="37872" y="7844"/>
                    <a:pt x="37796" y="7804"/>
                    <a:pt x="37749" y="7707"/>
                  </a:cubicBezTo>
                  <a:cubicBezTo>
                    <a:pt x="37706" y="7625"/>
                    <a:pt x="37670" y="7540"/>
                    <a:pt x="37634" y="7456"/>
                  </a:cubicBezTo>
                  <a:lnTo>
                    <a:pt x="36767" y="7766"/>
                  </a:lnTo>
                  <a:cubicBezTo>
                    <a:pt x="36822" y="7924"/>
                    <a:pt x="36842" y="8092"/>
                    <a:pt x="36827" y="8259"/>
                  </a:cubicBezTo>
                  <a:cubicBezTo>
                    <a:pt x="36808" y="8411"/>
                    <a:pt x="36666" y="8509"/>
                    <a:pt x="36537" y="8509"/>
                  </a:cubicBezTo>
                  <a:cubicBezTo>
                    <a:pt x="36448" y="8509"/>
                    <a:pt x="36366" y="8462"/>
                    <a:pt x="36336" y="8353"/>
                  </a:cubicBezTo>
                  <a:lnTo>
                    <a:pt x="35078" y="8903"/>
                  </a:lnTo>
                  <a:cubicBezTo>
                    <a:pt x="35388" y="9280"/>
                    <a:pt x="35601" y="9692"/>
                    <a:pt x="35642" y="10163"/>
                  </a:cubicBezTo>
                  <a:cubicBezTo>
                    <a:pt x="35784" y="11720"/>
                    <a:pt x="34292" y="13532"/>
                    <a:pt x="33314" y="14643"/>
                  </a:cubicBezTo>
                  <a:cubicBezTo>
                    <a:pt x="31693" y="16480"/>
                    <a:pt x="29466" y="17982"/>
                    <a:pt x="27248" y="17982"/>
                  </a:cubicBezTo>
                  <a:cubicBezTo>
                    <a:pt x="26038" y="17982"/>
                    <a:pt x="24831" y="17535"/>
                    <a:pt x="23725" y="16452"/>
                  </a:cubicBezTo>
                  <a:cubicBezTo>
                    <a:pt x="21699" y="14469"/>
                    <a:pt x="20674" y="11290"/>
                    <a:pt x="19496" y="8781"/>
                  </a:cubicBezTo>
                  <a:cubicBezTo>
                    <a:pt x="18128" y="5869"/>
                    <a:pt x="16752" y="2952"/>
                    <a:pt x="15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1279;p41">
              <a:extLst>
                <a:ext uri="{FF2B5EF4-FFF2-40B4-BE49-F238E27FC236}">
                  <a16:creationId xmlns:a16="http://schemas.microsoft.com/office/drawing/2014/main" id="{AF52286F-3379-1448-198C-FD7783B9FA85}"/>
                </a:ext>
              </a:extLst>
            </p:cNvPr>
            <p:cNvSpPr/>
            <p:nvPr/>
          </p:nvSpPr>
          <p:spPr>
            <a:xfrm>
              <a:off x="1553095" y="1539546"/>
              <a:ext cx="277857" cy="141552"/>
            </a:xfrm>
            <a:custGeom>
              <a:avLst/>
              <a:gdLst/>
              <a:ahLst/>
              <a:cxnLst/>
              <a:rect l="l" t="t" r="r" b="b"/>
              <a:pathLst>
                <a:path w="16096" h="8200" extrusionOk="0">
                  <a:moveTo>
                    <a:pt x="11325" y="2497"/>
                  </a:moveTo>
                  <a:cubicBezTo>
                    <a:pt x="11598" y="2497"/>
                    <a:pt x="11870" y="2499"/>
                    <a:pt x="12141" y="2505"/>
                  </a:cubicBezTo>
                  <a:cubicBezTo>
                    <a:pt x="12550" y="2507"/>
                    <a:pt x="12546" y="3131"/>
                    <a:pt x="12137" y="3135"/>
                  </a:cubicBezTo>
                  <a:cubicBezTo>
                    <a:pt x="12118" y="3135"/>
                    <a:pt x="12099" y="3135"/>
                    <a:pt x="12080" y="3135"/>
                  </a:cubicBezTo>
                  <a:cubicBezTo>
                    <a:pt x="11060" y="3135"/>
                    <a:pt x="10026" y="3106"/>
                    <a:pt x="9008" y="3035"/>
                  </a:cubicBezTo>
                  <a:cubicBezTo>
                    <a:pt x="8707" y="3016"/>
                    <a:pt x="8701" y="2575"/>
                    <a:pt x="9012" y="2557"/>
                  </a:cubicBezTo>
                  <a:cubicBezTo>
                    <a:pt x="9778" y="2517"/>
                    <a:pt x="10554" y="2497"/>
                    <a:pt x="11325" y="2497"/>
                  </a:cubicBezTo>
                  <a:close/>
                  <a:moveTo>
                    <a:pt x="5621" y="3718"/>
                  </a:moveTo>
                  <a:cubicBezTo>
                    <a:pt x="5643" y="3718"/>
                    <a:pt x="5666" y="3721"/>
                    <a:pt x="5691" y="3728"/>
                  </a:cubicBezTo>
                  <a:cubicBezTo>
                    <a:pt x="6807" y="4034"/>
                    <a:pt x="7977" y="4273"/>
                    <a:pt x="9056" y="4690"/>
                  </a:cubicBezTo>
                  <a:cubicBezTo>
                    <a:pt x="9354" y="4802"/>
                    <a:pt x="9278" y="5226"/>
                    <a:pt x="8980" y="5226"/>
                  </a:cubicBezTo>
                  <a:cubicBezTo>
                    <a:pt x="8958" y="5226"/>
                    <a:pt x="8935" y="5224"/>
                    <a:pt x="8911" y="5219"/>
                  </a:cubicBezTo>
                  <a:cubicBezTo>
                    <a:pt x="7785" y="4975"/>
                    <a:pt x="6667" y="4535"/>
                    <a:pt x="5573" y="4182"/>
                  </a:cubicBezTo>
                  <a:cubicBezTo>
                    <a:pt x="5310" y="4094"/>
                    <a:pt x="5384" y="3718"/>
                    <a:pt x="5621" y="3718"/>
                  </a:cubicBezTo>
                  <a:close/>
                  <a:moveTo>
                    <a:pt x="12127" y="5139"/>
                  </a:moveTo>
                  <a:cubicBezTo>
                    <a:pt x="12156" y="5139"/>
                    <a:pt x="12186" y="5145"/>
                    <a:pt x="12218" y="5158"/>
                  </a:cubicBezTo>
                  <a:cubicBezTo>
                    <a:pt x="13032" y="5465"/>
                    <a:pt x="13846" y="5720"/>
                    <a:pt x="14702" y="5862"/>
                  </a:cubicBezTo>
                  <a:cubicBezTo>
                    <a:pt x="15125" y="5931"/>
                    <a:pt x="14990" y="6556"/>
                    <a:pt x="14594" y="6556"/>
                  </a:cubicBezTo>
                  <a:cubicBezTo>
                    <a:pt x="14570" y="6556"/>
                    <a:pt x="14545" y="6554"/>
                    <a:pt x="14520" y="6549"/>
                  </a:cubicBezTo>
                  <a:cubicBezTo>
                    <a:pt x="13650" y="6383"/>
                    <a:pt x="12780" y="6091"/>
                    <a:pt x="12015" y="5642"/>
                  </a:cubicBezTo>
                  <a:cubicBezTo>
                    <a:pt x="11794" y="5511"/>
                    <a:pt x="11900" y="5139"/>
                    <a:pt x="12127" y="5139"/>
                  </a:cubicBezTo>
                  <a:close/>
                  <a:moveTo>
                    <a:pt x="13980" y="1"/>
                  </a:moveTo>
                  <a:cubicBezTo>
                    <a:pt x="9325" y="1367"/>
                    <a:pt x="4665" y="2741"/>
                    <a:pt x="1" y="4122"/>
                  </a:cubicBezTo>
                  <a:cubicBezTo>
                    <a:pt x="2848" y="4414"/>
                    <a:pt x="5454" y="5522"/>
                    <a:pt x="8087" y="6602"/>
                  </a:cubicBezTo>
                  <a:cubicBezTo>
                    <a:pt x="9138" y="7033"/>
                    <a:pt x="11387" y="8199"/>
                    <a:pt x="13190" y="8199"/>
                  </a:cubicBezTo>
                  <a:cubicBezTo>
                    <a:pt x="14337" y="8199"/>
                    <a:pt x="15302" y="7727"/>
                    <a:pt x="15663" y="6292"/>
                  </a:cubicBezTo>
                  <a:cubicBezTo>
                    <a:pt x="16095" y="4579"/>
                    <a:pt x="14740" y="1637"/>
                    <a:pt x="139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1280;p41">
              <a:extLst>
                <a:ext uri="{FF2B5EF4-FFF2-40B4-BE49-F238E27FC236}">
                  <a16:creationId xmlns:a16="http://schemas.microsoft.com/office/drawing/2014/main" id="{053C7E5E-B9BD-6CEC-0CD1-7FBC3FD1A989}"/>
                </a:ext>
              </a:extLst>
            </p:cNvPr>
            <p:cNvSpPr/>
            <p:nvPr/>
          </p:nvSpPr>
          <p:spPr>
            <a:xfrm>
              <a:off x="1458443" y="1636735"/>
              <a:ext cx="321997" cy="299090"/>
            </a:xfrm>
            <a:custGeom>
              <a:avLst/>
              <a:gdLst/>
              <a:ahLst/>
              <a:cxnLst/>
              <a:rect l="l" t="t" r="r" b="b"/>
              <a:pathLst>
                <a:path w="18653" h="17326" extrusionOk="0">
                  <a:moveTo>
                    <a:pt x="7076" y="5114"/>
                  </a:moveTo>
                  <a:cubicBezTo>
                    <a:pt x="7102" y="5114"/>
                    <a:pt x="7130" y="5119"/>
                    <a:pt x="7159" y="5128"/>
                  </a:cubicBezTo>
                  <a:cubicBezTo>
                    <a:pt x="8211" y="5445"/>
                    <a:pt x="9304" y="5718"/>
                    <a:pt x="10317" y="6140"/>
                  </a:cubicBezTo>
                  <a:cubicBezTo>
                    <a:pt x="10605" y="6260"/>
                    <a:pt x="10428" y="6668"/>
                    <a:pt x="10166" y="6668"/>
                  </a:cubicBezTo>
                  <a:cubicBezTo>
                    <a:pt x="10145" y="6668"/>
                    <a:pt x="10124" y="6665"/>
                    <a:pt x="10103" y="6660"/>
                  </a:cubicBezTo>
                  <a:cubicBezTo>
                    <a:pt x="9062" y="6406"/>
                    <a:pt x="8040" y="5974"/>
                    <a:pt x="7027" y="5625"/>
                  </a:cubicBezTo>
                  <a:cubicBezTo>
                    <a:pt x="6745" y="5526"/>
                    <a:pt x="6819" y="5114"/>
                    <a:pt x="7076" y="5114"/>
                  </a:cubicBezTo>
                  <a:close/>
                  <a:moveTo>
                    <a:pt x="3943" y="3794"/>
                  </a:moveTo>
                  <a:cubicBezTo>
                    <a:pt x="4028" y="3794"/>
                    <a:pt x="4117" y="3829"/>
                    <a:pt x="4182" y="3912"/>
                  </a:cubicBezTo>
                  <a:cubicBezTo>
                    <a:pt x="4895" y="4832"/>
                    <a:pt x="5585" y="5796"/>
                    <a:pt x="6213" y="6772"/>
                  </a:cubicBezTo>
                  <a:cubicBezTo>
                    <a:pt x="6362" y="7013"/>
                    <a:pt x="6159" y="7221"/>
                    <a:pt x="5943" y="7221"/>
                  </a:cubicBezTo>
                  <a:cubicBezTo>
                    <a:pt x="5850" y="7221"/>
                    <a:pt x="5754" y="7182"/>
                    <a:pt x="5683" y="7091"/>
                  </a:cubicBezTo>
                  <a:cubicBezTo>
                    <a:pt x="4982" y="6161"/>
                    <a:pt x="4318" y="5176"/>
                    <a:pt x="3701" y="4190"/>
                  </a:cubicBezTo>
                  <a:cubicBezTo>
                    <a:pt x="3568" y="3975"/>
                    <a:pt x="3748" y="3794"/>
                    <a:pt x="3943" y="3794"/>
                  </a:cubicBezTo>
                  <a:close/>
                  <a:moveTo>
                    <a:pt x="7940" y="8254"/>
                  </a:moveTo>
                  <a:cubicBezTo>
                    <a:pt x="7970" y="8254"/>
                    <a:pt x="8002" y="8260"/>
                    <a:pt x="8036" y="8274"/>
                  </a:cubicBezTo>
                  <a:cubicBezTo>
                    <a:pt x="8871" y="8610"/>
                    <a:pt x="9808" y="9199"/>
                    <a:pt x="10233" y="10022"/>
                  </a:cubicBezTo>
                  <a:cubicBezTo>
                    <a:pt x="10357" y="10259"/>
                    <a:pt x="10154" y="10528"/>
                    <a:pt x="9935" y="10528"/>
                  </a:cubicBezTo>
                  <a:cubicBezTo>
                    <a:pt x="9861" y="10528"/>
                    <a:pt x="9785" y="10497"/>
                    <a:pt x="9719" y="10424"/>
                  </a:cubicBezTo>
                  <a:lnTo>
                    <a:pt x="9719" y="10423"/>
                  </a:lnTo>
                  <a:cubicBezTo>
                    <a:pt x="9441" y="10117"/>
                    <a:pt x="9215" y="9776"/>
                    <a:pt x="8898" y="9500"/>
                  </a:cubicBezTo>
                  <a:cubicBezTo>
                    <a:pt x="8572" y="9214"/>
                    <a:pt x="8206" y="8999"/>
                    <a:pt x="7808" y="8818"/>
                  </a:cubicBezTo>
                  <a:cubicBezTo>
                    <a:pt x="7535" y="8695"/>
                    <a:pt x="7683" y="8254"/>
                    <a:pt x="7940" y="8254"/>
                  </a:cubicBezTo>
                  <a:close/>
                  <a:moveTo>
                    <a:pt x="12148" y="10269"/>
                  </a:moveTo>
                  <a:cubicBezTo>
                    <a:pt x="12213" y="10269"/>
                    <a:pt x="12283" y="10296"/>
                    <a:pt x="12349" y="10359"/>
                  </a:cubicBezTo>
                  <a:cubicBezTo>
                    <a:pt x="12869" y="10868"/>
                    <a:pt x="13378" y="11386"/>
                    <a:pt x="13938" y="11843"/>
                  </a:cubicBezTo>
                  <a:cubicBezTo>
                    <a:pt x="14506" y="12305"/>
                    <a:pt x="15145" y="12662"/>
                    <a:pt x="15695" y="13128"/>
                  </a:cubicBezTo>
                  <a:cubicBezTo>
                    <a:pt x="15949" y="13342"/>
                    <a:pt x="15707" y="13645"/>
                    <a:pt x="15447" y="13645"/>
                  </a:cubicBezTo>
                  <a:cubicBezTo>
                    <a:pt x="15404" y="13645"/>
                    <a:pt x="15361" y="13637"/>
                    <a:pt x="15319" y="13619"/>
                  </a:cubicBezTo>
                  <a:cubicBezTo>
                    <a:pt x="14053" y="13078"/>
                    <a:pt x="12781" y="11850"/>
                    <a:pt x="11934" y="10786"/>
                  </a:cubicBezTo>
                  <a:cubicBezTo>
                    <a:pt x="11756" y="10562"/>
                    <a:pt x="11930" y="10269"/>
                    <a:pt x="12148" y="10269"/>
                  </a:cubicBezTo>
                  <a:close/>
                  <a:moveTo>
                    <a:pt x="7313" y="11197"/>
                  </a:moveTo>
                  <a:cubicBezTo>
                    <a:pt x="7406" y="11197"/>
                    <a:pt x="7500" y="11242"/>
                    <a:pt x="7565" y="11350"/>
                  </a:cubicBezTo>
                  <a:cubicBezTo>
                    <a:pt x="8353" y="12671"/>
                    <a:pt x="9295" y="13621"/>
                    <a:pt x="10380" y="14680"/>
                  </a:cubicBezTo>
                  <a:cubicBezTo>
                    <a:pt x="10605" y="14897"/>
                    <a:pt x="10401" y="15262"/>
                    <a:pt x="10144" y="15262"/>
                  </a:cubicBezTo>
                  <a:cubicBezTo>
                    <a:pt x="10091" y="15262"/>
                    <a:pt x="10036" y="15247"/>
                    <a:pt x="9982" y="15211"/>
                  </a:cubicBezTo>
                  <a:lnTo>
                    <a:pt x="9981" y="15211"/>
                  </a:lnTo>
                  <a:cubicBezTo>
                    <a:pt x="8725" y="14386"/>
                    <a:pt x="7679" y="13008"/>
                    <a:pt x="7016" y="11674"/>
                  </a:cubicBezTo>
                  <a:cubicBezTo>
                    <a:pt x="6892" y="11425"/>
                    <a:pt x="7102" y="11197"/>
                    <a:pt x="7313" y="11197"/>
                  </a:cubicBezTo>
                  <a:close/>
                  <a:moveTo>
                    <a:pt x="405" y="1"/>
                  </a:moveTo>
                  <a:cubicBezTo>
                    <a:pt x="273" y="36"/>
                    <a:pt x="138" y="80"/>
                    <a:pt x="1" y="118"/>
                  </a:cubicBezTo>
                  <a:cubicBezTo>
                    <a:pt x="1901" y="3803"/>
                    <a:pt x="3656" y="7568"/>
                    <a:pt x="5437" y="11313"/>
                  </a:cubicBezTo>
                  <a:cubicBezTo>
                    <a:pt x="6321" y="13164"/>
                    <a:pt x="7226" y="15652"/>
                    <a:pt x="9084" y="16769"/>
                  </a:cubicBezTo>
                  <a:cubicBezTo>
                    <a:pt x="9734" y="17159"/>
                    <a:pt x="10401" y="17325"/>
                    <a:pt x="11064" y="17325"/>
                  </a:cubicBezTo>
                  <a:cubicBezTo>
                    <a:pt x="13098" y="17325"/>
                    <a:pt x="15089" y="15756"/>
                    <a:pt x="16391" y="14259"/>
                  </a:cubicBezTo>
                  <a:cubicBezTo>
                    <a:pt x="17381" y="13118"/>
                    <a:pt x="18652" y="11459"/>
                    <a:pt x="17932" y="9793"/>
                  </a:cubicBezTo>
                  <a:cubicBezTo>
                    <a:pt x="17579" y="8963"/>
                    <a:pt x="15950" y="8226"/>
                    <a:pt x="15278" y="7747"/>
                  </a:cubicBezTo>
                  <a:cubicBezTo>
                    <a:pt x="13931" y="6781"/>
                    <a:pt x="12539" y="5884"/>
                    <a:pt x="11101" y="5055"/>
                  </a:cubicBezTo>
                  <a:cubicBezTo>
                    <a:pt x="7824" y="3157"/>
                    <a:pt x="4375" y="1690"/>
                    <a:pt x="791" y="485"/>
                  </a:cubicBezTo>
                  <a:cubicBezTo>
                    <a:pt x="542" y="406"/>
                    <a:pt x="419" y="205"/>
                    <a:pt x="40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1281;p41">
              <a:extLst>
                <a:ext uri="{FF2B5EF4-FFF2-40B4-BE49-F238E27FC236}">
                  <a16:creationId xmlns:a16="http://schemas.microsoft.com/office/drawing/2014/main" id="{049DDDD4-0D0A-0C73-A150-D6506EB23474}"/>
                </a:ext>
              </a:extLst>
            </p:cNvPr>
            <p:cNvSpPr/>
            <p:nvPr/>
          </p:nvSpPr>
          <p:spPr>
            <a:xfrm>
              <a:off x="1245782" y="1665322"/>
              <a:ext cx="218250" cy="371679"/>
            </a:xfrm>
            <a:custGeom>
              <a:avLst/>
              <a:gdLst/>
              <a:ahLst/>
              <a:cxnLst/>
              <a:rect l="l" t="t" r="r" b="b"/>
              <a:pathLst>
                <a:path w="12643" h="21531" extrusionOk="0">
                  <a:moveTo>
                    <a:pt x="8102" y="4968"/>
                  </a:moveTo>
                  <a:cubicBezTo>
                    <a:pt x="8209" y="4968"/>
                    <a:pt x="8309" y="5029"/>
                    <a:pt x="8339" y="5172"/>
                  </a:cubicBezTo>
                  <a:cubicBezTo>
                    <a:pt x="8589" y="6384"/>
                    <a:pt x="8765" y="7844"/>
                    <a:pt x="8357" y="9034"/>
                  </a:cubicBezTo>
                  <a:cubicBezTo>
                    <a:pt x="8309" y="9169"/>
                    <a:pt x="8188" y="9235"/>
                    <a:pt x="8071" y="9235"/>
                  </a:cubicBezTo>
                  <a:cubicBezTo>
                    <a:pt x="7931" y="9235"/>
                    <a:pt x="7796" y="9141"/>
                    <a:pt x="7794" y="8959"/>
                  </a:cubicBezTo>
                  <a:cubicBezTo>
                    <a:pt x="7792" y="7720"/>
                    <a:pt x="7977" y="6570"/>
                    <a:pt x="7791" y="5321"/>
                  </a:cubicBezTo>
                  <a:cubicBezTo>
                    <a:pt x="7762" y="5110"/>
                    <a:pt x="7940" y="4968"/>
                    <a:pt x="8102" y="4968"/>
                  </a:cubicBezTo>
                  <a:close/>
                  <a:moveTo>
                    <a:pt x="6193" y="8098"/>
                  </a:moveTo>
                  <a:cubicBezTo>
                    <a:pt x="6343" y="8098"/>
                    <a:pt x="6503" y="8233"/>
                    <a:pt x="6445" y="8408"/>
                  </a:cubicBezTo>
                  <a:cubicBezTo>
                    <a:pt x="5936" y="9940"/>
                    <a:pt x="5551" y="11580"/>
                    <a:pt x="4920" y="13058"/>
                  </a:cubicBezTo>
                  <a:cubicBezTo>
                    <a:pt x="4871" y="13174"/>
                    <a:pt x="4787" y="13221"/>
                    <a:pt x="4699" y="13221"/>
                  </a:cubicBezTo>
                  <a:cubicBezTo>
                    <a:pt x="4522" y="13221"/>
                    <a:pt x="4328" y="13033"/>
                    <a:pt x="4362" y="12827"/>
                  </a:cubicBezTo>
                  <a:cubicBezTo>
                    <a:pt x="4601" y="11268"/>
                    <a:pt x="5332" y="9642"/>
                    <a:pt x="5998" y="8221"/>
                  </a:cubicBezTo>
                  <a:cubicBezTo>
                    <a:pt x="6039" y="8134"/>
                    <a:pt x="6114" y="8098"/>
                    <a:pt x="6193" y="8098"/>
                  </a:cubicBezTo>
                  <a:close/>
                  <a:moveTo>
                    <a:pt x="9562" y="10509"/>
                  </a:moveTo>
                  <a:cubicBezTo>
                    <a:pt x="9662" y="10509"/>
                    <a:pt x="9761" y="10564"/>
                    <a:pt x="9790" y="10682"/>
                  </a:cubicBezTo>
                  <a:cubicBezTo>
                    <a:pt x="10090" y="11908"/>
                    <a:pt x="10141" y="13549"/>
                    <a:pt x="9575" y="14702"/>
                  </a:cubicBezTo>
                  <a:cubicBezTo>
                    <a:pt x="9521" y="14815"/>
                    <a:pt x="9413" y="14865"/>
                    <a:pt x="9302" y="14865"/>
                  </a:cubicBezTo>
                  <a:cubicBezTo>
                    <a:pt x="9124" y="14865"/>
                    <a:pt x="8939" y="14737"/>
                    <a:pt x="8954" y="14535"/>
                  </a:cubicBezTo>
                  <a:cubicBezTo>
                    <a:pt x="9017" y="13901"/>
                    <a:pt x="9221" y="13297"/>
                    <a:pt x="9281" y="12657"/>
                  </a:cubicBezTo>
                  <a:cubicBezTo>
                    <a:pt x="9344" y="12023"/>
                    <a:pt x="9325" y="11385"/>
                    <a:pt x="9311" y="10745"/>
                  </a:cubicBezTo>
                  <a:cubicBezTo>
                    <a:pt x="9311" y="10593"/>
                    <a:pt x="9438" y="10509"/>
                    <a:pt x="9562" y="10509"/>
                  </a:cubicBezTo>
                  <a:close/>
                  <a:moveTo>
                    <a:pt x="7430" y="13028"/>
                  </a:moveTo>
                  <a:cubicBezTo>
                    <a:pt x="7542" y="13028"/>
                    <a:pt x="7652" y="13129"/>
                    <a:pt x="7625" y="13268"/>
                  </a:cubicBezTo>
                  <a:cubicBezTo>
                    <a:pt x="7467" y="14041"/>
                    <a:pt x="7134" y="14789"/>
                    <a:pt x="6871" y="15524"/>
                  </a:cubicBezTo>
                  <a:cubicBezTo>
                    <a:pt x="6623" y="16214"/>
                    <a:pt x="6381" y="16903"/>
                    <a:pt x="6095" y="17578"/>
                  </a:cubicBezTo>
                  <a:cubicBezTo>
                    <a:pt x="6042" y="17701"/>
                    <a:pt x="5937" y="17752"/>
                    <a:pt x="5826" y="17752"/>
                  </a:cubicBezTo>
                  <a:cubicBezTo>
                    <a:pt x="5610" y="17752"/>
                    <a:pt x="5371" y="17556"/>
                    <a:pt x="5460" y="17314"/>
                  </a:cubicBezTo>
                  <a:cubicBezTo>
                    <a:pt x="5702" y="16625"/>
                    <a:pt x="6004" y="15960"/>
                    <a:pt x="6290" y="15286"/>
                  </a:cubicBezTo>
                  <a:cubicBezTo>
                    <a:pt x="6597" y="14566"/>
                    <a:pt x="6862" y="13791"/>
                    <a:pt x="7271" y="13123"/>
                  </a:cubicBezTo>
                  <a:cubicBezTo>
                    <a:pt x="7310" y="13056"/>
                    <a:pt x="7370" y="13028"/>
                    <a:pt x="7430" y="13028"/>
                  </a:cubicBezTo>
                  <a:close/>
                  <a:moveTo>
                    <a:pt x="3762" y="15455"/>
                  </a:moveTo>
                  <a:cubicBezTo>
                    <a:pt x="3970" y="15455"/>
                    <a:pt x="4183" y="15684"/>
                    <a:pt x="4068" y="15937"/>
                  </a:cubicBezTo>
                  <a:cubicBezTo>
                    <a:pt x="3624" y="16896"/>
                    <a:pt x="3087" y="17825"/>
                    <a:pt x="2596" y="18757"/>
                  </a:cubicBezTo>
                  <a:cubicBezTo>
                    <a:pt x="2545" y="18851"/>
                    <a:pt x="2468" y="18889"/>
                    <a:pt x="2390" y="18889"/>
                  </a:cubicBezTo>
                  <a:cubicBezTo>
                    <a:pt x="2221" y="18889"/>
                    <a:pt x="2048" y="18705"/>
                    <a:pt x="2145" y="18504"/>
                  </a:cubicBezTo>
                  <a:cubicBezTo>
                    <a:pt x="2595" y="17543"/>
                    <a:pt x="3014" y="16551"/>
                    <a:pt x="3512" y="15618"/>
                  </a:cubicBezTo>
                  <a:cubicBezTo>
                    <a:pt x="3573" y="15503"/>
                    <a:pt x="3667" y="15455"/>
                    <a:pt x="3762" y="15455"/>
                  </a:cubicBezTo>
                  <a:close/>
                  <a:moveTo>
                    <a:pt x="9161" y="16093"/>
                  </a:moveTo>
                  <a:cubicBezTo>
                    <a:pt x="9359" y="16093"/>
                    <a:pt x="9574" y="16268"/>
                    <a:pt x="9536" y="16528"/>
                  </a:cubicBezTo>
                  <a:cubicBezTo>
                    <a:pt x="9433" y="17280"/>
                    <a:pt x="9272" y="18021"/>
                    <a:pt x="9105" y="18763"/>
                  </a:cubicBezTo>
                  <a:cubicBezTo>
                    <a:pt x="9073" y="18909"/>
                    <a:pt x="8944" y="18976"/>
                    <a:pt x="8815" y="18976"/>
                  </a:cubicBezTo>
                  <a:cubicBezTo>
                    <a:pt x="8653" y="18976"/>
                    <a:pt x="8490" y="18871"/>
                    <a:pt x="8513" y="18682"/>
                  </a:cubicBezTo>
                  <a:cubicBezTo>
                    <a:pt x="8609" y="17899"/>
                    <a:pt x="8710" y="17115"/>
                    <a:pt x="8871" y="16347"/>
                  </a:cubicBezTo>
                  <a:cubicBezTo>
                    <a:pt x="8907" y="16169"/>
                    <a:pt x="9030" y="16093"/>
                    <a:pt x="9161" y="16093"/>
                  </a:cubicBezTo>
                  <a:close/>
                  <a:moveTo>
                    <a:pt x="8602" y="0"/>
                  </a:moveTo>
                  <a:cubicBezTo>
                    <a:pt x="7349" y="3425"/>
                    <a:pt x="5770" y="6715"/>
                    <a:pt x="4048" y="9918"/>
                  </a:cubicBezTo>
                  <a:cubicBezTo>
                    <a:pt x="3220" y="11462"/>
                    <a:pt x="2242" y="12942"/>
                    <a:pt x="1445" y="14498"/>
                  </a:cubicBezTo>
                  <a:cubicBezTo>
                    <a:pt x="1" y="17297"/>
                    <a:pt x="822" y="20223"/>
                    <a:pt x="4025" y="21156"/>
                  </a:cubicBezTo>
                  <a:cubicBezTo>
                    <a:pt x="4805" y="21385"/>
                    <a:pt x="5823" y="21531"/>
                    <a:pt x="6882" y="21531"/>
                  </a:cubicBezTo>
                  <a:cubicBezTo>
                    <a:pt x="9623" y="21531"/>
                    <a:pt x="12642" y="20557"/>
                    <a:pt x="12550" y="17532"/>
                  </a:cubicBezTo>
                  <a:cubicBezTo>
                    <a:pt x="12492" y="15590"/>
                    <a:pt x="11819" y="13508"/>
                    <a:pt x="11418" y="11614"/>
                  </a:cubicBezTo>
                  <a:cubicBezTo>
                    <a:pt x="10581" y="7717"/>
                    <a:pt x="9642" y="3846"/>
                    <a:pt x="860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1282;p41">
              <a:extLst>
                <a:ext uri="{FF2B5EF4-FFF2-40B4-BE49-F238E27FC236}">
                  <a16:creationId xmlns:a16="http://schemas.microsoft.com/office/drawing/2014/main" id="{1081FFCA-B1D5-C56D-AF35-DE78F64A0D92}"/>
                </a:ext>
              </a:extLst>
            </p:cNvPr>
            <p:cNvSpPr/>
            <p:nvPr/>
          </p:nvSpPr>
          <p:spPr>
            <a:xfrm>
              <a:off x="980419" y="1676837"/>
              <a:ext cx="348513" cy="251532"/>
            </a:xfrm>
            <a:custGeom>
              <a:avLst/>
              <a:gdLst/>
              <a:ahLst/>
              <a:cxnLst/>
              <a:rect l="l" t="t" r="r" b="b"/>
              <a:pathLst>
                <a:path w="20189" h="14571" extrusionOk="0">
                  <a:moveTo>
                    <a:pt x="15149" y="2524"/>
                  </a:moveTo>
                  <a:cubicBezTo>
                    <a:pt x="15397" y="2524"/>
                    <a:pt x="15547" y="2927"/>
                    <a:pt x="15286" y="3042"/>
                  </a:cubicBezTo>
                  <a:lnTo>
                    <a:pt x="15285" y="3042"/>
                  </a:lnTo>
                  <a:cubicBezTo>
                    <a:pt x="14064" y="3555"/>
                    <a:pt x="12792" y="3955"/>
                    <a:pt x="11538" y="4396"/>
                  </a:cubicBezTo>
                  <a:cubicBezTo>
                    <a:pt x="11509" y="4406"/>
                    <a:pt x="11482" y="4410"/>
                    <a:pt x="11457" y="4410"/>
                  </a:cubicBezTo>
                  <a:cubicBezTo>
                    <a:pt x="11226" y="4410"/>
                    <a:pt x="11162" y="4032"/>
                    <a:pt x="11412" y="3934"/>
                  </a:cubicBezTo>
                  <a:cubicBezTo>
                    <a:pt x="12624" y="3457"/>
                    <a:pt x="13835" y="2934"/>
                    <a:pt x="15074" y="2536"/>
                  </a:cubicBezTo>
                  <a:cubicBezTo>
                    <a:pt x="15100" y="2528"/>
                    <a:pt x="15125" y="2524"/>
                    <a:pt x="15149" y="2524"/>
                  </a:cubicBezTo>
                  <a:close/>
                  <a:moveTo>
                    <a:pt x="17522" y="3184"/>
                  </a:moveTo>
                  <a:cubicBezTo>
                    <a:pt x="17751" y="3184"/>
                    <a:pt x="17950" y="3458"/>
                    <a:pt x="17740" y="3662"/>
                  </a:cubicBezTo>
                  <a:lnTo>
                    <a:pt x="17738" y="3662"/>
                  </a:lnTo>
                  <a:cubicBezTo>
                    <a:pt x="16920" y="4420"/>
                    <a:pt x="16057" y="5144"/>
                    <a:pt x="15189" y="5843"/>
                  </a:cubicBezTo>
                  <a:cubicBezTo>
                    <a:pt x="15136" y="5887"/>
                    <a:pt x="15077" y="5906"/>
                    <a:pt x="15021" y="5906"/>
                  </a:cubicBezTo>
                  <a:cubicBezTo>
                    <a:pt x="14823" y="5906"/>
                    <a:pt x="14652" y="5672"/>
                    <a:pt x="14834" y="5498"/>
                  </a:cubicBezTo>
                  <a:cubicBezTo>
                    <a:pt x="15643" y="4729"/>
                    <a:pt x="16468" y="3968"/>
                    <a:pt x="17328" y="3258"/>
                  </a:cubicBezTo>
                  <a:cubicBezTo>
                    <a:pt x="17389" y="3206"/>
                    <a:pt x="17456" y="3184"/>
                    <a:pt x="17522" y="3184"/>
                  </a:cubicBezTo>
                  <a:close/>
                  <a:moveTo>
                    <a:pt x="6977" y="4442"/>
                  </a:moveTo>
                  <a:cubicBezTo>
                    <a:pt x="7236" y="4442"/>
                    <a:pt x="7400" y="4821"/>
                    <a:pt x="7129" y="4991"/>
                  </a:cubicBezTo>
                  <a:cubicBezTo>
                    <a:pt x="5908" y="5778"/>
                    <a:pt x="4640" y="6512"/>
                    <a:pt x="3381" y="7229"/>
                  </a:cubicBezTo>
                  <a:cubicBezTo>
                    <a:pt x="3334" y="7255"/>
                    <a:pt x="3288" y="7267"/>
                    <a:pt x="3246" y="7267"/>
                  </a:cubicBezTo>
                  <a:cubicBezTo>
                    <a:pt x="3012" y="7267"/>
                    <a:pt x="2867" y="6923"/>
                    <a:pt x="3108" y="6767"/>
                  </a:cubicBezTo>
                  <a:cubicBezTo>
                    <a:pt x="4324" y="5988"/>
                    <a:pt x="5564" y="5202"/>
                    <a:pt x="6830" y="4483"/>
                  </a:cubicBezTo>
                  <a:cubicBezTo>
                    <a:pt x="6881" y="4454"/>
                    <a:pt x="6931" y="4442"/>
                    <a:pt x="6977" y="4442"/>
                  </a:cubicBezTo>
                  <a:close/>
                  <a:moveTo>
                    <a:pt x="12089" y="4941"/>
                  </a:moveTo>
                  <a:cubicBezTo>
                    <a:pt x="12326" y="4941"/>
                    <a:pt x="12469" y="5288"/>
                    <a:pt x="12224" y="5462"/>
                  </a:cubicBezTo>
                  <a:lnTo>
                    <a:pt x="12223" y="5462"/>
                  </a:lnTo>
                  <a:cubicBezTo>
                    <a:pt x="10956" y="6350"/>
                    <a:pt x="9486" y="6984"/>
                    <a:pt x="8032" y="7500"/>
                  </a:cubicBezTo>
                  <a:cubicBezTo>
                    <a:pt x="8001" y="7510"/>
                    <a:pt x="7972" y="7515"/>
                    <a:pt x="7944" y="7515"/>
                  </a:cubicBezTo>
                  <a:cubicBezTo>
                    <a:pt x="7694" y="7515"/>
                    <a:pt x="7625" y="7111"/>
                    <a:pt x="7898" y="7006"/>
                  </a:cubicBezTo>
                  <a:cubicBezTo>
                    <a:pt x="9321" y="6445"/>
                    <a:pt x="10610" y="5714"/>
                    <a:pt x="11946" y="4981"/>
                  </a:cubicBezTo>
                  <a:cubicBezTo>
                    <a:pt x="11995" y="4953"/>
                    <a:pt x="12044" y="4941"/>
                    <a:pt x="12089" y="4941"/>
                  </a:cubicBezTo>
                  <a:close/>
                  <a:moveTo>
                    <a:pt x="12104" y="7328"/>
                  </a:moveTo>
                  <a:cubicBezTo>
                    <a:pt x="12356" y="7328"/>
                    <a:pt x="12578" y="7698"/>
                    <a:pt x="12347" y="7888"/>
                  </a:cubicBezTo>
                  <a:cubicBezTo>
                    <a:pt x="11181" y="8829"/>
                    <a:pt x="9806" y="9490"/>
                    <a:pt x="8364" y="9877"/>
                  </a:cubicBezTo>
                  <a:cubicBezTo>
                    <a:pt x="8338" y="9884"/>
                    <a:pt x="8312" y="9887"/>
                    <a:pt x="8289" y="9887"/>
                  </a:cubicBezTo>
                  <a:cubicBezTo>
                    <a:pt x="8030" y="9887"/>
                    <a:pt x="7957" y="9489"/>
                    <a:pt x="8232" y="9389"/>
                  </a:cubicBezTo>
                  <a:cubicBezTo>
                    <a:pt x="9600" y="8904"/>
                    <a:pt x="10777" y="8228"/>
                    <a:pt x="11947" y="7381"/>
                  </a:cubicBezTo>
                  <a:cubicBezTo>
                    <a:pt x="11998" y="7344"/>
                    <a:pt x="12052" y="7328"/>
                    <a:pt x="12104" y="7328"/>
                  </a:cubicBezTo>
                  <a:close/>
                  <a:moveTo>
                    <a:pt x="6006" y="8940"/>
                  </a:moveTo>
                  <a:cubicBezTo>
                    <a:pt x="6258" y="8940"/>
                    <a:pt x="6411" y="9332"/>
                    <a:pt x="6156" y="9525"/>
                  </a:cubicBezTo>
                  <a:cubicBezTo>
                    <a:pt x="5397" y="10086"/>
                    <a:pt x="4589" y="10587"/>
                    <a:pt x="3807" y="11115"/>
                  </a:cubicBezTo>
                  <a:cubicBezTo>
                    <a:pt x="3759" y="11148"/>
                    <a:pt x="3712" y="11162"/>
                    <a:pt x="3669" y="11162"/>
                  </a:cubicBezTo>
                  <a:cubicBezTo>
                    <a:pt x="3462" y="11162"/>
                    <a:pt x="3336" y="10840"/>
                    <a:pt x="3549" y="10683"/>
                  </a:cubicBezTo>
                  <a:cubicBezTo>
                    <a:pt x="4307" y="10120"/>
                    <a:pt x="5056" y="9522"/>
                    <a:pt x="5844" y="8993"/>
                  </a:cubicBezTo>
                  <a:cubicBezTo>
                    <a:pt x="5900" y="8956"/>
                    <a:pt x="5955" y="8940"/>
                    <a:pt x="6006" y="8940"/>
                  </a:cubicBezTo>
                  <a:close/>
                  <a:moveTo>
                    <a:pt x="10906" y="9794"/>
                  </a:moveTo>
                  <a:cubicBezTo>
                    <a:pt x="11157" y="9794"/>
                    <a:pt x="11373" y="10169"/>
                    <a:pt x="11152" y="10371"/>
                  </a:cubicBezTo>
                  <a:lnTo>
                    <a:pt x="11152" y="10372"/>
                  </a:lnTo>
                  <a:cubicBezTo>
                    <a:pt x="10148" y="11288"/>
                    <a:pt x="8785" y="11973"/>
                    <a:pt x="7450" y="12236"/>
                  </a:cubicBezTo>
                  <a:cubicBezTo>
                    <a:pt x="7440" y="12238"/>
                    <a:pt x="7430" y="12239"/>
                    <a:pt x="7421" y="12239"/>
                  </a:cubicBezTo>
                  <a:cubicBezTo>
                    <a:pt x="7269" y="12239"/>
                    <a:pt x="7159" y="12011"/>
                    <a:pt x="7328" y="11934"/>
                  </a:cubicBezTo>
                  <a:cubicBezTo>
                    <a:pt x="8581" y="11345"/>
                    <a:pt x="9638" y="10696"/>
                    <a:pt x="10742" y="9852"/>
                  </a:cubicBezTo>
                  <a:cubicBezTo>
                    <a:pt x="10796" y="9812"/>
                    <a:pt x="10852" y="9794"/>
                    <a:pt x="10906" y="9794"/>
                  </a:cubicBezTo>
                  <a:close/>
                  <a:moveTo>
                    <a:pt x="20189" y="0"/>
                  </a:moveTo>
                  <a:cubicBezTo>
                    <a:pt x="13479" y="1944"/>
                    <a:pt x="6752" y="3827"/>
                    <a:pt x="1" y="5568"/>
                  </a:cubicBezTo>
                  <a:cubicBezTo>
                    <a:pt x="1022" y="8192"/>
                    <a:pt x="2154" y="10853"/>
                    <a:pt x="4069" y="12967"/>
                  </a:cubicBezTo>
                  <a:cubicBezTo>
                    <a:pt x="5114" y="14117"/>
                    <a:pt x="6156" y="14571"/>
                    <a:pt x="7173" y="14571"/>
                  </a:cubicBezTo>
                  <a:cubicBezTo>
                    <a:pt x="9080" y="14571"/>
                    <a:pt x="10900" y="12979"/>
                    <a:pt x="12490" y="11402"/>
                  </a:cubicBezTo>
                  <a:cubicBezTo>
                    <a:pt x="15791" y="8132"/>
                    <a:pt x="18355" y="4252"/>
                    <a:pt x="2018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1283;p41">
              <a:extLst>
                <a:ext uri="{FF2B5EF4-FFF2-40B4-BE49-F238E27FC236}">
                  <a16:creationId xmlns:a16="http://schemas.microsoft.com/office/drawing/2014/main" id="{66FA5D2E-47B9-E68C-4B40-C072DE7EE42E}"/>
                </a:ext>
              </a:extLst>
            </p:cNvPr>
            <p:cNvSpPr/>
            <p:nvPr/>
          </p:nvSpPr>
          <p:spPr>
            <a:xfrm>
              <a:off x="887855" y="1786006"/>
              <a:ext cx="435740" cy="365171"/>
            </a:xfrm>
            <a:custGeom>
              <a:avLst/>
              <a:gdLst/>
              <a:ahLst/>
              <a:cxnLst/>
              <a:rect l="l" t="t" r="r" b="b"/>
              <a:pathLst>
                <a:path w="25242" h="21154" extrusionOk="0">
                  <a:moveTo>
                    <a:pt x="2458" y="0"/>
                  </a:moveTo>
                  <a:lnTo>
                    <a:pt x="2458" y="0"/>
                  </a:lnTo>
                  <a:cubicBezTo>
                    <a:pt x="1638" y="209"/>
                    <a:pt x="824" y="423"/>
                    <a:pt x="1" y="627"/>
                  </a:cubicBezTo>
                  <a:cubicBezTo>
                    <a:pt x="3594" y="7853"/>
                    <a:pt x="6665" y="15209"/>
                    <a:pt x="14500" y="18830"/>
                  </a:cubicBezTo>
                  <a:cubicBezTo>
                    <a:pt x="17843" y="20381"/>
                    <a:pt x="21501" y="21062"/>
                    <a:pt x="25211" y="21153"/>
                  </a:cubicBezTo>
                  <a:lnTo>
                    <a:pt x="25241" y="19389"/>
                  </a:lnTo>
                  <a:cubicBezTo>
                    <a:pt x="21697" y="19293"/>
                    <a:pt x="18230" y="18547"/>
                    <a:pt x="15121" y="16851"/>
                  </a:cubicBezTo>
                  <a:cubicBezTo>
                    <a:pt x="8845" y="13410"/>
                    <a:pt x="4628" y="6776"/>
                    <a:pt x="2409" y="140"/>
                  </a:cubicBezTo>
                  <a:cubicBezTo>
                    <a:pt x="2386" y="79"/>
                    <a:pt x="2414" y="32"/>
                    <a:pt x="24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1284;p41">
              <a:extLst>
                <a:ext uri="{FF2B5EF4-FFF2-40B4-BE49-F238E27FC236}">
                  <a16:creationId xmlns:a16="http://schemas.microsoft.com/office/drawing/2014/main" id="{F959525F-BD1C-8F92-29DC-420241422080}"/>
                </a:ext>
              </a:extLst>
            </p:cNvPr>
            <p:cNvSpPr/>
            <p:nvPr/>
          </p:nvSpPr>
          <p:spPr>
            <a:xfrm>
              <a:off x="1323068" y="1512720"/>
              <a:ext cx="631341" cy="638661"/>
            </a:xfrm>
            <a:custGeom>
              <a:avLst/>
              <a:gdLst/>
              <a:ahLst/>
              <a:cxnLst/>
              <a:rect l="l" t="t" r="r" b="b"/>
              <a:pathLst>
                <a:path w="36573" h="36997" extrusionOk="0">
                  <a:moveTo>
                    <a:pt x="32627" y="0"/>
                  </a:moveTo>
                  <a:lnTo>
                    <a:pt x="32627" y="0"/>
                  </a:lnTo>
                  <a:cubicBezTo>
                    <a:pt x="31960" y="189"/>
                    <a:pt x="31292" y="390"/>
                    <a:pt x="30620" y="586"/>
                  </a:cubicBezTo>
                  <a:cubicBezTo>
                    <a:pt x="33448" y="6379"/>
                    <a:pt x="33635" y="13231"/>
                    <a:pt x="30948" y="19149"/>
                  </a:cubicBezTo>
                  <a:cubicBezTo>
                    <a:pt x="27707" y="26283"/>
                    <a:pt x="20507" y="30545"/>
                    <a:pt x="13340" y="32976"/>
                  </a:cubicBezTo>
                  <a:cubicBezTo>
                    <a:pt x="9438" y="34302"/>
                    <a:pt x="5067" y="35229"/>
                    <a:pt x="777" y="35229"/>
                  </a:cubicBezTo>
                  <a:cubicBezTo>
                    <a:pt x="528" y="35229"/>
                    <a:pt x="279" y="35226"/>
                    <a:pt x="30" y="35220"/>
                  </a:cubicBezTo>
                  <a:lnTo>
                    <a:pt x="0" y="36984"/>
                  </a:lnTo>
                  <a:cubicBezTo>
                    <a:pt x="302" y="36992"/>
                    <a:pt x="605" y="36996"/>
                    <a:pt x="908" y="36996"/>
                  </a:cubicBezTo>
                  <a:cubicBezTo>
                    <a:pt x="4797" y="36996"/>
                    <a:pt x="8719" y="36358"/>
                    <a:pt x="12354" y="35389"/>
                  </a:cubicBezTo>
                  <a:cubicBezTo>
                    <a:pt x="20159" y="33307"/>
                    <a:pt x="27869" y="28980"/>
                    <a:pt x="32084" y="21850"/>
                  </a:cubicBezTo>
                  <a:cubicBezTo>
                    <a:pt x="36000" y="15222"/>
                    <a:pt x="36572" y="7025"/>
                    <a:pt x="32697" y="283"/>
                  </a:cubicBezTo>
                  <a:cubicBezTo>
                    <a:pt x="32648" y="198"/>
                    <a:pt x="32623" y="100"/>
                    <a:pt x="3262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1285;p41">
              <a:extLst>
                <a:ext uri="{FF2B5EF4-FFF2-40B4-BE49-F238E27FC236}">
                  <a16:creationId xmlns:a16="http://schemas.microsoft.com/office/drawing/2014/main" id="{629E84E6-00A8-7ED8-EBDB-B037606D5E2B}"/>
                </a:ext>
              </a:extLst>
            </p:cNvPr>
            <p:cNvSpPr/>
            <p:nvPr/>
          </p:nvSpPr>
          <p:spPr>
            <a:xfrm>
              <a:off x="866225" y="1483287"/>
              <a:ext cx="1109530" cy="694211"/>
            </a:xfrm>
            <a:custGeom>
              <a:avLst/>
              <a:gdLst/>
              <a:ahLst/>
              <a:cxnLst/>
              <a:rect l="l" t="t" r="r" b="b"/>
              <a:pathLst>
                <a:path w="64274" h="40215" extrusionOk="0">
                  <a:moveTo>
                    <a:pt x="53616" y="3597"/>
                  </a:moveTo>
                  <a:cubicBezTo>
                    <a:pt x="54319" y="5117"/>
                    <a:pt x="55572" y="7930"/>
                    <a:pt x="55179" y="9482"/>
                  </a:cubicBezTo>
                  <a:cubicBezTo>
                    <a:pt x="54997" y="10209"/>
                    <a:pt x="54649" y="10689"/>
                    <a:pt x="54116" y="10948"/>
                  </a:cubicBezTo>
                  <a:cubicBezTo>
                    <a:pt x="53781" y="11111"/>
                    <a:pt x="53392" y="11179"/>
                    <a:pt x="52973" y="11179"/>
                  </a:cubicBezTo>
                  <a:cubicBezTo>
                    <a:pt x="51555" y="11179"/>
                    <a:pt x="49796" y="10399"/>
                    <a:pt x="48639" y="9885"/>
                  </a:cubicBezTo>
                  <a:cubicBezTo>
                    <a:pt x="48389" y="9775"/>
                    <a:pt x="48168" y="9677"/>
                    <a:pt x="47983" y="9601"/>
                  </a:cubicBezTo>
                  <a:lnTo>
                    <a:pt x="47670" y="9472"/>
                  </a:lnTo>
                  <a:cubicBezTo>
                    <a:pt x="45561" y="8606"/>
                    <a:pt x="43393" y="7714"/>
                    <a:pt x="41097" y="7287"/>
                  </a:cubicBezTo>
                  <a:cubicBezTo>
                    <a:pt x="45273" y="6050"/>
                    <a:pt x="49446" y="4819"/>
                    <a:pt x="53616" y="3597"/>
                  </a:cubicBezTo>
                  <a:close/>
                  <a:moveTo>
                    <a:pt x="26303" y="11650"/>
                  </a:moveTo>
                  <a:lnTo>
                    <a:pt x="26303" y="11650"/>
                  </a:lnTo>
                  <a:cubicBezTo>
                    <a:pt x="24455" y="15762"/>
                    <a:pt x="21969" y="19381"/>
                    <a:pt x="18907" y="22414"/>
                  </a:cubicBezTo>
                  <a:cubicBezTo>
                    <a:pt x="17288" y="24020"/>
                    <a:pt x="15549" y="25501"/>
                    <a:pt x="13788" y="25501"/>
                  </a:cubicBezTo>
                  <a:cubicBezTo>
                    <a:pt x="13761" y="25501"/>
                    <a:pt x="13733" y="25501"/>
                    <a:pt x="13707" y="25500"/>
                  </a:cubicBezTo>
                  <a:cubicBezTo>
                    <a:pt x="12711" y="25474"/>
                    <a:pt x="11792" y="24980"/>
                    <a:pt x="10892" y="23990"/>
                  </a:cubicBezTo>
                  <a:cubicBezTo>
                    <a:pt x="9074" y="21984"/>
                    <a:pt x="7960" y="19438"/>
                    <a:pt x="6992" y="16973"/>
                  </a:cubicBezTo>
                  <a:cubicBezTo>
                    <a:pt x="12800" y="15471"/>
                    <a:pt x="18960" y="13773"/>
                    <a:pt x="26303" y="11650"/>
                  </a:cubicBezTo>
                  <a:close/>
                  <a:moveTo>
                    <a:pt x="34933" y="9612"/>
                  </a:moveTo>
                  <a:lnTo>
                    <a:pt x="34933" y="9612"/>
                  </a:lnTo>
                  <a:cubicBezTo>
                    <a:pt x="34957" y="9622"/>
                    <a:pt x="34981" y="9632"/>
                    <a:pt x="35007" y="9640"/>
                  </a:cubicBezTo>
                  <a:cubicBezTo>
                    <a:pt x="38863" y="10936"/>
                    <a:pt x="42219" y="12422"/>
                    <a:pt x="45266" y="14187"/>
                  </a:cubicBezTo>
                  <a:cubicBezTo>
                    <a:pt x="46688" y="15005"/>
                    <a:pt x="48085" y="15906"/>
                    <a:pt x="49420" y="16865"/>
                  </a:cubicBezTo>
                  <a:cubicBezTo>
                    <a:pt x="49605" y="16996"/>
                    <a:pt x="49860" y="17147"/>
                    <a:pt x="50140" y="17313"/>
                  </a:cubicBezTo>
                  <a:cubicBezTo>
                    <a:pt x="50823" y="17717"/>
                    <a:pt x="51756" y="18269"/>
                    <a:pt x="51980" y="18794"/>
                  </a:cubicBezTo>
                  <a:cubicBezTo>
                    <a:pt x="52602" y="20234"/>
                    <a:pt x="51573" y="21710"/>
                    <a:pt x="50486" y="22965"/>
                  </a:cubicBezTo>
                  <a:cubicBezTo>
                    <a:pt x="49783" y="23772"/>
                    <a:pt x="47682" y="25938"/>
                    <a:pt x="45382" y="25938"/>
                  </a:cubicBezTo>
                  <a:cubicBezTo>
                    <a:pt x="44773" y="25938"/>
                    <a:pt x="44150" y="25786"/>
                    <a:pt x="43535" y="25417"/>
                  </a:cubicBezTo>
                  <a:cubicBezTo>
                    <a:pt x="42024" y="24509"/>
                    <a:pt x="41157" y="22609"/>
                    <a:pt x="40392" y="20935"/>
                  </a:cubicBezTo>
                  <a:cubicBezTo>
                    <a:pt x="40257" y="20641"/>
                    <a:pt x="40126" y="20354"/>
                    <a:pt x="39996" y="20081"/>
                  </a:cubicBezTo>
                  <a:lnTo>
                    <a:pt x="39088" y="18168"/>
                  </a:lnTo>
                  <a:cubicBezTo>
                    <a:pt x="37752" y="15351"/>
                    <a:pt x="36374" y="12445"/>
                    <a:pt x="34933" y="9612"/>
                  </a:cubicBezTo>
                  <a:close/>
                  <a:moveTo>
                    <a:pt x="30545" y="11464"/>
                  </a:moveTo>
                  <a:cubicBezTo>
                    <a:pt x="31515" y="15113"/>
                    <a:pt x="32384" y="18726"/>
                    <a:pt x="33129" y="22216"/>
                  </a:cubicBezTo>
                  <a:cubicBezTo>
                    <a:pt x="33242" y="22751"/>
                    <a:pt x="33377" y="23300"/>
                    <a:pt x="33513" y="23858"/>
                  </a:cubicBezTo>
                  <a:cubicBezTo>
                    <a:pt x="33858" y="25263"/>
                    <a:pt x="34214" y="26719"/>
                    <a:pt x="34255" y="28086"/>
                  </a:cubicBezTo>
                  <a:cubicBezTo>
                    <a:pt x="34290" y="29168"/>
                    <a:pt x="33894" y="30037"/>
                    <a:pt x="33080" y="30664"/>
                  </a:cubicBezTo>
                  <a:cubicBezTo>
                    <a:pt x="32006" y="31494"/>
                    <a:pt x="30399" y="31797"/>
                    <a:pt x="28891" y="31797"/>
                  </a:cubicBezTo>
                  <a:cubicBezTo>
                    <a:pt x="27837" y="31797"/>
                    <a:pt x="26832" y="31649"/>
                    <a:pt x="26090" y="31430"/>
                  </a:cubicBezTo>
                  <a:cubicBezTo>
                    <a:pt x="24743" y="31039"/>
                    <a:pt x="23788" y="30265"/>
                    <a:pt x="23327" y="29192"/>
                  </a:cubicBezTo>
                  <a:cubicBezTo>
                    <a:pt x="22824" y="28017"/>
                    <a:pt x="22950" y="26591"/>
                    <a:pt x="23682" y="25171"/>
                  </a:cubicBezTo>
                  <a:cubicBezTo>
                    <a:pt x="24111" y="24333"/>
                    <a:pt x="24604" y="23499"/>
                    <a:pt x="25080" y="22692"/>
                  </a:cubicBezTo>
                  <a:cubicBezTo>
                    <a:pt x="25485" y="22011"/>
                    <a:pt x="25902" y="21305"/>
                    <a:pt x="26281" y="20595"/>
                  </a:cubicBezTo>
                  <a:cubicBezTo>
                    <a:pt x="28060" y="17289"/>
                    <a:pt x="29459" y="14292"/>
                    <a:pt x="30545" y="11464"/>
                  </a:cubicBezTo>
                  <a:close/>
                  <a:moveTo>
                    <a:pt x="55894" y="2930"/>
                  </a:moveTo>
                  <a:cubicBezTo>
                    <a:pt x="58052" y="7385"/>
                    <a:pt x="58525" y="12463"/>
                    <a:pt x="57222" y="17260"/>
                  </a:cubicBezTo>
                  <a:cubicBezTo>
                    <a:pt x="56881" y="18527"/>
                    <a:pt x="56415" y="19758"/>
                    <a:pt x="55836" y="20935"/>
                  </a:cubicBezTo>
                  <a:cubicBezTo>
                    <a:pt x="52207" y="28253"/>
                    <a:pt x="44043" y="32018"/>
                    <a:pt x="37831" y="33888"/>
                  </a:cubicBezTo>
                  <a:cubicBezTo>
                    <a:pt x="34794" y="34800"/>
                    <a:pt x="30933" y="35631"/>
                    <a:pt x="26946" y="35631"/>
                  </a:cubicBezTo>
                  <a:cubicBezTo>
                    <a:pt x="24221" y="35631"/>
                    <a:pt x="21437" y="35242"/>
                    <a:pt x="18817" y="34226"/>
                  </a:cubicBezTo>
                  <a:cubicBezTo>
                    <a:pt x="17758" y="33813"/>
                    <a:pt x="16754" y="33314"/>
                    <a:pt x="15833" y="32742"/>
                  </a:cubicBezTo>
                  <a:cubicBezTo>
                    <a:pt x="10207" y="29229"/>
                    <a:pt x="6926" y="23147"/>
                    <a:pt x="4306" y="17674"/>
                  </a:cubicBezTo>
                  <a:cubicBezTo>
                    <a:pt x="4741" y="17564"/>
                    <a:pt x="5173" y="17449"/>
                    <a:pt x="5607" y="17334"/>
                  </a:cubicBezTo>
                  <a:lnTo>
                    <a:pt x="5880" y="17262"/>
                  </a:lnTo>
                  <a:cubicBezTo>
                    <a:pt x="6609" y="20361"/>
                    <a:pt x="8870" y="25486"/>
                    <a:pt x="12158" y="26930"/>
                  </a:cubicBezTo>
                  <a:cubicBezTo>
                    <a:pt x="12740" y="27186"/>
                    <a:pt x="13326" y="27314"/>
                    <a:pt x="13913" y="27314"/>
                  </a:cubicBezTo>
                  <a:cubicBezTo>
                    <a:pt x="14708" y="27314"/>
                    <a:pt x="15504" y="27080"/>
                    <a:pt x="16296" y="26614"/>
                  </a:cubicBezTo>
                  <a:cubicBezTo>
                    <a:pt x="22800" y="22771"/>
                    <a:pt x="26737" y="14587"/>
                    <a:pt x="28174" y="11108"/>
                  </a:cubicBezTo>
                  <a:lnTo>
                    <a:pt x="29410" y="10741"/>
                  </a:lnTo>
                  <a:lnTo>
                    <a:pt x="29410" y="10741"/>
                  </a:lnTo>
                  <a:cubicBezTo>
                    <a:pt x="29220" y="11147"/>
                    <a:pt x="29029" y="11551"/>
                    <a:pt x="28839" y="11956"/>
                  </a:cubicBezTo>
                  <a:cubicBezTo>
                    <a:pt x="27768" y="14238"/>
                    <a:pt x="26660" y="16600"/>
                    <a:pt x="25460" y="18864"/>
                  </a:cubicBezTo>
                  <a:cubicBezTo>
                    <a:pt x="25014" y="19708"/>
                    <a:pt x="24486" y="20563"/>
                    <a:pt x="23978" y="21388"/>
                  </a:cubicBezTo>
                  <a:cubicBezTo>
                    <a:pt x="23076" y="22853"/>
                    <a:pt x="22143" y="24366"/>
                    <a:pt x="21550" y="25968"/>
                  </a:cubicBezTo>
                  <a:cubicBezTo>
                    <a:pt x="20821" y="27929"/>
                    <a:pt x="21196" y="29784"/>
                    <a:pt x="22604" y="31190"/>
                  </a:cubicBezTo>
                  <a:cubicBezTo>
                    <a:pt x="23570" y="32155"/>
                    <a:pt x="24975" y="32851"/>
                    <a:pt x="26559" y="33147"/>
                  </a:cubicBezTo>
                  <a:cubicBezTo>
                    <a:pt x="27304" y="33288"/>
                    <a:pt x="28144" y="33368"/>
                    <a:pt x="29007" y="33368"/>
                  </a:cubicBezTo>
                  <a:cubicBezTo>
                    <a:pt x="31021" y="33368"/>
                    <a:pt x="33158" y="32933"/>
                    <a:pt x="34496" y="31829"/>
                  </a:cubicBezTo>
                  <a:cubicBezTo>
                    <a:pt x="35436" y="31052"/>
                    <a:pt x="35915" y="30023"/>
                    <a:pt x="35918" y="28771"/>
                  </a:cubicBezTo>
                  <a:cubicBezTo>
                    <a:pt x="35923" y="26787"/>
                    <a:pt x="35402" y="24717"/>
                    <a:pt x="34898" y="22716"/>
                  </a:cubicBezTo>
                  <a:cubicBezTo>
                    <a:pt x="34723" y="22023"/>
                    <a:pt x="34549" y="21339"/>
                    <a:pt x="34405" y="20674"/>
                  </a:cubicBezTo>
                  <a:cubicBezTo>
                    <a:pt x="33653" y="17239"/>
                    <a:pt x="32776" y="13663"/>
                    <a:pt x="31796" y="10040"/>
                  </a:cubicBezTo>
                  <a:lnTo>
                    <a:pt x="33434" y="9559"/>
                  </a:lnTo>
                  <a:cubicBezTo>
                    <a:pt x="34626" y="12313"/>
                    <a:pt x="35924" y="15074"/>
                    <a:pt x="37180" y="17748"/>
                  </a:cubicBezTo>
                  <a:lnTo>
                    <a:pt x="37355" y="18119"/>
                  </a:lnTo>
                  <a:cubicBezTo>
                    <a:pt x="37619" y="18682"/>
                    <a:pt x="37875" y="19278"/>
                    <a:pt x="38136" y="19886"/>
                  </a:cubicBezTo>
                  <a:cubicBezTo>
                    <a:pt x="39069" y="22054"/>
                    <a:pt x="40032" y="24296"/>
                    <a:pt x="41641" y="25870"/>
                  </a:cubicBezTo>
                  <a:cubicBezTo>
                    <a:pt x="42734" y="26940"/>
                    <a:pt x="43986" y="27482"/>
                    <a:pt x="45361" y="27482"/>
                  </a:cubicBezTo>
                  <a:cubicBezTo>
                    <a:pt x="45425" y="27482"/>
                    <a:pt x="45488" y="27480"/>
                    <a:pt x="45552" y="27478"/>
                  </a:cubicBezTo>
                  <a:cubicBezTo>
                    <a:pt x="47560" y="27405"/>
                    <a:pt x="49777" y="26154"/>
                    <a:pt x="51638" y="24047"/>
                  </a:cubicBezTo>
                  <a:cubicBezTo>
                    <a:pt x="52829" y="22694"/>
                    <a:pt x="54178" y="20939"/>
                    <a:pt x="54035" y="19356"/>
                  </a:cubicBezTo>
                  <a:cubicBezTo>
                    <a:pt x="53991" y="18866"/>
                    <a:pt x="53787" y="18403"/>
                    <a:pt x="53408" y="17942"/>
                  </a:cubicBezTo>
                  <a:cubicBezTo>
                    <a:pt x="52873" y="17290"/>
                    <a:pt x="52083" y="16762"/>
                    <a:pt x="51386" y="16296"/>
                  </a:cubicBezTo>
                  <a:cubicBezTo>
                    <a:pt x="51131" y="16125"/>
                    <a:pt x="50886" y="15962"/>
                    <a:pt x="50671" y="15803"/>
                  </a:cubicBezTo>
                  <a:cubicBezTo>
                    <a:pt x="46493" y="12722"/>
                    <a:pt x="41865" y="10278"/>
                    <a:pt x="36905" y="8529"/>
                  </a:cubicBezTo>
                  <a:lnTo>
                    <a:pt x="39126" y="7874"/>
                  </a:lnTo>
                  <a:cubicBezTo>
                    <a:pt x="39128" y="7879"/>
                    <a:pt x="39131" y="7883"/>
                    <a:pt x="39134" y="7889"/>
                  </a:cubicBezTo>
                  <a:cubicBezTo>
                    <a:pt x="39203" y="8019"/>
                    <a:pt x="39326" y="8114"/>
                    <a:pt x="39470" y="8146"/>
                  </a:cubicBezTo>
                  <a:cubicBezTo>
                    <a:pt x="42136" y="8772"/>
                    <a:pt x="44549" y="9797"/>
                    <a:pt x="47105" y="10884"/>
                  </a:cubicBezTo>
                  <a:lnTo>
                    <a:pt x="48224" y="11357"/>
                  </a:lnTo>
                  <a:cubicBezTo>
                    <a:pt x="48416" y="11436"/>
                    <a:pt x="48611" y="11520"/>
                    <a:pt x="48809" y="11604"/>
                  </a:cubicBezTo>
                  <a:cubicBezTo>
                    <a:pt x="50181" y="12189"/>
                    <a:pt x="51699" y="12837"/>
                    <a:pt x="53214" y="12837"/>
                  </a:cubicBezTo>
                  <a:cubicBezTo>
                    <a:pt x="53575" y="12837"/>
                    <a:pt x="53934" y="12800"/>
                    <a:pt x="54292" y="12717"/>
                  </a:cubicBezTo>
                  <a:cubicBezTo>
                    <a:pt x="55304" y="12480"/>
                    <a:pt x="56021" y="11937"/>
                    <a:pt x="56423" y="11100"/>
                  </a:cubicBezTo>
                  <a:cubicBezTo>
                    <a:pt x="57462" y="8941"/>
                    <a:pt x="56119" y="5315"/>
                    <a:pt x="55120" y="3157"/>
                  </a:cubicBezTo>
                  <a:lnTo>
                    <a:pt x="55894" y="2930"/>
                  </a:lnTo>
                  <a:close/>
                  <a:moveTo>
                    <a:pt x="58881" y="2056"/>
                  </a:moveTo>
                  <a:cubicBezTo>
                    <a:pt x="58891" y="2081"/>
                    <a:pt x="58903" y="2104"/>
                    <a:pt x="58916" y="2127"/>
                  </a:cubicBezTo>
                  <a:cubicBezTo>
                    <a:pt x="62556" y="8459"/>
                    <a:pt x="62323" y="16614"/>
                    <a:pt x="58306" y="23411"/>
                  </a:cubicBezTo>
                  <a:cubicBezTo>
                    <a:pt x="54598" y="29685"/>
                    <a:pt x="47652" y="34446"/>
                    <a:pt x="38745" y="36822"/>
                  </a:cubicBezTo>
                  <a:cubicBezTo>
                    <a:pt x="34764" y="37884"/>
                    <a:pt x="30945" y="38420"/>
                    <a:pt x="27376" y="38420"/>
                  </a:cubicBezTo>
                  <a:cubicBezTo>
                    <a:pt x="27073" y="38420"/>
                    <a:pt x="26771" y="38417"/>
                    <a:pt x="26471" y="38409"/>
                  </a:cubicBezTo>
                  <a:cubicBezTo>
                    <a:pt x="22515" y="38312"/>
                    <a:pt x="18949" y="37539"/>
                    <a:pt x="15871" y="36112"/>
                  </a:cubicBezTo>
                  <a:cubicBezTo>
                    <a:pt x="8765" y="32828"/>
                    <a:pt x="5662" y="26502"/>
                    <a:pt x="2376" y="19805"/>
                  </a:cubicBezTo>
                  <a:cubicBezTo>
                    <a:pt x="2139" y="19322"/>
                    <a:pt x="1901" y="18837"/>
                    <a:pt x="1661" y="18352"/>
                  </a:cubicBezTo>
                  <a:cubicBezTo>
                    <a:pt x="2092" y="18244"/>
                    <a:pt x="2521" y="18134"/>
                    <a:pt x="2950" y="18023"/>
                  </a:cubicBezTo>
                  <a:lnTo>
                    <a:pt x="3439" y="17897"/>
                  </a:lnTo>
                  <a:cubicBezTo>
                    <a:pt x="4969" y="22417"/>
                    <a:pt x="8639" y="30469"/>
                    <a:pt x="16241" y="34635"/>
                  </a:cubicBezTo>
                  <a:cubicBezTo>
                    <a:pt x="19178" y="36238"/>
                    <a:pt x="22626" y="37103"/>
                    <a:pt x="26487" y="37208"/>
                  </a:cubicBezTo>
                  <a:cubicBezTo>
                    <a:pt x="26716" y="37213"/>
                    <a:pt x="26947" y="37216"/>
                    <a:pt x="27179" y="37216"/>
                  </a:cubicBezTo>
                  <a:cubicBezTo>
                    <a:pt x="31114" y="37216"/>
                    <a:pt x="35496" y="36443"/>
                    <a:pt x="39894" y="34949"/>
                  </a:cubicBezTo>
                  <a:cubicBezTo>
                    <a:pt x="46055" y="32858"/>
                    <a:pt x="54138" y="28737"/>
                    <a:pt x="57668" y="20970"/>
                  </a:cubicBezTo>
                  <a:cubicBezTo>
                    <a:pt x="60333" y="15102"/>
                    <a:pt x="60261" y="8378"/>
                    <a:pt x="57481" y="2467"/>
                  </a:cubicBezTo>
                  <a:lnTo>
                    <a:pt x="57870" y="2352"/>
                  </a:lnTo>
                  <a:cubicBezTo>
                    <a:pt x="58208" y="2252"/>
                    <a:pt x="58545" y="2153"/>
                    <a:pt x="58881" y="2056"/>
                  </a:cubicBezTo>
                  <a:close/>
                  <a:moveTo>
                    <a:pt x="59846" y="1"/>
                  </a:moveTo>
                  <a:cubicBezTo>
                    <a:pt x="59765" y="1"/>
                    <a:pt x="59680" y="13"/>
                    <a:pt x="59592" y="39"/>
                  </a:cubicBezTo>
                  <a:cubicBezTo>
                    <a:pt x="53395" y="1822"/>
                    <a:pt x="47060" y="3575"/>
                    <a:pt x="40933" y="5269"/>
                  </a:cubicBezTo>
                  <a:cubicBezTo>
                    <a:pt x="27611" y="8954"/>
                    <a:pt x="13835" y="12765"/>
                    <a:pt x="527" y="17159"/>
                  </a:cubicBezTo>
                  <a:cubicBezTo>
                    <a:pt x="196" y="17273"/>
                    <a:pt x="0" y="17579"/>
                    <a:pt x="42" y="17923"/>
                  </a:cubicBezTo>
                  <a:cubicBezTo>
                    <a:pt x="73" y="18187"/>
                    <a:pt x="234" y="18401"/>
                    <a:pt x="457" y="18498"/>
                  </a:cubicBezTo>
                  <a:cubicBezTo>
                    <a:pt x="2420" y="25794"/>
                    <a:pt x="7589" y="34760"/>
                    <a:pt x="16278" y="38232"/>
                  </a:cubicBezTo>
                  <a:cubicBezTo>
                    <a:pt x="19588" y="39554"/>
                    <a:pt x="23376" y="40215"/>
                    <a:pt x="27451" y="40215"/>
                  </a:cubicBezTo>
                  <a:cubicBezTo>
                    <a:pt x="31609" y="40215"/>
                    <a:pt x="36066" y="39527"/>
                    <a:pt x="40615" y="38151"/>
                  </a:cubicBezTo>
                  <a:cubicBezTo>
                    <a:pt x="49661" y="35414"/>
                    <a:pt x="56640" y="30222"/>
                    <a:pt x="60266" y="23530"/>
                  </a:cubicBezTo>
                  <a:cubicBezTo>
                    <a:pt x="63864" y="16898"/>
                    <a:pt x="64273" y="9290"/>
                    <a:pt x="61362" y="3168"/>
                  </a:cubicBezTo>
                  <a:cubicBezTo>
                    <a:pt x="61238" y="2569"/>
                    <a:pt x="61087" y="1786"/>
                    <a:pt x="61010" y="980"/>
                  </a:cubicBezTo>
                  <a:cubicBezTo>
                    <a:pt x="60982" y="677"/>
                    <a:pt x="60776" y="486"/>
                    <a:pt x="60545" y="420"/>
                  </a:cubicBezTo>
                  <a:cubicBezTo>
                    <a:pt x="60408" y="181"/>
                    <a:pt x="60159" y="1"/>
                    <a:pt x="598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1286;p41">
              <a:extLst>
                <a:ext uri="{FF2B5EF4-FFF2-40B4-BE49-F238E27FC236}">
                  <a16:creationId xmlns:a16="http://schemas.microsoft.com/office/drawing/2014/main" id="{240D350C-F55B-3BC3-A1BF-96605B41AFA5}"/>
                </a:ext>
              </a:extLst>
            </p:cNvPr>
            <p:cNvSpPr/>
            <p:nvPr/>
          </p:nvSpPr>
          <p:spPr>
            <a:xfrm>
              <a:off x="1756710" y="1628242"/>
              <a:ext cx="57501" cy="24495"/>
            </a:xfrm>
            <a:custGeom>
              <a:avLst/>
              <a:gdLst/>
              <a:ahLst/>
              <a:cxnLst/>
              <a:rect l="l" t="t" r="r" b="b"/>
              <a:pathLst>
                <a:path w="3331" h="1419" extrusionOk="0">
                  <a:moveTo>
                    <a:pt x="332" y="1"/>
                  </a:moveTo>
                  <a:cubicBezTo>
                    <a:pt x="106" y="1"/>
                    <a:pt x="0" y="373"/>
                    <a:pt x="220" y="504"/>
                  </a:cubicBezTo>
                  <a:cubicBezTo>
                    <a:pt x="986" y="952"/>
                    <a:pt x="1855" y="1245"/>
                    <a:pt x="2725" y="1411"/>
                  </a:cubicBezTo>
                  <a:cubicBezTo>
                    <a:pt x="2750" y="1416"/>
                    <a:pt x="2775" y="1418"/>
                    <a:pt x="2799" y="1418"/>
                  </a:cubicBezTo>
                  <a:cubicBezTo>
                    <a:pt x="3195" y="1418"/>
                    <a:pt x="3330" y="793"/>
                    <a:pt x="2907" y="724"/>
                  </a:cubicBezTo>
                  <a:cubicBezTo>
                    <a:pt x="2051" y="582"/>
                    <a:pt x="1238" y="327"/>
                    <a:pt x="423" y="20"/>
                  </a:cubicBezTo>
                  <a:cubicBezTo>
                    <a:pt x="391" y="7"/>
                    <a:pt x="361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1287;p41">
              <a:extLst>
                <a:ext uri="{FF2B5EF4-FFF2-40B4-BE49-F238E27FC236}">
                  <a16:creationId xmlns:a16="http://schemas.microsoft.com/office/drawing/2014/main" id="{857BB9C9-9CF7-A52D-6540-5FD9CF85CBAE}"/>
                </a:ext>
              </a:extLst>
            </p:cNvPr>
            <p:cNvSpPr/>
            <p:nvPr/>
          </p:nvSpPr>
          <p:spPr>
            <a:xfrm>
              <a:off x="1809379" y="1737584"/>
              <a:ext cx="30140" cy="40273"/>
            </a:xfrm>
            <a:custGeom>
              <a:avLst/>
              <a:gdLst/>
              <a:ahLst/>
              <a:cxnLst/>
              <a:rect l="l" t="t" r="r" b="b"/>
              <a:pathLst>
                <a:path w="1746" h="2333" extrusionOk="0">
                  <a:moveTo>
                    <a:pt x="304" y="0"/>
                  </a:moveTo>
                  <a:cubicBezTo>
                    <a:pt x="137" y="0"/>
                    <a:pt x="1" y="206"/>
                    <a:pt x="152" y="362"/>
                  </a:cubicBezTo>
                  <a:cubicBezTo>
                    <a:pt x="625" y="843"/>
                    <a:pt x="847" y="1367"/>
                    <a:pt x="1112" y="1944"/>
                  </a:cubicBezTo>
                  <a:cubicBezTo>
                    <a:pt x="1148" y="2028"/>
                    <a:pt x="1185" y="2113"/>
                    <a:pt x="1227" y="2195"/>
                  </a:cubicBezTo>
                  <a:cubicBezTo>
                    <a:pt x="1273" y="2292"/>
                    <a:pt x="1349" y="2332"/>
                    <a:pt x="1428" y="2332"/>
                  </a:cubicBezTo>
                  <a:cubicBezTo>
                    <a:pt x="1484" y="2332"/>
                    <a:pt x="1542" y="2312"/>
                    <a:pt x="1591" y="2276"/>
                  </a:cubicBezTo>
                  <a:cubicBezTo>
                    <a:pt x="1680" y="2213"/>
                    <a:pt x="1746" y="2107"/>
                    <a:pt x="1720" y="1987"/>
                  </a:cubicBezTo>
                  <a:cubicBezTo>
                    <a:pt x="1585" y="1246"/>
                    <a:pt x="999" y="542"/>
                    <a:pt x="452" y="60"/>
                  </a:cubicBezTo>
                  <a:cubicBezTo>
                    <a:pt x="404" y="18"/>
                    <a:pt x="353" y="0"/>
                    <a:pt x="3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1288;p41">
              <a:extLst>
                <a:ext uri="{FF2B5EF4-FFF2-40B4-BE49-F238E27FC236}">
                  <a16:creationId xmlns:a16="http://schemas.microsoft.com/office/drawing/2014/main" id="{785CC360-38B7-C464-F4C4-350EEA0FB280}"/>
                </a:ext>
              </a:extLst>
            </p:cNvPr>
            <p:cNvSpPr/>
            <p:nvPr/>
          </p:nvSpPr>
          <p:spPr>
            <a:xfrm>
              <a:off x="1703299" y="1582634"/>
              <a:ext cx="66461" cy="11031"/>
            </a:xfrm>
            <a:custGeom>
              <a:avLst/>
              <a:gdLst/>
              <a:ahLst/>
              <a:cxnLst/>
              <a:rect l="l" t="t" r="r" b="b"/>
              <a:pathLst>
                <a:path w="3850" h="639" extrusionOk="0">
                  <a:moveTo>
                    <a:pt x="2624" y="1"/>
                  </a:moveTo>
                  <a:cubicBezTo>
                    <a:pt x="1853" y="1"/>
                    <a:pt x="1077" y="21"/>
                    <a:pt x="311" y="61"/>
                  </a:cubicBezTo>
                  <a:cubicBezTo>
                    <a:pt x="0" y="79"/>
                    <a:pt x="6" y="520"/>
                    <a:pt x="307" y="539"/>
                  </a:cubicBezTo>
                  <a:cubicBezTo>
                    <a:pt x="1325" y="610"/>
                    <a:pt x="2360" y="639"/>
                    <a:pt x="3379" y="639"/>
                  </a:cubicBezTo>
                  <a:cubicBezTo>
                    <a:pt x="3398" y="639"/>
                    <a:pt x="3417" y="639"/>
                    <a:pt x="3436" y="639"/>
                  </a:cubicBezTo>
                  <a:cubicBezTo>
                    <a:pt x="3845" y="635"/>
                    <a:pt x="3849" y="11"/>
                    <a:pt x="3440" y="9"/>
                  </a:cubicBezTo>
                  <a:cubicBezTo>
                    <a:pt x="3169" y="3"/>
                    <a:pt x="2897" y="1"/>
                    <a:pt x="262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1289;p41">
              <a:extLst>
                <a:ext uri="{FF2B5EF4-FFF2-40B4-BE49-F238E27FC236}">
                  <a16:creationId xmlns:a16="http://schemas.microsoft.com/office/drawing/2014/main" id="{918B9AD1-B67B-3E54-ADE4-286FF0C35485}"/>
                </a:ext>
              </a:extLst>
            </p:cNvPr>
            <p:cNvSpPr/>
            <p:nvPr/>
          </p:nvSpPr>
          <p:spPr>
            <a:xfrm>
              <a:off x="1782932" y="1755158"/>
              <a:ext cx="31987" cy="34180"/>
            </a:xfrm>
            <a:custGeom>
              <a:avLst/>
              <a:gdLst/>
              <a:ahLst/>
              <a:cxnLst/>
              <a:rect l="l" t="t" r="r" b="b"/>
              <a:pathLst>
                <a:path w="1853" h="1980" extrusionOk="0">
                  <a:moveTo>
                    <a:pt x="290" y="0"/>
                  </a:moveTo>
                  <a:cubicBezTo>
                    <a:pt x="84" y="0"/>
                    <a:pt x="1" y="291"/>
                    <a:pt x="224" y="357"/>
                  </a:cubicBezTo>
                  <a:cubicBezTo>
                    <a:pt x="553" y="462"/>
                    <a:pt x="845" y="645"/>
                    <a:pt x="1050" y="931"/>
                  </a:cubicBezTo>
                  <a:cubicBezTo>
                    <a:pt x="1236" y="1196"/>
                    <a:pt x="1275" y="1486"/>
                    <a:pt x="1339" y="1797"/>
                  </a:cubicBezTo>
                  <a:cubicBezTo>
                    <a:pt x="1340" y="1804"/>
                    <a:pt x="1344" y="1816"/>
                    <a:pt x="1346" y="1823"/>
                  </a:cubicBezTo>
                  <a:cubicBezTo>
                    <a:pt x="1376" y="1932"/>
                    <a:pt x="1458" y="1979"/>
                    <a:pt x="1547" y="1979"/>
                  </a:cubicBezTo>
                  <a:cubicBezTo>
                    <a:pt x="1675" y="1979"/>
                    <a:pt x="1818" y="1881"/>
                    <a:pt x="1836" y="1729"/>
                  </a:cubicBezTo>
                  <a:cubicBezTo>
                    <a:pt x="1853" y="1562"/>
                    <a:pt x="1831" y="1394"/>
                    <a:pt x="1776" y="1236"/>
                  </a:cubicBezTo>
                  <a:cubicBezTo>
                    <a:pt x="1584" y="605"/>
                    <a:pt x="940" y="82"/>
                    <a:pt x="322" y="2"/>
                  </a:cubicBezTo>
                  <a:cubicBezTo>
                    <a:pt x="311" y="1"/>
                    <a:pt x="301" y="0"/>
                    <a:pt x="29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1290;p41">
              <a:extLst>
                <a:ext uri="{FF2B5EF4-FFF2-40B4-BE49-F238E27FC236}">
                  <a16:creationId xmlns:a16="http://schemas.microsoft.com/office/drawing/2014/main" id="{BB771C2A-AA13-CCA9-E81F-08EFDCE7865A}"/>
                </a:ext>
              </a:extLst>
            </p:cNvPr>
            <p:cNvSpPr/>
            <p:nvPr/>
          </p:nvSpPr>
          <p:spPr>
            <a:xfrm>
              <a:off x="1644761" y="1603712"/>
              <a:ext cx="69827" cy="26066"/>
            </a:xfrm>
            <a:custGeom>
              <a:avLst/>
              <a:gdLst/>
              <a:ahLst/>
              <a:cxnLst/>
              <a:rect l="l" t="t" r="r" b="b"/>
              <a:pathLst>
                <a:path w="4045" h="1510" extrusionOk="0">
                  <a:moveTo>
                    <a:pt x="311" y="1"/>
                  </a:moveTo>
                  <a:cubicBezTo>
                    <a:pt x="74" y="1"/>
                    <a:pt x="0" y="378"/>
                    <a:pt x="263" y="465"/>
                  </a:cubicBezTo>
                  <a:cubicBezTo>
                    <a:pt x="1357" y="818"/>
                    <a:pt x="2475" y="1258"/>
                    <a:pt x="3601" y="1502"/>
                  </a:cubicBezTo>
                  <a:cubicBezTo>
                    <a:pt x="3625" y="1507"/>
                    <a:pt x="3648" y="1509"/>
                    <a:pt x="3670" y="1509"/>
                  </a:cubicBezTo>
                  <a:cubicBezTo>
                    <a:pt x="3968" y="1509"/>
                    <a:pt x="4044" y="1085"/>
                    <a:pt x="3746" y="973"/>
                  </a:cubicBezTo>
                  <a:cubicBezTo>
                    <a:pt x="2667" y="556"/>
                    <a:pt x="1497" y="317"/>
                    <a:pt x="381" y="11"/>
                  </a:cubicBezTo>
                  <a:cubicBezTo>
                    <a:pt x="356" y="4"/>
                    <a:pt x="333" y="1"/>
                    <a:pt x="31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1291;p41">
              <a:extLst>
                <a:ext uri="{FF2B5EF4-FFF2-40B4-BE49-F238E27FC236}">
                  <a16:creationId xmlns:a16="http://schemas.microsoft.com/office/drawing/2014/main" id="{BCC8A6DA-0C14-D98D-50C7-C3305510E003}"/>
                </a:ext>
              </a:extLst>
            </p:cNvPr>
            <p:cNvSpPr/>
            <p:nvPr/>
          </p:nvSpPr>
          <p:spPr>
            <a:xfrm>
              <a:off x="1661367" y="1813989"/>
              <a:ext cx="72399" cy="58295"/>
            </a:xfrm>
            <a:custGeom>
              <a:avLst/>
              <a:gdLst/>
              <a:ahLst/>
              <a:cxnLst/>
              <a:rect l="l" t="t" r="r" b="b"/>
              <a:pathLst>
                <a:path w="4194" h="3377" extrusionOk="0">
                  <a:moveTo>
                    <a:pt x="393" y="1"/>
                  </a:moveTo>
                  <a:cubicBezTo>
                    <a:pt x="175" y="1"/>
                    <a:pt x="1" y="294"/>
                    <a:pt x="179" y="518"/>
                  </a:cubicBezTo>
                  <a:cubicBezTo>
                    <a:pt x="1026" y="1582"/>
                    <a:pt x="2297" y="2811"/>
                    <a:pt x="3564" y="3351"/>
                  </a:cubicBezTo>
                  <a:cubicBezTo>
                    <a:pt x="3605" y="3369"/>
                    <a:pt x="3648" y="3377"/>
                    <a:pt x="3691" y="3377"/>
                  </a:cubicBezTo>
                  <a:cubicBezTo>
                    <a:pt x="3952" y="3377"/>
                    <a:pt x="4194" y="3074"/>
                    <a:pt x="3939" y="2860"/>
                  </a:cubicBezTo>
                  <a:cubicBezTo>
                    <a:pt x="3390" y="2393"/>
                    <a:pt x="2751" y="2037"/>
                    <a:pt x="2183" y="1575"/>
                  </a:cubicBezTo>
                  <a:cubicBezTo>
                    <a:pt x="1623" y="1118"/>
                    <a:pt x="1114" y="599"/>
                    <a:pt x="594" y="90"/>
                  </a:cubicBezTo>
                  <a:cubicBezTo>
                    <a:pt x="528" y="27"/>
                    <a:pt x="459" y="1"/>
                    <a:pt x="3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1292;p41">
              <a:extLst>
                <a:ext uri="{FF2B5EF4-FFF2-40B4-BE49-F238E27FC236}">
                  <a16:creationId xmlns:a16="http://schemas.microsoft.com/office/drawing/2014/main" id="{A537B517-7DC1-18EC-7FC3-3AC813E51C5E}"/>
                </a:ext>
              </a:extLst>
            </p:cNvPr>
            <p:cNvSpPr/>
            <p:nvPr/>
          </p:nvSpPr>
          <p:spPr>
            <a:xfrm>
              <a:off x="1574863" y="1725000"/>
              <a:ext cx="66633" cy="26843"/>
            </a:xfrm>
            <a:custGeom>
              <a:avLst/>
              <a:gdLst/>
              <a:ahLst/>
              <a:cxnLst/>
              <a:rect l="l" t="t" r="r" b="b"/>
              <a:pathLst>
                <a:path w="3860" h="1555" extrusionOk="0">
                  <a:moveTo>
                    <a:pt x="332" y="0"/>
                  </a:moveTo>
                  <a:cubicBezTo>
                    <a:pt x="75" y="0"/>
                    <a:pt x="1" y="412"/>
                    <a:pt x="283" y="512"/>
                  </a:cubicBezTo>
                  <a:cubicBezTo>
                    <a:pt x="1296" y="861"/>
                    <a:pt x="2318" y="1293"/>
                    <a:pt x="3359" y="1547"/>
                  </a:cubicBezTo>
                  <a:cubicBezTo>
                    <a:pt x="3380" y="1552"/>
                    <a:pt x="3401" y="1555"/>
                    <a:pt x="3422" y="1555"/>
                  </a:cubicBezTo>
                  <a:cubicBezTo>
                    <a:pt x="3684" y="1555"/>
                    <a:pt x="3860" y="1146"/>
                    <a:pt x="3573" y="1026"/>
                  </a:cubicBezTo>
                  <a:cubicBezTo>
                    <a:pt x="2560" y="604"/>
                    <a:pt x="1467" y="331"/>
                    <a:pt x="415" y="14"/>
                  </a:cubicBezTo>
                  <a:cubicBezTo>
                    <a:pt x="386" y="4"/>
                    <a:pt x="358" y="0"/>
                    <a:pt x="33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1293;p41">
              <a:extLst>
                <a:ext uri="{FF2B5EF4-FFF2-40B4-BE49-F238E27FC236}">
                  <a16:creationId xmlns:a16="http://schemas.microsoft.com/office/drawing/2014/main" id="{B4DCBF41-8D38-7788-93A7-3D9FB19A5DAE}"/>
                </a:ext>
              </a:extLst>
            </p:cNvPr>
            <p:cNvSpPr/>
            <p:nvPr/>
          </p:nvSpPr>
          <p:spPr>
            <a:xfrm>
              <a:off x="1588484" y="1779204"/>
              <a:ext cx="48749" cy="39272"/>
            </a:xfrm>
            <a:custGeom>
              <a:avLst/>
              <a:gdLst/>
              <a:ahLst/>
              <a:cxnLst/>
              <a:rect l="l" t="t" r="r" b="b"/>
              <a:pathLst>
                <a:path w="2824" h="2275" extrusionOk="0">
                  <a:moveTo>
                    <a:pt x="406" y="1"/>
                  </a:moveTo>
                  <a:cubicBezTo>
                    <a:pt x="150" y="1"/>
                    <a:pt x="1" y="442"/>
                    <a:pt x="274" y="565"/>
                  </a:cubicBezTo>
                  <a:cubicBezTo>
                    <a:pt x="672" y="745"/>
                    <a:pt x="1038" y="961"/>
                    <a:pt x="1364" y="1247"/>
                  </a:cubicBezTo>
                  <a:cubicBezTo>
                    <a:pt x="1682" y="1523"/>
                    <a:pt x="1908" y="1864"/>
                    <a:pt x="2186" y="2170"/>
                  </a:cubicBezTo>
                  <a:cubicBezTo>
                    <a:pt x="2252" y="2244"/>
                    <a:pt x="2328" y="2275"/>
                    <a:pt x="2402" y="2275"/>
                  </a:cubicBezTo>
                  <a:cubicBezTo>
                    <a:pt x="2621" y="2275"/>
                    <a:pt x="2824" y="2005"/>
                    <a:pt x="2699" y="1769"/>
                  </a:cubicBezTo>
                  <a:cubicBezTo>
                    <a:pt x="2275" y="947"/>
                    <a:pt x="1338" y="356"/>
                    <a:pt x="501" y="21"/>
                  </a:cubicBezTo>
                  <a:cubicBezTo>
                    <a:pt x="468" y="7"/>
                    <a:pt x="436" y="1"/>
                    <a:pt x="40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294;p41">
              <a:extLst>
                <a:ext uri="{FF2B5EF4-FFF2-40B4-BE49-F238E27FC236}">
                  <a16:creationId xmlns:a16="http://schemas.microsoft.com/office/drawing/2014/main" id="{56684517-31DE-49FB-6FA0-8F58E39B5EE7}"/>
                </a:ext>
              </a:extLst>
            </p:cNvPr>
            <p:cNvSpPr/>
            <p:nvPr/>
          </p:nvSpPr>
          <p:spPr>
            <a:xfrm>
              <a:off x="1577418" y="1830009"/>
              <a:ext cx="64113" cy="70207"/>
            </a:xfrm>
            <a:custGeom>
              <a:avLst/>
              <a:gdLst/>
              <a:ahLst/>
              <a:cxnLst/>
              <a:rect l="l" t="t" r="r" b="b"/>
              <a:pathLst>
                <a:path w="3714" h="4067" extrusionOk="0">
                  <a:moveTo>
                    <a:pt x="420" y="1"/>
                  </a:moveTo>
                  <a:cubicBezTo>
                    <a:pt x="210" y="1"/>
                    <a:pt x="0" y="229"/>
                    <a:pt x="124" y="478"/>
                  </a:cubicBezTo>
                  <a:cubicBezTo>
                    <a:pt x="787" y="1812"/>
                    <a:pt x="1833" y="3190"/>
                    <a:pt x="3089" y="4015"/>
                  </a:cubicBezTo>
                  <a:cubicBezTo>
                    <a:pt x="3143" y="4051"/>
                    <a:pt x="3198" y="4066"/>
                    <a:pt x="3252" y="4066"/>
                  </a:cubicBezTo>
                  <a:cubicBezTo>
                    <a:pt x="3509" y="4066"/>
                    <a:pt x="3713" y="3701"/>
                    <a:pt x="3487" y="3484"/>
                  </a:cubicBezTo>
                  <a:cubicBezTo>
                    <a:pt x="2403" y="2425"/>
                    <a:pt x="1460" y="1475"/>
                    <a:pt x="673" y="154"/>
                  </a:cubicBezTo>
                  <a:cubicBezTo>
                    <a:pt x="608" y="46"/>
                    <a:pt x="514" y="1"/>
                    <a:pt x="42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1295;p41">
              <a:extLst>
                <a:ext uri="{FF2B5EF4-FFF2-40B4-BE49-F238E27FC236}">
                  <a16:creationId xmlns:a16="http://schemas.microsoft.com/office/drawing/2014/main" id="{23E9C393-C835-3F1D-3AFB-3FC5983E5FEB}"/>
                </a:ext>
              </a:extLst>
            </p:cNvPr>
            <p:cNvSpPr/>
            <p:nvPr/>
          </p:nvSpPr>
          <p:spPr>
            <a:xfrm>
              <a:off x="1520037" y="1702230"/>
              <a:ext cx="48249" cy="59159"/>
            </a:xfrm>
            <a:custGeom>
              <a:avLst/>
              <a:gdLst/>
              <a:ahLst/>
              <a:cxnLst/>
              <a:rect l="l" t="t" r="r" b="b"/>
              <a:pathLst>
                <a:path w="2795" h="3427" extrusionOk="0">
                  <a:moveTo>
                    <a:pt x="375" y="1"/>
                  </a:moveTo>
                  <a:cubicBezTo>
                    <a:pt x="180" y="1"/>
                    <a:pt x="0" y="181"/>
                    <a:pt x="133" y="396"/>
                  </a:cubicBezTo>
                  <a:cubicBezTo>
                    <a:pt x="750" y="1382"/>
                    <a:pt x="1413" y="2367"/>
                    <a:pt x="2114" y="3297"/>
                  </a:cubicBezTo>
                  <a:cubicBezTo>
                    <a:pt x="2185" y="3388"/>
                    <a:pt x="2281" y="3427"/>
                    <a:pt x="2375" y="3427"/>
                  </a:cubicBezTo>
                  <a:cubicBezTo>
                    <a:pt x="2591" y="3427"/>
                    <a:pt x="2794" y="3219"/>
                    <a:pt x="2645" y="2978"/>
                  </a:cubicBezTo>
                  <a:cubicBezTo>
                    <a:pt x="2017" y="2002"/>
                    <a:pt x="1327" y="1038"/>
                    <a:pt x="614" y="118"/>
                  </a:cubicBezTo>
                  <a:cubicBezTo>
                    <a:pt x="549" y="36"/>
                    <a:pt x="460" y="1"/>
                    <a:pt x="3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296;p41">
              <a:extLst>
                <a:ext uri="{FF2B5EF4-FFF2-40B4-BE49-F238E27FC236}">
                  <a16:creationId xmlns:a16="http://schemas.microsoft.com/office/drawing/2014/main" id="{000823D9-1E7C-DBA5-701B-A327D9C6A2DE}"/>
                </a:ext>
              </a:extLst>
            </p:cNvPr>
            <p:cNvSpPr/>
            <p:nvPr/>
          </p:nvSpPr>
          <p:spPr>
            <a:xfrm>
              <a:off x="1379759" y="1751084"/>
              <a:ext cx="17332" cy="73676"/>
            </a:xfrm>
            <a:custGeom>
              <a:avLst/>
              <a:gdLst/>
              <a:ahLst/>
              <a:cxnLst/>
              <a:rect l="l" t="t" r="r" b="b"/>
              <a:pathLst>
                <a:path w="1004" h="4268" extrusionOk="0">
                  <a:moveTo>
                    <a:pt x="341" y="0"/>
                  </a:moveTo>
                  <a:cubicBezTo>
                    <a:pt x="179" y="0"/>
                    <a:pt x="1" y="142"/>
                    <a:pt x="30" y="353"/>
                  </a:cubicBezTo>
                  <a:cubicBezTo>
                    <a:pt x="216" y="1602"/>
                    <a:pt x="31" y="2752"/>
                    <a:pt x="33" y="3991"/>
                  </a:cubicBezTo>
                  <a:cubicBezTo>
                    <a:pt x="35" y="4173"/>
                    <a:pt x="170" y="4267"/>
                    <a:pt x="310" y="4267"/>
                  </a:cubicBezTo>
                  <a:cubicBezTo>
                    <a:pt x="427" y="4267"/>
                    <a:pt x="548" y="4201"/>
                    <a:pt x="596" y="4066"/>
                  </a:cubicBezTo>
                  <a:cubicBezTo>
                    <a:pt x="1004" y="2876"/>
                    <a:pt x="828" y="1416"/>
                    <a:pt x="578" y="204"/>
                  </a:cubicBezTo>
                  <a:cubicBezTo>
                    <a:pt x="548" y="61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1297;p41">
              <a:extLst>
                <a:ext uri="{FF2B5EF4-FFF2-40B4-BE49-F238E27FC236}">
                  <a16:creationId xmlns:a16="http://schemas.microsoft.com/office/drawing/2014/main" id="{47DDD72B-22D0-5264-3B7D-FCFC39DAA742}"/>
                </a:ext>
              </a:extLst>
            </p:cNvPr>
            <p:cNvSpPr/>
            <p:nvPr/>
          </p:nvSpPr>
          <p:spPr>
            <a:xfrm>
              <a:off x="1400077" y="1846736"/>
              <a:ext cx="20767" cy="75178"/>
            </a:xfrm>
            <a:custGeom>
              <a:avLst/>
              <a:gdLst/>
              <a:ahLst/>
              <a:cxnLst/>
              <a:rect l="l" t="t" r="r" b="b"/>
              <a:pathLst>
                <a:path w="1203" h="4355" extrusionOk="0">
                  <a:moveTo>
                    <a:pt x="624" y="0"/>
                  </a:moveTo>
                  <a:cubicBezTo>
                    <a:pt x="500" y="0"/>
                    <a:pt x="373" y="84"/>
                    <a:pt x="373" y="236"/>
                  </a:cubicBezTo>
                  <a:cubicBezTo>
                    <a:pt x="387" y="876"/>
                    <a:pt x="406" y="1514"/>
                    <a:pt x="343" y="2147"/>
                  </a:cubicBezTo>
                  <a:cubicBezTo>
                    <a:pt x="283" y="2787"/>
                    <a:pt x="78" y="3392"/>
                    <a:pt x="16" y="4026"/>
                  </a:cubicBezTo>
                  <a:cubicBezTo>
                    <a:pt x="1" y="4228"/>
                    <a:pt x="186" y="4355"/>
                    <a:pt x="364" y="4355"/>
                  </a:cubicBezTo>
                  <a:cubicBezTo>
                    <a:pt x="475" y="4355"/>
                    <a:pt x="584" y="4305"/>
                    <a:pt x="638" y="4192"/>
                  </a:cubicBezTo>
                  <a:cubicBezTo>
                    <a:pt x="1203" y="3040"/>
                    <a:pt x="1152" y="1399"/>
                    <a:pt x="852" y="173"/>
                  </a:cubicBezTo>
                  <a:cubicBezTo>
                    <a:pt x="823" y="55"/>
                    <a:pt x="724" y="0"/>
                    <a:pt x="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298;p41">
              <a:extLst>
                <a:ext uri="{FF2B5EF4-FFF2-40B4-BE49-F238E27FC236}">
                  <a16:creationId xmlns:a16="http://schemas.microsoft.com/office/drawing/2014/main" id="{91C841AF-D4BD-E1A6-8EC0-C2839D051220}"/>
                </a:ext>
              </a:extLst>
            </p:cNvPr>
            <p:cNvSpPr/>
            <p:nvPr/>
          </p:nvSpPr>
          <p:spPr>
            <a:xfrm>
              <a:off x="1392344" y="1943131"/>
              <a:ext cx="18730" cy="49785"/>
            </a:xfrm>
            <a:custGeom>
              <a:avLst/>
              <a:gdLst/>
              <a:ahLst/>
              <a:cxnLst/>
              <a:rect l="l" t="t" r="r" b="b"/>
              <a:pathLst>
                <a:path w="1085" h="2884" extrusionOk="0">
                  <a:moveTo>
                    <a:pt x="671" y="0"/>
                  </a:moveTo>
                  <a:cubicBezTo>
                    <a:pt x="540" y="0"/>
                    <a:pt x="417" y="76"/>
                    <a:pt x="381" y="254"/>
                  </a:cubicBezTo>
                  <a:cubicBezTo>
                    <a:pt x="220" y="1022"/>
                    <a:pt x="119" y="1806"/>
                    <a:pt x="23" y="2589"/>
                  </a:cubicBezTo>
                  <a:cubicBezTo>
                    <a:pt x="0" y="2778"/>
                    <a:pt x="163" y="2883"/>
                    <a:pt x="325" y="2883"/>
                  </a:cubicBezTo>
                  <a:cubicBezTo>
                    <a:pt x="454" y="2883"/>
                    <a:pt x="583" y="2816"/>
                    <a:pt x="615" y="2670"/>
                  </a:cubicBezTo>
                  <a:cubicBezTo>
                    <a:pt x="782" y="1928"/>
                    <a:pt x="943" y="1186"/>
                    <a:pt x="1046" y="435"/>
                  </a:cubicBezTo>
                  <a:cubicBezTo>
                    <a:pt x="1084" y="175"/>
                    <a:pt x="869" y="0"/>
                    <a:pt x="67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1299;p41">
              <a:extLst>
                <a:ext uri="{FF2B5EF4-FFF2-40B4-BE49-F238E27FC236}">
                  <a16:creationId xmlns:a16="http://schemas.microsoft.com/office/drawing/2014/main" id="{66F8CD73-57B1-91E1-972C-2DC03DA5DBA5}"/>
                </a:ext>
              </a:extLst>
            </p:cNvPr>
            <p:cNvSpPr/>
            <p:nvPr/>
          </p:nvSpPr>
          <p:spPr>
            <a:xfrm>
              <a:off x="1320496" y="1805099"/>
              <a:ext cx="37563" cy="88470"/>
            </a:xfrm>
            <a:custGeom>
              <a:avLst/>
              <a:gdLst/>
              <a:ahLst/>
              <a:cxnLst/>
              <a:rect l="l" t="t" r="r" b="b"/>
              <a:pathLst>
                <a:path w="2176" h="5125" extrusionOk="0">
                  <a:moveTo>
                    <a:pt x="1865" y="1"/>
                  </a:moveTo>
                  <a:cubicBezTo>
                    <a:pt x="1786" y="1"/>
                    <a:pt x="1711" y="37"/>
                    <a:pt x="1670" y="124"/>
                  </a:cubicBezTo>
                  <a:cubicBezTo>
                    <a:pt x="1004" y="1545"/>
                    <a:pt x="274" y="3171"/>
                    <a:pt x="34" y="4730"/>
                  </a:cubicBezTo>
                  <a:cubicBezTo>
                    <a:pt x="0" y="4936"/>
                    <a:pt x="194" y="5124"/>
                    <a:pt x="371" y="5124"/>
                  </a:cubicBezTo>
                  <a:cubicBezTo>
                    <a:pt x="459" y="5124"/>
                    <a:pt x="543" y="5077"/>
                    <a:pt x="592" y="4961"/>
                  </a:cubicBezTo>
                  <a:cubicBezTo>
                    <a:pt x="1223" y="3482"/>
                    <a:pt x="1608" y="1843"/>
                    <a:pt x="2117" y="311"/>
                  </a:cubicBezTo>
                  <a:cubicBezTo>
                    <a:pt x="2175" y="136"/>
                    <a:pt x="2015" y="1"/>
                    <a:pt x="18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1300;p41">
              <a:extLst>
                <a:ext uri="{FF2B5EF4-FFF2-40B4-BE49-F238E27FC236}">
                  <a16:creationId xmlns:a16="http://schemas.microsoft.com/office/drawing/2014/main" id="{668EB9BF-24C4-7A09-1AFE-E6275A70DD6B}"/>
                </a:ext>
              </a:extLst>
            </p:cNvPr>
            <p:cNvSpPr/>
            <p:nvPr/>
          </p:nvSpPr>
          <p:spPr>
            <a:xfrm>
              <a:off x="1338501" y="1890204"/>
              <a:ext cx="39393" cy="81583"/>
            </a:xfrm>
            <a:custGeom>
              <a:avLst/>
              <a:gdLst/>
              <a:ahLst/>
              <a:cxnLst/>
              <a:rect l="l" t="t" r="r" b="b"/>
              <a:pathLst>
                <a:path w="2282" h="4726" extrusionOk="0">
                  <a:moveTo>
                    <a:pt x="2058" y="0"/>
                  </a:moveTo>
                  <a:cubicBezTo>
                    <a:pt x="1999" y="0"/>
                    <a:pt x="1939" y="29"/>
                    <a:pt x="1900" y="95"/>
                  </a:cubicBezTo>
                  <a:cubicBezTo>
                    <a:pt x="1491" y="763"/>
                    <a:pt x="1226" y="1539"/>
                    <a:pt x="919" y="2259"/>
                  </a:cubicBezTo>
                  <a:cubicBezTo>
                    <a:pt x="633" y="2933"/>
                    <a:pt x="331" y="3598"/>
                    <a:pt x="89" y="4287"/>
                  </a:cubicBezTo>
                  <a:cubicBezTo>
                    <a:pt x="0" y="4529"/>
                    <a:pt x="239" y="4725"/>
                    <a:pt x="455" y="4725"/>
                  </a:cubicBezTo>
                  <a:cubicBezTo>
                    <a:pt x="566" y="4725"/>
                    <a:pt x="671" y="4674"/>
                    <a:pt x="724" y="4551"/>
                  </a:cubicBezTo>
                  <a:cubicBezTo>
                    <a:pt x="1010" y="3876"/>
                    <a:pt x="1252" y="3187"/>
                    <a:pt x="1500" y="2497"/>
                  </a:cubicBezTo>
                  <a:cubicBezTo>
                    <a:pt x="1763" y="1762"/>
                    <a:pt x="2096" y="1014"/>
                    <a:pt x="2254" y="241"/>
                  </a:cubicBezTo>
                  <a:cubicBezTo>
                    <a:pt x="2281" y="102"/>
                    <a:pt x="2170" y="0"/>
                    <a:pt x="205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1301;p41">
              <a:extLst>
                <a:ext uri="{FF2B5EF4-FFF2-40B4-BE49-F238E27FC236}">
                  <a16:creationId xmlns:a16="http://schemas.microsoft.com/office/drawing/2014/main" id="{A3300036-54C9-FAAF-6618-AE01AD7F8FFA}"/>
                </a:ext>
              </a:extLst>
            </p:cNvPr>
            <p:cNvSpPr/>
            <p:nvPr/>
          </p:nvSpPr>
          <p:spPr>
            <a:xfrm>
              <a:off x="1233319" y="1731784"/>
              <a:ext cx="56966" cy="46989"/>
            </a:xfrm>
            <a:custGeom>
              <a:avLst/>
              <a:gdLst/>
              <a:ahLst/>
              <a:cxnLst/>
              <a:rect l="l" t="t" r="r" b="b"/>
              <a:pathLst>
                <a:path w="3300" h="2722" extrusionOk="0">
                  <a:moveTo>
                    <a:pt x="2872" y="0"/>
                  </a:moveTo>
                  <a:cubicBezTo>
                    <a:pt x="2807" y="0"/>
                    <a:pt x="2739" y="22"/>
                    <a:pt x="2678" y="75"/>
                  </a:cubicBezTo>
                  <a:cubicBezTo>
                    <a:pt x="1818" y="784"/>
                    <a:pt x="993" y="1544"/>
                    <a:pt x="183" y="2314"/>
                  </a:cubicBezTo>
                  <a:cubicBezTo>
                    <a:pt x="0" y="2488"/>
                    <a:pt x="172" y="2722"/>
                    <a:pt x="371" y="2722"/>
                  </a:cubicBezTo>
                  <a:cubicBezTo>
                    <a:pt x="427" y="2722"/>
                    <a:pt x="486" y="2703"/>
                    <a:pt x="539" y="2659"/>
                  </a:cubicBezTo>
                  <a:cubicBezTo>
                    <a:pt x="1407" y="1961"/>
                    <a:pt x="2270" y="1237"/>
                    <a:pt x="3088" y="478"/>
                  </a:cubicBezTo>
                  <a:cubicBezTo>
                    <a:pt x="3299" y="275"/>
                    <a:pt x="3101" y="0"/>
                    <a:pt x="287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1302;p41">
              <a:extLst>
                <a:ext uri="{FF2B5EF4-FFF2-40B4-BE49-F238E27FC236}">
                  <a16:creationId xmlns:a16="http://schemas.microsoft.com/office/drawing/2014/main" id="{1F7AA6B2-996D-3E1D-A571-17B538A2D0E4}"/>
                </a:ext>
              </a:extLst>
            </p:cNvPr>
            <p:cNvSpPr/>
            <p:nvPr/>
          </p:nvSpPr>
          <p:spPr>
            <a:xfrm>
              <a:off x="1281119" y="1932118"/>
              <a:ext cx="36873" cy="59297"/>
            </a:xfrm>
            <a:custGeom>
              <a:avLst/>
              <a:gdLst/>
              <a:ahLst/>
              <a:cxnLst/>
              <a:rect l="l" t="t" r="r" b="b"/>
              <a:pathLst>
                <a:path w="2136" h="3435" extrusionOk="0">
                  <a:moveTo>
                    <a:pt x="1715" y="0"/>
                  </a:moveTo>
                  <a:cubicBezTo>
                    <a:pt x="1620" y="0"/>
                    <a:pt x="1526" y="48"/>
                    <a:pt x="1465" y="163"/>
                  </a:cubicBezTo>
                  <a:cubicBezTo>
                    <a:pt x="968" y="1096"/>
                    <a:pt x="548" y="2088"/>
                    <a:pt x="98" y="3049"/>
                  </a:cubicBezTo>
                  <a:cubicBezTo>
                    <a:pt x="1" y="3250"/>
                    <a:pt x="174" y="3434"/>
                    <a:pt x="343" y="3434"/>
                  </a:cubicBezTo>
                  <a:cubicBezTo>
                    <a:pt x="421" y="3434"/>
                    <a:pt x="498" y="3396"/>
                    <a:pt x="549" y="3302"/>
                  </a:cubicBezTo>
                  <a:cubicBezTo>
                    <a:pt x="1040" y="2370"/>
                    <a:pt x="1577" y="1440"/>
                    <a:pt x="2021" y="482"/>
                  </a:cubicBezTo>
                  <a:cubicBezTo>
                    <a:pt x="2136" y="229"/>
                    <a:pt x="1923" y="0"/>
                    <a:pt x="171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303;p41">
              <a:extLst>
                <a:ext uri="{FF2B5EF4-FFF2-40B4-BE49-F238E27FC236}">
                  <a16:creationId xmlns:a16="http://schemas.microsoft.com/office/drawing/2014/main" id="{29E4F67E-0AC7-4B25-F72E-18CAD2ADF2CF}"/>
                </a:ext>
              </a:extLst>
            </p:cNvPr>
            <p:cNvSpPr/>
            <p:nvPr/>
          </p:nvSpPr>
          <p:spPr>
            <a:xfrm>
              <a:off x="1173089" y="1720408"/>
              <a:ext cx="75731" cy="32574"/>
            </a:xfrm>
            <a:custGeom>
              <a:avLst/>
              <a:gdLst/>
              <a:ahLst/>
              <a:cxnLst/>
              <a:rect l="l" t="t" r="r" b="b"/>
              <a:pathLst>
                <a:path w="4387" h="1887" extrusionOk="0">
                  <a:moveTo>
                    <a:pt x="3987" y="1"/>
                  </a:moveTo>
                  <a:cubicBezTo>
                    <a:pt x="3964" y="1"/>
                    <a:pt x="3939" y="4"/>
                    <a:pt x="3913" y="12"/>
                  </a:cubicBezTo>
                  <a:cubicBezTo>
                    <a:pt x="2674" y="410"/>
                    <a:pt x="1463" y="933"/>
                    <a:pt x="251" y="1410"/>
                  </a:cubicBezTo>
                  <a:cubicBezTo>
                    <a:pt x="1" y="1508"/>
                    <a:pt x="65" y="1886"/>
                    <a:pt x="296" y="1886"/>
                  </a:cubicBezTo>
                  <a:cubicBezTo>
                    <a:pt x="321" y="1886"/>
                    <a:pt x="348" y="1882"/>
                    <a:pt x="377" y="1872"/>
                  </a:cubicBezTo>
                  <a:cubicBezTo>
                    <a:pt x="1631" y="1430"/>
                    <a:pt x="2903" y="1031"/>
                    <a:pt x="4124" y="518"/>
                  </a:cubicBezTo>
                  <a:cubicBezTo>
                    <a:pt x="4387" y="404"/>
                    <a:pt x="4236" y="1"/>
                    <a:pt x="398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1304;p41">
              <a:extLst>
                <a:ext uri="{FF2B5EF4-FFF2-40B4-BE49-F238E27FC236}">
                  <a16:creationId xmlns:a16="http://schemas.microsoft.com/office/drawing/2014/main" id="{353A36E4-1195-3A58-57A6-8A88B32D0C12}"/>
                </a:ext>
              </a:extLst>
            </p:cNvPr>
            <p:cNvSpPr/>
            <p:nvPr/>
          </p:nvSpPr>
          <p:spPr>
            <a:xfrm>
              <a:off x="1112030" y="1762132"/>
              <a:ext cx="83654" cy="44451"/>
            </a:xfrm>
            <a:custGeom>
              <a:avLst/>
              <a:gdLst/>
              <a:ahLst/>
              <a:cxnLst/>
              <a:rect l="l" t="t" r="r" b="b"/>
              <a:pathLst>
                <a:path w="4846" h="2575" extrusionOk="0">
                  <a:moveTo>
                    <a:pt x="4464" y="0"/>
                  </a:moveTo>
                  <a:cubicBezTo>
                    <a:pt x="4419" y="0"/>
                    <a:pt x="4371" y="13"/>
                    <a:pt x="4321" y="41"/>
                  </a:cubicBezTo>
                  <a:cubicBezTo>
                    <a:pt x="2986" y="773"/>
                    <a:pt x="1697" y="1504"/>
                    <a:pt x="274" y="2065"/>
                  </a:cubicBezTo>
                  <a:cubicBezTo>
                    <a:pt x="1" y="2171"/>
                    <a:pt x="69" y="2574"/>
                    <a:pt x="320" y="2574"/>
                  </a:cubicBezTo>
                  <a:cubicBezTo>
                    <a:pt x="347" y="2574"/>
                    <a:pt x="377" y="2569"/>
                    <a:pt x="408" y="2559"/>
                  </a:cubicBezTo>
                  <a:cubicBezTo>
                    <a:pt x="1862" y="2043"/>
                    <a:pt x="3333" y="1409"/>
                    <a:pt x="4599" y="521"/>
                  </a:cubicBezTo>
                  <a:cubicBezTo>
                    <a:pt x="4845" y="348"/>
                    <a:pt x="4703" y="0"/>
                    <a:pt x="446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1305;p41">
              <a:extLst>
                <a:ext uri="{FF2B5EF4-FFF2-40B4-BE49-F238E27FC236}">
                  <a16:creationId xmlns:a16="http://schemas.microsoft.com/office/drawing/2014/main" id="{CFFD34A4-102E-9F2A-829A-2DD7FE4942A3}"/>
                </a:ext>
              </a:extLst>
            </p:cNvPr>
            <p:cNvSpPr/>
            <p:nvPr/>
          </p:nvSpPr>
          <p:spPr>
            <a:xfrm>
              <a:off x="1117761" y="1803320"/>
              <a:ext cx="79787" cy="44209"/>
            </a:xfrm>
            <a:custGeom>
              <a:avLst/>
              <a:gdLst/>
              <a:ahLst/>
              <a:cxnLst/>
              <a:rect l="l" t="t" r="r" b="b"/>
              <a:pathLst>
                <a:path w="4622" h="2561" extrusionOk="0">
                  <a:moveTo>
                    <a:pt x="4148" y="1"/>
                  </a:moveTo>
                  <a:cubicBezTo>
                    <a:pt x="4096" y="1"/>
                    <a:pt x="4042" y="17"/>
                    <a:pt x="3991" y="54"/>
                  </a:cubicBezTo>
                  <a:cubicBezTo>
                    <a:pt x="2821" y="901"/>
                    <a:pt x="1644" y="1577"/>
                    <a:pt x="275" y="2062"/>
                  </a:cubicBezTo>
                  <a:cubicBezTo>
                    <a:pt x="0" y="2162"/>
                    <a:pt x="73" y="2560"/>
                    <a:pt x="332" y="2560"/>
                  </a:cubicBezTo>
                  <a:cubicBezTo>
                    <a:pt x="355" y="2560"/>
                    <a:pt x="380" y="2557"/>
                    <a:pt x="407" y="2550"/>
                  </a:cubicBezTo>
                  <a:cubicBezTo>
                    <a:pt x="1850" y="2163"/>
                    <a:pt x="3225" y="1502"/>
                    <a:pt x="4391" y="561"/>
                  </a:cubicBezTo>
                  <a:cubicBezTo>
                    <a:pt x="4622" y="371"/>
                    <a:pt x="4400" y="1"/>
                    <a:pt x="41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1306;p41">
              <a:extLst>
                <a:ext uri="{FF2B5EF4-FFF2-40B4-BE49-F238E27FC236}">
                  <a16:creationId xmlns:a16="http://schemas.microsoft.com/office/drawing/2014/main" id="{9D73FB48-0345-64DF-4291-4953865841E0}"/>
                </a:ext>
              </a:extLst>
            </p:cNvPr>
            <p:cNvSpPr/>
            <p:nvPr/>
          </p:nvSpPr>
          <p:spPr>
            <a:xfrm>
              <a:off x="1193183" y="1991260"/>
              <a:ext cx="42535" cy="48628"/>
            </a:xfrm>
            <a:custGeom>
              <a:avLst/>
              <a:gdLst/>
              <a:ahLst/>
              <a:cxnLst/>
              <a:rect l="l" t="t" r="r" b="b"/>
              <a:pathLst>
                <a:path w="2464" h="2817" extrusionOk="0">
                  <a:moveTo>
                    <a:pt x="294" y="0"/>
                  </a:moveTo>
                  <a:cubicBezTo>
                    <a:pt x="193" y="0"/>
                    <a:pt x="86" y="70"/>
                    <a:pt x="68" y="204"/>
                  </a:cubicBezTo>
                  <a:cubicBezTo>
                    <a:pt x="0" y="719"/>
                    <a:pt x="134" y="1232"/>
                    <a:pt x="401" y="1675"/>
                  </a:cubicBezTo>
                  <a:cubicBezTo>
                    <a:pt x="747" y="2258"/>
                    <a:pt x="1331" y="2703"/>
                    <a:pt x="2011" y="2813"/>
                  </a:cubicBezTo>
                  <a:cubicBezTo>
                    <a:pt x="2028" y="2815"/>
                    <a:pt x="2045" y="2817"/>
                    <a:pt x="2061" y="2817"/>
                  </a:cubicBezTo>
                  <a:cubicBezTo>
                    <a:pt x="2353" y="2817"/>
                    <a:pt x="2464" y="2392"/>
                    <a:pt x="2147" y="2301"/>
                  </a:cubicBezTo>
                  <a:cubicBezTo>
                    <a:pt x="1165" y="2018"/>
                    <a:pt x="523" y="1234"/>
                    <a:pt x="490" y="203"/>
                  </a:cubicBezTo>
                  <a:cubicBezTo>
                    <a:pt x="486" y="66"/>
                    <a:pt x="392" y="0"/>
                    <a:pt x="2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1307;p41">
              <a:extLst>
                <a:ext uri="{FF2B5EF4-FFF2-40B4-BE49-F238E27FC236}">
                  <a16:creationId xmlns:a16="http://schemas.microsoft.com/office/drawing/2014/main" id="{9F0F4B0B-9651-96DA-5A9D-836E9EEDD8C1}"/>
                </a:ext>
              </a:extLst>
            </p:cNvPr>
            <p:cNvSpPr/>
            <p:nvPr/>
          </p:nvSpPr>
          <p:spPr>
            <a:xfrm>
              <a:off x="1103986" y="1845908"/>
              <a:ext cx="72744" cy="42207"/>
            </a:xfrm>
            <a:custGeom>
              <a:avLst/>
              <a:gdLst/>
              <a:ahLst/>
              <a:cxnLst/>
              <a:rect l="l" t="t" r="r" b="b"/>
              <a:pathLst>
                <a:path w="4214" h="2445" extrusionOk="0">
                  <a:moveTo>
                    <a:pt x="3748" y="1"/>
                  </a:moveTo>
                  <a:cubicBezTo>
                    <a:pt x="3694" y="1"/>
                    <a:pt x="3638" y="18"/>
                    <a:pt x="3584" y="59"/>
                  </a:cubicBezTo>
                  <a:cubicBezTo>
                    <a:pt x="2480" y="902"/>
                    <a:pt x="1423" y="1551"/>
                    <a:pt x="170" y="2140"/>
                  </a:cubicBezTo>
                  <a:cubicBezTo>
                    <a:pt x="1" y="2218"/>
                    <a:pt x="112" y="2444"/>
                    <a:pt x="264" y="2444"/>
                  </a:cubicBezTo>
                  <a:cubicBezTo>
                    <a:pt x="273" y="2444"/>
                    <a:pt x="282" y="2444"/>
                    <a:pt x="292" y="2442"/>
                  </a:cubicBezTo>
                  <a:cubicBezTo>
                    <a:pt x="1628" y="2179"/>
                    <a:pt x="2990" y="1494"/>
                    <a:pt x="3994" y="578"/>
                  </a:cubicBezTo>
                  <a:cubicBezTo>
                    <a:pt x="4213" y="375"/>
                    <a:pt x="3998" y="1"/>
                    <a:pt x="37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1308;p41">
              <a:extLst>
                <a:ext uri="{FF2B5EF4-FFF2-40B4-BE49-F238E27FC236}">
                  <a16:creationId xmlns:a16="http://schemas.microsoft.com/office/drawing/2014/main" id="{9AE90BB0-AA7C-E8C2-795D-DA645E3D59BC}"/>
                </a:ext>
              </a:extLst>
            </p:cNvPr>
            <p:cNvSpPr/>
            <p:nvPr/>
          </p:nvSpPr>
          <p:spPr>
            <a:xfrm>
              <a:off x="1176127" y="2028823"/>
              <a:ext cx="39600" cy="36372"/>
            </a:xfrm>
            <a:custGeom>
              <a:avLst/>
              <a:gdLst/>
              <a:ahLst/>
              <a:cxnLst/>
              <a:rect l="l" t="t" r="r" b="b"/>
              <a:pathLst>
                <a:path w="2294" h="2107" extrusionOk="0">
                  <a:moveTo>
                    <a:pt x="210" y="0"/>
                  </a:moveTo>
                  <a:cubicBezTo>
                    <a:pt x="193" y="0"/>
                    <a:pt x="176" y="3"/>
                    <a:pt x="160" y="8"/>
                  </a:cubicBezTo>
                  <a:cubicBezTo>
                    <a:pt x="73" y="31"/>
                    <a:pt x="1" y="111"/>
                    <a:pt x="42" y="214"/>
                  </a:cubicBezTo>
                  <a:cubicBezTo>
                    <a:pt x="339" y="1059"/>
                    <a:pt x="1013" y="1713"/>
                    <a:pt x="1822" y="2076"/>
                  </a:cubicBezTo>
                  <a:cubicBezTo>
                    <a:pt x="1860" y="2096"/>
                    <a:pt x="1903" y="2106"/>
                    <a:pt x="1945" y="2106"/>
                  </a:cubicBezTo>
                  <a:cubicBezTo>
                    <a:pt x="1969" y="2106"/>
                    <a:pt x="1992" y="2103"/>
                    <a:pt x="2015" y="2097"/>
                  </a:cubicBezTo>
                  <a:cubicBezTo>
                    <a:pt x="2221" y="2042"/>
                    <a:pt x="2293" y="1713"/>
                    <a:pt x="2016" y="1608"/>
                  </a:cubicBezTo>
                  <a:cubicBezTo>
                    <a:pt x="1271" y="1308"/>
                    <a:pt x="749" y="766"/>
                    <a:pt x="355" y="82"/>
                  </a:cubicBezTo>
                  <a:cubicBezTo>
                    <a:pt x="324" y="30"/>
                    <a:pt x="268" y="0"/>
                    <a:pt x="2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1309;p41">
              <a:extLst>
                <a:ext uri="{FF2B5EF4-FFF2-40B4-BE49-F238E27FC236}">
                  <a16:creationId xmlns:a16="http://schemas.microsoft.com/office/drawing/2014/main" id="{362A8608-04E5-2589-F544-4D4EC763455B}"/>
                </a:ext>
              </a:extLst>
            </p:cNvPr>
            <p:cNvSpPr/>
            <p:nvPr/>
          </p:nvSpPr>
          <p:spPr>
            <a:xfrm>
              <a:off x="1029911" y="1753500"/>
              <a:ext cx="78251" cy="48784"/>
            </a:xfrm>
            <a:custGeom>
              <a:avLst/>
              <a:gdLst/>
              <a:ahLst/>
              <a:cxnLst/>
              <a:rect l="l" t="t" r="r" b="b"/>
              <a:pathLst>
                <a:path w="4533" h="2826" extrusionOk="0">
                  <a:moveTo>
                    <a:pt x="4110" y="1"/>
                  </a:moveTo>
                  <a:cubicBezTo>
                    <a:pt x="4064" y="1"/>
                    <a:pt x="4014" y="13"/>
                    <a:pt x="3963" y="42"/>
                  </a:cubicBezTo>
                  <a:cubicBezTo>
                    <a:pt x="2697" y="761"/>
                    <a:pt x="1457" y="1547"/>
                    <a:pt x="241" y="2326"/>
                  </a:cubicBezTo>
                  <a:cubicBezTo>
                    <a:pt x="0" y="2482"/>
                    <a:pt x="145" y="2826"/>
                    <a:pt x="379" y="2826"/>
                  </a:cubicBezTo>
                  <a:cubicBezTo>
                    <a:pt x="421" y="2826"/>
                    <a:pt x="467" y="2814"/>
                    <a:pt x="514" y="2788"/>
                  </a:cubicBezTo>
                  <a:cubicBezTo>
                    <a:pt x="1773" y="2071"/>
                    <a:pt x="3041" y="1337"/>
                    <a:pt x="4261" y="550"/>
                  </a:cubicBezTo>
                  <a:cubicBezTo>
                    <a:pt x="4533" y="380"/>
                    <a:pt x="4369" y="1"/>
                    <a:pt x="41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1310;p41">
              <a:extLst>
                <a:ext uri="{FF2B5EF4-FFF2-40B4-BE49-F238E27FC236}">
                  <a16:creationId xmlns:a16="http://schemas.microsoft.com/office/drawing/2014/main" id="{29502366-E720-3FDC-4C70-B549E31C230A}"/>
                </a:ext>
              </a:extLst>
            </p:cNvPr>
            <p:cNvSpPr/>
            <p:nvPr/>
          </p:nvSpPr>
          <p:spPr>
            <a:xfrm>
              <a:off x="1038007" y="1831148"/>
              <a:ext cx="53099" cy="38357"/>
            </a:xfrm>
            <a:custGeom>
              <a:avLst/>
              <a:gdLst/>
              <a:ahLst/>
              <a:cxnLst/>
              <a:rect l="l" t="t" r="r" b="b"/>
              <a:pathLst>
                <a:path w="3076" h="2222" extrusionOk="0">
                  <a:moveTo>
                    <a:pt x="2670" y="1"/>
                  </a:moveTo>
                  <a:cubicBezTo>
                    <a:pt x="2619" y="1"/>
                    <a:pt x="2564" y="17"/>
                    <a:pt x="2508" y="54"/>
                  </a:cubicBezTo>
                  <a:cubicBezTo>
                    <a:pt x="1720" y="583"/>
                    <a:pt x="971" y="1181"/>
                    <a:pt x="213" y="1743"/>
                  </a:cubicBezTo>
                  <a:cubicBezTo>
                    <a:pt x="0" y="1900"/>
                    <a:pt x="126" y="2222"/>
                    <a:pt x="333" y="2222"/>
                  </a:cubicBezTo>
                  <a:cubicBezTo>
                    <a:pt x="376" y="2222"/>
                    <a:pt x="423" y="2207"/>
                    <a:pt x="471" y="2175"/>
                  </a:cubicBezTo>
                  <a:cubicBezTo>
                    <a:pt x="1253" y="1648"/>
                    <a:pt x="2061" y="1146"/>
                    <a:pt x="2820" y="585"/>
                  </a:cubicBezTo>
                  <a:cubicBezTo>
                    <a:pt x="3075" y="393"/>
                    <a:pt x="2922" y="1"/>
                    <a:pt x="267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2" name="Google Shape;1311;p41">
            <a:extLst>
              <a:ext uri="{FF2B5EF4-FFF2-40B4-BE49-F238E27FC236}">
                <a16:creationId xmlns:a16="http://schemas.microsoft.com/office/drawing/2014/main" id="{1D4CD08E-F29A-0F57-6F5D-41B2A056A8DB}"/>
              </a:ext>
            </a:extLst>
          </p:cNvPr>
          <p:cNvGrpSpPr/>
          <p:nvPr/>
        </p:nvGrpSpPr>
        <p:grpSpPr>
          <a:xfrm>
            <a:off x="10439269" y="916866"/>
            <a:ext cx="714149" cy="732993"/>
            <a:chOff x="891532" y="2489185"/>
            <a:chExt cx="855063" cy="877626"/>
          </a:xfrm>
        </p:grpSpPr>
        <p:sp>
          <p:nvSpPr>
            <p:cNvPr id="73" name="Google Shape;1312;p41">
              <a:extLst>
                <a:ext uri="{FF2B5EF4-FFF2-40B4-BE49-F238E27FC236}">
                  <a16:creationId xmlns:a16="http://schemas.microsoft.com/office/drawing/2014/main" id="{5FD19667-2B24-FDC8-6318-F87D72E72DC1}"/>
                </a:ext>
              </a:extLst>
            </p:cNvPr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313;p41">
              <a:extLst>
                <a:ext uri="{FF2B5EF4-FFF2-40B4-BE49-F238E27FC236}">
                  <a16:creationId xmlns:a16="http://schemas.microsoft.com/office/drawing/2014/main" id="{4A62ED6D-E5BF-FB35-755F-140C5B7CD395}"/>
                </a:ext>
              </a:extLst>
            </p:cNvPr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314;p41">
              <a:extLst>
                <a:ext uri="{FF2B5EF4-FFF2-40B4-BE49-F238E27FC236}">
                  <a16:creationId xmlns:a16="http://schemas.microsoft.com/office/drawing/2014/main" id="{695C52BD-B14D-17D7-A67A-4CD105C27EBC}"/>
                </a:ext>
              </a:extLst>
            </p:cNvPr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315;p41">
              <a:extLst>
                <a:ext uri="{FF2B5EF4-FFF2-40B4-BE49-F238E27FC236}">
                  <a16:creationId xmlns:a16="http://schemas.microsoft.com/office/drawing/2014/main" id="{D022B662-61D7-F130-E37A-CFA36DB576DC}"/>
                </a:ext>
              </a:extLst>
            </p:cNvPr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316;p41">
              <a:extLst>
                <a:ext uri="{FF2B5EF4-FFF2-40B4-BE49-F238E27FC236}">
                  <a16:creationId xmlns:a16="http://schemas.microsoft.com/office/drawing/2014/main" id="{62BB112F-AC1F-41C3-723A-0DE760DCB5F6}"/>
                </a:ext>
              </a:extLst>
            </p:cNvPr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9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01D35F-2720-048D-8C12-B13C030FB743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EA90C770-1C81-8BA3-25C7-E58556EDA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69B9B8-8113-8581-7FED-7D6A707F341A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D18BF-80E0-E29F-F100-1A8003A9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280" y="1110220"/>
            <a:ext cx="5501930" cy="54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29E08B-5CCD-4D95-99F9-5BF70A7B32CE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36C5367-6534-E2D0-8675-C8688E08D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10944E-821F-CBD4-473D-96D322A1EF21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00CF6-2091-D46C-C464-5F158B946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68" y="1288698"/>
            <a:ext cx="6496050" cy="5200650"/>
          </a:xfrm>
          <a:prstGeom prst="rect">
            <a:avLst/>
          </a:prstGeom>
        </p:spPr>
      </p:pic>
      <p:grpSp>
        <p:nvGrpSpPr>
          <p:cNvPr id="4" name="Google Shape;2241;p45">
            <a:extLst>
              <a:ext uri="{FF2B5EF4-FFF2-40B4-BE49-F238E27FC236}">
                <a16:creationId xmlns:a16="http://schemas.microsoft.com/office/drawing/2014/main" id="{1D59D459-B7A8-B021-4043-1FB3F199653D}"/>
              </a:ext>
            </a:extLst>
          </p:cNvPr>
          <p:cNvGrpSpPr/>
          <p:nvPr/>
        </p:nvGrpSpPr>
        <p:grpSpPr>
          <a:xfrm>
            <a:off x="949450" y="3889023"/>
            <a:ext cx="1448053" cy="2344730"/>
            <a:chOff x="2205175" y="238100"/>
            <a:chExt cx="3235150" cy="5238450"/>
          </a:xfrm>
        </p:grpSpPr>
        <p:sp>
          <p:nvSpPr>
            <p:cNvPr id="5" name="Google Shape;2242;p45">
              <a:extLst>
                <a:ext uri="{FF2B5EF4-FFF2-40B4-BE49-F238E27FC236}">
                  <a16:creationId xmlns:a16="http://schemas.microsoft.com/office/drawing/2014/main" id="{B13CF886-17B3-76B1-2B3B-CAF852DDE997}"/>
                </a:ext>
              </a:extLst>
            </p:cNvPr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243;p45">
              <a:extLst>
                <a:ext uri="{FF2B5EF4-FFF2-40B4-BE49-F238E27FC236}">
                  <a16:creationId xmlns:a16="http://schemas.microsoft.com/office/drawing/2014/main" id="{66EA8B82-B50C-E33F-8C3E-F8DD0B2C824C}"/>
                </a:ext>
              </a:extLst>
            </p:cNvPr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44;p45">
              <a:extLst>
                <a:ext uri="{FF2B5EF4-FFF2-40B4-BE49-F238E27FC236}">
                  <a16:creationId xmlns:a16="http://schemas.microsoft.com/office/drawing/2014/main" id="{4613ACEE-BB42-FADA-D0FA-3F90A9EFF8AC}"/>
                </a:ext>
              </a:extLst>
            </p:cNvPr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45;p45">
              <a:extLst>
                <a:ext uri="{FF2B5EF4-FFF2-40B4-BE49-F238E27FC236}">
                  <a16:creationId xmlns:a16="http://schemas.microsoft.com/office/drawing/2014/main" id="{3D7D956B-015C-26A6-1F25-351796892752}"/>
                </a:ext>
              </a:extLst>
            </p:cNvPr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46;p45">
              <a:extLst>
                <a:ext uri="{FF2B5EF4-FFF2-40B4-BE49-F238E27FC236}">
                  <a16:creationId xmlns:a16="http://schemas.microsoft.com/office/drawing/2014/main" id="{58AFDE78-C5DA-F328-BCC9-6F094150BBA7}"/>
                </a:ext>
              </a:extLst>
            </p:cNvPr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47;p45">
              <a:extLst>
                <a:ext uri="{FF2B5EF4-FFF2-40B4-BE49-F238E27FC236}">
                  <a16:creationId xmlns:a16="http://schemas.microsoft.com/office/drawing/2014/main" id="{4EAE7AB7-4333-B7A4-5E63-E9CBD35FD90D}"/>
                </a:ext>
              </a:extLst>
            </p:cNvPr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48;p45">
              <a:extLst>
                <a:ext uri="{FF2B5EF4-FFF2-40B4-BE49-F238E27FC236}">
                  <a16:creationId xmlns:a16="http://schemas.microsoft.com/office/drawing/2014/main" id="{350F8084-61DA-D98F-AE9C-A8E1BE58180C}"/>
                </a:ext>
              </a:extLst>
            </p:cNvPr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49;p45">
              <a:extLst>
                <a:ext uri="{FF2B5EF4-FFF2-40B4-BE49-F238E27FC236}">
                  <a16:creationId xmlns:a16="http://schemas.microsoft.com/office/drawing/2014/main" id="{80E11A87-47C9-822B-2FA9-6ADF72194C7F}"/>
                </a:ext>
              </a:extLst>
            </p:cNvPr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50;p45">
              <a:extLst>
                <a:ext uri="{FF2B5EF4-FFF2-40B4-BE49-F238E27FC236}">
                  <a16:creationId xmlns:a16="http://schemas.microsoft.com/office/drawing/2014/main" id="{A916247D-9BE7-3E53-D124-84A9E9AE758A}"/>
                </a:ext>
              </a:extLst>
            </p:cNvPr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51;p45">
              <a:extLst>
                <a:ext uri="{FF2B5EF4-FFF2-40B4-BE49-F238E27FC236}">
                  <a16:creationId xmlns:a16="http://schemas.microsoft.com/office/drawing/2014/main" id="{5EBA8EE1-B8C6-0CC2-0E08-C5A4168C7910}"/>
                </a:ext>
              </a:extLst>
            </p:cNvPr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52;p45">
              <a:extLst>
                <a:ext uri="{FF2B5EF4-FFF2-40B4-BE49-F238E27FC236}">
                  <a16:creationId xmlns:a16="http://schemas.microsoft.com/office/drawing/2014/main" id="{FE604C0A-C2C8-06A8-659F-F6E750861D2D}"/>
                </a:ext>
              </a:extLst>
            </p:cNvPr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53;p45">
              <a:extLst>
                <a:ext uri="{FF2B5EF4-FFF2-40B4-BE49-F238E27FC236}">
                  <a16:creationId xmlns:a16="http://schemas.microsoft.com/office/drawing/2014/main" id="{5B630209-CA51-F835-F1C4-73B355DF44A1}"/>
                </a:ext>
              </a:extLst>
            </p:cNvPr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54;p45">
              <a:extLst>
                <a:ext uri="{FF2B5EF4-FFF2-40B4-BE49-F238E27FC236}">
                  <a16:creationId xmlns:a16="http://schemas.microsoft.com/office/drawing/2014/main" id="{6C020A6E-7BD4-4868-B22F-196821110AB5}"/>
                </a:ext>
              </a:extLst>
            </p:cNvPr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55;p45">
              <a:extLst>
                <a:ext uri="{FF2B5EF4-FFF2-40B4-BE49-F238E27FC236}">
                  <a16:creationId xmlns:a16="http://schemas.microsoft.com/office/drawing/2014/main" id="{AF2BF543-0C0C-D5CF-46B1-B48F69927807}"/>
                </a:ext>
              </a:extLst>
            </p:cNvPr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56;p45">
              <a:extLst>
                <a:ext uri="{FF2B5EF4-FFF2-40B4-BE49-F238E27FC236}">
                  <a16:creationId xmlns:a16="http://schemas.microsoft.com/office/drawing/2014/main" id="{7FEDF6AA-594B-D2CC-7BB0-704A7127BA42}"/>
                </a:ext>
              </a:extLst>
            </p:cNvPr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57;p45">
              <a:extLst>
                <a:ext uri="{FF2B5EF4-FFF2-40B4-BE49-F238E27FC236}">
                  <a16:creationId xmlns:a16="http://schemas.microsoft.com/office/drawing/2014/main" id="{81A0F4A2-35CC-B9CC-BD72-C48987639319}"/>
                </a:ext>
              </a:extLst>
            </p:cNvPr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58;p45">
              <a:extLst>
                <a:ext uri="{FF2B5EF4-FFF2-40B4-BE49-F238E27FC236}">
                  <a16:creationId xmlns:a16="http://schemas.microsoft.com/office/drawing/2014/main" id="{E8B4B9F7-7ACF-31C1-F27F-38C83BC29448}"/>
                </a:ext>
              </a:extLst>
            </p:cNvPr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59;p45">
              <a:extLst>
                <a:ext uri="{FF2B5EF4-FFF2-40B4-BE49-F238E27FC236}">
                  <a16:creationId xmlns:a16="http://schemas.microsoft.com/office/drawing/2014/main" id="{5FFA4186-112A-ACA8-471F-F286F98E4979}"/>
                </a:ext>
              </a:extLst>
            </p:cNvPr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60;p45">
              <a:extLst>
                <a:ext uri="{FF2B5EF4-FFF2-40B4-BE49-F238E27FC236}">
                  <a16:creationId xmlns:a16="http://schemas.microsoft.com/office/drawing/2014/main" id="{DF9016C0-A5A5-75F8-08B7-40AF331C2B94}"/>
                </a:ext>
              </a:extLst>
            </p:cNvPr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61;p45">
              <a:extLst>
                <a:ext uri="{FF2B5EF4-FFF2-40B4-BE49-F238E27FC236}">
                  <a16:creationId xmlns:a16="http://schemas.microsoft.com/office/drawing/2014/main" id="{8B650DDE-88FE-5F65-E1D4-4176125E89E2}"/>
                </a:ext>
              </a:extLst>
            </p:cNvPr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62;p45">
              <a:extLst>
                <a:ext uri="{FF2B5EF4-FFF2-40B4-BE49-F238E27FC236}">
                  <a16:creationId xmlns:a16="http://schemas.microsoft.com/office/drawing/2014/main" id="{45BD3140-9220-2BF5-E9D2-78832315289A}"/>
                </a:ext>
              </a:extLst>
            </p:cNvPr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63;p45">
              <a:extLst>
                <a:ext uri="{FF2B5EF4-FFF2-40B4-BE49-F238E27FC236}">
                  <a16:creationId xmlns:a16="http://schemas.microsoft.com/office/drawing/2014/main" id="{847F0212-DF3A-D919-6C09-F9150696BB2D}"/>
                </a:ext>
              </a:extLst>
            </p:cNvPr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64;p45">
              <a:extLst>
                <a:ext uri="{FF2B5EF4-FFF2-40B4-BE49-F238E27FC236}">
                  <a16:creationId xmlns:a16="http://schemas.microsoft.com/office/drawing/2014/main" id="{F36C2C30-915B-2A79-6CED-1A889EA3A726}"/>
                </a:ext>
              </a:extLst>
            </p:cNvPr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65;p45">
              <a:extLst>
                <a:ext uri="{FF2B5EF4-FFF2-40B4-BE49-F238E27FC236}">
                  <a16:creationId xmlns:a16="http://schemas.microsoft.com/office/drawing/2014/main" id="{28E27659-5FC8-D853-2A9F-FC6061AC092A}"/>
                </a:ext>
              </a:extLst>
            </p:cNvPr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66;p45">
              <a:extLst>
                <a:ext uri="{FF2B5EF4-FFF2-40B4-BE49-F238E27FC236}">
                  <a16:creationId xmlns:a16="http://schemas.microsoft.com/office/drawing/2014/main" id="{F1E8DD45-D147-FEAF-019C-524E229C0F32}"/>
                </a:ext>
              </a:extLst>
            </p:cNvPr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7;p45">
              <a:extLst>
                <a:ext uri="{FF2B5EF4-FFF2-40B4-BE49-F238E27FC236}">
                  <a16:creationId xmlns:a16="http://schemas.microsoft.com/office/drawing/2014/main" id="{5E500CCD-614A-9D96-81C6-5C902CDA7779}"/>
                </a:ext>
              </a:extLst>
            </p:cNvPr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8;p45">
              <a:extLst>
                <a:ext uri="{FF2B5EF4-FFF2-40B4-BE49-F238E27FC236}">
                  <a16:creationId xmlns:a16="http://schemas.microsoft.com/office/drawing/2014/main" id="{EEA85E41-6579-F287-C648-62B79A0D1C25}"/>
                </a:ext>
              </a:extLst>
            </p:cNvPr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7343" y="19914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85017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635358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133275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635358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3133275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rId12" action="ppaction://hlinksldjump"/>
          </p:cNvPr>
          <p:cNvSpPr/>
          <p:nvPr/>
        </p:nvSpPr>
        <p:spPr>
          <a:xfrm>
            <a:off x="61674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E1F8EB-50A3-2881-636C-C5872072E2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sp>
        <p:nvSpPr>
          <p:cNvPr id="7" name="Rectangle 6">
            <a:hlinkClick r:id="rId15" action="ppaction://hlinksldjump"/>
            <a:extLst>
              <a:ext uri="{FF2B5EF4-FFF2-40B4-BE49-F238E27FC236}">
                <a16:creationId xmlns:a16="http://schemas.microsoft.com/office/drawing/2014/main" id="{608F8DDF-C96F-366B-4BCD-3A23BB8530DF}"/>
              </a:ext>
            </a:extLst>
          </p:cNvPr>
          <p:cNvSpPr/>
          <p:nvPr/>
        </p:nvSpPr>
        <p:spPr>
          <a:xfrm>
            <a:off x="1461052" y="5784574"/>
            <a:ext cx="2385392" cy="5764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</a:rPr>
              <a:t>Hoàn </a:t>
            </a:r>
            <a:r>
              <a:rPr lang="en-US" sz="2600" b="1" dirty="0" err="1">
                <a:latin typeface="UTM Avo" panose="02040603050506020204" pitchFamily="18" charset="0"/>
              </a:rPr>
              <a:t>thành</a:t>
            </a:r>
            <a:r>
              <a:rPr lang="en-US" sz="2600" b="1" dirty="0"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59259E-6 L 3.1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89724" y="261532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96598" y="2615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B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598860" y="2648684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81" y="269246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1257382" y="342307"/>
            <a:ext cx="10323281" cy="1604597"/>
            <a:chOff x="1316699" y="342307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316699" y="342307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877339" y="592874"/>
              <a:ext cx="94317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tự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buổi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ngày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mai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động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hay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1142" y="301589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SAI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1011" y="301589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ĐÚNG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8" y="3056662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99" y="309303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1004059" y="469175"/>
            <a:ext cx="10183882" cy="1604597"/>
            <a:chOff x="987686" y="441882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987686" y="441882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338277" y="736348"/>
              <a:ext cx="98614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cũng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đồng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phục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động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hay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3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11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5569" y="2892854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SAI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0806" y="290960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3" y="2950378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6" y="293936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924450" y="462151"/>
            <a:ext cx="9761903" cy="1604597"/>
            <a:chOff x="1182425" y="429541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182425" y="429541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743065" y="680108"/>
              <a:ext cx="94317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quần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áo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phòng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bừa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bộn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chờ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dọn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Hành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động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này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là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hay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4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11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177765" y="26752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Biểu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diễn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nghệ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07438" y="2683886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91" y="2717358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15" y="2730394"/>
            <a:ext cx="804742" cy="69502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09899" y="4878216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600075" y="248302"/>
            <a:ext cx="10810047" cy="1771106"/>
            <a:chOff x="832636" y="199869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32636" y="199869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326702" y="326261"/>
              <a:ext cx="98528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chủ động chuẩn bị đồ cá nhân của mình trước chuyến du lịch cùng gia đình. Hành động này là đúng hay sai?</a:t>
              </a: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A3F7B7-E42A-48C2-9585-C433B16A0125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E93243E-C7F6-DFAB-1D09-3E0A84EF2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2F0646-61E8-BD51-7502-1FFA51162214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09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57DD43-F18D-85F2-68A0-E7038FCB7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7"/>
          <a:stretch/>
        </p:blipFill>
        <p:spPr>
          <a:xfrm>
            <a:off x="2417899" y="1962818"/>
            <a:ext cx="8018187" cy="2885040"/>
          </a:xfrm>
          <a:prstGeom prst="rect">
            <a:avLst/>
          </a:prstGeom>
        </p:spPr>
      </p:pic>
      <p:grpSp>
        <p:nvGrpSpPr>
          <p:cNvPr id="5" name="Google Shape;1245;p41">
            <a:extLst>
              <a:ext uri="{FF2B5EF4-FFF2-40B4-BE49-F238E27FC236}">
                <a16:creationId xmlns:a16="http://schemas.microsoft.com/office/drawing/2014/main" id="{B253E100-6B58-E0B2-441B-1434E3253B3B}"/>
              </a:ext>
            </a:extLst>
          </p:cNvPr>
          <p:cNvGrpSpPr/>
          <p:nvPr/>
        </p:nvGrpSpPr>
        <p:grpSpPr>
          <a:xfrm flipH="1">
            <a:off x="323405" y="3985592"/>
            <a:ext cx="1704177" cy="2435156"/>
            <a:chOff x="3908325" y="238100"/>
            <a:chExt cx="2292175" cy="4082250"/>
          </a:xfrm>
        </p:grpSpPr>
        <p:sp>
          <p:nvSpPr>
            <p:cNvPr id="6" name="Google Shape;1246;p41">
              <a:extLst>
                <a:ext uri="{FF2B5EF4-FFF2-40B4-BE49-F238E27FC236}">
                  <a16:creationId xmlns:a16="http://schemas.microsoft.com/office/drawing/2014/main" id="{CC83C825-3D6D-2D9D-36CA-BE3B4C234A3E}"/>
                </a:ext>
              </a:extLst>
            </p:cNvPr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47;p41">
              <a:extLst>
                <a:ext uri="{FF2B5EF4-FFF2-40B4-BE49-F238E27FC236}">
                  <a16:creationId xmlns:a16="http://schemas.microsoft.com/office/drawing/2014/main" id="{B12719DD-7D3B-1EC5-D7CF-0E94D8CDF7F8}"/>
                </a:ext>
              </a:extLst>
            </p:cNvPr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48;p41">
              <a:extLst>
                <a:ext uri="{FF2B5EF4-FFF2-40B4-BE49-F238E27FC236}">
                  <a16:creationId xmlns:a16="http://schemas.microsoft.com/office/drawing/2014/main" id="{21EF68C4-0151-F3C6-1E8C-8194BCBE22D8}"/>
                </a:ext>
              </a:extLst>
            </p:cNvPr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49;p41">
              <a:extLst>
                <a:ext uri="{FF2B5EF4-FFF2-40B4-BE49-F238E27FC236}">
                  <a16:creationId xmlns:a16="http://schemas.microsoft.com/office/drawing/2014/main" id="{A134B753-67A7-68AE-5850-727BB54F72E3}"/>
                </a:ext>
              </a:extLst>
            </p:cNvPr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0;p41">
              <a:extLst>
                <a:ext uri="{FF2B5EF4-FFF2-40B4-BE49-F238E27FC236}">
                  <a16:creationId xmlns:a16="http://schemas.microsoft.com/office/drawing/2014/main" id="{528950A2-48D9-AA29-3A23-4334D807D832}"/>
                </a:ext>
              </a:extLst>
            </p:cNvPr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1;p41">
              <a:extLst>
                <a:ext uri="{FF2B5EF4-FFF2-40B4-BE49-F238E27FC236}">
                  <a16:creationId xmlns:a16="http://schemas.microsoft.com/office/drawing/2014/main" id="{6A02EEE2-4350-9969-C85D-EAF013106817}"/>
                </a:ext>
              </a:extLst>
            </p:cNvPr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2;p41">
              <a:extLst>
                <a:ext uri="{FF2B5EF4-FFF2-40B4-BE49-F238E27FC236}">
                  <a16:creationId xmlns:a16="http://schemas.microsoft.com/office/drawing/2014/main" id="{CC652CE7-16E6-235D-9BFE-C81C0267037E}"/>
                </a:ext>
              </a:extLst>
            </p:cNvPr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3;p41">
              <a:extLst>
                <a:ext uri="{FF2B5EF4-FFF2-40B4-BE49-F238E27FC236}">
                  <a16:creationId xmlns:a16="http://schemas.microsoft.com/office/drawing/2014/main" id="{74BDE488-60E4-30AB-FD89-83835E056F3A}"/>
                </a:ext>
              </a:extLst>
            </p:cNvPr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4;p41">
              <a:extLst>
                <a:ext uri="{FF2B5EF4-FFF2-40B4-BE49-F238E27FC236}">
                  <a16:creationId xmlns:a16="http://schemas.microsoft.com/office/drawing/2014/main" id="{F1127710-AFEB-08E1-439A-61DE2C13AE0D}"/>
                </a:ext>
              </a:extLst>
            </p:cNvPr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5;p41">
              <a:extLst>
                <a:ext uri="{FF2B5EF4-FFF2-40B4-BE49-F238E27FC236}">
                  <a16:creationId xmlns:a16="http://schemas.microsoft.com/office/drawing/2014/main" id="{7F41608B-06F4-7865-E391-2C5F29B7492D}"/>
                </a:ext>
              </a:extLst>
            </p:cNvPr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6;p41">
              <a:extLst>
                <a:ext uri="{FF2B5EF4-FFF2-40B4-BE49-F238E27FC236}">
                  <a16:creationId xmlns:a16="http://schemas.microsoft.com/office/drawing/2014/main" id="{820EC3AC-2D84-1724-79F8-696E3B24E793}"/>
                </a:ext>
              </a:extLst>
            </p:cNvPr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7;p41">
              <a:extLst>
                <a:ext uri="{FF2B5EF4-FFF2-40B4-BE49-F238E27FC236}">
                  <a16:creationId xmlns:a16="http://schemas.microsoft.com/office/drawing/2014/main" id="{5870C5E6-213C-D6B9-87C6-F6FA51E89C83}"/>
                </a:ext>
              </a:extLst>
            </p:cNvPr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8;p41">
              <a:extLst>
                <a:ext uri="{FF2B5EF4-FFF2-40B4-BE49-F238E27FC236}">
                  <a16:creationId xmlns:a16="http://schemas.microsoft.com/office/drawing/2014/main" id="{897EB0D2-38CA-94BE-331A-42F78D4A5020}"/>
                </a:ext>
              </a:extLst>
            </p:cNvPr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9;p41">
              <a:extLst>
                <a:ext uri="{FF2B5EF4-FFF2-40B4-BE49-F238E27FC236}">
                  <a16:creationId xmlns:a16="http://schemas.microsoft.com/office/drawing/2014/main" id="{C91C29DA-585C-D106-2745-33DD2133AABB}"/>
                </a:ext>
              </a:extLst>
            </p:cNvPr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0;p41">
              <a:extLst>
                <a:ext uri="{FF2B5EF4-FFF2-40B4-BE49-F238E27FC236}">
                  <a16:creationId xmlns:a16="http://schemas.microsoft.com/office/drawing/2014/main" id="{AE32E840-B84F-0A0A-D9F2-46922EEDC42C}"/>
                </a:ext>
              </a:extLst>
            </p:cNvPr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1;p41">
              <a:extLst>
                <a:ext uri="{FF2B5EF4-FFF2-40B4-BE49-F238E27FC236}">
                  <a16:creationId xmlns:a16="http://schemas.microsoft.com/office/drawing/2014/main" id="{D36104D2-7319-069B-F9A6-F18992B9FBA2}"/>
                </a:ext>
              </a:extLst>
            </p:cNvPr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2;p41">
              <a:extLst>
                <a:ext uri="{FF2B5EF4-FFF2-40B4-BE49-F238E27FC236}">
                  <a16:creationId xmlns:a16="http://schemas.microsoft.com/office/drawing/2014/main" id="{5E073D1E-871A-A902-0034-AD5A00A73AA1}"/>
                </a:ext>
              </a:extLst>
            </p:cNvPr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3;p41">
              <a:extLst>
                <a:ext uri="{FF2B5EF4-FFF2-40B4-BE49-F238E27FC236}">
                  <a16:creationId xmlns:a16="http://schemas.microsoft.com/office/drawing/2014/main" id="{D14F5EB4-6D50-C885-1C8B-08D60A483443}"/>
                </a:ext>
              </a:extLst>
            </p:cNvPr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4;p41">
              <a:extLst>
                <a:ext uri="{FF2B5EF4-FFF2-40B4-BE49-F238E27FC236}">
                  <a16:creationId xmlns:a16="http://schemas.microsoft.com/office/drawing/2014/main" id="{699994AA-94BE-8FEA-E530-FAF756FA4DD2}"/>
                </a:ext>
              </a:extLst>
            </p:cNvPr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5;p41">
              <a:extLst>
                <a:ext uri="{FF2B5EF4-FFF2-40B4-BE49-F238E27FC236}">
                  <a16:creationId xmlns:a16="http://schemas.microsoft.com/office/drawing/2014/main" id="{80C9EBED-AB8B-A6C4-5C08-91F448C82629}"/>
                </a:ext>
              </a:extLst>
            </p:cNvPr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6;p41">
              <a:extLst>
                <a:ext uri="{FF2B5EF4-FFF2-40B4-BE49-F238E27FC236}">
                  <a16:creationId xmlns:a16="http://schemas.microsoft.com/office/drawing/2014/main" id="{4739BC3E-B2E1-DD92-A2AD-C6B08F40FE8A}"/>
                </a:ext>
              </a:extLst>
            </p:cNvPr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7;p41">
              <a:extLst>
                <a:ext uri="{FF2B5EF4-FFF2-40B4-BE49-F238E27FC236}">
                  <a16:creationId xmlns:a16="http://schemas.microsoft.com/office/drawing/2014/main" id="{9D2143D8-814B-9085-EBAC-6E6B000E1FC8}"/>
                </a:ext>
              </a:extLst>
            </p:cNvPr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8;p41">
              <a:extLst>
                <a:ext uri="{FF2B5EF4-FFF2-40B4-BE49-F238E27FC236}">
                  <a16:creationId xmlns:a16="http://schemas.microsoft.com/office/drawing/2014/main" id="{3D464095-4CF9-4952-6120-0CF8FEC39DEE}"/>
                </a:ext>
              </a:extLst>
            </p:cNvPr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9;p41">
              <a:extLst>
                <a:ext uri="{FF2B5EF4-FFF2-40B4-BE49-F238E27FC236}">
                  <a16:creationId xmlns:a16="http://schemas.microsoft.com/office/drawing/2014/main" id="{162BC896-9C7C-973D-21A4-20AE2E0C24DD}"/>
                </a:ext>
              </a:extLst>
            </p:cNvPr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270;p41">
            <a:extLst>
              <a:ext uri="{FF2B5EF4-FFF2-40B4-BE49-F238E27FC236}">
                <a16:creationId xmlns:a16="http://schemas.microsoft.com/office/drawing/2014/main" id="{E49861B2-DEC1-BC83-E378-3E9083D990D5}"/>
              </a:ext>
            </a:extLst>
          </p:cNvPr>
          <p:cNvGrpSpPr/>
          <p:nvPr/>
        </p:nvGrpSpPr>
        <p:grpSpPr>
          <a:xfrm>
            <a:off x="1745247" y="5676141"/>
            <a:ext cx="948252" cy="711258"/>
            <a:chOff x="866242" y="485071"/>
            <a:chExt cx="900377" cy="841720"/>
          </a:xfrm>
        </p:grpSpPr>
        <p:sp>
          <p:nvSpPr>
            <p:cNvPr id="31" name="Google Shape;1271;p41">
              <a:extLst>
                <a:ext uri="{FF2B5EF4-FFF2-40B4-BE49-F238E27FC236}">
                  <a16:creationId xmlns:a16="http://schemas.microsoft.com/office/drawing/2014/main" id="{4DF2D8E8-1E79-4A6B-79C3-B28DEB5D52E1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2;p41">
              <a:extLst>
                <a:ext uri="{FF2B5EF4-FFF2-40B4-BE49-F238E27FC236}">
                  <a16:creationId xmlns:a16="http://schemas.microsoft.com/office/drawing/2014/main" id="{B46AD2C4-9E30-8029-4F06-9C451612B4BE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3;p41">
              <a:extLst>
                <a:ext uri="{FF2B5EF4-FFF2-40B4-BE49-F238E27FC236}">
                  <a16:creationId xmlns:a16="http://schemas.microsoft.com/office/drawing/2014/main" id="{3F63FE11-E41D-D25D-9FAC-06CF993E9C87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4;p41">
              <a:extLst>
                <a:ext uri="{FF2B5EF4-FFF2-40B4-BE49-F238E27FC236}">
                  <a16:creationId xmlns:a16="http://schemas.microsoft.com/office/drawing/2014/main" id="{65527E06-4045-276B-1479-F34038965A8B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1;p45">
            <a:extLst>
              <a:ext uri="{FF2B5EF4-FFF2-40B4-BE49-F238E27FC236}">
                <a16:creationId xmlns:a16="http://schemas.microsoft.com/office/drawing/2014/main" id="{6781FC29-16C3-9353-9A33-FF5521D73E7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78400" y="892459"/>
            <a:ext cx="68352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2600" b="1" dirty="0">
                <a:latin typeface="UTM Avo" panose="02040603050506020204" pitchFamily="18" charset="0"/>
              </a:rPr>
              <a:t>HƯỚNG DẪN VỀ NHÀ</a:t>
            </a:r>
            <a:endParaRPr sz="2600" b="1" dirty="0">
              <a:latin typeface="UTM Avo" panose="02040603050506020204" pitchFamily="18" charset="0"/>
            </a:endParaRPr>
          </a:p>
        </p:txBody>
      </p:sp>
      <p:sp>
        <p:nvSpPr>
          <p:cNvPr id="4" name="Google Shape;1942;p45">
            <a:extLst>
              <a:ext uri="{FF2B5EF4-FFF2-40B4-BE49-F238E27FC236}">
                <a16:creationId xmlns:a16="http://schemas.microsoft.com/office/drawing/2014/main" id="{6E1BB886-F38B-A243-A644-879BA83F842F}"/>
              </a:ext>
            </a:extLst>
          </p:cNvPr>
          <p:cNvSpPr/>
          <p:nvPr/>
        </p:nvSpPr>
        <p:spPr>
          <a:xfrm>
            <a:off x="13177445" y="2580572"/>
            <a:ext cx="6152" cy="1617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35" name="Google Shape;1979;p45">
            <a:extLst>
              <a:ext uri="{FF2B5EF4-FFF2-40B4-BE49-F238E27FC236}">
                <a16:creationId xmlns:a16="http://schemas.microsoft.com/office/drawing/2014/main" id="{7C97F059-F17C-DF5C-4A33-C9580803E654}"/>
              </a:ext>
            </a:extLst>
          </p:cNvPr>
          <p:cNvGrpSpPr/>
          <p:nvPr/>
        </p:nvGrpSpPr>
        <p:grpSpPr>
          <a:xfrm>
            <a:off x="411936" y="3641578"/>
            <a:ext cx="2105089" cy="2865845"/>
            <a:chOff x="2475306" y="2531490"/>
            <a:chExt cx="1411927" cy="1922354"/>
          </a:xfrm>
        </p:grpSpPr>
        <p:grpSp>
          <p:nvGrpSpPr>
            <p:cNvPr id="36" name="Google Shape;1980;p45">
              <a:extLst>
                <a:ext uri="{FF2B5EF4-FFF2-40B4-BE49-F238E27FC236}">
                  <a16:creationId xmlns:a16="http://schemas.microsoft.com/office/drawing/2014/main" id="{1D9EBE85-5B89-C100-D117-927C7A4E84E5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44" name="Google Shape;1981;p45">
                <a:extLst>
                  <a:ext uri="{FF2B5EF4-FFF2-40B4-BE49-F238E27FC236}">
                    <a16:creationId xmlns:a16="http://schemas.microsoft.com/office/drawing/2014/main" id="{2B67F058-6F06-E1BA-1687-DCA0B943E8A5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Google Shape;1982;p45">
                <a:extLst>
                  <a:ext uri="{FF2B5EF4-FFF2-40B4-BE49-F238E27FC236}">
                    <a16:creationId xmlns:a16="http://schemas.microsoft.com/office/drawing/2014/main" id="{F894AFEA-DA2C-72E3-DB2E-A023FCA31E2E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Google Shape;1983;p45">
                <a:extLst>
                  <a:ext uri="{FF2B5EF4-FFF2-40B4-BE49-F238E27FC236}">
                    <a16:creationId xmlns:a16="http://schemas.microsoft.com/office/drawing/2014/main" id="{5007E8E2-0FFD-9F50-5CBB-A7EB0C11C08B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Google Shape;1984;p45">
                <a:extLst>
                  <a:ext uri="{FF2B5EF4-FFF2-40B4-BE49-F238E27FC236}">
                    <a16:creationId xmlns:a16="http://schemas.microsoft.com/office/drawing/2014/main" id="{795EF9B8-171D-5FC6-A88F-954DC72392A9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Google Shape;1985;p45">
                <a:extLst>
                  <a:ext uri="{FF2B5EF4-FFF2-40B4-BE49-F238E27FC236}">
                    <a16:creationId xmlns:a16="http://schemas.microsoft.com/office/drawing/2014/main" id="{5519AB39-BFBC-3B34-934F-973158FD956F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Google Shape;1986;p45">
                <a:extLst>
                  <a:ext uri="{FF2B5EF4-FFF2-40B4-BE49-F238E27FC236}">
                    <a16:creationId xmlns:a16="http://schemas.microsoft.com/office/drawing/2014/main" id="{0490347C-B229-B2B7-A87F-F57255211CDC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Google Shape;1987;p45">
                <a:extLst>
                  <a:ext uri="{FF2B5EF4-FFF2-40B4-BE49-F238E27FC236}">
                    <a16:creationId xmlns:a16="http://schemas.microsoft.com/office/drawing/2014/main" id="{B549B559-E83F-532C-907E-380BD2641257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Google Shape;1988;p45">
                <a:extLst>
                  <a:ext uri="{FF2B5EF4-FFF2-40B4-BE49-F238E27FC236}">
                    <a16:creationId xmlns:a16="http://schemas.microsoft.com/office/drawing/2014/main" id="{4D99785A-7756-8690-7ACF-CCCE7685847D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Google Shape;1989;p45">
                <a:extLst>
                  <a:ext uri="{FF2B5EF4-FFF2-40B4-BE49-F238E27FC236}">
                    <a16:creationId xmlns:a16="http://schemas.microsoft.com/office/drawing/2014/main" id="{FCC9391E-82AC-984E-63EF-DB0776DEDC2B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Google Shape;1990;p45">
                <a:extLst>
                  <a:ext uri="{FF2B5EF4-FFF2-40B4-BE49-F238E27FC236}">
                    <a16:creationId xmlns:a16="http://schemas.microsoft.com/office/drawing/2014/main" id="{1F535A64-B13F-F961-9C93-56916F785B58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Google Shape;1991;p45">
                <a:extLst>
                  <a:ext uri="{FF2B5EF4-FFF2-40B4-BE49-F238E27FC236}">
                    <a16:creationId xmlns:a16="http://schemas.microsoft.com/office/drawing/2014/main" id="{342A8FD7-0345-F8E8-1076-DDD5D2CECBA3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Google Shape;1992;p45">
                <a:extLst>
                  <a:ext uri="{FF2B5EF4-FFF2-40B4-BE49-F238E27FC236}">
                    <a16:creationId xmlns:a16="http://schemas.microsoft.com/office/drawing/2014/main" id="{7126E09D-1CDD-D1D2-25FA-EEA79B09F630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Google Shape;1993;p45">
                <a:extLst>
                  <a:ext uri="{FF2B5EF4-FFF2-40B4-BE49-F238E27FC236}">
                    <a16:creationId xmlns:a16="http://schemas.microsoft.com/office/drawing/2014/main" id="{C7EABC2B-8E4D-F269-D297-A5913151CEE6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Google Shape;1994;p45">
                <a:extLst>
                  <a:ext uri="{FF2B5EF4-FFF2-40B4-BE49-F238E27FC236}">
                    <a16:creationId xmlns:a16="http://schemas.microsoft.com/office/drawing/2014/main" id="{69023DD0-EEE0-B935-4BCE-0C7D3A8E7B30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Google Shape;1995;p45">
                <a:extLst>
                  <a:ext uri="{FF2B5EF4-FFF2-40B4-BE49-F238E27FC236}">
                    <a16:creationId xmlns:a16="http://schemas.microsoft.com/office/drawing/2014/main" id="{3C2580D1-70A2-81C2-45C7-E0D36D5FF7C2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Google Shape;1996;p45">
                <a:extLst>
                  <a:ext uri="{FF2B5EF4-FFF2-40B4-BE49-F238E27FC236}">
                    <a16:creationId xmlns:a16="http://schemas.microsoft.com/office/drawing/2014/main" id="{C6B2AA34-59E5-6679-8FB0-537394C9F9F7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Google Shape;1997;p45">
                <a:extLst>
                  <a:ext uri="{FF2B5EF4-FFF2-40B4-BE49-F238E27FC236}">
                    <a16:creationId xmlns:a16="http://schemas.microsoft.com/office/drawing/2014/main" id="{ECCC7C9F-6B68-DFBF-A3FC-1647739382CE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Google Shape;1998;p45">
                <a:extLst>
                  <a:ext uri="{FF2B5EF4-FFF2-40B4-BE49-F238E27FC236}">
                    <a16:creationId xmlns:a16="http://schemas.microsoft.com/office/drawing/2014/main" id="{CC613239-66C2-5181-8112-8BAF0EB231CC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Google Shape;1999;p45">
                <a:extLst>
                  <a:ext uri="{FF2B5EF4-FFF2-40B4-BE49-F238E27FC236}">
                    <a16:creationId xmlns:a16="http://schemas.microsoft.com/office/drawing/2014/main" id="{9DE0AA83-90B0-86A7-E0F1-E0510F898081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Google Shape;2000;p45">
                <a:extLst>
                  <a:ext uri="{FF2B5EF4-FFF2-40B4-BE49-F238E27FC236}">
                    <a16:creationId xmlns:a16="http://schemas.microsoft.com/office/drawing/2014/main" id="{27A6932E-EBA3-761C-8007-3C2F975EC84D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Google Shape;2001;p45">
                <a:extLst>
                  <a:ext uri="{FF2B5EF4-FFF2-40B4-BE49-F238E27FC236}">
                    <a16:creationId xmlns:a16="http://schemas.microsoft.com/office/drawing/2014/main" id="{D4B355A2-63DE-C90E-5FFD-426A010C042A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Google Shape;2002;p45">
                <a:extLst>
                  <a:ext uri="{FF2B5EF4-FFF2-40B4-BE49-F238E27FC236}">
                    <a16:creationId xmlns:a16="http://schemas.microsoft.com/office/drawing/2014/main" id="{5C3411D8-254D-E0F4-FB4C-EA44A7E22D0A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Google Shape;2003;p45">
                <a:extLst>
                  <a:ext uri="{FF2B5EF4-FFF2-40B4-BE49-F238E27FC236}">
                    <a16:creationId xmlns:a16="http://schemas.microsoft.com/office/drawing/2014/main" id="{98949AEA-D23A-D33B-5DE2-408ED59787E4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Google Shape;2004;p45">
                <a:extLst>
                  <a:ext uri="{FF2B5EF4-FFF2-40B4-BE49-F238E27FC236}">
                    <a16:creationId xmlns:a16="http://schemas.microsoft.com/office/drawing/2014/main" id="{FBA4CF5E-1046-16C1-4BF3-97A68702B7DF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Google Shape;2005;p45">
                <a:extLst>
                  <a:ext uri="{FF2B5EF4-FFF2-40B4-BE49-F238E27FC236}">
                    <a16:creationId xmlns:a16="http://schemas.microsoft.com/office/drawing/2014/main" id="{A1E63E56-94B1-7D87-D4E7-82E83E7CC64F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Google Shape;2006;p45">
                <a:extLst>
                  <a:ext uri="{FF2B5EF4-FFF2-40B4-BE49-F238E27FC236}">
                    <a16:creationId xmlns:a16="http://schemas.microsoft.com/office/drawing/2014/main" id="{D78B1B91-A489-6BDC-C637-7100853C3B95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Google Shape;2007;p45">
                <a:extLst>
                  <a:ext uri="{FF2B5EF4-FFF2-40B4-BE49-F238E27FC236}">
                    <a16:creationId xmlns:a16="http://schemas.microsoft.com/office/drawing/2014/main" id="{BBCF0833-314C-64A5-F8A7-26E3233E3063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Google Shape;2008;p45">
                <a:extLst>
                  <a:ext uri="{FF2B5EF4-FFF2-40B4-BE49-F238E27FC236}">
                    <a16:creationId xmlns:a16="http://schemas.microsoft.com/office/drawing/2014/main" id="{01791CA4-1DD9-1D2C-BA78-65370F4E7EE8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Google Shape;2009;p45">
                <a:extLst>
                  <a:ext uri="{FF2B5EF4-FFF2-40B4-BE49-F238E27FC236}">
                    <a16:creationId xmlns:a16="http://schemas.microsoft.com/office/drawing/2014/main" id="{1EA41B5D-BA19-8126-CA95-8C9F35C77177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Google Shape;2010;p45">
                <a:extLst>
                  <a:ext uri="{FF2B5EF4-FFF2-40B4-BE49-F238E27FC236}">
                    <a16:creationId xmlns:a16="http://schemas.microsoft.com/office/drawing/2014/main" id="{03BC5732-BBD7-262A-F6FA-8602A11BDD68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Google Shape;2011;p45">
                <a:extLst>
                  <a:ext uri="{FF2B5EF4-FFF2-40B4-BE49-F238E27FC236}">
                    <a16:creationId xmlns:a16="http://schemas.microsoft.com/office/drawing/2014/main" id="{7071885F-7145-21B3-B21F-2FAB40AECABC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Google Shape;2012;p45">
                <a:extLst>
                  <a:ext uri="{FF2B5EF4-FFF2-40B4-BE49-F238E27FC236}">
                    <a16:creationId xmlns:a16="http://schemas.microsoft.com/office/drawing/2014/main" id="{837B510E-B7E6-5D33-3827-2F7EB047AFDB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Google Shape;2013;p45">
                <a:extLst>
                  <a:ext uri="{FF2B5EF4-FFF2-40B4-BE49-F238E27FC236}">
                    <a16:creationId xmlns:a16="http://schemas.microsoft.com/office/drawing/2014/main" id="{2A2AD1EA-29AE-A3E4-362E-768842E47C85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Google Shape;2014;p45">
                <a:extLst>
                  <a:ext uri="{FF2B5EF4-FFF2-40B4-BE49-F238E27FC236}">
                    <a16:creationId xmlns:a16="http://schemas.microsoft.com/office/drawing/2014/main" id="{E8895786-D363-CC9D-092A-01C06CE2E036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Google Shape;2015;p45">
                <a:extLst>
                  <a:ext uri="{FF2B5EF4-FFF2-40B4-BE49-F238E27FC236}">
                    <a16:creationId xmlns:a16="http://schemas.microsoft.com/office/drawing/2014/main" id="{70474AEA-E2FE-148D-173D-515938DC239E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Google Shape;2016;p45">
                <a:extLst>
                  <a:ext uri="{FF2B5EF4-FFF2-40B4-BE49-F238E27FC236}">
                    <a16:creationId xmlns:a16="http://schemas.microsoft.com/office/drawing/2014/main" id="{F9F0DCCC-5C77-E41B-ADD0-EA723D6CB2CB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Google Shape;2017;p45">
                <a:extLst>
                  <a:ext uri="{FF2B5EF4-FFF2-40B4-BE49-F238E27FC236}">
                    <a16:creationId xmlns:a16="http://schemas.microsoft.com/office/drawing/2014/main" id="{2387E994-05B5-EBA1-B92E-5E65C5F43802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Google Shape;2018;p45">
                <a:extLst>
                  <a:ext uri="{FF2B5EF4-FFF2-40B4-BE49-F238E27FC236}">
                    <a16:creationId xmlns:a16="http://schemas.microsoft.com/office/drawing/2014/main" id="{9FB68415-89E4-D109-E4C2-D82F1735D1CE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Google Shape;2019;p45">
                <a:extLst>
                  <a:ext uri="{FF2B5EF4-FFF2-40B4-BE49-F238E27FC236}">
                    <a16:creationId xmlns:a16="http://schemas.microsoft.com/office/drawing/2014/main" id="{857E5C00-B875-2C87-3688-B051B2539252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Google Shape;2020;p45">
                <a:extLst>
                  <a:ext uri="{FF2B5EF4-FFF2-40B4-BE49-F238E27FC236}">
                    <a16:creationId xmlns:a16="http://schemas.microsoft.com/office/drawing/2014/main" id="{BF649816-7B0D-E1CE-0DC4-FF005CDBF1A4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Google Shape;2021;p45">
                <a:extLst>
                  <a:ext uri="{FF2B5EF4-FFF2-40B4-BE49-F238E27FC236}">
                    <a16:creationId xmlns:a16="http://schemas.microsoft.com/office/drawing/2014/main" id="{EEC54541-A29C-4B91-0901-B037BEFB6050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5" name="Google Shape;2022;p45">
                <a:extLst>
                  <a:ext uri="{FF2B5EF4-FFF2-40B4-BE49-F238E27FC236}">
                    <a16:creationId xmlns:a16="http://schemas.microsoft.com/office/drawing/2014/main" id="{7EC0321E-F369-3D47-1314-58BBDD58901D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Google Shape;2023;p45">
                <a:extLst>
                  <a:ext uri="{FF2B5EF4-FFF2-40B4-BE49-F238E27FC236}">
                    <a16:creationId xmlns:a16="http://schemas.microsoft.com/office/drawing/2014/main" id="{031FCCE6-BADE-043E-ADD6-9941DE48D703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Google Shape;2024;p45">
                <a:extLst>
                  <a:ext uri="{FF2B5EF4-FFF2-40B4-BE49-F238E27FC236}">
                    <a16:creationId xmlns:a16="http://schemas.microsoft.com/office/drawing/2014/main" id="{09D8C0ED-04BD-F530-0222-07ABADD26553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Google Shape;2025;p45">
                <a:extLst>
                  <a:ext uri="{FF2B5EF4-FFF2-40B4-BE49-F238E27FC236}">
                    <a16:creationId xmlns:a16="http://schemas.microsoft.com/office/drawing/2014/main" id="{41E3A90E-2825-14A1-20B7-74326946956B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89" name="Google Shape;2026;p45">
                <a:extLst>
                  <a:ext uri="{FF2B5EF4-FFF2-40B4-BE49-F238E27FC236}">
                    <a16:creationId xmlns:a16="http://schemas.microsoft.com/office/drawing/2014/main" id="{5C8B091E-B096-E7F4-2523-1474E7BD9007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0" name="Google Shape;2027;p45">
                <a:extLst>
                  <a:ext uri="{FF2B5EF4-FFF2-40B4-BE49-F238E27FC236}">
                    <a16:creationId xmlns:a16="http://schemas.microsoft.com/office/drawing/2014/main" id="{AF12F717-C6E9-32A8-1DEA-DF7F84FD353A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1" name="Google Shape;2028;p45">
                <a:extLst>
                  <a:ext uri="{FF2B5EF4-FFF2-40B4-BE49-F238E27FC236}">
                    <a16:creationId xmlns:a16="http://schemas.microsoft.com/office/drawing/2014/main" id="{5A8BAC82-DC36-3755-D70B-DAD9983EB6AF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2" name="Google Shape;2029;p45">
                <a:extLst>
                  <a:ext uri="{FF2B5EF4-FFF2-40B4-BE49-F238E27FC236}">
                    <a16:creationId xmlns:a16="http://schemas.microsoft.com/office/drawing/2014/main" id="{0AF8BFEF-1CDB-18F3-6698-5E479E874E57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3" name="Google Shape;2030;p45">
                <a:extLst>
                  <a:ext uri="{FF2B5EF4-FFF2-40B4-BE49-F238E27FC236}">
                    <a16:creationId xmlns:a16="http://schemas.microsoft.com/office/drawing/2014/main" id="{47386527-FC92-BF22-F064-5848A4873006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4" name="Google Shape;2031;p45">
                <a:extLst>
                  <a:ext uri="{FF2B5EF4-FFF2-40B4-BE49-F238E27FC236}">
                    <a16:creationId xmlns:a16="http://schemas.microsoft.com/office/drawing/2014/main" id="{148B6F14-7992-C36F-CDDB-A34EB43A775F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Google Shape;2032;p45">
                <a:extLst>
                  <a:ext uri="{FF2B5EF4-FFF2-40B4-BE49-F238E27FC236}">
                    <a16:creationId xmlns:a16="http://schemas.microsoft.com/office/drawing/2014/main" id="{C64743C2-8E50-2FBA-C1BD-0402C73B846F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6" name="Google Shape;2033;p45">
                <a:extLst>
                  <a:ext uri="{FF2B5EF4-FFF2-40B4-BE49-F238E27FC236}">
                    <a16:creationId xmlns:a16="http://schemas.microsoft.com/office/drawing/2014/main" id="{4137C528-A499-2300-A16C-1B9A640240CC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Google Shape;2034;p45">
                <a:extLst>
                  <a:ext uri="{FF2B5EF4-FFF2-40B4-BE49-F238E27FC236}">
                    <a16:creationId xmlns:a16="http://schemas.microsoft.com/office/drawing/2014/main" id="{2821683A-BA15-5A9F-D02C-942259597A76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Google Shape;2035;p45">
                <a:extLst>
                  <a:ext uri="{FF2B5EF4-FFF2-40B4-BE49-F238E27FC236}">
                    <a16:creationId xmlns:a16="http://schemas.microsoft.com/office/drawing/2014/main" id="{87DA8C11-1CC4-06BB-6AEE-91BE92BDDECF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99" name="Google Shape;2036;p45">
                <a:extLst>
                  <a:ext uri="{FF2B5EF4-FFF2-40B4-BE49-F238E27FC236}">
                    <a16:creationId xmlns:a16="http://schemas.microsoft.com/office/drawing/2014/main" id="{F0EF2D83-27F4-C62F-3686-F64390AFB1C5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0" name="Google Shape;2037;p45">
                <a:extLst>
                  <a:ext uri="{FF2B5EF4-FFF2-40B4-BE49-F238E27FC236}">
                    <a16:creationId xmlns:a16="http://schemas.microsoft.com/office/drawing/2014/main" id="{535A769D-2EDD-9824-2060-EAD293C24167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1" name="Google Shape;2038;p45">
                <a:extLst>
                  <a:ext uri="{FF2B5EF4-FFF2-40B4-BE49-F238E27FC236}">
                    <a16:creationId xmlns:a16="http://schemas.microsoft.com/office/drawing/2014/main" id="{AA1DD6DA-E167-012C-F2A6-F78271E926CA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2" name="Google Shape;2039;p45">
                <a:extLst>
                  <a:ext uri="{FF2B5EF4-FFF2-40B4-BE49-F238E27FC236}">
                    <a16:creationId xmlns:a16="http://schemas.microsoft.com/office/drawing/2014/main" id="{2CFC3077-8C97-60F2-32B6-01B6A946FF1A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3" name="Google Shape;2040;p45">
                <a:extLst>
                  <a:ext uri="{FF2B5EF4-FFF2-40B4-BE49-F238E27FC236}">
                    <a16:creationId xmlns:a16="http://schemas.microsoft.com/office/drawing/2014/main" id="{002BFAA1-63FC-DAF8-4E4B-BD42312137C9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Google Shape;2041;p45">
                <a:extLst>
                  <a:ext uri="{FF2B5EF4-FFF2-40B4-BE49-F238E27FC236}">
                    <a16:creationId xmlns:a16="http://schemas.microsoft.com/office/drawing/2014/main" id="{53680579-3296-3A6F-8B66-C9DDC70340E1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Google Shape;2042;p45">
                <a:extLst>
                  <a:ext uri="{FF2B5EF4-FFF2-40B4-BE49-F238E27FC236}">
                    <a16:creationId xmlns:a16="http://schemas.microsoft.com/office/drawing/2014/main" id="{464CB0D1-1E8E-893E-A231-C643EA9A09F9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Google Shape;2043;p45">
                <a:extLst>
                  <a:ext uri="{FF2B5EF4-FFF2-40B4-BE49-F238E27FC236}">
                    <a16:creationId xmlns:a16="http://schemas.microsoft.com/office/drawing/2014/main" id="{2B40996B-6D7D-0690-C6FD-4981C0FF5A3A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Google Shape;2044;p45">
                <a:extLst>
                  <a:ext uri="{FF2B5EF4-FFF2-40B4-BE49-F238E27FC236}">
                    <a16:creationId xmlns:a16="http://schemas.microsoft.com/office/drawing/2014/main" id="{8A1D138B-FDAC-1E15-3296-29BB6D916E01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Google Shape;2045;p45">
                <a:extLst>
                  <a:ext uri="{FF2B5EF4-FFF2-40B4-BE49-F238E27FC236}">
                    <a16:creationId xmlns:a16="http://schemas.microsoft.com/office/drawing/2014/main" id="{2EAE90EB-4CB1-5AF1-514C-DF3921A4E941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Google Shape;2046;p45">
                <a:extLst>
                  <a:ext uri="{FF2B5EF4-FFF2-40B4-BE49-F238E27FC236}">
                    <a16:creationId xmlns:a16="http://schemas.microsoft.com/office/drawing/2014/main" id="{C7C4963B-75E4-1E84-796C-0E7832C20F2A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Google Shape;2047;p45">
                <a:extLst>
                  <a:ext uri="{FF2B5EF4-FFF2-40B4-BE49-F238E27FC236}">
                    <a16:creationId xmlns:a16="http://schemas.microsoft.com/office/drawing/2014/main" id="{84432F3C-6E7F-7FB7-94C8-8C3CC173D57E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Google Shape;2048;p45">
                <a:extLst>
                  <a:ext uri="{FF2B5EF4-FFF2-40B4-BE49-F238E27FC236}">
                    <a16:creationId xmlns:a16="http://schemas.microsoft.com/office/drawing/2014/main" id="{E67E7539-2921-110C-A601-5EC206E5B180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Google Shape;2049;p45">
                <a:extLst>
                  <a:ext uri="{FF2B5EF4-FFF2-40B4-BE49-F238E27FC236}">
                    <a16:creationId xmlns:a16="http://schemas.microsoft.com/office/drawing/2014/main" id="{2391D03E-C88C-D6B6-D054-E9E8F6903ADD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Google Shape;2050;p45">
                <a:extLst>
                  <a:ext uri="{FF2B5EF4-FFF2-40B4-BE49-F238E27FC236}">
                    <a16:creationId xmlns:a16="http://schemas.microsoft.com/office/drawing/2014/main" id="{04F24204-71E6-5895-C3F8-A9204609BB2F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14" name="Google Shape;2051;p45">
                <a:extLst>
                  <a:ext uri="{FF2B5EF4-FFF2-40B4-BE49-F238E27FC236}">
                    <a16:creationId xmlns:a16="http://schemas.microsoft.com/office/drawing/2014/main" id="{E5CE2DDB-0C83-F873-4CBA-E196E696D78C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7" name="Google Shape;2052;p45">
              <a:extLst>
                <a:ext uri="{FF2B5EF4-FFF2-40B4-BE49-F238E27FC236}">
                  <a16:creationId xmlns:a16="http://schemas.microsoft.com/office/drawing/2014/main" id="{6F24D5A2-5A67-F811-ADEA-E781F682222B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39" name="Google Shape;2053;p45">
                <a:extLst>
                  <a:ext uri="{FF2B5EF4-FFF2-40B4-BE49-F238E27FC236}">
                    <a16:creationId xmlns:a16="http://schemas.microsoft.com/office/drawing/2014/main" id="{7F614028-CDF9-BCA5-1E64-BFE60D06EFFF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Google Shape;2054;p45">
                <a:extLst>
                  <a:ext uri="{FF2B5EF4-FFF2-40B4-BE49-F238E27FC236}">
                    <a16:creationId xmlns:a16="http://schemas.microsoft.com/office/drawing/2014/main" id="{77464B05-B359-65D7-7D08-DA9C740568ED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Google Shape;2055;p45">
                <a:extLst>
                  <a:ext uri="{FF2B5EF4-FFF2-40B4-BE49-F238E27FC236}">
                    <a16:creationId xmlns:a16="http://schemas.microsoft.com/office/drawing/2014/main" id="{CD34F9E4-FD71-1BE9-04F0-74D38111470F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2" name="Google Shape;2056;p45">
                <a:extLst>
                  <a:ext uri="{FF2B5EF4-FFF2-40B4-BE49-F238E27FC236}">
                    <a16:creationId xmlns:a16="http://schemas.microsoft.com/office/drawing/2014/main" id="{2B2CB57C-BCE3-B567-748A-6C1F5A15C9D6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Google Shape;2057;p45">
                <a:extLst>
                  <a:ext uri="{FF2B5EF4-FFF2-40B4-BE49-F238E27FC236}">
                    <a16:creationId xmlns:a16="http://schemas.microsoft.com/office/drawing/2014/main" id="{7F4739A5-A2A8-FDD9-C811-77466D25757A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8" name="Google Shape;2058;p45">
              <a:extLst>
                <a:ext uri="{FF2B5EF4-FFF2-40B4-BE49-F238E27FC236}">
                  <a16:creationId xmlns:a16="http://schemas.microsoft.com/office/drawing/2014/main" id="{B999B647-1984-D8C7-47E8-01FFB53799B7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</p:grpSp>
      <p:grpSp>
        <p:nvGrpSpPr>
          <p:cNvPr id="143" name="Google Shape;2269;p45">
            <a:extLst>
              <a:ext uri="{FF2B5EF4-FFF2-40B4-BE49-F238E27FC236}">
                <a16:creationId xmlns:a16="http://schemas.microsoft.com/office/drawing/2014/main" id="{792DA5F0-BE3B-3D83-0CF1-05A3370E59B2}"/>
              </a:ext>
            </a:extLst>
          </p:cNvPr>
          <p:cNvGrpSpPr/>
          <p:nvPr/>
        </p:nvGrpSpPr>
        <p:grpSpPr>
          <a:xfrm rot="844541" flipH="1">
            <a:off x="10128476" y="3497412"/>
            <a:ext cx="562329" cy="395629"/>
            <a:chOff x="1285325" y="2237436"/>
            <a:chExt cx="342015" cy="240626"/>
          </a:xfrm>
        </p:grpSpPr>
        <p:sp>
          <p:nvSpPr>
            <p:cNvPr id="144" name="Google Shape;2270;p45">
              <a:extLst>
                <a:ext uri="{FF2B5EF4-FFF2-40B4-BE49-F238E27FC236}">
                  <a16:creationId xmlns:a16="http://schemas.microsoft.com/office/drawing/2014/main" id="{272D9544-5415-FCDE-0E0D-C32BF802D706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45" name="Google Shape;2271;p45">
              <a:extLst>
                <a:ext uri="{FF2B5EF4-FFF2-40B4-BE49-F238E27FC236}">
                  <a16:creationId xmlns:a16="http://schemas.microsoft.com/office/drawing/2014/main" id="{A502026B-1E55-3B00-A759-6993D7815DAB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46" name="Google Shape;2272;p45">
              <a:extLst>
                <a:ext uri="{FF2B5EF4-FFF2-40B4-BE49-F238E27FC236}">
                  <a16:creationId xmlns:a16="http://schemas.microsoft.com/office/drawing/2014/main" id="{C3F7DB33-2037-F331-02AB-BDAD0A76A13A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47" name="Google Shape;2273;p45">
              <a:extLst>
                <a:ext uri="{FF2B5EF4-FFF2-40B4-BE49-F238E27FC236}">
                  <a16:creationId xmlns:a16="http://schemas.microsoft.com/office/drawing/2014/main" id="{AC748966-C984-C9C7-1BC4-7FDED84C05D4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48" name="Google Shape;2274;p45">
              <a:extLst>
                <a:ext uri="{FF2B5EF4-FFF2-40B4-BE49-F238E27FC236}">
                  <a16:creationId xmlns:a16="http://schemas.microsoft.com/office/drawing/2014/main" id="{CA539C0D-1036-6FBF-F9AA-74FDBE72BB5C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</p:grpSp>
      <p:grpSp>
        <p:nvGrpSpPr>
          <p:cNvPr id="149" name="Google Shape;439;p23">
            <a:extLst>
              <a:ext uri="{FF2B5EF4-FFF2-40B4-BE49-F238E27FC236}">
                <a16:creationId xmlns:a16="http://schemas.microsoft.com/office/drawing/2014/main" id="{AF88187A-DA1B-7AA7-E472-03334972AF2D}"/>
              </a:ext>
            </a:extLst>
          </p:cNvPr>
          <p:cNvGrpSpPr/>
          <p:nvPr/>
        </p:nvGrpSpPr>
        <p:grpSpPr>
          <a:xfrm>
            <a:off x="426277" y="4191387"/>
            <a:ext cx="851977" cy="1406211"/>
            <a:chOff x="319707" y="3143540"/>
            <a:chExt cx="638983" cy="1054658"/>
          </a:xfrm>
        </p:grpSpPr>
        <p:sp>
          <p:nvSpPr>
            <p:cNvPr id="150" name="Google Shape;440;p23">
              <a:extLst>
                <a:ext uri="{FF2B5EF4-FFF2-40B4-BE49-F238E27FC236}">
                  <a16:creationId xmlns:a16="http://schemas.microsoft.com/office/drawing/2014/main" id="{1BE95DF4-D919-E3B5-7483-A363FD3DCAB6}"/>
                </a:ext>
              </a:extLst>
            </p:cNvPr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51" name="Google Shape;441;p23">
              <a:extLst>
                <a:ext uri="{FF2B5EF4-FFF2-40B4-BE49-F238E27FC236}">
                  <a16:creationId xmlns:a16="http://schemas.microsoft.com/office/drawing/2014/main" id="{A17980C0-6F8F-D542-2683-701DE4D9617A}"/>
                </a:ext>
              </a:extLst>
            </p:cNvPr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52" name="Google Shape;442;p23">
              <a:extLst>
                <a:ext uri="{FF2B5EF4-FFF2-40B4-BE49-F238E27FC236}">
                  <a16:creationId xmlns:a16="http://schemas.microsoft.com/office/drawing/2014/main" id="{F0630D5C-F02C-D323-265F-5706EEC694C1}"/>
                </a:ext>
              </a:extLst>
            </p:cNvPr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153" name="Google Shape;443;p23">
              <a:extLst>
                <a:ext uri="{FF2B5EF4-FFF2-40B4-BE49-F238E27FC236}">
                  <a16:creationId xmlns:a16="http://schemas.microsoft.com/office/drawing/2014/main" id="{7E249051-CDDB-94CC-A71C-6C77942BCFEE}"/>
                </a:ext>
              </a:extLst>
            </p:cNvPr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600">
                <a:latin typeface="UTM Avo" panose="02040603050506020204" pitchFamily="18" charset="0"/>
              </a:endParaRPr>
            </a:p>
          </p:txBody>
        </p:sp>
      </p:grpSp>
      <p:grpSp>
        <p:nvGrpSpPr>
          <p:cNvPr id="154" name="Google Shape;506;p23">
            <a:extLst>
              <a:ext uri="{FF2B5EF4-FFF2-40B4-BE49-F238E27FC236}">
                <a16:creationId xmlns:a16="http://schemas.microsoft.com/office/drawing/2014/main" id="{73F382B2-EBB9-BBD4-C43A-84941776AAF9}"/>
              </a:ext>
            </a:extLst>
          </p:cNvPr>
          <p:cNvGrpSpPr/>
          <p:nvPr/>
        </p:nvGrpSpPr>
        <p:grpSpPr>
          <a:xfrm>
            <a:off x="10206097" y="707226"/>
            <a:ext cx="1345497" cy="1751961"/>
            <a:chOff x="6151764" y="3887194"/>
            <a:chExt cx="1009123" cy="1313971"/>
          </a:xfrm>
        </p:grpSpPr>
        <p:grpSp>
          <p:nvGrpSpPr>
            <p:cNvPr id="155" name="Google Shape;507;p23">
              <a:extLst>
                <a:ext uri="{FF2B5EF4-FFF2-40B4-BE49-F238E27FC236}">
                  <a16:creationId xmlns:a16="http://schemas.microsoft.com/office/drawing/2014/main" id="{6D2EB479-879F-5B47-8A7B-87AF21752B55}"/>
                </a:ext>
              </a:extLst>
            </p:cNvPr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159" name="Google Shape;508;p23">
                <a:extLst>
                  <a:ext uri="{FF2B5EF4-FFF2-40B4-BE49-F238E27FC236}">
                    <a16:creationId xmlns:a16="http://schemas.microsoft.com/office/drawing/2014/main" id="{242AD05E-C606-21CD-64E8-D7012AD6449F}"/>
                  </a:ext>
                </a:extLst>
              </p:cNvPr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0" name="Google Shape;509;p23">
                <a:extLst>
                  <a:ext uri="{FF2B5EF4-FFF2-40B4-BE49-F238E27FC236}">
                    <a16:creationId xmlns:a16="http://schemas.microsoft.com/office/drawing/2014/main" id="{38A2345F-381D-35B8-0CFC-04BAD3FFBD63}"/>
                  </a:ext>
                </a:extLst>
              </p:cNvPr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1" name="Google Shape;510;p23">
                <a:extLst>
                  <a:ext uri="{FF2B5EF4-FFF2-40B4-BE49-F238E27FC236}">
                    <a16:creationId xmlns:a16="http://schemas.microsoft.com/office/drawing/2014/main" id="{21ABFE92-FA20-0A38-2D2D-B76B4F984DC5}"/>
                  </a:ext>
                </a:extLst>
              </p:cNvPr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2" name="Google Shape;511;p23">
                <a:extLst>
                  <a:ext uri="{FF2B5EF4-FFF2-40B4-BE49-F238E27FC236}">
                    <a16:creationId xmlns:a16="http://schemas.microsoft.com/office/drawing/2014/main" id="{11905D43-DCAC-A283-4E8D-52C9A4043C97}"/>
                  </a:ext>
                </a:extLst>
              </p:cNvPr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3" name="Google Shape;512;p23">
                <a:extLst>
                  <a:ext uri="{FF2B5EF4-FFF2-40B4-BE49-F238E27FC236}">
                    <a16:creationId xmlns:a16="http://schemas.microsoft.com/office/drawing/2014/main" id="{030B4ECE-1576-08D5-704C-A25A8045C53B}"/>
                  </a:ext>
                </a:extLst>
              </p:cNvPr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4" name="Google Shape;513;p23">
                <a:extLst>
                  <a:ext uri="{FF2B5EF4-FFF2-40B4-BE49-F238E27FC236}">
                    <a16:creationId xmlns:a16="http://schemas.microsoft.com/office/drawing/2014/main" id="{308F81ED-1453-465E-0B18-C42BE78D1C9A}"/>
                  </a:ext>
                </a:extLst>
              </p:cNvPr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5" name="Google Shape;514;p23">
                <a:extLst>
                  <a:ext uri="{FF2B5EF4-FFF2-40B4-BE49-F238E27FC236}">
                    <a16:creationId xmlns:a16="http://schemas.microsoft.com/office/drawing/2014/main" id="{9E9B1C87-A74B-2520-B6B8-226D1354AD1E}"/>
                  </a:ext>
                </a:extLst>
              </p:cNvPr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6" name="Google Shape;515;p23">
                <a:extLst>
                  <a:ext uri="{FF2B5EF4-FFF2-40B4-BE49-F238E27FC236}">
                    <a16:creationId xmlns:a16="http://schemas.microsoft.com/office/drawing/2014/main" id="{53E3E5AA-0B1C-F670-A475-6F3C746A4549}"/>
                  </a:ext>
                </a:extLst>
              </p:cNvPr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67" name="Google Shape;516;p23">
                <a:extLst>
                  <a:ext uri="{FF2B5EF4-FFF2-40B4-BE49-F238E27FC236}">
                    <a16:creationId xmlns:a16="http://schemas.microsoft.com/office/drawing/2014/main" id="{88D6DB94-0686-7CA8-7CBF-2FCF95F5386E}"/>
                  </a:ext>
                </a:extLst>
              </p:cNvPr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56" name="Google Shape;517;p23">
              <a:extLst>
                <a:ext uri="{FF2B5EF4-FFF2-40B4-BE49-F238E27FC236}">
                  <a16:creationId xmlns:a16="http://schemas.microsoft.com/office/drawing/2014/main" id="{67A8542A-BC52-7D6B-D340-55CE667BAC6D}"/>
                </a:ext>
              </a:extLst>
            </p:cNvPr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157" name="Google Shape;518;p23">
                <a:extLst>
                  <a:ext uri="{FF2B5EF4-FFF2-40B4-BE49-F238E27FC236}">
                    <a16:creationId xmlns:a16="http://schemas.microsoft.com/office/drawing/2014/main" id="{0CEB3821-BBF6-857E-3C3B-8BA6AAC3C2E0}"/>
                  </a:ext>
                </a:extLst>
              </p:cNvPr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158" name="Google Shape;519;p23">
                <a:extLst>
                  <a:ext uri="{FF2B5EF4-FFF2-40B4-BE49-F238E27FC236}">
                    <a16:creationId xmlns:a16="http://schemas.microsoft.com/office/drawing/2014/main" id="{69421355-73E4-9904-CC74-20E71FD0637B}"/>
                  </a:ext>
                </a:extLst>
              </p:cNvPr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600">
                  <a:latin typeface="UTM Avo" panose="02040603050506020204" pitchFamily="18" charset="0"/>
                </a:endParaRPr>
              </a:p>
            </p:txBody>
          </p:sp>
        </p:grpSp>
      </p:grpSp>
      <p:graphicFrame>
        <p:nvGraphicFramePr>
          <p:cNvPr id="187" name="Diagram 186">
            <a:extLst>
              <a:ext uri="{FF2B5EF4-FFF2-40B4-BE49-F238E27FC236}">
                <a16:creationId xmlns:a16="http://schemas.microsoft.com/office/drawing/2014/main" id="{270E1FF4-AB69-BE77-35E6-629D5DA69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928369"/>
              </p:ext>
            </p:extLst>
          </p:nvPr>
        </p:nvGraphicFramePr>
        <p:xfrm>
          <a:off x="3195805" y="1832904"/>
          <a:ext cx="6720563" cy="4112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98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-hat-em-tu-giac-lam-viec-cua-minh-dao-duc-lop-1-khonlonmoingay">
            <a:hlinkClick r:id="" action="ppaction://media"/>
            <a:extLst>
              <a:ext uri="{FF2B5EF4-FFF2-40B4-BE49-F238E27FC236}">
                <a16:creationId xmlns:a16="http://schemas.microsoft.com/office/drawing/2014/main" id="{0361587E-618C-B6FD-2C85-B6DAAD51F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2403" y="2295939"/>
            <a:ext cx="7780683" cy="4373217"/>
          </a:xfrm>
          <a:prstGeom prst="rect">
            <a:avLst/>
          </a:prstGeom>
        </p:spPr>
      </p:pic>
      <p:grpSp>
        <p:nvGrpSpPr>
          <p:cNvPr id="9" name="Google Shape;362;p23">
            <a:extLst>
              <a:ext uri="{FF2B5EF4-FFF2-40B4-BE49-F238E27FC236}">
                <a16:creationId xmlns:a16="http://schemas.microsoft.com/office/drawing/2014/main" id="{EDF7D14E-9B25-F9D7-D35B-098F62E2B384}"/>
              </a:ext>
            </a:extLst>
          </p:cNvPr>
          <p:cNvGrpSpPr/>
          <p:nvPr/>
        </p:nvGrpSpPr>
        <p:grpSpPr>
          <a:xfrm>
            <a:off x="7983411" y="1777310"/>
            <a:ext cx="1450908" cy="811472"/>
            <a:chOff x="3168309" y="474596"/>
            <a:chExt cx="1088181" cy="608604"/>
          </a:xfrm>
        </p:grpSpPr>
        <p:grpSp>
          <p:nvGrpSpPr>
            <p:cNvPr id="10" name="Google Shape;363;p23">
              <a:extLst>
                <a:ext uri="{FF2B5EF4-FFF2-40B4-BE49-F238E27FC236}">
                  <a16:creationId xmlns:a16="http://schemas.microsoft.com/office/drawing/2014/main" id="{3A1D0B52-F063-277B-8591-E5DE2F43D35C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4" name="Google Shape;364;p23">
                <a:extLst>
                  <a:ext uri="{FF2B5EF4-FFF2-40B4-BE49-F238E27FC236}">
                    <a16:creationId xmlns:a16="http://schemas.microsoft.com/office/drawing/2014/main" id="{92970F88-E475-BF3E-51EA-3D7609C4FC76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365;p23">
                <a:extLst>
                  <a:ext uri="{FF2B5EF4-FFF2-40B4-BE49-F238E27FC236}">
                    <a16:creationId xmlns:a16="http://schemas.microsoft.com/office/drawing/2014/main" id="{C930DF25-DC36-08C7-7A54-B8ADA99D72E2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366;p23">
              <a:extLst>
                <a:ext uri="{FF2B5EF4-FFF2-40B4-BE49-F238E27FC236}">
                  <a16:creationId xmlns:a16="http://schemas.microsoft.com/office/drawing/2014/main" id="{B052C19B-17C9-A39E-1BB5-01823D7B034B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2" name="Google Shape;367;p23">
                <a:extLst>
                  <a:ext uri="{FF2B5EF4-FFF2-40B4-BE49-F238E27FC236}">
                    <a16:creationId xmlns:a16="http://schemas.microsoft.com/office/drawing/2014/main" id="{AA1263DF-CB8E-7718-C274-7BB96BEF7080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68;p23">
                <a:extLst>
                  <a:ext uri="{FF2B5EF4-FFF2-40B4-BE49-F238E27FC236}">
                    <a16:creationId xmlns:a16="http://schemas.microsoft.com/office/drawing/2014/main" id="{507B7B26-A9E6-3F66-36AD-3BDAC63B152A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" name="Google Shape;520;p23">
            <a:extLst>
              <a:ext uri="{FF2B5EF4-FFF2-40B4-BE49-F238E27FC236}">
                <a16:creationId xmlns:a16="http://schemas.microsoft.com/office/drawing/2014/main" id="{FF340753-2187-2695-5726-D28B82E1B298}"/>
              </a:ext>
            </a:extLst>
          </p:cNvPr>
          <p:cNvGrpSpPr/>
          <p:nvPr/>
        </p:nvGrpSpPr>
        <p:grpSpPr>
          <a:xfrm>
            <a:off x="10686947" y="596090"/>
            <a:ext cx="1505053" cy="1314743"/>
            <a:chOff x="5751609" y="213662"/>
            <a:chExt cx="1480128" cy="1386642"/>
          </a:xfrm>
        </p:grpSpPr>
        <p:grpSp>
          <p:nvGrpSpPr>
            <p:cNvPr id="17" name="Google Shape;521;p23">
              <a:extLst>
                <a:ext uri="{FF2B5EF4-FFF2-40B4-BE49-F238E27FC236}">
                  <a16:creationId xmlns:a16="http://schemas.microsoft.com/office/drawing/2014/main" id="{F4458AAB-9D27-12CE-82CC-5023B58244B6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24" name="Google Shape;522;p23">
                <a:extLst>
                  <a:ext uri="{FF2B5EF4-FFF2-40B4-BE49-F238E27FC236}">
                    <a16:creationId xmlns:a16="http://schemas.microsoft.com/office/drawing/2014/main" id="{429BDA60-FBB5-B34C-51C1-7E00AA538BC3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523;p23">
                <a:extLst>
                  <a:ext uri="{FF2B5EF4-FFF2-40B4-BE49-F238E27FC236}">
                    <a16:creationId xmlns:a16="http://schemas.microsoft.com/office/drawing/2014/main" id="{DBD88A73-B4C9-B352-7325-516E42878B93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524;p23">
                <a:extLst>
                  <a:ext uri="{FF2B5EF4-FFF2-40B4-BE49-F238E27FC236}">
                    <a16:creationId xmlns:a16="http://schemas.microsoft.com/office/drawing/2014/main" id="{240DE488-8A33-5B78-D2AD-41DECD3C7B19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525;p23">
                <a:extLst>
                  <a:ext uri="{FF2B5EF4-FFF2-40B4-BE49-F238E27FC236}">
                    <a16:creationId xmlns:a16="http://schemas.microsoft.com/office/drawing/2014/main" id="{6527DF5D-0772-8648-7D6B-1B5F8F9198D2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526;p23">
                <a:extLst>
                  <a:ext uri="{FF2B5EF4-FFF2-40B4-BE49-F238E27FC236}">
                    <a16:creationId xmlns:a16="http://schemas.microsoft.com/office/drawing/2014/main" id="{4F501C11-2D8D-82D0-8EE8-469ECE0E64F6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527;p23">
                <a:extLst>
                  <a:ext uri="{FF2B5EF4-FFF2-40B4-BE49-F238E27FC236}">
                    <a16:creationId xmlns:a16="http://schemas.microsoft.com/office/drawing/2014/main" id="{7C774629-0087-CDF8-3DDC-6FAC9303AA72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528;p23">
                <a:extLst>
                  <a:ext uri="{FF2B5EF4-FFF2-40B4-BE49-F238E27FC236}">
                    <a16:creationId xmlns:a16="http://schemas.microsoft.com/office/drawing/2014/main" id="{9E890E1A-1606-F532-0BB9-F1F96461CF9C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529;p23">
                <a:extLst>
                  <a:ext uri="{FF2B5EF4-FFF2-40B4-BE49-F238E27FC236}">
                    <a16:creationId xmlns:a16="http://schemas.microsoft.com/office/drawing/2014/main" id="{45DB9628-1E2B-F795-868A-6EDFC201AF92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530;p23">
                <a:extLst>
                  <a:ext uri="{FF2B5EF4-FFF2-40B4-BE49-F238E27FC236}">
                    <a16:creationId xmlns:a16="http://schemas.microsoft.com/office/drawing/2014/main" id="{481EBDD6-E6AF-256B-A315-75BAA3653C5F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531;p23">
                <a:extLst>
                  <a:ext uri="{FF2B5EF4-FFF2-40B4-BE49-F238E27FC236}">
                    <a16:creationId xmlns:a16="http://schemas.microsoft.com/office/drawing/2014/main" id="{322F3DE3-B4FC-9ABA-4491-9559FD0F08FE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532;p23">
                <a:extLst>
                  <a:ext uri="{FF2B5EF4-FFF2-40B4-BE49-F238E27FC236}">
                    <a16:creationId xmlns:a16="http://schemas.microsoft.com/office/drawing/2014/main" id="{92438DDB-CC4A-25CE-8FA4-055F9AF7E22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533;p23">
              <a:extLst>
                <a:ext uri="{FF2B5EF4-FFF2-40B4-BE49-F238E27FC236}">
                  <a16:creationId xmlns:a16="http://schemas.microsoft.com/office/drawing/2014/main" id="{8A5EFE8E-7CAF-061B-2577-B1DA4D9B8A48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22" name="Google Shape;534;p23">
                <a:extLst>
                  <a:ext uri="{FF2B5EF4-FFF2-40B4-BE49-F238E27FC236}">
                    <a16:creationId xmlns:a16="http://schemas.microsoft.com/office/drawing/2014/main" id="{71F57B66-ABC9-1A40-AED4-EE85FDE8CB6B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23">
                <a:extLst>
                  <a:ext uri="{FF2B5EF4-FFF2-40B4-BE49-F238E27FC236}">
                    <a16:creationId xmlns:a16="http://schemas.microsoft.com/office/drawing/2014/main" id="{80C6D0E1-62D7-AFB4-7A4D-47467188AAE4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536;p23">
              <a:extLst>
                <a:ext uri="{FF2B5EF4-FFF2-40B4-BE49-F238E27FC236}">
                  <a16:creationId xmlns:a16="http://schemas.microsoft.com/office/drawing/2014/main" id="{99DBF781-FBF5-29DC-0E7D-4F23671B9E07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20" name="Google Shape;537;p23">
                <a:extLst>
                  <a:ext uri="{FF2B5EF4-FFF2-40B4-BE49-F238E27FC236}">
                    <a16:creationId xmlns:a16="http://schemas.microsoft.com/office/drawing/2014/main" id="{BFC2912E-1212-DA36-C4C4-268B6E6357DB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538;p23">
                <a:extLst>
                  <a:ext uri="{FF2B5EF4-FFF2-40B4-BE49-F238E27FC236}">
                    <a16:creationId xmlns:a16="http://schemas.microsoft.com/office/drawing/2014/main" id="{E6B2E66B-1775-8641-1F22-FCDCCA104394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74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6C0978-EC9A-CD5E-B4E7-C3CF402682C8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EADA7F9-D8D7-CFFB-8689-15E8A0BC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4C5825-6CE4-A1A7-57B3-F4AD80F6F4DE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2DCD3-14F3-07F2-26E4-D120FE83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75" y="2025097"/>
            <a:ext cx="87820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E6330B-2856-B770-C953-B6BEDB850901}"/>
              </a:ext>
            </a:extLst>
          </p:cNvPr>
          <p:cNvGrpSpPr/>
          <p:nvPr/>
        </p:nvGrpSpPr>
        <p:grpSpPr>
          <a:xfrm>
            <a:off x="5018969" y="3112220"/>
            <a:ext cx="2736543" cy="1565232"/>
            <a:chOff x="608051" y="961374"/>
            <a:chExt cx="287858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1EE9F3B-B6D4-86A7-D808-86578417E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1F25B9-0430-3779-C388-16E7C9797CFB}"/>
                </a:ext>
              </a:extLst>
            </p:cNvPr>
            <p:cNvSpPr txBox="1"/>
            <p:nvPr/>
          </p:nvSpPr>
          <p:spPr>
            <a:xfrm>
              <a:off x="608051" y="961374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28;p28">
            <a:extLst>
              <a:ext uri="{FF2B5EF4-FFF2-40B4-BE49-F238E27FC236}">
                <a16:creationId xmlns:a16="http://schemas.microsoft.com/office/drawing/2014/main" id="{94A3763D-DB2B-62C4-3383-D02B6F692498}"/>
              </a:ext>
            </a:extLst>
          </p:cNvPr>
          <p:cNvGrpSpPr/>
          <p:nvPr/>
        </p:nvGrpSpPr>
        <p:grpSpPr>
          <a:xfrm>
            <a:off x="10095421" y="3917041"/>
            <a:ext cx="1420788" cy="1766470"/>
            <a:chOff x="797124" y="1924250"/>
            <a:chExt cx="1819110" cy="2485557"/>
          </a:xfrm>
        </p:grpSpPr>
        <p:sp>
          <p:nvSpPr>
            <p:cNvPr id="3" name="Google Shape;729;p28">
              <a:extLst>
                <a:ext uri="{FF2B5EF4-FFF2-40B4-BE49-F238E27FC236}">
                  <a16:creationId xmlns:a16="http://schemas.microsoft.com/office/drawing/2014/main" id="{89275CAC-1D5C-29AC-1B52-18DED5FA18E7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" name="Google Shape;730;p28">
              <a:extLst>
                <a:ext uri="{FF2B5EF4-FFF2-40B4-BE49-F238E27FC236}">
                  <a16:creationId xmlns:a16="http://schemas.microsoft.com/office/drawing/2014/main" id="{DEB53B7B-51BA-6AD6-25E1-4B73D7DE8240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" name="Google Shape;731;p28">
              <a:extLst>
                <a:ext uri="{FF2B5EF4-FFF2-40B4-BE49-F238E27FC236}">
                  <a16:creationId xmlns:a16="http://schemas.microsoft.com/office/drawing/2014/main" id="{AA6FFC07-F1B9-F128-809F-63F2A194B122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732;p28">
              <a:extLst>
                <a:ext uri="{FF2B5EF4-FFF2-40B4-BE49-F238E27FC236}">
                  <a16:creationId xmlns:a16="http://schemas.microsoft.com/office/drawing/2014/main" id="{1FF4D82C-F646-38F2-3A9E-A0FE4FFDE0F2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733;p28">
              <a:extLst>
                <a:ext uri="{FF2B5EF4-FFF2-40B4-BE49-F238E27FC236}">
                  <a16:creationId xmlns:a16="http://schemas.microsoft.com/office/drawing/2014/main" id="{F34FD3BD-171E-986F-1C60-A35B40B3CA7B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734;p28">
              <a:extLst>
                <a:ext uri="{FF2B5EF4-FFF2-40B4-BE49-F238E27FC236}">
                  <a16:creationId xmlns:a16="http://schemas.microsoft.com/office/drawing/2014/main" id="{D110A888-0218-BD5A-3FEC-1DF0B0F19BA3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735;p28">
              <a:extLst>
                <a:ext uri="{FF2B5EF4-FFF2-40B4-BE49-F238E27FC236}">
                  <a16:creationId xmlns:a16="http://schemas.microsoft.com/office/drawing/2014/main" id="{E4F905D6-B895-24FF-8A2B-C7C077521E54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736;p28">
              <a:extLst>
                <a:ext uri="{FF2B5EF4-FFF2-40B4-BE49-F238E27FC236}">
                  <a16:creationId xmlns:a16="http://schemas.microsoft.com/office/drawing/2014/main" id="{78FE2551-98CC-387A-B525-6C14F03C9CB1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737;p28">
              <a:extLst>
                <a:ext uri="{FF2B5EF4-FFF2-40B4-BE49-F238E27FC236}">
                  <a16:creationId xmlns:a16="http://schemas.microsoft.com/office/drawing/2014/main" id="{8F405D6A-14F2-8777-17A0-3DA497C9D972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738;p28">
              <a:extLst>
                <a:ext uri="{FF2B5EF4-FFF2-40B4-BE49-F238E27FC236}">
                  <a16:creationId xmlns:a16="http://schemas.microsoft.com/office/drawing/2014/main" id="{FE66451B-39BE-A6B7-CAA6-30D01052295A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739;p28">
              <a:extLst>
                <a:ext uri="{FF2B5EF4-FFF2-40B4-BE49-F238E27FC236}">
                  <a16:creationId xmlns:a16="http://schemas.microsoft.com/office/drawing/2014/main" id="{4B3190C9-1420-2A3A-FC9F-AF2ABB46DA53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740;p28">
              <a:extLst>
                <a:ext uri="{FF2B5EF4-FFF2-40B4-BE49-F238E27FC236}">
                  <a16:creationId xmlns:a16="http://schemas.microsoft.com/office/drawing/2014/main" id="{2F6929E6-00CA-6D66-60DF-89EBE503D06B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741;p28">
              <a:extLst>
                <a:ext uri="{FF2B5EF4-FFF2-40B4-BE49-F238E27FC236}">
                  <a16:creationId xmlns:a16="http://schemas.microsoft.com/office/drawing/2014/main" id="{3359AF38-C3A0-9313-0546-F8FBBCB45D5C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742;p28">
              <a:extLst>
                <a:ext uri="{FF2B5EF4-FFF2-40B4-BE49-F238E27FC236}">
                  <a16:creationId xmlns:a16="http://schemas.microsoft.com/office/drawing/2014/main" id="{84A9DEA5-81E4-C1D0-2675-44236D15AA25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743;p28">
              <a:extLst>
                <a:ext uri="{FF2B5EF4-FFF2-40B4-BE49-F238E27FC236}">
                  <a16:creationId xmlns:a16="http://schemas.microsoft.com/office/drawing/2014/main" id="{0A081739-2D61-DE07-16CE-B6B161FDA2A7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744;p28">
              <a:extLst>
                <a:ext uri="{FF2B5EF4-FFF2-40B4-BE49-F238E27FC236}">
                  <a16:creationId xmlns:a16="http://schemas.microsoft.com/office/drawing/2014/main" id="{3D6DDD94-A7F8-E97B-6A11-3BD11E1B13FA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745;p28">
              <a:extLst>
                <a:ext uri="{FF2B5EF4-FFF2-40B4-BE49-F238E27FC236}">
                  <a16:creationId xmlns:a16="http://schemas.microsoft.com/office/drawing/2014/main" id="{FE23207D-3CCC-499F-506A-4BF19362526E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746;p28">
              <a:extLst>
                <a:ext uri="{FF2B5EF4-FFF2-40B4-BE49-F238E27FC236}">
                  <a16:creationId xmlns:a16="http://schemas.microsoft.com/office/drawing/2014/main" id="{D93E96B1-386C-A189-CBAA-E16FEDCF4BF8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747;p28">
              <a:extLst>
                <a:ext uri="{FF2B5EF4-FFF2-40B4-BE49-F238E27FC236}">
                  <a16:creationId xmlns:a16="http://schemas.microsoft.com/office/drawing/2014/main" id="{E3D7FB6F-C729-5F43-E0CD-E32BC4ECF895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48;p28">
              <a:extLst>
                <a:ext uri="{FF2B5EF4-FFF2-40B4-BE49-F238E27FC236}">
                  <a16:creationId xmlns:a16="http://schemas.microsoft.com/office/drawing/2014/main" id="{C18BE52A-BB12-5E2B-CBF4-2C2E4071CD2C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749;p28">
              <a:extLst>
                <a:ext uri="{FF2B5EF4-FFF2-40B4-BE49-F238E27FC236}">
                  <a16:creationId xmlns:a16="http://schemas.microsoft.com/office/drawing/2014/main" id="{5A569AED-FB9C-B7B1-CF4B-E74F88F17D27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750;p28">
              <a:extLst>
                <a:ext uri="{FF2B5EF4-FFF2-40B4-BE49-F238E27FC236}">
                  <a16:creationId xmlns:a16="http://schemas.microsoft.com/office/drawing/2014/main" id="{2248B686-40DA-E9F2-D830-63685F3FC777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751;p28">
              <a:extLst>
                <a:ext uri="{FF2B5EF4-FFF2-40B4-BE49-F238E27FC236}">
                  <a16:creationId xmlns:a16="http://schemas.microsoft.com/office/drawing/2014/main" id="{41DA2D17-002A-0BA2-0E80-77510C99C3C3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" name="Google Shape;752;p28">
            <a:extLst>
              <a:ext uri="{FF2B5EF4-FFF2-40B4-BE49-F238E27FC236}">
                <a16:creationId xmlns:a16="http://schemas.microsoft.com/office/drawing/2014/main" id="{CCA4EE27-952C-1A99-3CE0-931232561AE7}"/>
              </a:ext>
            </a:extLst>
          </p:cNvPr>
          <p:cNvGrpSpPr/>
          <p:nvPr/>
        </p:nvGrpSpPr>
        <p:grpSpPr>
          <a:xfrm rot="-725115">
            <a:off x="86295" y="4771941"/>
            <a:ext cx="2078902" cy="1587762"/>
            <a:chOff x="6292350" y="1776075"/>
            <a:chExt cx="2430925" cy="2404675"/>
          </a:xfrm>
        </p:grpSpPr>
        <p:sp>
          <p:nvSpPr>
            <p:cNvPr id="27" name="Google Shape;753;p28">
              <a:extLst>
                <a:ext uri="{FF2B5EF4-FFF2-40B4-BE49-F238E27FC236}">
                  <a16:creationId xmlns:a16="http://schemas.microsoft.com/office/drawing/2014/main" id="{5CCB8B92-024C-7B0E-9BE4-5F0E5FD0EA49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54;p28">
              <a:extLst>
                <a:ext uri="{FF2B5EF4-FFF2-40B4-BE49-F238E27FC236}">
                  <a16:creationId xmlns:a16="http://schemas.microsoft.com/office/drawing/2014/main" id="{9C11D2DF-5EC6-C7CD-C9B3-9150B864D438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755;p28">
              <a:extLst>
                <a:ext uri="{FF2B5EF4-FFF2-40B4-BE49-F238E27FC236}">
                  <a16:creationId xmlns:a16="http://schemas.microsoft.com/office/drawing/2014/main" id="{AC7DE227-C728-1673-044F-E99F59963B8B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756;p28">
              <a:extLst>
                <a:ext uri="{FF2B5EF4-FFF2-40B4-BE49-F238E27FC236}">
                  <a16:creationId xmlns:a16="http://schemas.microsoft.com/office/drawing/2014/main" id="{B57CB652-B71E-547C-546C-9FD6DE81A582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757;p28">
              <a:extLst>
                <a:ext uri="{FF2B5EF4-FFF2-40B4-BE49-F238E27FC236}">
                  <a16:creationId xmlns:a16="http://schemas.microsoft.com/office/drawing/2014/main" id="{E4569A00-A62E-B17E-E0E2-3783E304F578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758;p28">
              <a:extLst>
                <a:ext uri="{FF2B5EF4-FFF2-40B4-BE49-F238E27FC236}">
                  <a16:creationId xmlns:a16="http://schemas.microsoft.com/office/drawing/2014/main" id="{897484BB-3164-98F3-EBDD-8C2EDCBE528B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759;p28">
              <a:extLst>
                <a:ext uri="{FF2B5EF4-FFF2-40B4-BE49-F238E27FC236}">
                  <a16:creationId xmlns:a16="http://schemas.microsoft.com/office/drawing/2014/main" id="{15344CD3-76CF-A129-EE55-295DD0A44348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760;p28">
              <a:extLst>
                <a:ext uri="{FF2B5EF4-FFF2-40B4-BE49-F238E27FC236}">
                  <a16:creationId xmlns:a16="http://schemas.microsoft.com/office/drawing/2014/main" id="{39F8F0EB-3CF9-219E-FFB6-8CD0DEF91CD8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1;p28">
              <a:extLst>
                <a:ext uri="{FF2B5EF4-FFF2-40B4-BE49-F238E27FC236}">
                  <a16:creationId xmlns:a16="http://schemas.microsoft.com/office/drawing/2014/main" id="{F2985032-FE74-9C4F-B390-73B56CAE9F2E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762;p28">
              <a:extLst>
                <a:ext uri="{FF2B5EF4-FFF2-40B4-BE49-F238E27FC236}">
                  <a16:creationId xmlns:a16="http://schemas.microsoft.com/office/drawing/2014/main" id="{6DAA991B-D074-B7F7-D7E6-4D0933A0646E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763;p28">
              <a:extLst>
                <a:ext uri="{FF2B5EF4-FFF2-40B4-BE49-F238E27FC236}">
                  <a16:creationId xmlns:a16="http://schemas.microsoft.com/office/drawing/2014/main" id="{BC1EF07D-6FC9-2E09-3F02-2EBE9033121F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764;p28">
              <a:extLst>
                <a:ext uri="{FF2B5EF4-FFF2-40B4-BE49-F238E27FC236}">
                  <a16:creationId xmlns:a16="http://schemas.microsoft.com/office/drawing/2014/main" id="{3DFF833D-A2C6-0499-E70A-C613A7732872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65;p28">
              <a:extLst>
                <a:ext uri="{FF2B5EF4-FFF2-40B4-BE49-F238E27FC236}">
                  <a16:creationId xmlns:a16="http://schemas.microsoft.com/office/drawing/2014/main" id="{1793B450-2656-C216-9A52-537C8EBE6C87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66;p28">
              <a:extLst>
                <a:ext uri="{FF2B5EF4-FFF2-40B4-BE49-F238E27FC236}">
                  <a16:creationId xmlns:a16="http://schemas.microsoft.com/office/drawing/2014/main" id="{991FEBCD-DE49-CD27-DB51-4CBBFC735C30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67;p28">
              <a:extLst>
                <a:ext uri="{FF2B5EF4-FFF2-40B4-BE49-F238E27FC236}">
                  <a16:creationId xmlns:a16="http://schemas.microsoft.com/office/drawing/2014/main" id="{8A2CD311-E514-1B79-4957-D04C26C2EB5A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768;p28">
              <a:extLst>
                <a:ext uri="{FF2B5EF4-FFF2-40B4-BE49-F238E27FC236}">
                  <a16:creationId xmlns:a16="http://schemas.microsoft.com/office/drawing/2014/main" id="{663A7AB0-7BFE-DE07-9E19-54AA9C1BDA3D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769;p28">
              <a:extLst>
                <a:ext uri="{FF2B5EF4-FFF2-40B4-BE49-F238E27FC236}">
                  <a16:creationId xmlns:a16="http://schemas.microsoft.com/office/drawing/2014/main" id="{873461B3-5364-2FBB-BEDC-B3985B44C572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770;p28">
              <a:extLst>
                <a:ext uri="{FF2B5EF4-FFF2-40B4-BE49-F238E27FC236}">
                  <a16:creationId xmlns:a16="http://schemas.microsoft.com/office/drawing/2014/main" id="{DE372732-C0C0-4989-220B-4BE26865E35E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771;p28">
              <a:extLst>
                <a:ext uri="{FF2B5EF4-FFF2-40B4-BE49-F238E27FC236}">
                  <a16:creationId xmlns:a16="http://schemas.microsoft.com/office/drawing/2014/main" id="{8E2014C3-3711-04C3-9CA8-AEA672E89DFF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772;p28">
              <a:extLst>
                <a:ext uri="{FF2B5EF4-FFF2-40B4-BE49-F238E27FC236}">
                  <a16:creationId xmlns:a16="http://schemas.microsoft.com/office/drawing/2014/main" id="{3DF50D81-F259-B809-FEB2-88FA9AFC5431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773;p28">
              <a:extLst>
                <a:ext uri="{FF2B5EF4-FFF2-40B4-BE49-F238E27FC236}">
                  <a16:creationId xmlns:a16="http://schemas.microsoft.com/office/drawing/2014/main" id="{5DC1A3CB-8439-38D0-9C11-B3CF8DB4F3E2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774;p28">
              <a:extLst>
                <a:ext uri="{FF2B5EF4-FFF2-40B4-BE49-F238E27FC236}">
                  <a16:creationId xmlns:a16="http://schemas.microsoft.com/office/drawing/2014/main" id="{E93777C7-3ADE-9CAF-5A0C-D4BF29736188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775;p28">
              <a:extLst>
                <a:ext uri="{FF2B5EF4-FFF2-40B4-BE49-F238E27FC236}">
                  <a16:creationId xmlns:a16="http://schemas.microsoft.com/office/drawing/2014/main" id="{BD414CDA-D36E-F0E7-EBE6-57AA8BBE600B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776;p28">
              <a:extLst>
                <a:ext uri="{FF2B5EF4-FFF2-40B4-BE49-F238E27FC236}">
                  <a16:creationId xmlns:a16="http://schemas.microsoft.com/office/drawing/2014/main" id="{76E7A376-C097-1726-49C4-0B472D8CF6CF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777;p28">
              <a:extLst>
                <a:ext uri="{FF2B5EF4-FFF2-40B4-BE49-F238E27FC236}">
                  <a16:creationId xmlns:a16="http://schemas.microsoft.com/office/drawing/2014/main" id="{75E5C987-CB5B-CAAF-81DB-D83E0BE2C5C7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778;p28">
              <a:extLst>
                <a:ext uri="{FF2B5EF4-FFF2-40B4-BE49-F238E27FC236}">
                  <a16:creationId xmlns:a16="http://schemas.microsoft.com/office/drawing/2014/main" id="{DBCAB43B-9172-3F4C-9886-A3A7BB4365D4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779;p28">
              <a:extLst>
                <a:ext uri="{FF2B5EF4-FFF2-40B4-BE49-F238E27FC236}">
                  <a16:creationId xmlns:a16="http://schemas.microsoft.com/office/drawing/2014/main" id="{620F3835-979A-EF4A-F71E-CDF1478C6A11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780;p28">
              <a:extLst>
                <a:ext uri="{FF2B5EF4-FFF2-40B4-BE49-F238E27FC236}">
                  <a16:creationId xmlns:a16="http://schemas.microsoft.com/office/drawing/2014/main" id="{8E0E11D4-3A4E-677B-044C-90AAE0202D18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781;p28">
              <a:extLst>
                <a:ext uri="{FF2B5EF4-FFF2-40B4-BE49-F238E27FC236}">
                  <a16:creationId xmlns:a16="http://schemas.microsoft.com/office/drawing/2014/main" id="{A87375B9-2065-A31D-6BB4-4FF75A4BFF45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782;p28">
              <a:extLst>
                <a:ext uri="{FF2B5EF4-FFF2-40B4-BE49-F238E27FC236}">
                  <a16:creationId xmlns:a16="http://schemas.microsoft.com/office/drawing/2014/main" id="{C629D29B-8F0C-F66A-84A0-3CE1B2CAADB1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783;p28">
              <a:extLst>
                <a:ext uri="{FF2B5EF4-FFF2-40B4-BE49-F238E27FC236}">
                  <a16:creationId xmlns:a16="http://schemas.microsoft.com/office/drawing/2014/main" id="{09906C6A-1296-D955-8F22-CA37A4089465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784;p28">
              <a:extLst>
                <a:ext uri="{FF2B5EF4-FFF2-40B4-BE49-F238E27FC236}">
                  <a16:creationId xmlns:a16="http://schemas.microsoft.com/office/drawing/2014/main" id="{56167508-5C68-F9E8-78B0-D243EF3D201A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785;p28">
              <a:extLst>
                <a:ext uri="{FF2B5EF4-FFF2-40B4-BE49-F238E27FC236}">
                  <a16:creationId xmlns:a16="http://schemas.microsoft.com/office/drawing/2014/main" id="{6E50C98E-FE19-48E7-DA3E-1272EFB6CE2D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786;p28">
              <a:extLst>
                <a:ext uri="{FF2B5EF4-FFF2-40B4-BE49-F238E27FC236}">
                  <a16:creationId xmlns:a16="http://schemas.microsoft.com/office/drawing/2014/main" id="{3C153942-ABA6-3F44-C4B9-136C83914633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787;p28">
              <a:extLst>
                <a:ext uri="{FF2B5EF4-FFF2-40B4-BE49-F238E27FC236}">
                  <a16:creationId xmlns:a16="http://schemas.microsoft.com/office/drawing/2014/main" id="{2DD6248C-B5C7-ADAD-F1FF-EEE069E3181F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88;p28">
              <a:extLst>
                <a:ext uri="{FF2B5EF4-FFF2-40B4-BE49-F238E27FC236}">
                  <a16:creationId xmlns:a16="http://schemas.microsoft.com/office/drawing/2014/main" id="{E6E2C84A-61B1-3F3C-F6C8-C69B292281EB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789;p28">
              <a:extLst>
                <a:ext uri="{FF2B5EF4-FFF2-40B4-BE49-F238E27FC236}">
                  <a16:creationId xmlns:a16="http://schemas.microsoft.com/office/drawing/2014/main" id="{FB66DCA0-866F-F03B-75C0-18A468448A5D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790;p28">
              <a:extLst>
                <a:ext uri="{FF2B5EF4-FFF2-40B4-BE49-F238E27FC236}">
                  <a16:creationId xmlns:a16="http://schemas.microsoft.com/office/drawing/2014/main" id="{916175C1-303E-DD9A-E978-2A79827CF6FB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791;p28">
              <a:extLst>
                <a:ext uri="{FF2B5EF4-FFF2-40B4-BE49-F238E27FC236}">
                  <a16:creationId xmlns:a16="http://schemas.microsoft.com/office/drawing/2014/main" id="{5C0B1AD7-B13B-85B3-DD3B-232332F48C5D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92;p28">
              <a:extLst>
                <a:ext uri="{FF2B5EF4-FFF2-40B4-BE49-F238E27FC236}">
                  <a16:creationId xmlns:a16="http://schemas.microsoft.com/office/drawing/2014/main" id="{DC98D1F5-0FE2-9D29-534B-E37CE661760F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93;p28">
              <a:extLst>
                <a:ext uri="{FF2B5EF4-FFF2-40B4-BE49-F238E27FC236}">
                  <a16:creationId xmlns:a16="http://schemas.microsoft.com/office/drawing/2014/main" id="{0A417BB2-C72C-17DD-9830-CCD6DCB57C24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94;p28">
              <a:extLst>
                <a:ext uri="{FF2B5EF4-FFF2-40B4-BE49-F238E27FC236}">
                  <a16:creationId xmlns:a16="http://schemas.microsoft.com/office/drawing/2014/main" id="{D39FAB53-F9AC-E4A8-0AA4-EF16CFE368E9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795;p28">
              <a:extLst>
                <a:ext uri="{FF2B5EF4-FFF2-40B4-BE49-F238E27FC236}">
                  <a16:creationId xmlns:a16="http://schemas.microsoft.com/office/drawing/2014/main" id="{93D091A0-D119-614A-DE6E-0136A57BE745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796;p28">
              <a:extLst>
                <a:ext uri="{FF2B5EF4-FFF2-40B4-BE49-F238E27FC236}">
                  <a16:creationId xmlns:a16="http://schemas.microsoft.com/office/drawing/2014/main" id="{7B0236E9-FB35-6361-BBFC-97E56D403432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797;p28">
              <a:extLst>
                <a:ext uri="{FF2B5EF4-FFF2-40B4-BE49-F238E27FC236}">
                  <a16:creationId xmlns:a16="http://schemas.microsoft.com/office/drawing/2014/main" id="{2B673532-1F3C-F69E-AC11-42E0EE659800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798;p28">
              <a:extLst>
                <a:ext uri="{FF2B5EF4-FFF2-40B4-BE49-F238E27FC236}">
                  <a16:creationId xmlns:a16="http://schemas.microsoft.com/office/drawing/2014/main" id="{DB4069D8-D1BF-5A76-F7A6-199472061745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799;p28">
              <a:extLst>
                <a:ext uri="{FF2B5EF4-FFF2-40B4-BE49-F238E27FC236}">
                  <a16:creationId xmlns:a16="http://schemas.microsoft.com/office/drawing/2014/main" id="{140361E9-2796-CE99-64D2-8F3A51305153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800;p28">
              <a:extLst>
                <a:ext uri="{FF2B5EF4-FFF2-40B4-BE49-F238E27FC236}">
                  <a16:creationId xmlns:a16="http://schemas.microsoft.com/office/drawing/2014/main" id="{D1C56FC0-7825-F3C7-B548-42FD6AFB887F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801;p28">
              <a:extLst>
                <a:ext uri="{FF2B5EF4-FFF2-40B4-BE49-F238E27FC236}">
                  <a16:creationId xmlns:a16="http://schemas.microsoft.com/office/drawing/2014/main" id="{A6F38B0F-F238-0B42-95E3-8FE4B39CAE38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802;p28">
              <a:extLst>
                <a:ext uri="{FF2B5EF4-FFF2-40B4-BE49-F238E27FC236}">
                  <a16:creationId xmlns:a16="http://schemas.microsoft.com/office/drawing/2014/main" id="{5DB32009-5EFB-0913-635E-AE8733C3453B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803;p28">
              <a:extLst>
                <a:ext uri="{FF2B5EF4-FFF2-40B4-BE49-F238E27FC236}">
                  <a16:creationId xmlns:a16="http://schemas.microsoft.com/office/drawing/2014/main" id="{C8F0F840-8FFE-6771-9500-49117279F80E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804;p28">
              <a:extLst>
                <a:ext uri="{FF2B5EF4-FFF2-40B4-BE49-F238E27FC236}">
                  <a16:creationId xmlns:a16="http://schemas.microsoft.com/office/drawing/2014/main" id="{0220D552-76CF-B843-5906-E489D23D3DCA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805;p28">
              <a:extLst>
                <a:ext uri="{FF2B5EF4-FFF2-40B4-BE49-F238E27FC236}">
                  <a16:creationId xmlns:a16="http://schemas.microsoft.com/office/drawing/2014/main" id="{9C0E0885-FE9C-3D6F-21C4-46DF33CB23DA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806;p28">
              <a:extLst>
                <a:ext uri="{FF2B5EF4-FFF2-40B4-BE49-F238E27FC236}">
                  <a16:creationId xmlns:a16="http://schemas.microsoft.com/office/drawing/2014/main" id="{5DBE5CBA-9F55-0EA0-4117-25AAA14B8461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807;p28">
              <a:extLst>
                <a:ext uri="{FF2B5EF4-FFF2-40B4-BE49-F238E27FC236}">
                  <a16:creationId xmlns:a16="http://schemas.microsoft.com/office/drawing/2014/main" id="{90CBFAEF-B847-E675-2F66-E2805BE3DC1D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808;p28">
              <a:extLst>
                <a:ext uri="{FF2B5EF4-FFF2-40B4-BE49-F238E27FC236}">
                  <a16:creationId xmlns:a16="http://schemas.microsoft.com/office/drawing/2014/main" id="{DBBCF968-F65C-2739-EA30-7F3DF75E0B7F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809;p28">
              <a:extLst>
                <a:ext uri="{FF2B5EF4-FFF2-40B4-BE49-F238E27FC236}">
                  <a16:creationId xmlns:a16="http://schemas.microsoft.com/office/drawing/2014/main" id="{4279B170-6A4D-F0E9-20D4-2A3C6E2D0646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810;p28">
              <a:extLst>
                <a:ext uri="{FF2B5EF4-FFF2-40B4-BE49-F238E27FC236}">
                  <a16:creationId xmlns:a16="http://schemas.microsoft.com/office/drawing/2014/main" id="{22AB96B8-BE43-08B3-7066-A9DD4E0604F0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811;p28">
              <a:extLst>
                <a:ext uri="{FF2B5EF4-FFF2-40B4-BE49-F238E27FC236}">
                  <a16:creationId xmlns:a16="http://schemas.microsoft.com/office/drawing/2014/main" id="{6275AC3B-8B14-95CC-9CE6-CF06882E0D52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812;p28">
              <a:extLst>
                <a:ext uri="{FF2B5EF4-FFF2-40B4-BE49-F238E27FC236}">
                  <a16:creationId xmlns:a16="http://schemas.microsoft.com/office/drawing/2014/main" id="{41906023-C10B-FFA1-63CE-D2EF0EFB8116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813;p28">
              <a:extLst>
                <a:ext uri="{FF2B5EF4-FFF2-40B4-BE49-F238E27FC236}">
                  <a16:creationId xmlns:a16="http://schemas.microsoft.com/office/drawing/2014/main" id="{8519C765-02E4-EEDD-4AE1-1752C630252C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814;p28">
              <a:extLst>
                <a:ext uri="{FF2B5EF4-FFF2-40B4-BE49-F238E27FC236}">
                  <a16:creationId xmlns:a16="http://schemas.microsoft.com/office/drawing/2014/main" id="{ADEBEE55-F154-B77B-C928-C41531664C81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815;p28">
              <a:extLst>
                <a:ext uri="{FF2B5EF4-FFF2-40B4-BE49-F238E27FC236}">
                  <a16:creationId xmlns:a16="http://schemas.microsoft.com/office/drawing/2014/main" id="{A11365DB-19D1-B519-2294-F0EB63E15692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8C70408D-5CCA-6CB1-C24F-67F06DAEF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996" y="3087215"/>
            <a:ext cx="7076717" cy="2901014"/>
          </a:xfrm>
          <a:prstGeom prst="rect">
            <a:avLst/>
          </a:prstGeom>
        </p:spPr>
      </p:pic>
      <p:sp>
        <p:nvSpPr>
          <p:cNvPr id="91" name="Google Shape;710;p27">
            <a:extLst>
              <a:ext uri="{FF2B5EF4-FFF2-40B4-BE49-F238E27FC236}">
                <a16:creationId xmlns:a16="http://schemas.microsoft.com/office/drawing/2014/main" id="{3E8E2A4D-3B84-FD1D-8F17-B9DA7EED0C0E}"/>
              </a:ext>
            </a:extLst>
          </p:cNvPr>
          <p:cNvSpPr txBox="1">
            <a:spLocks/>
          </p:cNvSpPr>
          <p:nvPr/>
        </p:nvSpPr>
        <p:spPr>
          <a:xfrm>
            <a:off x="490352" y="1694613"/>
            <a:ext cx="6949221" cy="51863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b="1" dirty="0">
                <a:latin typeface="UTM Avo" panose="02040603050506020204" pitchFamily="18" charset="0"/>
              </a:rPr>
              <a:t>1. Việc em cần làm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8BBCD73-618F-48F8-8B43-902731B5DF28}"/>
              </a:ext>
            </a:extLst>
          </p:cNvPr>
          <p:cNvSpPr/>
          <p:nvPr/>
        </p:nvSpPr>
        <p:spPr>
          <a:xfrm>
            <a:off x="775757" y="2315849"/>
            <a:ext cx="9664704" cy="499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26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Hãy vẽ hoặc viết các việc cần làm trong ngày của mình.</a:t>
            </a:r>
            <a:endParaRPr lang="en-US" sz="2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8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3;p34">
            <a:extLst>
              <a:ext uri="{FF2B5EF4-FFF2-40B4-BE49-F238E27FC236}">
                <a16:creationId xmlns:a16="http://schemas.microsoft.com/office/drawing/2014/main" id="{1AF32967-E1D9-D778-122C-6C4B0B8D27A3}"/>
              </a:ext>
            </a:extLst>
          </p:cNvPr>
          <p:cNvGrpSpPr/>
          <p:nvPr/>
        </p:nvGrpSpPr>
        <p:grpSpPr>
          <a:xfrm>
            <a:off x="3585103" y="4481531"/>
            <a:ext cx="6513355" cy="1018284"/>
            <a:chOff x="3978429" y="2998086"/>
            <a:chExt cx="4885016" cy="763713"/>
          </a:xfrm>
        </p:grpSpPr>
        <p:sp>
          <p:nvSpPr>
            <p:cNvPr id="3" name="Google Shape;994;p34">
              <a:extLst>
                <a:ext uri="{FF2B5EF4-FFF2-40B4-BE49-F238E27FC236}">
                  <a16:creationId xmlns:a16="http://schemas.microsoft.com/office/drawing/2014/main" id="{7F7A79C3-6881-49F8-4417-EA7A01A9CBF8}"/>
                </a:ext>
              </a:extLst>
            </p:cNvPr>
            <p:cNvSpPr/>
            <p:nvPr/>
          </p:nvSpPr>
          <p:spPr>
            <a:xfrm>
              <a:off x="4042866" y="3130725"/>
              <a:ext cx="464100" cy="464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grpSp>
          <p:nvGrpSpPr>
            <p:cNvPr id="4" name="Google Shape;995;p34">
              <a:extLst>
                <a:ext uri="{FF2B5EF4-FFF2-40B4-BE49-F238E27FC236}">
                  <a16:creationId xmlns:a16="http://schemas.microsoft.com/office/drawing/2014/main" id="{B0D31D83-48CD-0B28-91C2-CD02DA6EDDFA}"/>
                </a:ext>
              </a:extLst>
            </p:cNvPr>
            <p:cNvGrpSpPr/>
            <p:nvPr/>
          </p:nvGrpSpPr>
          <p:grpSpPr>
            <a:xfrm>
              <a:off x="3978429" y="2998086"/>
              <a:ext cx="4885016" cy="763713"/>
              <a:chOff x="34100" y="1847297"/>
              <a:chExt cx="16202377" cy="2437641"/>
            </a:xfrm>
          </p:grpSpPr>
          <p:sp>
            <p:nvSpPr>
              <p:cNvPr id="5" name="Google Shape;996;p34">
                <a:extLst>
                  <a:ext uri="{FF2B5EF4-FFF2-40B4-BE49-F238E27FC236}">
                    <a16:creationId xmlns:a16="http://schemas.microsoft.com/office/drawing/2014/main" id="{4EEFB1AE-B69E-B304-C904-E0FAB88C3A25}"/>
                  </a:ext>
                </a:extLst>
              </p:cNvPr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997;p34">
                <a:extLst>
                  <a:ext uri="{FF2B5EF4-FFF2-40B4-BE49-F238E27FC236}">
                    <a16:creationId xmlns:a16="http://schemas.microsoft.com/office/drawing/2014/main" id="{0B20053E-F731-C27C-05E7-A74FDA54BB50}"/>
                  </a:ext>
                </a:extLst>
              </p:cNvPr>
              <p:cNvSpPr/>
              <p:nvPr/>
            </p:nvSpPr>
            <p:spPr>
              <a:xfrm>
                <a:off x="1964923" y="1847297"/>
                <a:ext cx="14271554" cy="2437641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" name="Google Shape;999;p34">
            <a:extLst>
              <a:ext uri="{FF2B5EF4-FFF2-40B4-BE49-F238E27FC236}">
                <a16:creationId xmlns:a16="http://schemas.microsoft.com/office/drawing/2014/main" id="{6477F063-20EF-8C03-83BA-930B1467F795}"/>
              </a:ext>
            </a:extLst>
          </p:cNvPr>
          <p:cNvGrpSpPr/>
          <p:nvPr/>
        </p:nvGrpSpPr>
        <p:grpSpPr>
          <a:xfrm>
            <a:off x="618703" y="2599598"/>
            <a:ext cx="4741501" cy="839341"/>
            <a:chOff x="1753629" y="1586637"/>
            <a:chExt cx="2224806" cy="629506"/>
          </a:xfrm>
        </p:grpSpPr>
        <p:sp>
          <p:nvSpPr>
            <p:cNvPr id="8" name="Google Shape;1000;p34">
              <a:extLst>
                <a:ext uri="{FF2B5EF4-FFF2-40B4-BE49-F238E27FC236}">
                  <a16:creationId xmlns:a16="http://schemas.microsoft.com/office/drawing/2014/main" id="{41EB67D6-E888-B6F5-25EB-F9CF282D02F6}"/>
                </a:ext>
              </a:extLst>
            </p:cNvPr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grpSp>
          <p:nvGrpSpPr>
            <p:cNvPr id="9" name="Google Shape;1001;p34">
              <a:extLst>
                <a:ext uri="{FF2B5EF4-FFF2-40B4-BE49-F238E27FC236}">
                  <a16:creationId xmlns:a16="http://schemas.microsoft.com/office/drawing/2014/main" id="{7DC291CE-209A-3BE8-F6D3-337B09F30075}"/>
                </a:ext>
              </a:extLst>
            </p:cNvPr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0" name="Google Shape;1002;p34">
                <a:extLst>
                  <a:ext uri="{FF2B5EF4-FFF2-40B4-BE49-F238E27FC236}">
                    <a16:creationId xmlns:a16="http://schemas.microsoft.com/office/drawing/2014/main" id="{D1CB3B73-3AEC-4304-A828-2CD91AF96513}"/>
                  </a:ext>
                </a:extLst>
              </p:cNvPr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1003;p34">
                <a:extLst>
                  <a:ext uri="{FF2B5EF4-FFF2-40B4-BE49-F238E27FC236}">
                    <a16:creationId xmlns:a16="http://schemas.microsoft.com/office/drawing/2014/main" id="{4C8D36F8-EF60-C311-A678-AD6B36F53D30}"/>
                  </a:ext>
                </a:extLst>
              </p:cNvPr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Google Shape;1004;p34">
            <a:extLst>
              <a:ext uri="{FF2B5EF4-FFF2-40B4-BE49-F238E27FC236}">
                <a16:creationId xmlns:a16="http://schemas.microsoft.com/office/drawing/2014/main" id="{07CF8F2C-2ECC-9F7D-8A91-F39394037C24}"/>
              </a:ext>
            </a:extLst>
          </p:cNvPr>
          <p:cNvSpPr txBox="1">
            <a:spLocks/>
          </p:cNvSpPr>
          <p:nvPr/>
        </p:nvSpPr>
        <p:spPr>
          <a:xfrm>
            <a:off x="1492617" y="2686878"/>
            <a:ext cx="4158532" cy="6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sz="2200">
                <a:latin typeface="UTM Avo" panose="02040603050506020204" pitchFamily="18" charset="0"/>
              </a:rPr>
              <a:t>Đánh răng, rửa mặt</a:t>
            </a:r>
            <a:endParaRPr lang="en-US" sz="2200" dirty="0">
              <a:latin typeface="UTM Avo" panose="02040603050506020204" pitchFamily="18" charset="0"/>
            </a:endParaRPr>
          </a:p>
        </p:txBody>
      </p:sp>
      <p:grpSp>
        <p:nvGrpSpPr>
          <p:cNvPr id="13" name="Google Shape;1005;p34">
            <a:extLst>
              <a:ext uri="{FF2B5EF4-FFF2-40B4-BE49-F238E27FC236}">
                <a16:creationId xmlns:a16="http://schemas.microsoft.com/office/drawing/2014/main" id="{25FF2A03-FFEE-9D1D-F72C-BC928501DF00}"/>
              </a:ext>
            </a:extLst>
          </p:cNvPr>
          <p:cNvGrpSpPr/>
          <p:nvPr/>
        </p:nvGrpSpPr>
        <p:grpSpPr>
          <a:xfrm>
            <a:off x="2113070" y="3540565"/>
            <a:ext cx="5832315" cy="839341"/>
            <a:chOff x="2874404" y="2292362"/>
            <a:chExt cx="4374236" cy="629506"/>
          </a:xfrm>
        </p:grpSpPr>
        <p:sp>
          <p:nvSpPr>
            <p:cNvPr id="14" name="Google Shape;1006;p34">
              <a:extLst>
                <a:ext uri="{FF2B5EF4-FFF2-40B4-BE49-F238E27FC236}">
                  <a16:creationId xmlns:a16="http://schemas.microsoft.com/office/drawing/2014/main" id="{3CD42412-DFBA-92E2-2540-B9B07C1E47B4}"/>
                </a:ext>
              </a:extLst>
            </p:cNvPr>
            <p:cNvSpPr/>
            <p:nvPr/>
          </p:nvSpPr>
          <p:spPr>
            <a:xfrm>
              <a:off x="2938841" y="2410050"/>
              <a:ext cx="464100" cy="464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grpSp>
          <p:nvGrpSpPr>
            <p:cNvPr id="15" name="Google Shape;1007;p34">
              <a:extLst>
                <a:ext uri="{FF2B5EF4-FFF2-40B4-BE49-F238E27FC236}">
                  <a16:creationId xmlns:a16="http://schemas.microsoft.com/office/drawing/2014/main" id="{B591F8BF-0580-8055-C85F-4F568DDAB26F}"/>
                </a:ext>
              </a:extLst>
            </p:cNvPr>
            <p:cNvGrpSpPr/>
            <p:nvPr/>
          </p:nvGrpSpPr>
          <p:grpSpPr>
            <a:xfrm>
              <a:off x="2874404" y="2292362"/>
              <a:ext cx="4374236" cy="629506"/>
              <a:chOff x="34100" y="1847300"/>
              <a:chExt cx="14508247" cy="2009275"/>
            </a:xfrm>
          </p:grpSpPr>
          <p:sp>
            <p:nvSpPr>
              <p:cNvPr id="16" name="Google Shape;1008;p34">
                <a:extLst>
                  <a:ext uri="{FF2B5EF4-FFF2-40B4-BE49-F238E27FC236}">
                    <a16:creationId xmlns:a16="http://schemas.microsoft.com/office/drawing/2014/main" id="{EFB439CD-CFED-8807-8764-08F521E8BEC2}"/>
                  </a:ext>
                </a:extLst>
              </p:cNvPr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1009;p34">
                <a:extLst>
                  <a:ext uri="{FF2B5EF4-FFF2-40B4-BE49-F238E27FC236}">
                    <a16:creationId xmlns:a16="http://schemas.microsoft.com/office/drawing/2014/main" id="{F9F62872-BE76-5BAA-CD22-CAACBC90ACB1}"/>
                  </a:ext>
                </a:extLst>
              </p:cNvPr>
              <p:cNvSpPr/>
              <p:nvPr/>
            </p:nvSpPr>
            <p:spPr>
              <a:xfrm>
                <a:off x="1964923" y="1847300"/>
                <a:ext cx="12577424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Google Shape;1010;p34">
            <a:extLst>
              <a:ext uri="{FF2B5EF4-FFF2-40B4-BE49-F238E27FC236}">
                <a16:creationId xmlns:a16="http://schemas.microsoft.com/office/drawing/2014/main" id="{1C3E7FC5-CD2B-2FEB-C4C8-7E2489396FE0}"/>
              </a:ext>
            </a:extLst>
          </p:cNvPr>
          <p:cNvSpPr txBox="1">
            <a:spLocks/>
          </p:cNvSpPr>
          <p:nvPr/>
        </p:nvSpPr>
        <p:spPr>
          <a:xfrm>
            <a:off x="2140984" y="3745667"/>
            <a:ext cx="734800" cy="5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2200"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19" name="Google Shape;1011;p34">
            <a:extLst>
              <a:ext uri="{FF2B5EF4-FFF2-40B4-BE49-F238E27FC236}">
                <a16:creationId xmlns:a16="http://schemas.microsoft.com/office/drawing/2014/main" id="{521202A5-BD0B-C39C-E06E-0B5A027B48C9}"/>
              </a:ext>
            </a:extLst>
          </p:cNvPr>
          <p:cNvSpPr txBox="1">
            <a:spLocks/>
          </p:cNvSpPr>
          <p:nvPr/>
        </p:nvSpPr>
        <p:spPr>
          <a:xfrm>
            <a:off x="2986984" y="3627845"/>
            <a:ext cx="4958401" cy="6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dk1"/>
                </a:solidFill>
                <a:latin typeface="UTM Avo" panose="02040603050506020204" pitchFamily="18" charset="0"/>
              </a:rPr>
              <a:t>Sắp xếp gọn gang góc học tập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0" name="Google Shape;1012;p34">
            <a:extLst>
              <a:ext uri="{FF2B5EF4-FFF2-40B4-BE49-F238E27FC236}">
                <a16:creationId xmlns:a16="http://schemas.microsoft.com/office/drawing/2014/main" id="{A81C48DF-8586-1580-3716-0E79D81B9005}"/>
              </a:ext>
            </a:extLst>
          </p:cNvPr>
          <p:cNvSpPr txBox="1">
            <a:spLocks/>
          </p:cNvSpPr>
          <p:nvPr/>
        </p:nvSpPr>
        <p:spPr>
          <a:xfrm>
            <a:off x="3613018" y="4686634"/>
            <a:ext cx="734800" cy="5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2200"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21" name="Google Shape;1013;p34">
            <a:extLst>
              <a:ext uri="{FF2B5EF4-FFF2-40B4-BE49-F238E27FC236}">
                <a16:creationId xmlns:a16="http://schemas.microsoft.com/office/drawing/2014/main" id="{1254EF6D-7E0E-0A0C-FAB8-E7E22D48B871}"/>
              </a:ext>
            </a:extLst>
          </p:cNvPr>
          <p:cNvSpPr txBox="1">
            <a:spLocks/>
          </p:cNvSpPr>
          <p:nvPr/>
        </p:nvSpPr>
        <p:spPr>
          <a:xfrm>
            <a:off x="4591066" y="4472913"/>
            <a:ext cx="4813788" cy="6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US" sz="2200" dirty="0" err="1">
                <a:latin typeface="UTM Avo" panose="02040603050506020204" pitchFamily="18" charset="0"/>
              </a:rPr>
              <a:t>Giúp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mẹ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nấu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cơm</a:t>
            </a:r>
            <a:r>
              <a:rPr lang="en-US" sz="2200" dirty="0">
                <a:latin typeface="UTM Avo" panose="02040603050506020204" pitchFamily="18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</a:rPr>
              <a:t>sắp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xếp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đồ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chơi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đúng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vị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trí</a:t>
            </a:r>
            <a:endParaRPr lang="vi-VN" sz="2200" dirty="0">
              <a:latin typeface="+mj-lt"/>
            </a:endParaRPr>
          </a:p>
        </p:txBody>
      </p:sp>
      <p:grpSp>
        <p:nvGrpSpPr>
          <p:cNvPr id="22" name="Google Shape;1014;p34">
            <a:extLst>
              <a:ext uri="{FF2B5EF4-FFF2-40B4-BE49-F238E27FC236}">
                <a16:creationId xmlns:a16="http://schemas.microsoft.com/office/drawing/2014/main" id="{874FEB28-84D3-4F61-E16D-7AE321EB247A}"/>
              </a:ext>
            </a:extLst>
          </p:cNvPr>
          <p:cNvGrpSpPr/>
          <p:nvPr/>
        </p:nvGrpSpPr>
        <p:grpSpPr>
          <a:xfrm>
            <a:off x="5079470" y="5781102"/>
            <a:ext cx="4520224" cy="839341"/>
            <a:chOff x="5099204" y="3703812"/>
            <a:chExt cx="3390168" cy="629506"/>
          </a:xfrm>
        </p:grpSpPr>
        <p:sp>
          <p:nvSpPr>
            <p:cNvPr id="23" name="Google Shape;1015;p34">
              <a:extLst>
                <a:ext uri="{FF2B5EF4-FFF2-40B4-BE49-F238E27FC236}">
                  <a16:creationId xmlns:a16="http://schemas.microsoft.com/office/drawing/2014/main" id="{CFB5968C-19A4-CEA3-9B03-997E33269E19}"/>
                </a:ext>
              </a:extLst>
            </p:cNvPr>
            <p:cNvSpPr/>
            <p:nvPr/>
          </p:nvSpPr>
          <p:spPr>
            <a:xfrm>
              <a:off x="5163641" y="3821500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grpSp>
          <p:nvGrpSpPr>
            <p:cNvPr id="24" name="Google Shape;1016;p34">
              <a:extLst>
                <a:ext uri="{FF2B5EF4-FFF2-40B4-BE49-F238E27FC236}">
                  <a16:creationId xmlns:a16="http://schemas.microsoft.com/office/drawing/2014/main" id="{49A1FB07-7A6D-32C3-CB7D-43E508951BFA}"/>
                </a:ext>
              </a:extLst>
            </p:cNvPr>
            <p:cNvGrpSpPr/>
            <p:nvPr/>
          </p:nvGrpSpPr>
          <p:grpSpPr>
            <a:xfrm>
              <a:off x="5099204" y="3703812"/>
              <a:ext cx="3390168" cy="629506"/>
              <a:chOff x="34100" y="1847300"/>
              <a:chExt cx="11244340" cy="2009275"/>
            </a:xfrm>
          </p:grpSpPr>
          <p:sp>
            <p:nvSpPr>
              <p:cNvPr id="25" name="Google Shape;1017;p34">
                <a:extLst>
                  <a:ext uri="{FF2B5EF4-FFF2-40B4-BE49-F238E27FC236}">
                    <a16:creationId xmlns:a16="http://schemas.microsoft.com/office/drawing/2014/main" id="{97C8089A-6E4B-EF0D-4D37-3524DA360C46}"/>
                  </a:ext>
                </a:extLst>
              </p:cNvPr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1018;p34">
                <a:extLst>
                  <a:ext uri="{FF2B5EF4-FFF2-40B4-BE49-F238E27FC236}">
                    <a16:creationId xmlns:a16="http://schemas.microsoft.com/office/drawing/2014/main" id="{01989C02-17A7-5808-9ACE-8CE7272BB3AB}"/>
                  </a:ext>
                </a:extLst>
              </p:cNvPr>
              <p:cNvSpPr/>
              <p:nvPr/>
            </p:nvSpPr>
            <p:spPr>
              <a:xfrm>
                <a:off x="1964923" y="1847300"/>
                <a:ext cx="9313517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Google Shape;1019;p34">
            <a:extLst>
              <a:ext uri="{FF2B5EF4-FFF2-40B4-BE49-F238E27FC236}">
                <a16:creationId xmlns:a16="http://schemas.microsoft.com/office/drawing/2014/main" id="{6BD6FFD3-7ED5-7DF0-597F-759C01D0B7B8}"/>
              </a:ext>
            </a:extLst>
          </p:cNvPr>
          <p:cNvSpPr txBox="1">
            <a:spLocks/>
          </p:cNvSpPr>
          <p:nvPr/>
        </p:nvSpPr>
        <p:spPr>
          <a:xfrm>
            <a:off x="5118091" y="6000645"/>
            <a:ext cx="734800" cy="5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2200">
                <a:latin typeface="UTM Avo" panose="02040603050506020204" pitchFamily="18" charset="0"/>
              </a:rPr>
              <a:t>04</a:t>
            </a:r>
            <a:endParaRPr lang="en" sz="2200" dirty="0">
              <a:latin typeface="UTM Avo" panose="02040603050506020204" pitchFamily="18" charset="0"/>
            </a:endParaRPr>
          </a:p>
        </p:txBody>
      </p:sp>
      <p:sp>
        <p:nvSpPr>
          <p:cNvPr id="28" name="Google Shape;1020;p34">
            <a:extLst>
              <a:ext uri="{FF2B5EF4-FFF2-40B4-BE49-F238E27FC236}">
                <a16:creationId xmlns:a16="http://schemas.microsoft.com/office/drawing/2014/main" id="{61F1DD46-1A23-5BD6-8D05-E70B43E6D482}"/>
              </a:ext>
            </a:extLst>
          </p:cNvPr>
          <p:cNvSpPr txBox="1">
            <a:spLocks/>
          </p:cNvSpPr>
          <p:nvPr/>
        </p:nvSpPr>
        <p:spPr>
          <a:xfrm>
            <a:off x="5953385" y="5781102"/>
            <a:ext cx="3451469" cy="6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dk1"/>
                </a:solidFill>
                <a:latin typeface="UTM Avo" panose="02040603050506020204" pitchFamily="18" charset="0"/>
              </a:rPr>
              <a:t>Vệ sinh cá nhân,…</a:t>
            </a:r>
            <a:endParaRPr lang="en-US" sz="22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Google Shape;1021;p34">
            <a:extLst>
              <a:ext uri="{FF2B5EF4-FFF2-40B4-BE49-F238E27FC236}">
                <a16:creationId xmlns:a16="http://schemas.microsoft.com/office/drawing/2014/main" id="{0AA58E50-68D0-EF4A-1316-1C3D4C2693F6}"/>
              </a:ext>
            </a:extLst>
          </p:cNvPr>
          <p:cNvSpPr/>
          <p:nvPr/>
        </p:nvSpPr>
        <p:spPr>
          <a:xfrm rot="-9161867" flipH="1">
            <a:off x="1075555" y="3871435"/>
            <a:ext cx="824561" cy="270892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" name="Google Shape;1022;p34">
            <a:extLst>
              <a:ext uri="{FF2B5EF4-FFF2-40B4-BE49-F238E27FC236}">
                <a16:creationId xmlns:a16="http://schemas.microsoft.com/office/drawing/2014/main" id="{2B027E20-B0AF-161A-50D7-84EA0F4477CD}"/>
              </a:ext>
            </a:extLst>
          </p:cNvPr>
          <p:cNvSpPr/>
          <p:nvPr/>
        </p:nvSpPr>
        <p:spPr>
          <a:xfrm rot="-9161867" flipH="1">
            <a:off x="2661055" y="4836101"/>
            <a:ext cx="824561" cy="270892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" name="Google Shape;1023;p34">
            <a:extLst>
              <a:ext uri="{FF2B5EF4-FFF2-40B4-BE49-F238E27FC236}">
                <a16:creationId xmlns:a16="http://schemas.microsoft.com/office/drawing/2014/main" id="{7B9109E9-AFE2-08D1-7E8B-AB34AB96DBD0}"/>
              </a:ext>
            </a:extLst>
          </p:cNvPr>
          <p:cNvSpPr/>
          <p:nvPr/>
        </p:nvSpPr>
        <p:spPr>
          <a:xfrm rot="-9161867" flipH="1">
            <a:off x="4155421" y="5816935"/>
            <a:ext cx="824561" cy="270892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2" name="Google Shape;1024;p34">
            <a:extLst>
              <a:ext uri="{FF2B5EF4-FFF2-40B4-BE49-F238E27FC236}">
                <a16:creationId xmlns:a16="http://schemas.microsoft.com/office/drawing/2014/main" id="{6C00AE2A-095C-883D-47E0-716698E3E800}"/>
              </a:ext>
            </a:extLst>
          </p:cNvPr>
          <p:cNvSpPr txBox="1">
            <a:spLocks/>
          </p:cNvSpPr>
          <p:nvPr/>
        </p:nvSpPr>
        <p:spPr>
          <a:xfrm>
            <a:off x="883204" y="2804715"/>
            <a:ext cx="734800" cy="5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2200">
                <a:latin typeface="UTM Avo" panose="02040603050506020204" pitchFamily="18" charset="0"/>
              </a:rPr>
              <a:t>01</a:t>
            </a:r>
            <a:endParaRPr lang="en" sz="2200" dirty="0">
              <a:latin typeface="UTM Avo" panose="02040603050506020204" pitchFamily="18" charset="0"/>
            </a:endParaRPr>
          </a:p>
        </p:txBody>
      </p:sp>
      <p:sp>
        <p:nvSpPr>
          <p:cNvPr id="33" name="Google Shape;710;p27">
            <a:extLst>
              <a:ext uri="{FF2B5EF4-FFF2-40B4-BE49-F238E27FC236}">
                <a16:creationId xmlns:a16="http://schemas.microsoft.com/office/drawing/2014/main" id="{943AF991-7AA3-03CD-059B-99ADFB9B5831}"/>
              </a:ext>
            </a:extLst>
          </p:cNvPr>
          <p:cNvSpPr txBox="1">
            <a:spLocks/>
          </p:cNvSpPr>
          <p:nvPr/>
        </p:nvSpPr>
        <p:spPr>
          <a:xfrm>
            <a:off x="1916315" y="1616457"/>
            <a:ext cx="8962204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defTabSz="1219170"/>
            <a:r>
              <a:rPr lang="pt-BR" sz="2600" kern="0" dirty="0">
                <a:latin typeface="UTM Avo" panose="02040603050506020204" pitchFamily="18" charset="0"/>
              </a:rPr>
              <a:t>Chia sẻ những việc cần làm trong một ngày với bạn</a:t>
            </a:r>
          </a:p>
        </p:txBody>
      </p:sp>
    </p:spTree>
    <p:extLst>
      <p:ext uri="{BB962C8B-B14F-4D97-AF65-F5344CB8AC3E}">
        <p14:creationId xmlns:p14="http://schemas.microsoft.com/office/powerpoint/2010/main" val="20997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8" grpId="0"/>
      <p:bldP spid="19" grpId="0" build="p"/>
      <p:bldP spid="20" grpId="0"/>
      <p:bldP spid="21" grpId="0" build="p"/>
      <p:bldP spid="27" grpId="0"/>
      <p:bldP spid="28" grpId="0" build="p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3;p33">
            <a:extLst>
              <a:ext uri="{FF2B5EF4-FFF2-40B4-BE49-F238E27FC236}">
                <a16:creationId xmlns:a16="http://schemas.microsoft.com/office/drawing/2014/main" id="{62527B7C-6B0E-A15E-C5E7-C4933D635EE9}"/>
              </a:ext>
            </a:extLst>
          </p:cNvPr>
          <p:cNvGrpSpPr/>
          <p:nvPr/>
        </p:nvGrpSpPr>
        <p:grpSpPr>
          <a:xfrm>
            <a:off x="8733984" y="3292417"/>
            <a:ext cx="1850889" cy="1733547"/>
            <a:chOff x="6550488" y="2469313"/>
            <a:chExt cx="1089202" cy="357272"/>
          </a:xfrm>
        </p:grpSpPr>
        <p:sp>
          <p:nvSpPr>
            <p:cNvPr id="3" name="Google Shape;904;p33">
              <a:extLst>
                <a:ext uri="{FF2B5EF4-FFF2-40B4-BE49-F238E27FC236}">
                  <a16:creationId xmlns:a16="http://schemas.microsoft.com/office/drawing/2014/main" id="{ED54E14D-9BCA-F81A-BBE1-7AE99D1C0666}"/>
                </a:ext>
              </a:extLst>
            </p:cNvPr>
            <p:cNvSpPr/>
            <p:nvPr/>
          </p:nvSpPr>
          <p:spPr>
            <a:xfrm>
              <a:off x="6550488" y="2469313"/>
              <a:ext cx="1089202" cy="357272"/>
            </a:xfrm>
            <a:custGeom>
              <a:avLst/>
              <a:gdLst/>
              <a:ahLst/>
              <a:cxnLst/>
              <a:rect l="l" t="t" r="r" b="b"/>
              <a:pathLst>
                <a:path w="46231" h="19203" extrusionOk="0">
                  <a:moveTo>
                    <a:pt x="17101" y="1"/>
                  </a:moveTo>
                  <a:cubicBezTo>
                    <a:pt x="16480" y="1"/>
                    <a:pt x="15861" y="16"/>
                    <a:pt x="15249" y="49"/>
                  </a:cubicBezTo>
                  <a:cubicBezTo>
                    <a:pt x="14904" y="68"/>
                    <a:pt x="14556" y="71"/>
                    <a:pt x="14210" y="71"/>
                  </a:cubicBezTo>
                  <a:cubicBezTo>
                    <a:pt x="14003" y="71"/>
                    <a:pt x="13796" y="70"/>
                    <a:pt x="13590" y="70"/>
                  </a:cubicBezTo>
                  <a:cubicBezTo>
                    <a:pt x="12637" y="70"/>
                    <a:pt x="11719" y="97"/>
                    <a:pt x="10923" y="407"/>
                  </a:cubicBezTo>
                  <a:cubicBezTo>
                    <a:pt x="10626" y="407"/>
                    <a:pt x="10416" y="372"/>
                    <a:pt x="10255" y="372"/>
                  </a:cubicBezTo>
                  <a:cubicBezTo>
                    <a:pt x="10162" y="372"/>
                    <a:pt x="10085" y="384"/>
                    <a:pt x="10016" y="421"/>
                  </a:cubicBezTo>
                  <a:cubicBezTo>
                    <a:pt x="8543" y="1206"/>
                    <a:pt x="6895" y="807"/>
                    <a:pt x="5397" y="1580"/>
                  </a:cubicBezTo>
                  <a:cubicBezTo>
                    <a:pt x="4196" y="2200"/>
                    <a:pt x="2843" y="2378"/>
                    <a:pt x="1735" y="3300"/>
                  </a:cubicBezTo>
                  <a:cubicBezTo>
                    <a:pt x="771" y="4104"/>
                    <a:pt x="175" y="5198"/>
                    <a:pt x="326" y="6750"/>
                  </a:cubicBezTo>
                  <a:cubicBezTo>
                    <a:pt x="377" y="7278"/>
                    <a:pt x="499" y="7880"/>
                    <a:pt x="427" y="8326"/>
                  </a:cubicBezTo>
                  <a:cubicBezTo>
                    <a:pt x="1" y="11018"/>
                    <a:pt x="768" y="13463"/>
                    <a:pt x="1343" y="15933"/>
                  </a:cubicBezTo>
                  <a:cubicBezTo>
                    <a:pt x="1544" y="16800"/>
                    <a:pt x="2087" y="17736"/>
                    <a:pt x="2860" y="17825"/>
                  </a:cubicBezTo>
                  <a:cubicBezTo>
                    <a:pt x="3740" y="17927"/>
                    <a:pt x="4536" y="18543"/>
                    <a:pt x="5445" y="18543"/>
                  </a:cubicBezTo>
                  <a:cubicBezTo>
                    <a:pt x="5654" y="18543"/>
                    <a:pt x="5869" y="18510"/>
                    <a:pt x="6093" y="18432"/>
                  </a:cubicBezTo>
                  <a:cubicBezTo>
                    <a:pt x="6215" y="18389"/>
                    <a:pt x="6353" y="18371"/>
                    <a:pt x="6501" y="18371"/>
                  </a:cubicBezTo>
                  <a:cubicBezTo>
                    <a:pt x="6891" y="18371"/>
                    <a:pt x="7346" y="18494"/>
                    <a:pt x="7739" y="18589"/>
                  </a:cubicBezTo>
                  <a:cubicBezTo>
                    <a:pt x="9249" y="18953"/>
                    <a:pt x="10785" y="18825"/>
                    <a:pt x="12304" y="19015"/>
                  </a:cubicBezTo>
                  <a:cubicBezTo>
                    <a:pt x="12435" y="19031"/>
                    <a:pt x="12566" y="19037"/>
                    <a:pt x="12698" y="19037"/>
                  </a:cubicBezTo>
                  <a:cubicBezTo>
                    <a:pt x="13239" y="19037"/>
                    <a:pt x="13788" y="18929"/>
                    <a:pt x="14342" y="18929"/>
                  </a:cubicBezTo>
                  <a:cubicBezTo>
                    <a:pt x="14489" y="18929"/>
                    <a:pt x="14636" y="18936"/>
                    <a:pt x="14784" y="18956"/>
                  </a:cubicBezTo>
                  <a:cubicBezTo>
                    <a:pt x="15399" y="19037"/>
                    <a:pt x="16031" y="19142"/>
                    <a:pt x="16649" y="19142"/>
                  </a:cubicBezTo>
                  <a:cubicBezTo>
                    <a:pt x="16940" y="19142"/>
                    <a:pt x="17229" y="19118"/>
                    <a:pt x="17511" y="19058"/>
                  </a:cubicBezTo>
                  <a:cubicBezTo>
                    <a:pt x="18140" y="18925"/>
                    <a:pt x="18769" y="18881"/>
                    <a:pt x="19396" y="18881"/>
                  </a:cubicBezTo>
                  <a:cubicBezTo>
                    <a:pt x="20141" y="18881"/>
                    <a:pt x="20883" y="18943"/>
                    <a:pt x="21616" y="18992"/>
                  </a:cubicBezTo>
                  <a:cubicBezTo>
                    <a:pt x="23912" y="19142"/>
                    <a:pt x="26218" y="19170"/>
                    <a:pt x="28508" y="19197"/>
                  </a:cubicBezTo>
                  <a:cubicBezTo>
                    <a:pt x="28815" y="19200"/>
                    <a:pt x="29122" y="19202"/>
                    <a:pt x="29431" y="19202"/>
                  </a:cubicBezTo>
                  <a:cubicBezTo>
                    <a:pt x="30993" y="19202"/>
                    <a:pt x="32571" y="19153"/>
                    <a:pt x="34142" y="18996"/>
                  </a:cubicBezTo>
                  <a:cubicBezTo>
                    <a:pt x="36614" y="18749"/>
                    <a:pt x="39112" y="18806"/>
                    <a:pt x="41508" y="17873"/>
                  </a:cubicBezTo>
                  <a:cubicBezTo>
                    <a:pt x="42253" y="17584"/>
                    <a:pt x="43006" y="17620"/>
                    <a:pt x="43743" y="16831"/>
                  </a:cubicBezTo>
                  <a:cubicBezTo>
                    <a:pt x="45532" y="14917"/>
                    <a:pt x="45962" y="12346"/>
                    <a:pt x="46114" y="9798"/>
                  </a:cubicBezTo>
                  <a:cubicBezTo>
                    <a:pt x="46212" y="8177"/>
                    <a:pt x="46231" y="6424"/>
                    <a:pt x="45920" y="4720"/>
                  </a:cubicBezTo>
                  <a:cubicBezTo>
                    <a:pt x="45679" y="3395"/>
                    <a:pt x="45187" y="2266"/>
                    <a:pt x="44356" y="1709"/>
                  </a:cubicBezTo>
                  <a:cubicBezTo>
                    <a:pt x="43112" y="873"/>
                    <a:pt x="41631" y="964"/>
                    <a:pt x="40225" y="769"/>
                  </a:cubicBezTo>
                  <a:cubicBezTo>
                    <a:pt x="39153" y="621"/>
                    <a:pt x="38081" y="723"/>
                    <a:pt x="37011" y="499"/>
                  </a:cubicBezTo>
                  <a:cubicBezTo>
                    <a:pt x="35748" y="234"/>
                    <a:pt x="34453" y="138"/>
                    <a:pt x="33170" y="85"/>
                  </a:cubicBezTo>
                  <a:cubicBezTo>
                    <a:pt x="32701" y="66"/>
                    <a:pt x="32232" y="57"/>
                    <a:pt x="31763" y="57"/>
                  </a:cubicBezTo>
                  <a:cubicBezTo>
                    <a:pt x="30844" y="57"/>
                    <a:pt x="29924" y="90"/>
                    <a:pt x="29005" y="139"/>
                  </a:cubicBezTo>
                  <a:cubicBezTo>
                    <a:pt x="28704" y="155"/>
                    <a:pt x="28402" y="162"/>
                    <a:pt x="28101" y="162"/>
                  </a:cubicBezTo>
                  <a:cubicBezTo>
                    <a:pt x="26933" y="162"/>
                    <a:pt x="25768" y="65"/>
                    <a:pt x="24599" y="65"/>
                  </a:cubicBezTo>
                  <a:cubicBezTo>
                    <a:pt x="24403" y="65"/>
                    <a:pt x="24207" y="67"/>
                    <a:pt x="24010" y="74"/>
                  </a:cubicBezTo>
                  <a:cubicBezTo>
                    <a:pt x="23189" y="101"/>
                    <a:pt x="22364" y="121"/>
                    <a:pt x="21540" y="121"/>
                  </a:cubicBezTo>
                  <a:cubicBezTo>
                    <a:pt x="20803" y="121"/>
                    <a:pt x="20067" y="105"/>
                    <a:pt x="19334" y="64"/>
                  </a:cubicBezTo>
                  <a:cubicBezTo>
                    <a:pt x="18591" y="23"/>
                    <a:pt x="17844" y="1"/>
                    <a:pt x="1710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" name="Google Shape;905;p33">
              <a:extLst>
                <a:ext uri="{FF2B5EF4-FFF2-40B4-BE49-F238E27FC236}">
                  <a16:creationId xmlns:a16="http://schemas.microsoft.com/office/drawing/2014/main" id="{8671AC94-8378-4B1F-1623-D999EB741020}"/>
                </a:ext>
              </a:extLst>
            </p:cNvPr>
            <p:cNvSpPr/>
            <p:nvPr/>
          </p:nvSpPr>
          <p:spPr>
            <a:xfrm>
              <a:off x="6550488" y="2469313"/>
              <a:ext cx="1089202" cy="357272"/>
            </a:xfrm>
            <a:custGeom>
              <a:avLst/>
              <a:gdLst/>
              <a:ahLst/>
              <a:cxnLst/>
              <a:rect l="l" t="t" r="r" b="b"/>
              <a:pathLst>
                <a:path w="46231" h="19203" extrusionOk="0">
                  <a:moveTo>
                    <a:pt x="15818" y="1484"/>
                  </a:moveTo>
                  <a:cubicBezTo>
                    <a:pt x="16163" y="1484"/>
                    <a:pt x="16509" y="1495"/>
                    <a:pt x="16856" y="1521"/>
                  </a:cubicBezTo>
                  <a:cubicBezTo>
                    <a:pt x="17915" y="1598"/>
                    <a:pt x="18973" y="1559"/>
                    <a:pt x="20037" y="1685"/>
                  </a:cubicBezTo>
                  <a:cubicBezTo>
                    <a:pt x="20125" y="1696"/>
                    <a:pt x="20212" y="1700"/>
                    <a:pt x="20301" y="1700"/>
                  </a:cubicBezTo>
                  <a:cubicBezTo>
                    <a:pt x="20801" y="1700"/>
                    <a:pt x="21315" y="1559"/>
                    <a:pt x="21830" y="1559"/>
                  </a:cubicBezTo>
                  <a:cubicBezTo>
                    <a:pt x="22003" y="1559"/>
                    <a:pt x="22176" y="1575"/>
                    <a:pt x="22349" y="1617"/>
                  </a:cubicBezTo>
                  <a:cubicBezTo>
                    <a:pt x="22642" y="1689"/>
                    <a:pt x="22935" y="1713"/>
                    <a:pt x="23228" y="1713"/>
                  </a:cubicBezTo>
                  <a:cubicBezTo>
                    <a:pt x="23813" y="1713"/>
                    <a:pt x="24398" y="1618"/>
                    <a:pt x="24986" y="1618"/>
                  </a:cubicBezTo>
                  <a:cubicBezTo>
                    <a:pt x="25103" y="1618"/>
                    <a:pt x="25221" y="1622"/>
                    <a:pt x="25339" y="1631"/>
                  </a:cubicBezTo>
                  <a:cubicBezTo>
                    <a:pt x="25456" y="1640"/>
                    <a:pt x="25574" y="1644"/>
                    <a:pt x="25692" y="1644"/>
                  </a:cubicBezTo>
                  <a:cubicBezTo>
                    <a:pt x="26141" y="1644"/>
                    <a:pt x="26597" y="1591"/>
                    <a:pt x="27053" y="1591"/>
                  </a:cubicBezTo>
                  <a:cubicBezTo>
                    <a:pt x="27294" y="1591"/>
                    <a:pt x="27535" y="1606"/>
                    <a:pt x="27775" y="1651"/>
                  </a:cubicBezTo>
                  <a:cubicBezTo>
                    <a:pt x="28289" y="1747"/>
                    <a:pt x="28803" y="1775"/>
                    <a:pt x="29318" y="1775"/>
                  </a:cubicBezTo>
                  <a:cubicBezTo>
                    <a:pt x="30014" y="1775"/>
                    <a:pt x="30711" y="1724"/>
                    <a:pt x="31407" y="1724"/>
                  </a:cubicBezTo>
                  <a:cubicBezTo>
                    <a:pt x="31523" y="1724"/>
                    <a:pt x="31638" y="1726"/>
                    <a:pt x="31754" y="1729"/>
                  </a:cubicBezTo>
                  <a:cubicBezTo>
                    <a:pt x="32663" y="1755"/>
                    <a:pt x="33566" y="1901"/>
                    <a:pt x="34481" y="1901"/>
                  </a:cubicBezTo>
                  <a:cubicBezTo>
                    <a:pt x="34678" y="1901"/>
                    <a:pt x="34876" y="1895"/>
                    <a:pt x="35074" y="1878"/>
                  </a:cubicBezTo>
                  <a:cubicBezTo>
                    <a:pt x="35207" y="1868"/>
                    <a:pt x="35340" y="1863"/>
                    <a:pt x="35473" y="1863"/>
                  </a:cubicBezTo>
                  <a:cubicBezTo>
                    <a:pt x="36282" y="1863"/>
                    <a:pt x="37107" y="2045"/>
                    <a:pt x="37924" y="2264"/>
                  </a:cubicBezTo>
                  <a:cubicBezTo>
                    <a:pt x="38377" y="2385"/>
                    <a:pt x="38856" y="2626"/>
                    <a:pt x="39359" y="2626"/>
                  </a:cubicBezTo>
                  <a:cubicBezTo>
                    <a:pt x="39560" y="2626"/>
                    <a:pt x="39765" y="2588"/>
                    <a:pt x="39974" y="2488"/>
                  </a:cubicBezTo>
                  <a:cubicBezTo>
                    <a:pt x="40118" y="2419"/>
                    <a:pt x="40265" y="2393"/>
                    <a:pt x="40414" y="2393"/>
                  </a:cubicBezTo>
                  <a:cubicBezTo>
                    <a:pt x="40846" y="2393"/>
                    <a:pt x="41292" y="2619"/>
                    <a:pt x="41713" y="2693"/>
                  </a:cubicBezTo>
                  <a:cubicBezTo>
                    <a:pt x="42449" y="2824"/>
                    <a:pt x="43260" y="2896"/>
                    <a:pt x="43915" y="3277"/>
                  </a:cubicBezTo>
                  <a:cubicBezTo>
                    <a:pt x="44425" y="3575"/>
                    <a:pt x="44804" y="4364"/>
                    <a:pt x="44993" y="5153"/>
                  </a:cubicBezTo>
                  <a:cubicBezTo>
                    <a:pt x="45209" y="6055"/>
                    <a:pt x="44979" y="6971"/>
                    <a:pt x="44937" y="7852"/>
                  </a:cubicBezTo>
                  <a:cubicBezTo>
                    <a:pt x="44853" y="9666"/>
                    <a:pt x="44580" y="11495"/>
                    <a:pt x="44187" y="13248"/>
                  </a:cubicBezTo>
                  <a:cubicBezTo>
                    <a:pt x="43916" y="14457"/>
                    <a:pt x="43330" y="15432"/>
                    <a:pt x="42200" y="15938"/>
                  </a:cubicBezTo>
                  <a:cubicBezTo>
                    <a:pt x="41363" y="16313"/>
                    <a:pt x="40447" y="16408"/>
                    <a:pt x="39666" y="16988"/>
                  </a:cubicBezTo>
                  <a:cubicBezTo>
                    <a:pt x="39598" y="17038"/>
                    <a:pt x="39520" y="17063"/>
                    <a:pt x="39436" y="17063"/>
                  </a:cubicBezTo>
                  <a:cubicBezTo>
                    <a:pt x="39319" y="17063"/>
                    <a:pt x="39190" y="17014"/>
                    <a:pt x="39061" y="16915"/>
                  </a:cubicBezTo>
                  <a:cubicBezTo>
                    <a:pt x="37849" y="17251"/>
                    <a:pt x="36533" y="16772"/>
                    <a:pt x="35321" y="17476"/>
                  </a:cubicBezTo>
                  <a:cubicBezTo>
                    <a:pt x="35261" y="17512"/>
                    <a:pt x="35180" y="17561"/>
                    <a:pt x="35120" y="17561"/>
                  </a:cubicBezTo>
                  <a:cubicBezTo>
                    <a:pt x="35107" y="17561"/>
                    <a:pt x="35094" y="17559"/>
                    <a:pt x="35083" y="17553"/>
                  </a:cubicBezTo>
                  <a:cubicBezTo>
                    <a:pt x="34733" y="17350"/>
                    <a:pt x="34376" y="17286"/>
                    <a:pt x="34018" y="17286"/>
                  </a:cubicBezTo>
                  <a:cubicBezTo>
                    <a:pt x="33400" y="17286"/>
                    <a:pt x="32775" y="17476"/>
                    <a:pt x="32157" y="17476"/>
                  </a:cubicBezTo>
                  <a:cubicBezTo>
                    <a:pt x="32090" y="17476"/>
                    <a:pt x="32022" y="17474"/>
                    <a:pt x="31955" y="17469"/>
                  </a:cubicBezTo>
                  <a:cubicBezTo>
                    <a:pt x="31495" y="17434"/>
                    <a:pt x="30993" y="17338"/>
                    <a:pt x="30487" y="17338"/>
                  </a:cubicBezTo>
                  <a:cubicBezTo>
                    <a:pt x="30132" y="17338"/>
                    <a:pt x="29774" y="17385"/>
                    <a:pt x="29427" y="17536"/>
                  </a:cubicBezTo>
                  <a:cubicBezTo>
                    <a:pt x="29258" y="17609"/>
                    <a:pt x="29085" y="17634"/>
                    <a:pt x="28911" y="17634"/>
                  </a:cubicBezTo>
                  <a:cubicBezTo>
                    <a:pt x="28547" y="17634"/>
                    <a:pt x="28177" y="17527"/>
                    <a:pt x="27821" y="17527"/>
                  </a:cubicBezTo>
                  <a:cubicBezTo>
                    <a:pt x="27800" y="17527"/>
                    <a:pt x="27780" y="17527"/>
                    <a:pt x="27759" y="17528"/>
                  </a:cubicBezTo>
                  <a:cubicBezTo>
                    <a:pt x="27577" y="17534"/>
                    <a:pt x="27396" y="17537"/>
                    <a:pt x="27214" y="17537"/>
                  </a:cubicBezTo>
                  <a:cubicBezTo>
                    <a:pt x="26419" y="17537"/>
                    <a:pt x="25629" y="17483"/>
                    <a:pt x="24836" y="17436"/>
                  </a:cubicBezTo>
                  <a:cubicBezTo>
                    <a:pt x="24031" y="17388"/>
                    <a:pt x="23220" y="17422"/>
                    <a:pt x="22416" y="17352"/>
                  </a:cubicBezTo>
                  <a:cubicBezTo>
                    <a:pt x="22013" y="17317"/>
                    <a:pt x="21611" y="17303"/>
                    <a:pt x="21210" y="17303"/>
                  </a:cubicBezTo>
                  <a:cubicBezTo>
                    <a:pt x="20462" y="17303"/>
                    <a:pt x="19715" y="17354"/>
                    <a:pt x="18966" y="17420"/>
                  </a:cubicBezTo>
                  <a:cubicBezTo>
                    <a:pt x="18822" y="17433"/>
                    <a:pt x="18678" y="17438"/>
                    <a:pt x="18533" y="17438"/>
                  </a:cubicBezTo>
                  <a:cubicBezTo>
                    <a:pt x="18019" y="17438"/>
                    <a:pt x="17502" y="17373"/>
                    <a:pt x="16987" y="17347"/>
                  </a:cubicBezTo>
                  <a:cubicBezTo>
                    <a:pt x="16836" y="17340"/>
                    <a:pt x="16685" y="17337"/>
                    <a:pt x="16535" y="17337"/>
                  </a:cubicBezTo>
                  <a:cubicBezTo>
                    <a:pt x="15546" y="17337"/>
                    <a:pt x="14558" y="17472"/>
                    <a:pt x="13575" y="17472"/>
                  </a:cubicBezTo>
                  <a:cubicBezTo>
                    <a:pt x="13547" y="17472"/>
                    <a:pt x="13519" y="17472"/>
                    <a:pt x="13491" y="17472"/>
                  </a:cubicBezTo>
                  <a:cubicBezTo>
                    <a:pt x="11503" y="17456"/>
                    <a:pt x="9518" y="17220"/>
                    <a:pt x="7533" y="17070"/>
                  </a:cubicBezTo>
                  <a:cubicBezTo>
                    <a:pt x="6368" y="16982"/>
                    <a:pt x="5203" y="16892"/>
                    <a:pt x="4039" y="16786"/>
                  </a:cubicBezTo>
                  <a:cubicBezTo>
                    <a:pt x="3347" y="16724"/>
                    <a:pt x="2059" y="15305"/>
                    <a:pt x="1949" y="14488"/>
                  </a:cubicBezTo>
                  <a:cubicBezTo>
                    <a:pt x="1611" y="11965"/>
                    <a:pt x="1392" y="9418"/>
                    <a:pt x="1513" y="6866"/>
                  </a:cubicBezTo>
                  <a:cubicBezTo>
                    <a:pt x="1609" y="4808"/>
                    <a:pt x="1933" y="4557"/>
                    <a:pt x="3280" y="3786"/>
                  </a:cubicBezTo>
                  <a:cubicBezTo>
                    <a:pt x="4262" y="3222"/>
                    <a:pt x="5354" y="3227"/>
                    <a:pt x="6295" y="2558"/>
                  </a:cubicBezTo>
                  <a:cubicBezTo>
                    <a:pt x="6643" y="2309"/>
                    <a:pt x="7121" y="2437"/>
                    <a:pt x="7538" y="2348"/>
                  </a:cubicBezTo>
                  <a:cubicBezTo>
                    <a:pt x="9078" y="2021"/>
                    <a:pt x="10649" y="1891"/>
                    <a:pt x="12213" y="1737"/>
                  </a:cubicBezTo>
                  <a:cubicBezTo>
                    <a:pt x="13418" y="1617"/>
                    <a:pt x="14614" y="1484"/>
                    <a:pt x="15818" y="1484"/>
                  </a:cubicBezTo>
                  <a:close/>
                  <a:moveTo>
                    <a:pt x="17101" y="1"/>
                  </a:moveTo>
                  <a:cubicBezTo>
                    <a:pt x="16480" y="1"/>
                    <a:pt x="15861" y="16"/>
                    <a:pt x="15249" y="49"/>
                  </a:cubicBezTo>
                  <a:cubicBezTo>
                    <a:pt x="14904" y="68"/>
                    <a:pt x="14556" y="71"/>
                    <a:pt x="14210" y="71"/>
                  </a:cubicBezTo>
                  <a:cubicBezTo>
                    <a:pt x="14003" y="71"/>
                    <a:pt x="13796" y="70"/>
                    <a:pt x="13590" y="70"/>
                  </a:cubicBezTo>
                  <a:cubicBezTo>
                    <a:pt x="12637" y="70"/>
                    <a:pt x="11719" y="97"/>
                    <a:pt x="10923" y="407"/>
                  </a:cubicBezTo>
                  <a:cubicBezTo>
                    <a:pt x="10626" y="407"/>
                    <a:pt x="10416" y="372"/>
                    <a:pt x="10255" y="372"/>
                  </a:cubicBezTo>
                  <a:cubicBezTo>
                    <a:pt x="10162" y="372"/>
                    <a:pt x="10085" y="384"/>
                    <a:pt x="10016" y="421"/>
                  </a:cubicBezTo>
                  <a:cubicBezTo>
                    <a:pt x="8543" y="1206"/>
                    <a:pt x="6895" y="807"/>
                    <a:pt x="5397" y="1580"/>
                  </a:cubicBezTo>
                  <a:cubicBezTo>
                    <a:pt x="4196" y="2200"/>
                    <a:pt x="2843" y="2378"/>
                    <a:pt x="1735" y="3300"/>
                  </a:cubicBezTo>
                  <a:cubicBezTo>
                    <a:pt x="771" y="4104"/>
                    <a:pt x="175" y="5198"/>
                    <a:pt x="326" y="6750"/>
                  </a:cubicBezTo>
                  <a:cubicBezTo>
                    <a:pt x="377" y="7278"/>
                    <a:pt x="499" y="7880"/>
                    <a:pt x="427" y="8326"/>
                  </a:cubicBezTo>
                  <a:cubicBezTo>
                    <a:pt x="1" y="11018"/>
                    <a:pt x="768" y="13463"/>
                    <a:pt x="1343" y="15933"/>
                  </a:cubicBezTo>
                  <a:cubicBezTo>
                    <a:pt x="1544" y="16800"/>
                    <a:pt x="2087" y="17736"/>
                    <a:pt x="2860" y="17825"/>
                  </a:cubicBezTo>
                  <a:cubicBezTo>
                    <a:pt x="3740" y="17927"/>
                    <a:pt x="4536" y="18543"/>
                    <a:pt x="5445" y="18543"/>
                  </a:cubicBezTo>
                  <a:cubicBezTo>
                    <a:pt x="5654" y="18543"/>
                    <a:pt x="5869" y="18510"/>
                    <a:pt x="6093" y="18432"/>
                  </a:cubicBezTo>
                  <a:cubicBezTo>
                    <a:pt x="6215" y="18389"/>
                    <a:pt x="6353" y="18371"/>
                    <a:pt x="6501" y="18371"/>
                  </a:cubicBezTo>
                  <a:cubicBezTo>
                    <a:pt x="6891" y="18371"/>
                    <a:pt x="7346" y="18494"/>
                    <a:pt x="7739" y="18589"/>
                  </a:cubicBezTo>
                  <a:cubicBezTo>
                    <a:pt x="9249" y="18953"/>
                    <a:pt x="10785" y="18825"/>
                    <a:pt x="12304" y="19015"/>
                  </a:cubicBezTo>
                  <a:cubicBezTo>
                    <a:pt x="12435" y="19031"/>
                    <a:pt x="12566" y="19037"/>
                    <a:pt x="12698" y="19037"/>
                  </a:cubicBezTo>
                  <a:cubicBezTo>
                    <a:pt x="13239" y="19037"/>
                    <a:pt x="13788" y="18929"/>
                    <a:pt x="14342" y="18929"/>
                  </a:cubicBezTo>
                  <a:cubicBezTo>
                    <a:pt x="14489" y="18929"/>
                    <a:pt x="14636" y="18936"/>
                    <a:pt x="14784" y="18956"/>
                  </a:cubicBezTo>
                  <a:cubicBezTo>
                    <a:pt x="15399" y="19037"/>
                    <a:pt x="16031" y="19142"/>
                    <a:pt x="16649" y="19142"/>
                  </a:cubicBezTo>
                  <a:cubicBezTo>
                    <a:pt x="16940" y="19142"/>
                    <a:pt x="17229" y="19118"/>
                    <a:pt x="17511" y="19058"/>
                  </a:cubicBezTo>
                  <a:cubicBezTo>
                    <a:pt x="18140" y="18925"/>
                    <a:pt x="18769" y="18881"/>
                    <a:pt x="19396" y="18881"/>
                  </a:cubicBezTo>
                  <a:cubicBezTo>
                    <a:pt x="20141" y="18881"/>
                    <a:pt x="20883" y="18943"/>
                    <a:pt x="21616" y="18992"/>
                  </a:cubicBezTo>
                  <a:cubicBezTo>
                    <a:pt x="23912" y="19142"/>
                    <a:pt x="26218" y="19170"/>
                    <a:pt x="28508" y="19197"/>
                  </a:cubicBezTo>
                  <a:cubicBezTo>
                    <a:pt x="28815" y="19200"/>
                    <a:pt x="29122" y="19202"/>
                    <a:pt x="29431" y="19202"/>
                  </a:cubicBezTo>
                  <a:cubicBezTo>
                    <a:pt x="30993" y="19202"/>
                    <a:pt x="32571" y="19153"/>
                    <a:pt x="34142" y="18996"/>
                  </a:cubicBezTo>
                  <a:cubicBezTo>
                    <a:pt x="36614" y="18749"/>
                    <a:pt x="39112" y="18806"/>
                    <a:pt x="41508" y="17873"/>
                  </a:cubicBezTo>
                  <a:cubicBezTo>
                    <a:pt x="42253" y="17584"/>
                    <a:pt x="43006" y="17620"/>
                    <a:pt x="43743" y="16831"/>
                  </a:cubicBezTo>
                  <a:cubicBezTo>
                    <a:pt x="45532" y="14917"/>
                    <a:pt x="45962" y="12346"/>
                    <a:pt x="46114" y="9798"/>
                  </a:cubicBezTo>
                  <a:cubicBezTo>
                    <a:pt x="46212" y="8177"/>
                    <a:pt x="46231" y="6424"/>
                    <a:pt x="45920" y="4720"/>
                  </a:cubicBezTo>
                  <a:cubicBezTo>
                    <a:pt x="45679" y="3395"/>
                    <a:pt x="45187" y="2266"/>
                    <a:pt x="44356" y="1709"/>
                  </a:cubicBezTo>
                  <a:cubicBezTo>
                    <a:pt x="43112" y="873"/>
                    <a:pt x="41631" y="964"/>
                    <a:pt x="40225" y="769"/>
                  </a:cubicBezTo>
                  <a:cubicBezTo>
                    <a:pt x="39153" y="621"/>
                    <a:pt x="38081" y="723"/>
                    <a:pt x="37011" y="499"/>
                  </a:cubicBezTo>
                  <a:cubicBezTo>
                    <a:pt x="35748" y="234"/>
                    <a:pt x="34453" y="138"/>
                    <a:pt x="33170" y="85"/>
                  </a:cubicBezTo>
                  <a:cubicBezTo>
                    <a:pt x="32701" y="66"/>
                    <a:pt x="32232" y="57"/>
                    <a:pt x="31763" y="57"/>
                  </a:cubicBezTo>
                  <a:cubicBezTo>
                    <a:pt x="30844" y="57"/>
                    <a:pt x="29924" y="90"/>
                    <a:pt x="29005" y="139"/>
                  </a:cubicBezTo>
                  <a:cubicBezTo>
                    <a:pt x="28704" y="155"/>
                    <a:pt x="28402" y="162"/>
                    <a:pt x="28101" y="162"/>
                  </a:cubicBezTo>
                  <a:cubicBezTo>
                    <a:pt x="26933" y="162"/>
                    <a:pt x="25768" y="65"/>
                    <a:pt x="24599" y="65"/>
                  </a:cubicBezTo>
                  <a:cubicBezTo>
                    <a:pt x="24403" y="65"/>
                    <a:pt x="24207" y="67"/>
                    <a:pt x="24010" y="74"/>
                  </a:cubicBezTo>
                  <a:cubicBezTo>
                    <a:pt x="23189" y="101"/>
                    <a:pt x="22364" y="121"/>
                    <a:pt x="21540" y="121"/>
                  </a:cubicBezTo>
                  <a:cubicBezTo>
                    <a:pt x="20803" y="121"/>
                    <a:pt x="20067" y="105"/>
                    <a:pt x="19334" y="64"/>
                  </a:cubicBezTo>
                  <a:cubicBezTo>
                    <a:pt x="18591" y="23"/>
                    <a:pt x="17844" y="1"/>
                    <a:pt x="17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Google Shape;906;p33">
            <a:extLst>
              <a:ext uri="{FF2B5EF4-FFF2-40B4-BE49-F238E27FC236}">
                <a16:creationId xmlns:a16="http://schemas.microsoft.com/office/drawing/2014/main" id="{F3ECD848-34F0-D466-EC5C-379E9F669C90}"/>
              </a:ext>
            </a:extLst>
          </p:cNvPr>
          <p:cNvGrpSpPr/>
          <p:nvPr/>
        </p:nvGrpSpPr>
        <p:grpSpPr>
          <a:xfrm>
            <a:off x="8697438" y="1937239"/>
            <a:ext cx="1314487" cy="1229309"/>
            <a:chOff x="6523078" y="1452929"/>
            <a:chExt cx="985865" cy="921982"/>
          </a:xfrm>
        </p:grpSpPr>
        <p:grpSp>
          <p:nvGrpSpPr>
            <p:cNvPr id="6" name="Google Shape;907;p33">
              <a:extLst>
                <a:ext uri="{FF2B5EF4-FFF2-40B4-BE49-F238E27FC236}">
                  <a16:creationId xmlns:a16="http://schemas.microsoft.com/office/drawing/2014/main" id="{411D05E2-8986-5A39-0621-EB91BC9B3B98}"/>
                </a:ext>
              </a:extLst>
            </p:cNvPr>
            <p:cNvGrpSpPr/>
            <p:nvPr/>
          </p:nvGrpSpPr>
          <p:grpSpPr>
            <a:xfrm>
              <a:off x="6523078" y="1452929"/>
              <a:ext cx="985865" cy="921982"/>
              <a:chOff x="6523078" y="1452929"/>
              <a:chExt cx="985865" cy="921982"/>
            </a:xfrm>
          </p:grpSpPr>
          <p:sp>
            <p:nvSpPr>
              <p:cNvPr id="16" name="Google Shape;908;p33">
                <a:extLst>
                  <a:ext uri="{FF2B5EF4-FFF2-40B4-BE49-F238E27FC236}">
                    <a16:creationId xmlns:a16="http://schemas.microsoft.com/office/drawing/2014/main" id="{65D4D790-3D7E-ED9C-8080-9A109C8D333C}"/>
                  </a:ext>
                </a:extLst>
              </p:cNvPr>
              <p:cNvSpPr/>
              <p:nvPr/>
            </p:nvSpPr>
            <p:spPr>
              <a:xfrm>
                <a:off x="6523078" y="1452929"/>
                <a:ext cx="985865" cy="921982"/>
              </a:xfrm>
              <a:custGeom>
                <a:avLst/>
                <a:gdLst/>
                <a:ahLst/>
                <a:cxnLst/>
                <a:rect l="l" t="t" r="r" b="b"/>
                <a:pathLst>
                  <a:path w="76158" h="71223" extrusionOk="0">
                    <a:moveTo>
                      <a:pt x="41650" y="0"/>
                    </a:moveTo>
                    <a:cubicBezTo>
                      <a:pt x="41179" y="0"/>
                      <a:pt x="40707" y="11"/>
                      <a:pt x="40237" y="21"/>
                    </a:cubicBezTo>
                    <a:cubicBezTo>
                      <a:pt x="39263" y="41"/>
                      <a:pt x="38264" y="61"/>
                      <a:pt x="37330" y="295"/>
                    </a:cubicBezTo>
                    <a:cubicBezTo>
                      <a:pt x="36644" y="464"/>
                      <a:pt x="35869" y="648"/>
                      <a:pt x="35259" y="670"/>
                    </a:cubicBezTo>
                    <a:cubicBezTo>
                      <a:pt x="34444" y="698"/>
                      <a:pt x="33657" y="981"/>
                      <a:pt x="33087" y="1250"/>
                    </a:cubicBezTo>
                    <a:cubicBezTo>
                      <a:pt x="32107" y="1715"/>
                      <a:pt x="31043" y="1832"/>
                      <a:pt x="30063" y="2289"/>
                    </a:cubicBezTo>
                    <a:cubicBezTo>
                      <a:pt x="28473" y="3030"/>
                      <a:pt x="26804" y="3642"/>
                      <a:pt x="25389" y="4669"/>
                    </a:cubicBezTo>
                    <a:cubicBezTo>
                      <a:pt x="23592" y="5973"/>
                      <a:pt x="21750" y="7186"/>
                      <a:pt x="20260" y="8953"/>
                    </a:cubicBezTo>
                    <a:cubicBezTo>
                      <a:pt x="19091" y="10336"/>
                      <a:pt x="17945" y="11775"/>
                      <a:pt x="16714" y="13127"/>
                    </a:cubicBezTo>
                    <a:cubicBezTo>
                      <a:pt x="15254" y="14734"/>
                      <a:pt x="14165" y="16669"/>
                      <a:pt x="13046" y="18561"/>
                    </a:cubicBezTo>
                    <a:cubicBezTo>
                      <a:pt x="11919" y="20468"/>
                      <a:pt x="11288" y="22518"/>
                      <a:pt x="10747" y="24625"/>
                    </a:cubicBezTo>
                    <a:cubicBezTo>
                      <a:pt x="10571" y="25314"/>
                      <a:pt x="10396" y="26004"/>
                      <a:pt x="10220" y="26695"/>
                    </a:cubicBezTo>
                    <a:cubicBezTo>
                      <a:pt x="10146" y="26984"/>
                      <a:pt x="10057" y="27130"/>
                      <a:pt x="9804" y="27130"/>
                    </a:cubicBezTo>
                    <a:cubicBezTo>
                      <a:pt x="9726" y="27130"/>
                      <a:pt x="9633" y="27116"/>
                      <a:pt x="9520" y="27089"/>
                    </a:cubicBezTo>
                    <a:cubicBezTo>
                      <a:pt x="8330" y="26796"/>
                      <a:pt x="7273" y="26143"/>
                      <a:pt x="6108" y="25846"/>
                    </a:cubicBezTo>
                    <a:cubicBezTo>
                      <a:pt x="4802" y="25513"/>
                      <a:pt x="3582" y="24953"/>
                      <a:pt x="2285" y="24593"/>
                    </a:cubicBezTo>
                    <a:cubicBezTo>
                      <a:pt x="1923" y="24494"/>
                      <a:pt x="1620" y="24437"/>
                      <a:pt x="1366" y="24437"/>
                    </a:cubicBezTo>
                    <a:cubicBezTo>
                      <a:pt x="728" y="24437"/>
                      <a:pt x="409" y="24795"/>
                      <a:pt x="296" y="25724"/>
                    </a:cubicBezTo>
                    <a:cubicBezTo>
                      <a:pt x="83" y="27467"/>
                      <a:pt x="1" y="29217"/>
                      <a:pt x="83" y="30971"/>
                    </a:cubicBezTo>
                    <a:cubicBezTo>
                      <a:pt x="161" y="32581"/>
                      <a:pt x="346" y="34167"/>
                      <a:pt x="783" y="35732"/>
                    </a:cubicBezTo>
                    <a:cubicBezTo>
                      <a:pt x="1088" y="36822"/>
                      <a:pt x="1193" y="37972"/>
                      <a:pt x="1581" y="39043"/>
                    </a:cubicBezTo>
                    <a:cubicBezTo>
                      <a:pt x="2243" y="40870"/>
                      <a:pt x="2916" y="42691"/>
                      <a:pt x="3638" y="44494"/>
                    </a:cubicBezTo>
                    <a:cubicBezTo>
                      <a:pt x="4025" y="45463"/>
                      <a:pt x="4406" y="46472"/>
                      <a:pt x="5005" y="47308"/>
                    </a:cubicBezTo>
                    <a:cubicBezTo>
                      <a:pt x="5561" y="48086"/>
                      <a:pt x="6065" y="48909"/>
                      <a:pt x="6525" y="49718"/>
                    </a:cubicBezTo>
                    <a:cubicBezTo>
                      <a:pt x="7180" y="50866"/>
                      <a:pt x="7917" y="51941"/>
                      <a:pt x="8689" y="52997"/>
                    </a:cubicBezTo>
                    <a:cubicBezTo>
                      <a:pt x="9335" y="53881"/>
                      <a:pt x="10112" y="54670"/>
                      <a:pt x="10760" y="55553"/>
                    </a:cubicBezTo>
                    <a:cubicBezTo>
                      <a:pt x="11271" y="56252"/>
                      <a:pt x="11887" y="56837"/>
                      <a:pt x="12474" y="57459"/>
                    </a:cubicBezTo>
                    <a:cubicBezTo>
                      <a:pt x="13021" y="58039"/>
                      <a:pt x="13809" y="58403"/>
                      <a:pt x="14100" y="59226"/>
                    </a:cubicBezTo>
                    <a:cubicBezTo>
                      <a:pt x="14135" y="59324"/>
                      <a:pt x="14291" y="59417"/>
                      <a:pt x="14408" y="59442"/>
                    </a:cubicBezTo>
                    <a:cubicBezTo>
                      <a:pt x="14935" y="59559"/>
                      <a:pt x="15257" y="59987"/>
                      <a:pt x="15658" y="60279"/>
                    </a:cubicBezTo>
                    <a:cubicBezTo>
                      <a:pt x="16584" y="60951"/>
                      <a:pt x="17220" y="61950"/>
                      <a:pt x="18264" y="62519"/>
                    </a:cubicBezTo>
                    <a:cubicBezTo>
                      <a:pt x="19454" y="63168"/>
                      <a:pt x="20498" y="64062"/>
                      <a:pt x="21574" y="64871"/>
                    </a:cubicBezTo>
                    <a:cubicBezTo>
                      <a:pt x="22995" y="65938"/>
                      <a:pt x="24577" y="66628"/>
                      <a:pt x="26162" y="67315"/>
                    </a:cubicBezTo>
                    <a:cubicBezTo>
                      <a:pt x="26670" y="67536"/>
                      <a:pt x="27055" y="67884"/>
                      <a:pt x="27528" y="68115"/>
                    </a:cubicBezTo>
                    <a:cubicBezTo>
                      <a:pt x="28680" y="68675"/>
                      <a:pt x="29945" y="68919"/>
                      <a:pt x="31152" y="69311"/>
                    </a:cubicBezTo>
                    <a:cubicBezTo>
                      <a:pt x="32775" y="69838"/>
                      <a:pt x="34396" y="70412"/>
                      <a:pt x="36082" y="70745"/>
                    </a:cubicBezTo>
                    <a:cubicBezTo>
                      <a:pt x="36490" y="70828"/>
                      <a:pt x="36902" y="70884"/>
                      <a:pt x="37317" y="70910"/>
                    </a:cubicBezTo>
                    <a:cubicBezTo>
                      <a:pt x="38025" y="70956"/>
                      <a:pt x="38723" y="71086"/>
                      <a:pt x="39439" y="71086"/>
                    </a:cubicBezTo>
                    <a:cubicBezTo>
                      <a:pt x="39556" y="71086"/>
                      <a:pt x="39673" y="71083"/>
                      <a:pt x="39791" y="71075"/>
                    </a:cubicBezTo>
                    <a:cubicBezTo>
                      <a:pt x="39827" y="71073"/>
                      <a:pt x="39864" y="71072"/>
                      <a:pt x="39901" y="71072"/>
                    </a:cubicBezTo>
                    <a:cubicBezTo>
                      <a:pt x="40342" y="71072"/>
                      <a:pt x="40807" y="71223"/>
                      <a:pt x="41236" y="71223"/>
                    </a:cubicBezTo>
                    <a:cubicBezTo>
                      <a:pt x="41351" y="71223"/>
                      <a:pt x="41464" y="71212"/>
                      <a:pt x="41573" y="71184"/>
                    </a:cubicBezTo>
                    <a:cubicBezTo>
                      <a:pt x="42074" y="71056"/>
                      <a:pt x="42575" y="71006"/>
                      <a:pt x="43070" y="71006"/>
                    </a:cubicBezTo>
                    <a:cubicBezTo>
                      <a:pt x="43529" y="71006"/>
                      <a:pt x="43983" y="71049"/>
                      <a:pt x="44426" y="71111"/>
                    </a:cubicBezTo>
                    <a:cubicBezTo>
                      <a:pt x="44512" y="71123"/>
                      <a:pt x="44586" y="71129"/>
                      <a:pt x="44652" y="71129"/>
                    </a:cubicBezTo>
                    <a:cubicBezTo>
                      <a:pt x="44997" y="71129"/>
                      <a:pt x="45093" y="70967"/>
                      <a:pt x="45203" y="70720"/>
                    </a:cubicBezTo>
                    <a:cubicBezTo>
                      <a:pt x="45214" y="70717"/>
                      <a:pt x="45224" y="70716"/>
                      <a:pt x="45234" y="70716"/>
                    </a:cubicBezTo>
                    <a:cubicBezTo>
                      <a:pt x="45392" y="70716"/>
                      <a:pt x="45341" y="71136"/>
                      <a:pt x="45478" y="71136"/>
                    </a:cubicBezTo>
                    <a:cubicBezTo>
                      <a:pt x="45531" y="71136"/>
                      <a:pt x="45612" y="71073"/>
                      <a:pt x="45744" y="70899"/>
                    </a:cubicBezTo>
                    <a:cubicBezTo>
                      <a:pt x="45840" y="70773"/>
                      <a:pt x="45990" y="70670"/>
                      <a:pt x="46154" y="70670"/>
                    </a:cubicBezTo>
                    <a:cubicBezTo>
                      <a:pt x="46269" y="70670"/>
                      <a:pt x="46391" y="70720"/>
                      <a:pt x="46508" y="70848"/>
                    </a:cubicBezTo>
                    <a:cubicBezTo>
                      <a:pt x="46596" y="70946"/>
                      <a:pt x="46716" y="71015"/>
                      <a:pt x="46834" y="71015"/>
                    </a:cubicBezTo>
                    <a:cubicBezTo>
                      <a:pt x="46893" y="71015"/>
                      <a:pt x="46951" y="70998"/>
                      <a:pt x="47006" y="70960"/>
                    </a:cubicBezTo>
                    <a:cubicBezTo>
                      <a:pt x="47562" y="70563"/>
                      <a:pt x="48253" y="70674"/>
                      <a:pt x="48840" y="70459"/>
                    </a:cubicBezTo>
                    <a:cubicBezTo>
                      <a:pt x="50081" y="70002"/>
                      <a:pt x="51526" y="70129"/>
                      <a:pt x="52598" y="69177"/>
                    </a:cubicBezTo>
                    <a:cubicBezTo>
                      <a:pt x="52607" y="69169"/>
                      <a:pt x="52623" y="69166"/>
                      <a:pt x="52643" y="69166"/>
                    </a:cubicBezTo>
                    <a:cubicBezTo>
                      <a:pt x="52697" y="69166"/>
                      <a:pt x="52778" y="69192"/>
                      <a:pt x="52813" y="69224"/>
                    </a:cubicBezTo>
                    <a:cubicBezTo>
                      <a:pt x="52922" y="69331"/>
                      <a:pt x="53022" y="69371"/>
                      <a:pt x="53116" y="69371"/>
                    </a:cubicBezTo>
                    <a:cubicBezTo>
                      <a:pt x="53315" y="69371"/>
                      <a:pt x="53484" y="69192"/>
                      <a:pt x="53651" y="69093"/>
                    </a:cubicBezTo>
                    <a:cubicBezTo>
                      <a:pt x="53956" y="68913"/>
                      <a:pt x="54207" y="68735"/>
                      <a:pt x="54608" y="68735"/>
                    </a:cubicBezTo>
                    <a:cubicBezTo>
                      <a:pt x="54623" y="68735"/>
                      <a:pt x="54638" y="68735"/>
                      <a:pt x="54653" y="68735"/>
                    </a:cubicBezTo>
                    <a:cubicBezTo>
                      <a:pt x="54715" y="68738"/>
                      <a:pt x="54799" y="68744"/>
                      <a:pt x="54891" y="68744"/>
                    </a:cubicBezTo>
                    <a:cubicBezTo>
                      <a:pt x="55181" y="68744"/>
                      <a:pt x="55546" y="68682"/>
                      <a:pt x="55502" y="68235"/>
                    </a:cubicBezTo>
                    <a:cubicBezTo>
                      <a:pt x="55474" y="67948"/>
                      <a:pt x="55519" y="67887"/>
                      <a:pt x="55645" y="67887"/>
                    </a:cubicBezTo>
                    <a:cubicBezTo>
                      <a:pt x="55703" y="67887"/>
                      <a:pt x="55777" y="67900"/>
                      <a:pt x="55869" y="67909"/>
                    </a:cubicBezTo>
                    <a:cubicBezTo>
                      <a:pt x="55894" y="67912"/>
                      <a:pt x="55918" y="67913"/>
                      <a:pt x="55942" y="67913"/>
                    </a:cubicBezTo>
                    <a:cubicBezTo>
                      <a:pt x="56185" y="67913"/>
                      <a:pt x="56419" y="67793"/>
                      <a:pt x="56657" y="67699"/>
                    </a:cubicBezTo>
                    <a:cubicBezTo>
                      <a:pt x="57036" y="67552"/>
                      <a:pt x="57332" y="67177"/>
                      <a:pt x="57640" y="67110"/>
                    </a:cubicBezTo>
                    <a:cubicBezTo>
                      <a:pt x="58617" y="66898"/>
                      <a:pt x="59216" y="66128"/>
                      <a:pt x="60014" y="65671"/>
                    </a:cubicBezTo>
                    <a:cubicBezTo>
                      <a:pt x="60584" y="65344"/>
                      <a:pt x="61289" y="64994"/>
                      <a:pt x="61473" y="64210"/>
                    </a:cubicBezTo>
                    <a:cubicBezTo>
                      <a:pt x="61511" y="64217"/>
                      <a:pt x="61546" y="64220"/>
                      <a:pt x="61578" y="64220"/>
                    </a:cubicBezTo>
                    <a:cubicBezTo>
                      <a:pt x="62062" y="64220"/>
                      <a:pt x="61849" y="63496"/>
                      <a:pt x="62123" y="63496"/>
                    </a:cubicBezTo>
                    <a:cubicBezTo>
                      <a:pt x="62124" y="63496"/>
                      <a:pt x="62125" y="63496"/>
                      <a:pt x="62126" y="63496"/>
                    </a:cubicBezTo>
                    <a:cubicBezTo>
                      <a:pt x="62138" y="63496"/>
                      <a:pt x="62151" y="63497"/>
                      <a:pt x="62163" y="63497"/>
                    </a:cubicBezTo>
                    <a:cubicBezTo>
                      <a:pt x="63038" y="63497"/>
                      <a:pt x="63382" y="62782"/>
                      <a:pt x="63867" y="62301"/>
                    </a:cubicBezTo>
                    <a:cubicBezTo>
                      <a:pt x="64478" y="61693"/>
                      <a:pt x="65265" y="61205"/>
                      <a:pt x="65650" y="60427"/>
                    </a:cubicBezTo>
                    <a:cubicBezTo>
                      <a:pt x="66021" y="59676"/>
                      <a:pt x="66673" y="59165"/>
                      <a:pt x="67151" y="58521"/>
                    </a:cubicBezTo>
                    <a:cubicBezTo>
                      <a:pt x="67921" y="57484"/>
                      <a:pt x="68943" y="56571"/>
                      <a:pt x="69581" y="55460"/>
                    </a:cubicBezTo>
                    <a:cubicBezTo>
                      <a:pt x="70474" y="53906"/>
                      <a:pt x="71398" y="52363"/>
                      <a:pt x="72034" y="50639"/>
                    </a:cubicBezTo>
                    <a:cubicBezTo>
                      <a:pt x="72543" y="49259"/>
                      <a:pt x="73145" y="47889"/>
                      <a:pt x="73695" y="46512"/>
                    </a:cubicBezTo>
                    <a:cubicBezTo>
                      <a:pt x="74223" y="45193"/>
                      <a:pt x="74893" y="43883"/>
                      <a:pt x="75114" y="42508"/>
                    </a:cubicBezTo>
                    <a:cubicBezTo>
                      <a:pt x="75298" y="41371"/>
                      <a:pt x="75595" y="40249"/>
                      <a:pt x="75798" y="39121"/>
                    </a:cubicBezTo>
                    <a:cubicBezTo>
                      <a:pt x="76074" y="37595"/>
                      <a:pt x="75884" y="36082"/>
                      <a:pt x="76068" y="34577"/>
                    </a:cubicBezTo>
                    <a:cubicBezTo>
                      <a:pt x="76158" y="33828"/>
                      <a:pt x="75867" y="33134"/>
                      <a:pt x="75856" y="32410"/>
                    </a:cubicBezTo>
                    <a:cubicBezTo>
                      <a:pt x="75836" y="31068"/>
                      <a:pt x="75604" y="29744"/>
                      <a:pt x="75298" y="28462"/>
                    </a:cubicBezTo>
                    <a:cubicBezTo>
                      <a:pt x="74988" y="27171"/>
                      <a:pt x="74752" y="25853"/>
                      <a:pt x="74350" y="24589"/>
                    </a:cubicBezTo>
                    <a:cubicBezTo>
                      <a:pt x="73978" y="23413"/>
                      <a:pt x="73481" y="22276"/>
                      <a:pt x="72977" y="21143"/>
                    </a:cubicBezTo>
                    <a:cubicBezTo>
                      <a:pt x="72693" y="20508"/>
                      <a:pt x="72110" y="19995"/>
                      <a:pt x="72188" y="19183"/>
                    </a:cubicBezTo>
                    <a:cubicBezTo>
                      <a:pt x="72213" y="18920"/>
                      <a:pt x="71950" y="18612"/>
                      <a:pt x="71777" y="18352"/>
                    </a:cubicBezTo>
                    <a:cubicBezTo>
                      <a:pt x="71111" y="17357"/>
                      <a:pt x="70304" y="16433"/>
                      <a:pt x="69786" y="15369"/>
                    </a:cubicBezTo>
                    <a:cubicBezTo>
                      <a:pt x="69142" y="14042"/>
                      <a:pt x="68162" y="12954"/>
                      <a:pt x="67334" y="11785"/>
                    </a:cubicBezTo>
                    <a:cubicBezTo>
                      <a:pt x="66396" y="10456"/>
                      <a:pt x="64858" y="9602"/>
                      <a:pt x="63746" y="8361"/>
                    </a:cubicBezTo>
                    <a:cubicBezTo>
                      <a:pt x="63335" y="7903"/>
                      <a:pt x="62765" y="7619"/>
                      <a:pt x="62307" y="7195"/>
                    </a:cubicBezTo>
                    <a:cubicBezTo>
                      <a:pt x="61927" y="6845"/>
                      <a:pt x="61160" y="6578"/>
                      <a:pt x="60819" y="6243"/>
                    </a:cubicBezTo>
                    <a:cubicBezTo>
                      <a:pt x="59636" y="5078"/>
                      <a:pt x="58094" y="4624"/>
                      <a:pt x="56705" y="3936"/>
                    </a:cubicBezTo>
                    <a:cubicBezTo>
                      <a:pt x="55585" y="3381"/>
                      <a:pt x="54488" y="2711"/>
                      <a:pt x="53228" y="2386"/>
                    </a:cubicBezTo>
                    <a:cubicBezTo>
                      <a:pt x="52057" y="2084"/>
                      <a:pt x="50983" y="1455"/>
                      <a:pt x="49785" y="1160"/>
                    </a:cubicBezTo>
                    <a:cubicBezTo>
                      <a:pt x="47813" y="673"/>
                      <a:pt x="45814" y="357"/>
                      <a:pt x="43806" y="111"/>
                    </a:cubicBezTo>
                    <a:cubicBezTo>
                      <a:pt x="43094" y="25"/>
                      <a:pt x="42373" y="0"/>
                      <a:pt x="41650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909;p33">
                <a:extLst>
                  <a:ext uri="{FF2B5EF4-FFF2-40B4-BE49-F238E27FC236}">
                    <a16:creationId xmlns:a16="http://schemas.microsoft.com/office/drawing/2014/main" id="{97F6E0A0-10CF-EE4C-9AE7-44A63F3D084D}"/>
                  </a:ext>
                </a:extLst>
              </p:cNvPr>
              <p:cNvSpPr/>
              <p:nvPr/>
            </p:nvSpPr>
            <p:spPr>
              <a:xfrm>
                <a:off x="6523078" y="1452929"/>
                <a:ext cx="985865" cy="921982"/>
              </a:xfrm>
              <a:custGeom>
                <a:avLst/>
                <a:gdLst/>
                <a:ahLst/>
                <a:cxnLst/>
                <a:rect l="l" t="t" r="r" b="b"/>
                <a:pathLst>
                  <a:path w="76158" h="71223" extrusionOk="0">
                    <a:moveTo>
                      <a:pt x="40034" y="1726"/>
                    </a:moveTo>
                    <a:cubicBezTo>
                      <a:pt x="40288" y="1726"/>
                      <a:pt x="40541" y="1767"/>
                      <a:pt x="40789" y="1894"/>
                    </a:cubicBezTo>
                    <a:cubicBezTo>
                      <a:pt x="40804" y="1902"/>
                      <a:pt x="40823" y="1905"/>
                      <a:pt x="40842" y="1905"/>
                    </a:cubicBezTo>
                    <a:cubicBezTo>
                      <a:pt x="40876" y="1905"/>
                      <a:pt x="40913" y="1897"/>
                      <a:pt x="40945" y="1891"/>
                    </a:cubicBezTo>
                    <a:cubicBezTo>
                      <a:pt x="41491" y="1787"/>
                      <a:pt x="42034" y="1745"/>
                      <a:pt x="42575" y="1745"/>
                    </a:cubicBezTo>
                    <a:cubicBezTo>
                      <a:pt x="44188" y="1745"/>
                      <a:pt x="45782" y="2112"/>
                      <a:pt x="47384" y="2260"/>
                    </a:cubicBezTo>
                    <a:cubicBezTo>
                      <a:pt x="48609" y="2373"/>
                      <a:pt x="49866" y="2409"/>
                      <a:pt x="51031" y="2902"/>
                    </a:cubicBezTo>
                    <a:cubicBezTo>
                      <a:pt x="52484" y="3518"/>
                      <a:pt x="53928" y="4156"/>
                      <a:pt x="55387" y="4756"/>
                    </a:cubicBezTo>
                    <a:cubicBezTo>
                      <a:pt x="56635" y="5270"/>
                      <a:pt x="57814" y="5937"/>
                      <a:pt x="58917" y="6676"/>
                    </a:cubicBezTo>
                    <a:cubicBezTo>
                      <a:pt x="60146" y="7502"/>
                      <a:pt x="61341" y="8412"/>
                      <a:pt x="62428" y="9445"/>
                    </a:cubicBezTo>
                    <a:cubicBezTo>
                      <a:pt x="63027" y="10016"/>
                      <a:pt x="63730" y="10482"/>
                      <a:pt x="64301" y="11078"/>
                    </a:cubicBezTo>
                    <a:cubicBezTo>
                      <a:pt x="65337" y="12158"/>
                      <a:pt x="66443" y="13209"/>
                      <a:pt x="67281" y="14435"/>
                    </a:cubicBezTo>
                    <a:cubicBezTo>
                      <a:pt x="68624" y="16398"/>
                      <a:pt x="70063" y="18303"/>
                      <a:pt x="70918" y="20594"/>
                    </a:cubicBezTo>
                    <a:cubicBezTo>
                      <a:pt x="71440" y="21992"/>
                      <a:pt x="72042" y="23392"/>
                      <a:pt x="72482" y="24803"/>
                    </a:cubicBezTo>
                    <a:cubicBezTo>
                      <a:pt x="72922" y="26208"/>
                      <a:pt x="73543" y="27555"/>
                      <a:pt x="73747" y="29091"/>
                    </a:cubicBezTo>
                    <a:cubicBezTo>
                      <a:pt x="73975" y="30808"/>
                      <a:pt x="74079" y="32515"/>
                      <a:pt x="74118" y="34229"/>
                    </a:cubicBezTo>
                    <a:cubicBezTo>
                      <a:pt x="74132" y="34870"/>
                      <a:pt x="74380" y="35579"/>
                      <a:pt x="73902" y="36197"/>
                    </a:cubicBezTo>
                    <a:cubicBezTo>
                      <a:pt x="73848" y="36267"/>
                      <a:pt x="73975" y="36491"/>
                      <a:pt x="74037" y="36637"/>
                    </a:cubicBezTo>
                    <a:cubicBezTo>
                      <a:pt x="74075" y="36727"/>
                      <a:pt x="74146" y="36805"/>
                      <a:pt x="74204" y="36887"/>
                    </a:cubicBezTo>
                    <a:cubicBezTo>
                      <a:pt x="73336" y="37457"/>
                      <a:pt x="73899" y="38429"/>
                      <a:pt x="73639" y="39197"/>
                    </a:cubicBezTo>
                    <a:cubicBezTo>
                      <a:pt x="73328" y="40125"/>
                      <a:pt x="73155" y="41192"/>
                      <a:pt x="72945" y="42203"/>
                    </a:cubicBezTo>
                    <a:cubicBezTo>
                      <a:pt x="72823" y="42789"/>
                      <a:pt x="72689" y="43374"/>
                      <a:pt x="72399" y="43931"/>
                    </a:cubicBezTo>
                    <a:cubicBezTo>
                      <a:pt x="72197" y="44320"/>
                      <a:pt x="72203" y="44832"/>
                      <a:pt x="72133" y="45283"/>
                    </a:cubicBezTo>
                    <a:cubicBezTo>
                      <a:pt x="71984" y="46251"/>
                      <a:pt x="71799" y="47277"/>
                      <a:pt x="71063" y="48054"/>
                    </a:cubicBezTo>
                    <a:cubicBezTo>
                      <a:pt x="70981" y="48139"/>
                      <a:pt x="70917" y="48292"/>
                      <a:pt x="70925" y="48408"/>
                    </a:cubicBezTo>
                    <a:cubicBezTo>
                      <a:pt x="70978" y="49289"/>
                      <a:pt x="70254" y="49902"/>
                      <a:pt x="70144" y="50718"/>
                    </a:cubicBezTo>
                    <a:cubicBezTo>
                      <a:pt x="70114" y="50939"/>
                      <a:pt x="69932" y="50900"/>
                      <a:pt x="69845" y="50991"/>
                    </a:cubicBezTo>
                    <a:cubicBezTo>
                      <a:pt x="69581" y="51264"/>
                      <a:pt x="69324" y="51501"/>
                      <a:pt x="69361" y="52005"/>
                    </a:cubicBezTo>
                    <a:cubicBezTo>
                      <a:pt x="69402" y="52551"/>
                      <a:pt x="68853" y="52960"/>
                      <a:pt x="68635" y="53455"/>
                    </a:cubicBezTo>
                    <a:cubicBezTo>
                      <a:pt x="68310" y="54190"/>
                      <a:pt x="67677" y="54632"/>
                      <a:pt x="67207" y="55226"/>
                    </a:cubicBezTo>
                    <a:cubicBezTo>
                      <a:pt x="66320" y="56345"/>
                      <a:pt x="65688" y="57681"/>
                      <a:pt x="64397" y="58448"/>
                    </a:cubicBezTo>
                    <a:cubicBezTo>
                      <a:pt x="64330" y="58487"/>
                      <a:pt x="64256" y="58546"/>
                      <a:pt x="64229" y="58615"/>
                    </a:cubicBezTo>
                    <a:cubicBezTo>
                      <a:pt x="64072" y="59025"/>
                      <a:pt x="63755" y="59383"/>
                      <a:pt x="63798" y="59864"/>
                    </a:cubicBezTo>
                    <a:cubicBezTo>
                      <a:pt x="63665" y="59794"/>
                      <a:pt x="63557" y="59764"/>
                      <a:pt x="63468" y="59764"/>
                    </a:cubicBezTo>
                    <a:cubicBezTo>
                      <a:pt x="63145" y="59764"/>
                      <a:pt x="63069" y="60154"/>
                      <a:pt x="62867" y="60413"/>
                    </a:cubicBezTo>
                    <a:cubicBezTo>
                      <a:pt x="62579" y="60782"/>
                      <a:pt x="62188" y="61100"/>
                      <a:pt x="61782" y="61340"/>
                    </a:cubicBezTo>
                    <a:cubicBezTo>
                      <a:pt x="61390" y="61570"/>
                      <a:pt x="61124" y="61922"/>
                      <a:pt x="60813" y="62216"/>
                    </a:cubicBezTo>
                    <a:cubicBezTo>
                      <a:pt x="59956" y="63025"/>
                      <a:pt x="59009" y="63719"/>
                      <a:pt x="58102" y="64464"/>
                    </a:cubicBezTo>
                    <a:cubicBezTo>
                      <a:pt x="57873" y="64652"/>
                      <a:pt x="57579" y="64759"/>
                      <a:pt x="57308" y="64896"/>
                    </a:cubicBezTo>
                    <a:cubicBezTo>
                      <a:pt x="55995" y="65554"/>
                      <a:pt x="54749" y="66321"/>
                      <a:pt x="53360" y="66859"/>
                    </a:cubicBezTo>
                    <a:cubicBezTo>
                      <a:pt x="51618" y="67536"/>
                      <a:pt x="49877" y="68238"/>
                      <a:pt x="48045" y="68515"/>
                    </a:cubicBezTo>
                    <a:cubicBezTo>
                      <a:pt x="46604" y="68732"/>
                      <a:pt x="45157" y="68981"/>
                      <a:pt x="43673" y="69036"/>
                    </a:cubicBezTo>
                    <a:cubicBezTo>
                      <a:pt x="42248" y="69085"/>
                      <a:pt x="40837" y="69082"/>
                      <a:pt x="39416" y="69085"/>
                    </a:cubicBezTo>
                    <a:cubicBezTo>
                      <a:pt x="39405" y="69085"/>
                      <a:pt x="39395" y="69085"/>
                      <a:pt x="39385" y="69085"/>
                    </a:cubicBezTo>
                    <a:cubicBezTo>
                      <a:pt x="38311" y="69085"/>
                      <a:pt x="37241" y="68926"/>
                      <a:pt x="36248" y="68737"/>
                    </a:cubicBezTo>
                    <a:cubicBezTo>
                      <a:pt x="34970" y="68493"/>
                      <a:pt x="33677" y="68037"/>
                      <a:pt x="32403" y="67654"/>
                    </a:cubicBezTo>
                    <a:cubicBezTo>
                      <a:pt x="31263" y="67310"/>
                      <a:pt x="30088" y="67021"/>
                      <a:pt x="29002" y="66562"/>
                    </a:cubicBezTo>
                    <a:cubicBezTo>
                      <a:pt x="27977" y="66131"/>
                      <a:pt x="26936" y="65707"/>
                      <a:pt x="25952" y="65150"/>
                    </a:cubicBezTo>
                    <a:cubicBezTo>
                      <a:pt x="25159" y="64700"/>
                      <a:pt x="24446" y="64006"/>
                      <a:pt x="23418" y="64006"/>
                    </a:cubicBezTo>
                    <a:cubicBezTo>
                      <a:pt x="23404" y="64006"/>
                      <a:pt x="23391" y="64006"/>
                      <a:pt x="23377" y="64006"/>
                    </a:cubicBezTo>
                    <a:cubicBezTo>
                      <a:pt x="23374" y="64006"/>
                      <a:pt x="23371" y="64006"/>
                      <a:pt x="23368" y="64006"/>
                    </a:cubicBezTo>
                    <a:cubicBezTo>
                      <a:pt x="22988" y="64006"/>
                      <a:pt x="22802" y="63524"/>
                      <a:pt x="22505" y="63300"/>
                    </a:cubicBezTo>
                    <a:cubicBezTo>
                      <a:pt x="21582" y="62608"/>
                      <a:pt x="20614" y="62009"/>
                      <a:pt x="19620" y="61438"/>
                    </a:cubicBezTo>
                    <a:cubicBezTo>
                      <a:pt x="19043" y="61107"/>
                      <a:pt x="18821" y="60321"/>
                      <a:pt x="18146" y="60136"/>
                    </a:cubicBezTo>
                    <a:cubicBezTo>
                      <a:pt x="17427" y="59940"/>
                      <a:pt x="17374" y="59089"/>
                      <a:pt x="16722" y="58851"/>
                    </a:cubicBezTo>
                    <a:cubicBezTo>
                      <a:pt x="15985" y="58582"/>
                      <a:pt x="15686" y="57734"/>
                      <a:pt x="15184" y="57393"/>
                    </a:cubicBezTo>
                    <a:cubicBezTo>
                      <a:pt x="14432" y="56883"/>
                      <a:pt x="14086" y="55872"/>
                      <a:pt x="13099" y="55724"/>
                    </a:cubicBezTo>
                    <a:cubicBezTo>
                      <a:pt x="12967" y="55703"/>
                      <a:pt x="12897" y="55679"/>
                      <a:pt x="12889" y="55567"/>
                    </a:cubicBezTo>
                    <a:cubicBezTo>
                      <a:pt x="12799" y="54470"/>
                      <a:pt x="11751" y="54100"/>
                      <a:pt x="11200" y="53354"/>
                    </a:cubicBezTo>
                    <a:cubicBezTo>
                      <a:pt x="10691" y="52663"/>
                      <a:pt x="10075" y="52061"/>
                      <a:pt x="9644" y="51297"/>
                    </a:cubicBezTo>
                    <a:cubicBezTo>
                      <a:pt x="9223" y="50553"/>
                      <a:pt x="8675" y="49881"/>
                      <a:pt x="8194" y="49172"/>
                    </a:cubicBezTo>
                    <a:cubicBezTo>
                      <a:pt x="7235" y="47750"/>
                      <a:pt x="6679" y="46111"/>
                      <a:pt x="5771" y="44664"/>
                    </a:cubicBezTo>
                    <a:cubicBezTo>
                      <a:pt x="4490" y="42623"/>
                      <a:pt x="3862" y="40300"/>
                      <a:pt x="2943" y="38109"/>
                    </a:cubicBezTo>
                    <a:cubicBezTo>
                      <a:pt x="2378" y="36758"/>
                      <a:pt x="2211" y="35238"/>
                      <a:pt x="1900" y="33787"/>
                    </a:cubicBezTo>
                    <a:cubicBezTo>
                      <a:pt x="1407" y="31482"/>
                      <a:pt x="1281" y="29161"/>
                      <a:pt x="1715" y="26830"/>
                    </a:cubicBezTo>
                    <a:cubicBezTo>
                      <a:pt x="1765" y="26564"/>
                      <a:pt x="1564" y="26309"/>
                      <a:pt x="1721" y="26053"/>
                    </a:cubicBezTo>
                    <a:lnTo>
                      <a:pt x="1721" y="26053"/>
                    </a:lnTo>
                    <a:cubicBezTo>
                      <a:pt x="3165" y="26462"/>
                      <a:pt x="4587" y="26944"/>
                      <a:pt x="5981" y="27501"/>
                    </a:cubicBezTo>
                    <a:cubicBezTo>
                      <a:pt x="7345" y="28045"/>
                      <a:pt x="8720" y="28571"/>
                      <a:pt x="10106" y="29060"/>
                    </a:cubicBezTo>
                    <a:cubicBezTo>
                      <a:pt x="10230" y="29103"/>
                      <a:pt x="10353" y="29124"/>
                      <a:pt x="10473" y="29124"/>
                    </a:cubicBezTo>
                    <a:cubicBezTo>
                      <a:pt x="11177" y="29124"/>
                      <a:pt x="11772" y="28415"/>
                      <a:pt x="11817" y="27474"/>
                    </a:cubicBezTo>
                    <a:cubicBezTo>
                      <a:pt x="11835" y="27128"/>
                      <a:pt x="11387" y="26633"/>
                      <a:pt x="12139" y="26480"/>
                    </a:cubicBezTo>
                    <a:cubicBezTo>
                      <a:pt x="12259" y="26457"/>
                      <a:pt x="12035" y="26105"/>
                      <a:pt x="12118" y="25846"/>
                    </a:cubicBezTo>
                    <a:cubicBezTo>
                      <a:pt x="12471" y="24737"/>
                      <a:pt x="12637" y="23551"/>
                      <a:pt x="13115" y="22504"/>
                    </a:cubicBezTo>
                    <a:cubicBezTo>
                      <a:pt x="13435" y="21804"/>
                      <a:pt x="13815" y="21075"/>
                      <a:pt x="14057" y="20375"/>
                    </a:cubicBezTo>
                    <a:cubicBezTo>
                      <a:pt x="14330" y="19597"/>
                      <a:pt x="14809" y="18979"/>
                      <a:pt x="15181" y="18299"/>
                    </a:cubicBezTo>
                    <a:cubicBezTo>
                      <a:pt x="15794" y="17176"/>
                      <a:pt x="16601" y="16153"/>
                      <a:pt x="17394" y="15138"/>
                    </a:cubicBezTo>
                    <a:cubicBezTo>
                      <a:pt x="17584" y="14896"/>
                      <a:pt x="17732" y="14630"/>
                      <a:pt x="17920" y="14396"/>
                    </a:cubicBezTo>
                    <a:cubicBezTo>
                      <a:pt x="19110" y="12903"/>
                      <a:pt x="20031" y="11130"/>
                      <a:pt x="21711" y="10120"/>
                    </a:cubicBezTo>
                    <a:cubicBezTo>
                      <a:pt x="22455" y="9674"/>
                      <a:pt x="22898" y="9006"/>
                      <a:pt x="23523" y="8493"/>
                    </a:cubicBezTo>
                    <a:cubicBezTo>
                      <a:pt x="24472" y="7712"/>
                      <a:pt x="25474" y="6999"/>
                      <a:pt x="26521" y="6359"/>
                    </a:cubicBezTo>
                    <a:cubicBezTo>
                      <a:pt x="26871" y="6145"/>
                      <a:pt x="27190" y="5879"/>
                      <a:pt x="27517" y="5631"/>
                    </a:cubicBezTo>
                    <a:cubicBezTo>
                      <a:pt x="27770" y="5436"/>
                      <a:pt x="27981" y="5188"/>
                      <a:pt x="28345" y="5188"/>
                    </a:cubicBezTo>
                    <a:cubicBezTo>
                      <a:pt x="28377" y="5188"/>
                      <a:pt x="28409" y="5190"/>
                      <a:pt x="28442" y="5193"/>
                    </a:cubicBezTo>
                    <a:cubicBezTo>
                      <a:pt x="28449" y="5194"/>
                      <a:pt x="28456" y="5194"/>
                      <a:pt x="28463" y="5194"/>
                    </a:cubicBezTo>
                    <a:cubicBezTo>
                      <a:pt x="28605" y="5194"/>
                      <a:pt x="28795" y="5045"/>
                      <a:pt x="28956" y="4899"/>
                    </a:cubicBezTo>
                    <a:cubicBezTo>
                      <a:pt x="29240" y="4641"/>
                      <a:pt x="29507" y="4254"/>
                      <a:pt x="29931" y="4254"/>
                    </a:cubicBezTo>
                    <a:cubicBezTo>
                      <a:pt x="30051" y="4254"/>
                      <a:pt x="30184" y="4285"/>
                      <a:pt x="30334" y="4360"/>
                    </a:cubicBezTo>
                    <a:cubicBezTo>
                      <a:pt x="30351" y="4368"/>
                      <a:pt x="30367" y="4371"/>
                      <a:pt x="30383" y="4371"/>
                    </a:cubicBezTo>
                    <a:cubicBezTo>
                      <a:pt x="30514" y="4371"/>
                      <a:pt x="30636" y="4135"/>
                      <a:pt x="30820" y="4135"/>
                    </a:cubicBezTo>
                    <a:cubicBezTo>
                      <a:pt x="30844" y="4135"/>
                      <a:pt x="30868" y="4139"/>
                      <a:pt x="30894" y="4148"/>
                    </a:cubicBezTo>
                    <a:cubicBezTo>
                      <a:pt x="31087" y="3464"/>
                      <a:pt x="31703" y="3725"/>
                      <a:pt x="32140" y="3590"/>
                    </a:cubicBezTo>
                    <a:cubicBezTo>
                      <a:pt x="32266" y="3551"/>
                      <a:pt x="32446" y="3548"/>
                      <a:pt x="32507" y="3460"/>
                    </a:cubicBezTo>
                    <a:cubicBezTo>
                      <a:pt x="33142" y="2543"/>
                      <a:pt x="34396" y="3310"/>
                      <a:pt x="35072" y="2507"/>
                    </a:cubicBezTo>
                    <a:cubicBezTo>
                      <a:pt x="35163" y="2398"/>
                      <a:pt x="35263" y="2305"/>
                      <a:pt x="35370" y="2305"/>
                    </a:cubicBezTo>
                    <a:cubicBezTo>
                      <a:pt x="35455" y="2305"/>
                      <a:pt x="35543" y="2364"/>
                      <a:pt x="35632" y="2521"/>
                    </a:cubicBezTo>
                    <a:cubicBezTo>
                      <a:pt x="35638" y="2530"/>
                      <a:pt x="35657" y="2534"/>
                      <a:pt x="35687" y="2534"/>
                    </a:cubicBezTo>
                    <a:cubicBezTo>
                      <a:pt x="36020" y="2534"/>
                      <a:pt x="37719" y="2037"/>
                      <a:pt x="37809" y="1897"/>
                    </a:cubicBezTo>
                    <a:cubicBezTo>
                      <a:pt x="37863" y="1814"/>
                      <a:pt x="37914" y="1746"/>
                      <a:pt x="37992" y="1746"/>
                    </a:cubicBezTo>
                    <a:cubicBezTo>
                      <a:pt x="38010" y="1746"/>
                      <a:pt x="38029" y="1749"/>
                      <a:pt x="38050" y="1757"/>
                    </a:cubicBezTo>
                    <a:cubicBezTo>
                      <a:pt x="38249" y="1832"/>
                      <a:pt x="38451" y="1858"/>
                      <a:pt x="38655" y="1858"/>
                    </a:cubicBezTo>
                    <a:cubicBezTo>
                      <a:pt x="39112" y="1858"/>
                      <a:pt x="39576" y="1726"/>
                      <a:pt x="40034" y="1726"/>
                    </a:cubicBezTo>
                    <a:close/>
                    <a:moveTo>
                      <a:pt x="41650" y="0"/>
                    </a:moveTo>
                    <a:cubicBezTo>
                      <a:pt x="41179" y="0"/>
                      <a:pt x="40707" y="11"/>
                      <a:pt x="40237" y="21"/>
                    </a:cubicBezTo>
                    <a:cubicBezTo>
                      <a:pt x="39263" y="41"/>
                      <a:pt x="38264" y="61"/>
                      <a:pt x="37330" y="295"/>
                    </a:cubicBezTo>
                    <a:cubicBezTo>
                      <a:pt x="36644" y="464"/>
                      <a:pt x="35869" y="648"/>
                      <a:pt x="35259" y="670"/>
                    </a:cubicBezTo>
                    <a:cubicBezTo>
                      <a:pt x="34444" y="698"/>
                      <a:pt x="33657" y="981"/>
                      <a:pt x="33087" y="1250"/>
                    </a:cubicBezTo>
                    <a:cubicBezTo>
                      <a:pt x="32107" y="1715"/>
                      <a:pt x="31043" y="1832"/>
                      <a:pt x="30063" y="2289"/>
                    </a:cubicBezTo>
                    <a:cubicBezTo>
                      <a:pt x="28473" y="3030"/>
                      <a:pt x="26804" y="3642"/>
                      <a:pt x="25389" y="4669"/>
                    </a:cubicBezTo>
                    <a:cubicBezTo>
                      <a:pt x="23592" y="5973"/>
                      <a:pt x="21750" y="7186"/>
                      <a:pt x="20260" y="8953"/>
                    </a:cubicBezTo>
                    <a:cubicBezTo>
                      <a:pt x="19091" y="10336"/>
                      <a:pt x="17945" y="11775"/>
                      <a:pt x="16714" y="13127"/>
                    </a:cubicBezTo>
                    <a:cubicBezTo>
                      <a:pt x="15254" y="14734"/>
                      <a:pt x="14165" y="16669"/>
                      <a:pt x="13046" y="18561"/>
                    </a:cubicBezTo>
                    <a:cubicBezTo>
                      <a:pt x="11919" y="20468"/>
                      <a:pt x="11288" y="22518"/>
                      <a:pt x="10747" y="24625"/>
                    </a:cubicBezTo>
                    <a:cubicBezTo>
                      <a:pt x="10571" y="25314"/>
                      <a:pt x="10396" y="26004"/>
                      <a:pt x="10220" y="26695"/>
                    </a:cubicBezTo>
                    <a:cubicBezTo>
                      <a:pt x="10146" y="26984"/>
                      <a:pt x="10057" y="27130"/>
                      <a:pt x="9804" y="27130"/>
                    </a:cubicBezTo>
                    <a:cubicBezTo>
                      <a:pt x="9726" y="27130"/>
                      <a:pt x="9633" y="27116"/>
                      <a:pt x="9520" y="27089"/>
                    </a:cubicBezTo>
                    <a:cubicBezTo>
                      <a:pt x="8330" y="26796"/>
                      <a:pt x="7273" y="26143"/>
                      <a:pt x="6108" y="25846"/>
                    </a:cubicBezTo>
                    <a:cubicBezTo>
                      <a:pt x="4802" y="25513"/>
                      <a:pt x="3582" y="24953"/>
                      <a:pt x="2285" y="24593"/>
                    </a:cubicBezTo>
                    <a:cubicBezTo>
                      <a:pt x="1923" y="24494"/>
                      <a:pt x="1620" y="24437"/>
                      <a:pt x="1366" y="24437"/>
                    </a:cubicBezTo>
                    <a:cubicBezTo>
                      <a:pt x="728" y="24437"/>
                      <a:pt x="409" y="24795"/>
                      <a:pt x="296" y="25724"/>
                    </a:cubicBezTo>
                    <a:cubicBezTo>
                      <a:pt x="83" y="27467"/>
                      <a:pt x="1" y="29217"/>
                      <a:pt x="83" y="30971"/>
                    </a:cubicBezTo>
                    <a:cubicBezTo>
                      <a:pt x="161" y="32581"/>
                      <a:pt x="346" y="34167"/>
                      <a:pt x="783" y="35732"/>
                    </a:cubicBezTo>
                    <a:cubicBezTo>
                      <a:pt x="1088" y="36822"/>
                      <a:pt x="1193" y="37972"/>
                      <a:pt x="1581" y="39043"/>
                    </a:cubicBezTo>
                    <a:cubicBezTo>
                      <a:pt x="2243" y="40870"/>
                      <a:pt x="2916" y="42691"/>
                      <a:pt x="3638" y="44494"/>
                    </a:cubicBezTo>
                    <a:cubicBezTo>
                      <a:pt x="4025" y="45463"/>
                      <a:pt x="4406" y="46472"/>
                      <a:pt x="5005" y="47308"/>
                    </a:cubicBezTo>
                    <a:cubicBezTo>
                      <a:pt x="5561" y="48086"/>
                      <a:pt x="6065" y="48909"/>
                      <a:pt x="6525" y="49718"/>
                    </a:cubicBezTo>
                    <a:cubicBezTo>
                      <a:pt x="7180" y="50866"/>
                      <a:pt x="7917" y="51941"/>
                      <a:pt x="8689" y="52997"/>
                    </a:cubicBezTo>
                    <a:cubicBezTo>
                      <a:pt x="9335" y="53881"/>
                      <a:pt x="10112" y="54670"/>
                      <a:pt x="10760" y="55553"/>
                    </a:cubicBezTo>
                    <a:cubicBezTo>
                      <a:pt x="11271" y="56252"/>
                      <a:pt x="11887" y="56837"/>
                      <a:pt x="12474" y="57459"/>
                    </a:cubicBezTo>
                    <a:cubicBezTo>
                      <a:pt x="13021" y="58039"/>
                      <a:pt x="13809" y="58403"/>
                      <a:pt x="14100" y="59226"/>
                    </a:cubicBezTo>
                    <a:cubicBezTo>
                      <a:pt x="14135" y="59324"/>
                      <a:pt x="14291" y="59417"/>
                      <a:pt x="14408" y="59442"/>
                    </a:cubicBezTo>
                    <a:cubicBezTo>
                      <a:pt x="14935" y="59559"/>
                      <a:pt x="15257" y="59987"/>
                      <a:pt x="15658" y="60279"/>
                    </a:cubicBezTo>
                    <a:cubicBezTo>
                      <a:pt x="16584" y="60951"/>
                      <a:pt x="17220" y="61950"/>
                      <a:pt x="18264" y="62519"/>
                    </a:cubicBezTo>
                    <a:cubicBezTo>
                      <a:pt x="19454" y="63168"/>
                      <a:pt x="20498" y="64062"/>
                      <a:pt x="21574" y="64871"/>
                    </a:cubicBezTo>
                    <a:cubicBezTo>
                      <a:pt x="22995" y="65938"/>
                      <a:pt x="24577" y="66628"/>
                      <a:pt x="26162" y="67315"/>
                    </a:cubicBezTo>
                    <a:cubicBezTo>
                      <a:pt x="26670" y="67536"/>
                      <a:pt x="27055" y="67884"/>
                      <a:pt x="27528" y="68115"/>
                    </a:cubicBezTo>
                    <a:cubicBezTo>
                      <a:pt x="28680" y="68675"/>
                      <a:pt x="29945" y="68919"/>
                      <a:pt x="31152" y="69311"/>
                    </a:cubicBezTo>
                    <a:cubicBezTo>
                      <a:pt x="32775" y="69838"/>
                      <a:pt x="34396" y="70412"/>
                      <a:pt x="36082" y="70745"/>
                    </a:cubicBezTo>
                    <a:cubicBezTo>
                      <a:pt x="36490" y="70828"/>
                      <a:pt x="36902" y="70884"/>
                      <a:pt x="37317" y="70910"/>
                    </a:cubicBezTo>
                    <a:cubicBezTo>
                      <a:pt x="38025" y="70956"/>
                      <a:pt x="38723" y="71086"/>
                      <a:pt x="39439" y="71086"/>
                    </a:cubicBezTo>
                    <a:cubicBezTo>
                      <a:pt x="39556" y="71086"/>
                      <a:pt x="39673" y="71083"/>
                      <a:pt x="39791" y="71075"/>
                    </a:cubicBezTo>
                    <a:cubicBezTo>
                      <a:pt x="39827" y="71073"/>
                      <a:pt x="39864" y="71072"/>
                      <a:pt x="39901" y="71072"/>
                    </a:cubicBezTo>
                    <a:cubicBezTo>
                      <a:pt x="40342" y="71072"/>
                      <a:pt x="40807" y="71223"/>
                      <a:pt x="41236" y="71223"/>
                    </a:cubicBezTo>
                    <a:cubicBezTo>
                      <a:pt x="41351" y="71223"/>
                      <a:pt x="41464" y="71212"/>
                      <a:pt x="41573" y="71184"/>
                    </a:cubicBezTo>
                    <a:cubicBezTo>
                      <a:pt x="42074" y="71056"/>
                      <a:pt x="42575" y="71006"/>
                      <a:pt x="43070" y="71006"/>
                    </a:cubicBezTo>
                    <a:cubicBezTo>
                      <a:pt x="43529" y="71006"/>
                      <a:pt x="43983" y="71049"/>
                      <a:pt x="44426" y="71111"/>
                    </a:cubicBezTo>
                    <a:cubicBezTo>
                      <a:pt x="44512" y="71123"/>
                      <a:pt x="44586" y="71129"/>
                      <a:pt x="44652" y="71129"/>
                    </a:cubicBezTo>
                    <a:cubicBezTo>
                      <a:pt x="44997" y="71129"/>
                      <a:pt x="45093" y="70967"/>
                      <a:pt x="45203" y="70720"/>
                    </a:cubicBezTo>
                    <a:cubicBezTo>
                      <a:pt x="45214" y="70717"/>
                      <a:pt x="45224" y="70716"/>
                      <a:pt x="45234" y="70716"/>
                    </a:cubicBezTo>
                    <a:cubicBezTo>
                      <a:pt x="45392" y="70716"/>
                      <a:pt x="45341" y="71136"/>
                      <a:pt x="45478" y="71136"/>
                    </a:cubicBezTo>
                    <a:cubicBezTo>
                      <a:pt x="45531" y="71136"/>
                      <a:pt x="45612" y="71073"/>
                      <a:pt x="45744" y="70899"/>
                    </a:cubicBezTo>
                    <a:cubicBezTo>
                      <a:pt x="45840" y="70773"/>
                      <a:pt x="45990" y="70670"/>
                      <a:pt x="46154" y="70670"/>
                    </a:cubicBezTo>
                    <a:cubicBezTo>
                      <a:pt x="46269" y="70670"/>
                      <a:pt x="46391" y="70720"/>
                      <a:pt x="46508" y="70848"/>
                    </a:cubicBezTo>
                    <a:cubicBezTo>
                      <a:pt x="46596" y="70946"/>
                      <a:pt x="46716" y="71015"/>
                      <a:pt x="46834" y="71015"/>
                    </a:cubicBezTo>
                    <a:cubicBezTo>
                      <a:pt x="46893" y="71015"/>
                      <a:pt x="46951" y="70998"/>
                      <a:pt x="47006" y="70960"/>
                    </a:cubicBezTo>
                    <a:cubicBezTo>
                      <a:pt x="47562" y="70563"/>
                      <a:pt x="48253" y="70674"/>
                      <a:pt x="48840" y="70459"/>
                    </a:cubicBezTo>
                    <a:cubicBezTo>
                      <a:pt x="50081" y="70002"/>
                      <a:pt x="51526" y="70129"/>
                      <a:pt x="52598" y="69177"/>
                    </a:cubicBezTo>
                    <a:cubicBezTo>
                      <a:pt x="52607" y="69169"/>
                      <a:pt x="52623" y="69166"/>
                      <a:pt x="52643" y="69166"/>
                    </a:cubicBezTo>
                    <a:cubicBezTo>
                      <a:pt x="52697" y="69166"/>
                      <a:pt x="52778" y="69192"/>
                      <a:pt x="52813" y="69224"/>
                    </a:cubicBezTo>
                    <a:cubicBezTo>
                      <a:pt x="52922" y="69331"/>
                      <a:pt x="53022" y="69371"/>
                      <a:pt x="53116" y="69371"/>
                    </a:cubicBezTo>
                    <a:cubicBezTo>
                      <a:pt x="53315" y="69371"/>
                      <a:pt x="53484" y="69192"/>
                      <a:pt x="53651" y="69093"/>
                    </a:cubicBezTo>
                    <a:cubicBezTo>
                      <a:pt x="53956" y="68913"/>
                      <a:pt x="54207" y="68735"/>
                      <a:pt x="54608" y="68735"/>
                    </a:cubicBezTo>
                    <a:cubicBezTo>
                      <a:pt x="54623" y="68735"/>
                      <a:pt x="54638" y="68735"/>
                      <a:pt x="54653" y="68735"/>
                    </a:cubicBezTo>
                    <a:cubicBezTo>
                      <a:pt x="54715" y="68738"/>
                      <a:pt x="54799" y="68744"/>
                      <a:pt x="54891" y="68744"/>
                    </a:cubicBezTo>
                    <a:cubicBezTo>
                      <a:pt x="55181" y="68744"/>
                      <a:pt x="55546" y="68682"/>
                      <a:pt x="55502" y="68235"/>
                    </a:cubicBezTo>
                    <a:cubicBezTo>
                      <a:pt x="55474" y="67948"/>
                      <a:pt x="55519" y="67887"/>
                      <a:pt x="55645" y="67887"/>
                    </a:cubicBezTo>
                    <a:cubicBezTo>
                      <a:pt x="55703" y="67887"/>
                      <a:pt x="55777" y="67900"/>
                      <a:pt x="55869" y="67909"/>
                    </a:cubicBezTo>
                    <a:cubicBezTo>
                      <a:pt x="55894" y="67912"/>
                      <a:pt x="55918" y="67913"/>
                      <a:pt x="55942" y="67913"/>
                    </a:cubicBezTo>
                    <a:cubicBezTo>
                      <a:pt x="56185" y="67913"/>
                      <a:pt x="56419" y="67793"/>
                      <a:pt x="56657" y="67699"/>
                    </a:cubicBezTo>
                    <a:cubicBezTo>
                      <a:pt x="57036" y="67552"/>
                      <a:pt x="57332" y="67177"/>
                      <a:pt x="57640" y="67110"/>
                    </a:cubicBezTo>
                    <a:cubicBezTo>
                      <a:pt x="58617" y="66898"/>
                      <a:pt x="59216" y="66128"/>
                      <a:pt x="60014" y="65671"/>
                    </a:cubicBezTo>
                    <a:cubicBezTo>
                      <a:pt x="60584" y="65344"/>
                      <a:pt x="61289" y="64994"/>
                      <a:pt x="61473" y="64210"/>
                    </a:cubicBezTo>
                    <a:cubicBezTo>
                      <a:pt x="61511" y="64217"/>
                      <a:pt x="61546" y="64220"/>
                      <a:pt x="61578" y="64220"/>
                    </a:cubicBezTo>
                    <a:cubicBezTo>
                      <a:pt x="62062" y="64220"/>
                      <a:pt x="61849" y="63496"/>
                      <a:pt x="62123" y="63496"/>
                    </a:cubicBezTo>
                    <a:cubicBezTo>
                      <a:pt x="62124" y="63496"/>
                      <a:pt x="62125" y="63496"/>
                      <a:pt x="62126" y="63496"/>
                    </a:cubicBezTo>
                    <a:cubicBezTo>
                      <a:pt x="62138" y="63496"/>
                      <a:pt x="62151" y="63497"/>
                      <a:pt x="62163" y="63497"/>
                    </a:cubicBezTo>
                    <a:cubicBezTo>
                      <a:pt x="63038" y="63497"/>
                      <a:pt x="63382" y="62782"/>
                      <a:pt x="63867" y="62301"/>
                    </a:cubicBezTo>
                    <a:cubicBezTo>
                      <a:pt x="64478" y="61693"/>
                      <a:pt x="65265" y="61205"/>
                      <a:pt x="65650" y="60427"/>
                    </a:cubicBezTo>
                    <a:cubicBezTo>
                      <a:pt x="66021" y="59676"/>
                      <a:pt x="66673" y="59165"/>
                      <a:pt x="67151" y="58521"/>
                    </a:cubicBezTo>
                    <a:cubicBezTo>
                      <a:pt x="67921" y="57484"/>
                      <a:pt x="68943" y="56571"/>
                      <a:pt x="69581" y="55460"/>
                    </a:cubicBezTo>
                    <a:cubicBezTo>
                      <a:pt x="70474" y="53906"/>
                      <a:pt x="71398" y="52363"/>
                      <a:pt x="72034" y="50639"/>
                    </a:cubicBezTo>
                    <a:cubicBezTo>
                      <a:pt x="72543" y="49259"/>
                      <a:pt x="73145" y="47889"/>
                      <a:pt x="73695" y="46512"/>
                    </a:cubicBezTo>
                    <a:cubicBezTo>
                      <a:pt x="74223" y="45193"/>
                      <a:pt x="74893" y="43883"/>
                      <a:pt x="75114" y="42508"/>
                    </a:cubicBezTo>
                    <a:cubicBezTo>
                      <a:pt x="75298" y="41371"/>
                      <a:pt x="75595" y="40249"/>
                      <a:pt x="75798" y="39121"/>
                    </a:cubicBezTo>
                    <a:cubicBezTo>
                      <a:pt x="76074" y="37595"/>
                      <a:pt x="75884" y="36082"/>
                      <a:pt x="76068" y="34577"/>
                    </a:cubicBezTo>
                    <a:cubicBezTo>
                      <a:pt x="76158" y="33828"/>
                      <a:pt x="75867" y="33134"/>
                      <a:pt x="75856" y="32410"/>
                    </a:cubicBezTo>
                    <a:cubicBezTo>
                      <a:pt x="75836" y="31068"/>
                      <a:pt x="75604" y="29744"/>
                      <a:pt x="75298" y="28462"/>
                    </a:cubicBezTo>
                    <a:cubicBezTo>
                      <a:pt x="74988" y="27171"/>
                      <a:pt x="74752" y="25853"/>
                      <a:pt x="74350" y="24589"/>
                    </a:cubicBezTo>
                    <a:cubicBezTo>
                      <a:pt x="73978" y="23413"/>
                      <a:pt x="73481" y="22276"/>
                      <a:pt x="72977" y="21143"/>
                    </a:cubicBezTo>
                    <a:cubicBezTo>
                      <a:pt x="72693" y="20508"/>
                      <a:pt x="72110" y="19995"/>
                      <a:pt x="72188" y="19183"/>
                    </a:cubicBezTo>
                    <a:cubicBezTo>
                      <a:pt x="72213" y="18920"/>
                      <a:pt x="71950" y="18612"/>
                      <a:pt x="71777" y="18352"/>
                    </a:cubicBezTo>
                    <a:cubicBezTo>
                      <a:pt x="71111" y="17357"/>
                      <a:pt x="70304" y="16433"/>
                      <a:pt x="69786" y="15369"/>
                    </a:cubicBezTo>
                    <a:cubicBezTo>
                      <a:pt x="69142" y="14042"/>
                      <a:pt x="68162" y="12954"/>
                      <a:pt x="67334" y="11785"/>
                    </a:cubicBezTo>
                    <a:cubicBezTo>
                      <a:pt x="66396" y="10456"/>
                      <a:pt x="64858" y="9602"/>
                      <a:pt x="63746" y="8361"/>
                    </a:cubicBezTo>
                    <a:cubicBezTo>
                      <a:pt x="63335" y="7903"/>
                      <a:pt x="62765" y="7619"/>
                      <a:pt x="62307" y="7195"/>
                    </a:cubicBezTo>
                    <a:cubicBezTo>
                      <a:pt x="61927" y="6845"/>
                      <a:pt x="61160" y="6578"/>
                      <a:pt x="60819" y="6243"/>
                    </a:cubicBezTo>
                    <a:cubicBezTo>
                      <a:pt x="59636" y="5078"/>
                      <a:pt x="58094" y="4624"/>
                      <a:pt x="56705" y="3936"/>
                    </a:cubicBezTo>
                    <a:cubicBezTo>
                      <a:pt x="55585" y="3381"/>
                      <a:pt x="54488" y="2711"/>
                      <a:pt x="53228" y="2386"/>
                    </a:cubicBezTo>
                    <a:cubicBezTo>
                      <a:pt x="52057" y="2084"/>
                      <a:pt x="50983" y="1455"/>
                      <a:pt x="49785" y="1160"/>
                    </a:cubicBezTo>
                    <a:cubicBezTo>
                      <a:pt x="47813" y="673"/>
                      <a:pt x="45814" y="357"/>
                      <a:pt x="43806" y="111"/>
                    </a:cubicBezTo>
                    <a:cubicBezTo>
                      <a:pt x="43094" y="25"/>
                      <a:pt x="42373" y="0"/>
                      <a:pt x="416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910;p33">
              <a:extLst>
                <a:ext uri="{FF2B5EF4-FFF2-40B4-BE49-F238E27FC236}">
                  <a16:creationId xmlns:a16="http://schemas.microsoft.com/office/drawing/2014/main" id="{D4F72F4E-C93C-F389-ED1F-C205E920EA4D}"/>
                </a:ext>
              </a:extLst>
            </p:cNvPr>
            <p:cNvGrpSpPr/>
            <p:nvPr/>
          </p:nvGrpSpPr>
          <p:grpSpPr>
            <a:xfrm>
              <a:off x="6759216" y="1668317"/>
              <a:ext cx="595746" cy="526822"/>
              <a:chOff x="6759216" y="1668317"/>
              <a:chExt cx="595746" cy="526822"/>
            </a:xfrm>
          </p:grpSpPr>
          <p:sp>
            <p:nvSpPr>
              <p:cNvPr id="8" name="Google Shape;911;p33">
                <a:extLst>
                  <a:ext uri="{FF2B5EF4-FFF2-40B4-BE49-F238E27FC236}">
                    <a16:creationId xmlns:a16="http://schemas.microsoft.com/office/drawing/2014/main" id="{B1E211EC-E92F-D5DA-3930-9F34E32A9C77}"/>
                  </a:ext>
                </a:extLst>
              </p:cNvPr>
              <p:cNvSpPr/>
              <p:nvPr/>
            </p:nvSpPr>
            <p:spPr>
              <a:xfrm>
                <a:off x="6759216" y="1696692"/>
                <a:ext cx="460505" cy="498447"/>
              </a:xfrm>
              <a:custGeom>
                <a:avLst/>
                <a:gdLst/>
                <a:ahLst/>
                <a:cxnLst/>
                <a:rect l="l" t="t" r="r" b="b"/>
                <a:pathLst>
                  <a:path w="35574" h="38505" extrusionOk="0">
                    <a:moveTo>
                      <a:pt x="10474" y="12721"/>
                    </a:moveTo>
                    <a:cubicBezTo>
                      <a:pt x="11164" y="12721"/>
                      <a:pt x="11964" y="12925"/>
                      <a:pt x="12481" y="13413"/>
                    </a:cubicBezTo>
                    <a:cubicBezTo>
                      <a:pt x="12811" y="13722"/>
                      <a:pt x="13154" y="14133"/>
                      <a:pt x="13371" y="14583"/>
                    </a:cubicBezTo>
                    <a:cubicBezTo>
                      <a:pt x="13402" y="14648"/>
                      <a:pt x="13427" y="14763"/>
                      <a:pt x="13394" y="14805"/>
                    </a:cubicBezTo>
                    <a:cubicBezTo>
                      <a:pt x="12700" y="15697"/>
                      <a:pt x="12616" y="16862"/>
                      <a:pt x="12041" y="17809"/>
                    </a:cubicBezTo>
                    <a:cubicBezTo>
                      <a:pt x="11941" y="17973"/>
                      <a:pt x="11871" y="18031"/>
                      <a:pt x="11797" y="18031"/>
                    </a:cubicBezTo>
                    <a:cubicBezTo>
                      <a:pt x="11710" y="18031"/>
                      <a:pt x="11617" y="17952"/>
                      <a:pt x="11462" y="17870"/>
                    </a:cubicBezTo>
                    <a:cubicBezTo>
                      <a:pt x="10774" y="17506"/>
                      <a:pt x="10119" y="17013"/>
                      <a:pt x="9309" y="17013"/>
                    </a:cubicBezTo>
                    <a:cubicBezTo>
                      <a:pt x="9087" y="17013"/>
                      <a:pt x="8854" y="17050"/>
                      <a:pt x="8606" y="17137"/>
                    </a:cubicBezTo>
                    <a:cubicBezTo>
                      <a:pt x="8555" y="17154"/>
                      <a:pt x="8497" y="17161"/>
                      <a:pt x="8433" y="17161"/>
                    </a:cubicBezTo>
                    <a:cubicBezTo>
                      <a:pt x="8186" y="17161"/>
                      <a:pt x="7852" y="17059"/>
                      <a:pt x="7549" y="17059"/>
                    </a:cubicBezTo>
                    <a:cubicBezTo>
                      <a:pt x="7529" y="17059"/>
                      <a:pt x="7510" y="17060"/>
                      <a:pt x="7490" y="17061"/>
                    </a:cubicBezTo>
                    <a:cubicBezTo>
                      <a:pt x="7249" y="17073"/>
                      <a:pt x="7072" y="17135"/>
                      <a:pt x="6853" y="17193"/>
                    </a:cubicBezTo>
                    <a:cubicBezTo>
                      <a:pt x="5859" y="17459"/>
                      <a:pt x="4941" y="17901"/>
                      <a:pt x="4073" y="18416"/>
                    </a:cubicBezTo>
                    <a:cubicBezTo>
                      <a:pt x="3558" y="18721"/>
                      <a:pt x="3240" y="19307"/>
                      <a:pt x="2657" y="19584"/>
                    </a:cubicBezTo>
                    <a:cubicBezTo>
                      <a:pt x="2434" y="19690"/>
                      <a:pt x="2236" y="19792"/>
                      <a:pt x="1905" y="19792"/>
                    </a:cubicBezTo>
                    <a:cubicBezTo>
                      <a:pt x="1877" y="19792"/>
                      <a:pt x="1847" y="19791"/>
                      <a:pt x="1816" y="19789"/>
                    </a:cubicBezTo>
                    <a:cubicBezTo>
                      <a:pt x="2525" y="18616"/>
                      <a:pt x="3253" y="17588"/>
                      <a:pt x="4060" y="16617"/>
                    </a:cubicBezTo>
                    <a:cubicBezTo>
                      <a:pt x="4547" y="16033"/>
                      <a:pt x="4868" y="15329"/>
                      <a:pt x="5415" y="14785"/>
                    </a:cubicBezTo>
                    <a:cubicBezTo>
                      <a:pt x="6129" y="14077"/>
                      <a:pt x="6923" y="13550"/>
                      <a:pt x="7845" y="13108"/>
                    </a:cubicBezTo>
                    <a:cubicBezTo>
                      <a:pt x="8716" y="12693"/>
                      <a:pt x="9592" y="12727"/>
                      <a:pt x="10451" y="12721"/>
                    </a:cubicBezTo>
                    <a:cubicBezTo>
                      <a:pt x="10459" y="12721"/>
                      <a:pt x="10466" y="12721"/>
                      <a:pt x="10474" y="12721"/>
                    </a:cubicBezTo>
                    <a:close/>
                    <a:moveTo>
                      <a:pt x="33953" y="1062"/>
                    </a:moveTo>
                    <a:cubicBezTo>
                      <a:pt x="34174" y="1062"/>
                      <a:pt x="34372" y="1586"/>
                      <a:pt x="34372" y="1923"/>
                    </a:cubicBezTo>
                    <a:cubicBezTo>
                      <a:pt x="34378" y="4081"/>
                      <a:pt x="34082" y="6189"/>
                      <a:pt x="33609" y="8304"/>
                    </a:cubicBezTo>
                    <a:cubicBezTo>
                      <a:pt x="33306" y="9662"/>
                      <a:pt x="32716" y="10876"/>
                      <a:pt x="32251" y="12147"/>
                    </a:cubicBezTo>
                    <a:cubicBezTo>
                      <a:pt x="31911" y="13077"/>
                      <a:pt x="31203" y="13870"/>
                      <a:pt x="30804" y="14788"/>
                    </a:cubicBezTo>
                    <a:cubicBezTo>
                      <a:pt x="30406" y="15711"/>
                      <a:pt x="29597" y="16375"/>
                      <a:pt x="29311" y="17349"/>
                    </a:cubicBezTo>
                    <a:cubicBezTo>
                      <a:pt x="29296" y="17397"/>
                      <a:pt x="29263" y="17467"/>
                      <a:pt x="29224" y="17479"/>
                    </a:cubicBezTo>
                    <a:cubicBezTo>
                      <a:pt x="28410" y="17758"/>
                      <a:pt x="28340" y="18663"/>
                      <a:pt x="27804" y="19161"/>
                    </a:cubicBezTo>
                    <a:cubicBezTo>
                      <a:pt x="27163" y="19755"/>
                      <a:pt x="26754" y="20520"/>
                      <a:pt x="26352" y="21245"/>
                    </a:cubicBezTo>
                    <a:cubicBezTo>
                      <a:pt x="26054" y="21784"/>
                      <a:pt x="25596" y="21966"/>
                      <a:pt x="25187" y="22081"/>
                    </a:cubicBezTo>
                    <a:cubicBezTo>
                      <a:pt x="24692" y="22221"/>
                      <a:pt x="24822" y="22753"/>
                      <a:pt x="24318" y="22967"/>
                    </a:cubicBezTo>
                    <a:cubicBezTo>
                      <a:pt x="23762" y="23207"/>
                      <a:pt x="23877" y="23489"/>
                      <a:pt x="23300" y="23909"/>
                    </a:cubicBezTo>
                    <a:cubicBezTo>
                      <a:pt x="23169" y="24004"/>
                      <a:pt x="22630" y="24080"/>
                      <a:pt x="23056" y="24475"/>
                    </a:cubicBezTo>
                    <a:cubicBezTo>
                      <a:pt x="23037" y="24494"/>
                      <a:pt x="23019" y="24511"/>
                      <a:pt x="22998" y="24528"/>
                    </a:cubicBezTo>
                    <a:cubicBezTo>
                      <a:pt x="22352" y="24997"/>
                      <a:pt x="21665" y="25876"/>
                      <a:pt x="21064" y="25876"/>
                    </a:cubicBezTo>
                    <a:cubicBezTo>
                      <a:pt x="21045" y="25876"/>
                      <a:pt x="21026" y="25875"/>
                      <a:pt x="21007" y="25873"/>
                    </a:cubicBezTo>
                    <a:cubicBezTo>
                      <a:pt x="20139" y="25788"/>
                      <a:pt x="19322" y="25005"/>
                      <a:pt x="18540" y="24444"/>
                    </a:cubicBezTo>
                    <a:cubicBezTo>
                      <a:pt x="18444" y="24375"/>
                      <a:pt x="18372" y="23842"/>
                      <a:pt x="18722" y="23478"/>
                    </a:cubicBezTo>
                    <a:cubicBezTo>
                      <a:pt x="19542" y="22627"/>
                      <a:pt x="20250" y="21681"/>
                      <a:pt x="20628" y="20511"/>
                    </a:cubicBezTo>
                    <a:cubicBezTo>
                      <a:pt x="21001" y="19357"/>
                      <a:pt x="20586" y="18321"/>
                      <a:pt x="19534" y="17705"/>
                    </a:cubicBezTo>
                    <a:cubicBezTo>
                      <a:pt x="19263" y="17546"/>
                      <a:pt x="18865" y="17443"/>
                      <a:pt x="18733" y="17246"/>
                    </a:cubicBezTo>
                    <a:cubicBezTo>
                      <a:pt x="18580" y="17018"/>
                      <a:pt x="18408" y="16945"/>
                      <a:pt x="18242" y="16945"/>
                    </a:cubicBezTo>
                    <a:cubicBezTo>
                      <a:pt x="18030" y="16945"/>
                      <a:pt x="17830" y="17064"/>
                      <a:pt x="17694" y="17132"/>
                    </a:cubicBezTo>
                    <a:cubicBezTo>
                      <a:pt x="16536" y="17714"/>
                      <a:pt x="15662" y="18674"/>
                      <a:pt x="14827" y="19632"/>
                    </a:cubicBezTo>
                    <a:cubicBezTo>
                      <a:pt x="14478" y="20032"/>
                      <a:pt x="14159" y="20446"/>
                      <a:pt x="13596" y="20874"/>
                    </a:cubicBezTo>
                    <a:cubicBezTo>
                      <a:pt x="13570" y="20357"/>
                      <a:pt x="13235" y="20077"/>
                      <a:pt x="12960" y="19875"/>
                    </a:cubicBezTo>
                    <a:cubicBezTo>
                      <a:pt x="12193" y="19309"/>
                      <a:pt x="12551" y="18812"/>
                      <a:pt x="12937" y="18290"/>
                    </a:cubicBezTo>
                    <a:cubicBezTo>
                      <a:pt x="13240" y="17878"/>
                      <a:pt x="13318" y="17363"/>
                      <a:pt x="13476" y="16911"/>
                    </a:cubicBezTo>
                    <a:cubicBezTo>
                      <a:pt x="13966" y="15504"/>
                      <a:pt x="14869" y="14312"/>
                      <a:pt x="15412" y="12956"/>
                    </a:cubicBezTo>
                    <a:cubicBezTo>
                      <a:pt x="15804" y="11971"/>
                      <a:pt x="16421" y="11073"/>
                      <a:pt x="17039" y="10369"/>
                    </a:cubicBezTo>
                    <a:cubicBezTo>
                      <a:pt x="18062" y="9202"/>
                      <a:pt x="18748" y="7701"/>
                      <a:pt x="20172" y="6875"/>
                    </a:cubicBezTo>
                    <a:cubicBezTo>
                      <a:pt x="20620" y="6616"/>
                      <a:pt x="20785" y="6061"/>
                      <a:pt x="21231" y="5692"/>
                    </a:cubicBezTo>
                    <a:cubicBezTo>
                      <a:pt x="22396" y="4728"/>
                      <a:pt x="23600" y="3812"/>
                      <a:pt x="24896" y="3074"/>
                    </a:cubicBezTo>
                    <a:cubicBezTo>
                      <a:pt x="26956" y="1905"/>
                      <a:pt x="29198" y="1225"/>
                      <a:pt x="31609" y="1164"/>
                    </a:cubicBezTo>
                    <a:cubicBezTo>
                      <a:pt x="31729" y="1161"/>
                      <a:pt x="31849" y="1160"/>
                      <a:pt x="31969" y="1160"/>
                    </a:cubicBezTo>
                    <a:cubicBezTo>
                      <a:pt x="32164" y="1160"/>
                      <a:pt x="32360" y="1163"/>
                      <a:pt x="32557" y="1163"/>
                    </a:cubicBezTo>
                    <a:cubicBezTo>
                      <a:pt x="33012" y="1163"/>
                      <a:pt x="33470" y="1150"/>
                      <a:pt x="33928" y="1064"/>
                    </a:cubicBezTo>
                    <a:cubicBezTo>
                      <a:pt x="33937" y="1063"/>
                      <a:pt x="33945" y="1062"/>
                      <a:pt x="33953" y="1062"/>
                    </a:cubicBezTo>
                    <a:close/>
                    <a:moveTo>
                      <a:pt x="17792" y="18540"/>
                    </a:moveTo>
                    <a:cubicBezTo>
                      <a:pt x="18296" y="18540"/>
                      <a:pt x="19133" y="18874"/>
                      <a:pt x="19357" y="19218"/>
                    </a:cubicBezTo>
                    <a:cubicBezTo>
                      <a:pt x="19704" y="19757"/>
                      <a:pt x="19487" y="20177"/>
                      <a:pt x="19209" y="20741"/>
                    </a:cubicBezTo>
                    <a:cubicBezTo>
                      <a:pt x="18635" y="21913"/>
                      <a:pt x="17790" y="22841"/>
                      <a:pt x="16902" y="23719"/>
                    </a:cubicBezTo>
                    <a:cubicBezTo>
                      <a:pt x="15710" y="24898"/>
                      <a:pt x="14620" y="26219"/>
                      <a:pt x="13039" y="26945"/>
                    </a:cubicBezTo>
                    <a:cubicBezTo>
                      <a:pt x="12898" y="27011"/>
                      <a:pt x="12848" y="27284"/>
                      <a:pt x="12679" y="27284"/>
                    </a:cubicBezTo>
                    <a:cubicBezTo>
                      <a:pt x="12623" y="27284"/>
                      <a:pt x="12554" y="27254"/>
                      <a:pt x="12465" y="27179"/>
                    </a:cubicBezTo>
                    <a:cubicBezTo>
                      <a:pt x="12297" y="27037"/>
                      <a:pt x="12266" y="26875"/>
                      <a:pt x="12310" y="26670"/>
                    </a:cubicBezTo>
                    <a:lnTo>
                      <a:pt x="12310" y="26668"/>
                    </a:lnTo>
                    <a:cubicBezTo>
                      <a:pt x="12486" y="26237"/>
                      <a:pt x="12663" y="25805"/>
                      <a:pt x="12839" y="25374"/>
                    </a:cubicBezTo>
                    <a:cubicBezTo>
                      <a:pt x="13504" y="23716"/>
                      <a:pt x="14259" y="22101"/>
                      <a:pt x="15303" y="20643"/>
                    </a:cubicBezTo>
                    <a:cubicBezTo>
                      <a:pt x="15897" y="19814"/>
                      <a:pt x="16592" y="19068"/>
                      <a:pt x="17518" y="18592"/>
                    </a:cubicBezTo>
                    <a:cubicBezTo>
                      <a:pt x="17586" y="18556"/>
                      <a:pt x="17681" y="18540"/>
                      <a:pt x="17792" y="18540"/>
                    </a:cubicBezTo>
                    <a:close/>
                    <a:moveTo>
                      <a:pt x="26340" y="22991"/>
                    </a:moveTo>
                    <a:cubicBezTo>
                      <a:pt x="26395" y="22991"/>
                      <a:pt x="26460" y="23007"/>
                      <a:pt x="26537" y="23044"/>
                    </a:cubicBezTo>
                    <a:cubicBezTo>
                      <a:pt x="26839" y="23187"/>
                      <a:pt x="27152" y="23233"/>
                      <a:pt x="27295" y="23657"/>
                    </a:cubicBezTo>
                    <a:cubicBezTo>
                      <a:pt x="27468" y="24170"/>
                      <a:pt x="27808" y="24627"/>
                      <a:pt x="28087" y="25103"/>
                    </a:cubicBezTo>
                    <a:cubicBezTo>
                      <a:pt x="28362" y="25573"/>
                      <a:pt x="28331" y="26390"/>
                      <a:pt x="28502" y="26970"/>
                    </a:cubicBezTo>
                    <a:cubicBezTo>
                      <a:pt x="28764" y="27849"/>
                      <a:pt x="28222" y="28582"/>
                      <a:pt x="28314" y="29423"/>
                    </a:cubicBezTo>
                    <a:cubicBezTo>
                      <a:pt x="28361" y="29849"/>
                      <a:pt x="28096" y="30438"/>
                      <a:pt x="27852" y="30851"/>
                    </a:cubicBezTo>
                    <a:cubicBezTo>
                      <a:pt x="27096" y="32133"/>
                      <a:pt x="26480" y="33507"/>
                      <a:pt x="25277" y="34509"/>
                    </a:cubicBezTo>
                    <a:cubicBezTo>
                      <a:pt x="24758" y="34941"/>
                      <a:pt x="24171" y="35168"/>
                      <a:pt x="23625" y="35527"/>
                    </a:cubicBezTo>
                    <a:cubicBezTo>
                      <a:pt x="23684" y="34981"/>
                      <a:pt x="23796" y="34563"/>
                      <a:pt x="23714" y="34031"/>
                    </a:cubicBezTo>
                    <a:cubicBezTo>
                      <a:pt x="23653" y="33630"/>
                      <a:pt x="23885" y="33066"/>
                      <a:pt x="23866" y="32547"/>
                    </a:cubicBezTo>
                    <a:cubicBezTo>
                      <a:pt x="23857" y="32284"/>
                      <a:pt x="23636" y="31419"/>
                      <a:pt x="23689" y="31018"/>
                    </a:cubicBezTo>
                    <a:cubicBezTo>
                      <a:pt x="23768" y="30411"/>
                      <a:pt x="23487" y="29966"/>
                      <a:pt x="23359" y="29445"/>
                    </a:cubicBezTo>
                    <a:cubicBezTo>
                      <a:pt x="23137" y="28524"/>
                      <a:pt x="22543" y="27818"/>
                      <a:pt x="22130" y="27007"/>
                    </a:cubicBezTo>
                    <a:cubicBezTo>
                      <a:pt x="22057" y="26861"/>
                      <a:pt x="21906" y="26804"/>
                      <a:pt x="22098" y="26645"/>
                    </a:cubicBezTo>
                    <a:cubicBezTo>
                      <a:pt x="23059" y="25848"/>
                      <a:pt x="24000" y="25022"/>
                      <a:pt x="24982" y="24254"/>
                    </a:cubicBezTo>
                    <a:cubicBezTo>
                      <a:pt x="25318" y="23991"/>
                      <a:pt x="25634" y="23723"/>
                      <a:pt x="25912" y="23405"/>
                    </a:cubicBezTo>
                    <a:cubicBezTo>
                      <a:pt x="26045" y="23255"/>
                      <a:pt x="26114" y="22991"/>
                      <a:pt x="26340" y="22991"/>
                    </a:cubicBezTo>
                    <a:close/>
                    <a:moveTo>
                      <a:pt x="11744" y="20053"/>
                    </a:moveTo>
                    <a:cubicBezTo>
                      <a:pt x="11845" y="20053"/>
                      <a:pt x="11936" y="20123"/>
                      <a:pt x="12025" y="20292"/>
                    </a:cubicBezTo>
                    <a:cubicBezTo>
                      <a:pt x="12149" y="20527"/>
                      <a:pt x="12364" y="20660"/>
                      <a:pt x="12565" y="20827"/>
                    </a:cubicBezTo>
                    <a:cubicBezTo>
                      <a:pt x="13226" y="21373"/>
                      <a:pt x="13400" y="22107"/>
                      <a:pt x="12949" y="22820"/>
                    </a:cubicBezTo>
                    <a:cubicBezTo>
                      <a:pt x="11977" y="24360"/>
                      <a:pt x="11593" y="26096"/>
                      <a:pt x="11151" y="27818"/>
                    </a:cubicBezTo>
                    <a:cubicBezTo>
                      <a:pt x="11014" y="28347"/>
                      <a:pt x="11431" y="28834"/>
                      <a:pt x="11937" y="28834"/>
                    </a:cubicBezTo>
                    <a:cubicBezTo>
                      <a:pt x="12024" y="28834"/>
                      <a:pt x="12114" y="28820"/>
                      <a:pt x="12204" y="28789"/>
                    </a:cubicBezTo>
                    <a:cubicBezTo>
                      <a:pt x="13450" y="28361"/>
                      <a:pt x="14564" y="27714"/>
                      <a:pt x="15446" y="26704"/>
                    </a:cubicBezTo>
                    <a:cubicBezTo>
                      <a:pt x="15892" y="26194"/>
                      <a:pt x="16507" y="25862"/>
                      <a:pt x="16935" y="25315"/>
                    </a:cubicBezTo>
                    <a:cubicBezTo>
                      <a:pt x="16992" y="25241"/>
                      <a:pt x="17079" y="25213"/>
                      <a:pt x="17177" y="25213"/>
                    </a:cubicBezTo>
                    <a:cubicBezTo>
                      <a:pt x="17347" y="25213"/>
                      <a:pt x="17551" y="25295"/>
                      <a:pt x="17695" y="25354"/>
                    </a:cubicBezTo>
                    <a:cubicBezTo>
                      <a:pt x="18302" y="25596"/>
                      <a:pt x="18783" y="26066"/>
                      <a:pt x="19217" y="26524"/>
                    </a:cubicBezTo>
                    <a:cubicBezTo>
                      <a:pt x="19515" y="26838"/>
                      <a:pt x="19982" y="26853"/>
                      <a:pt x="20220" y="27309"/>
                    </a:cubicBezTo>
                    <a:cubicBezTo>
                      <a:pt x="20357" y="27572"/>
                      <a:pt x="20503" y="27681"/>
                      <a:pt x="20408" y="28031"/>
                    </a:cubicBezTo>
                    <a:cubicBezTo>
                      <a:pt x="20186" y="28846"/>
                      <a:pt x="20097" y="29699"/>
                      <a:pt x="19722" y="30472"/>
                    </a:cubicBezTo>
                    <a:cubicBezTo>
                      <a:pt x="19665" y="30592"/>
                      <a:pt x="19606" y="30732"/>
                      <a:pt x="19506" y="30808"/>
                    </a:cubicBezTo>
                    <a:cubicBezTo>
                      <a:pt x="18878" y="31284"/>
                      <a:pt x="18563" y="31971"/>
                      <a:pt x="18150" y="32611"/>
                    </a:cubicBezTo>
                    <a:cubicBezTo>
                      <a:pt x="17809" y="33140"/>
                      <a:pt x="17199" y="33530"/>
                      <a:pt x="16642" y="33874"/>
                    </a:cubicBezTo>
                    <a:cubicBezTo>
                      <a:pt x="16155" y="34171"/>
                      <a:pt x="15645" y="34428"/>
                      <a:pt x="15214" y="34807"/>
                    </a:cubicBezTo>
                    <a:cubicBezTo>
                      <a:pt x="14528" y="35409"/>
                      <a:pt x="13662" y="35650"/>
                      <a:pt x="12837" y="35932"/>
                    </a:cubicBezTo>
                    <a:cubicBezTo>
                      <a:pt x="12619" y="36006"/>
                      <a:pt x="12429" y="36041"/>
                      <a:pt x="12264" y="36041"/>
                    </a:cubicBezTo>
                    <a:cubicBezTo>
                      <a:pt x="11623" y="36041"/>
                      <a:pt x="11362" y="35518"/>
                      <a:pt x="11337" y="34750"/>
                    </a:cubicBezTo>
                    <a:cubicBezTo>
                      <a:pt x="11311" y="33869"/>
                      <a:pt x="11299" y="32992"/>
                      <a:pt x="11087" y="32135"/>
                    </a:cubicBezTo>
                    <a:cubicBezTo>
                      <a:pt x="10986" y="31721"/>
                      <a:pt x="11068" y="31172"/>
                      <a:pt x="10555" y="30977"/>
                    </a:cubicBezTo>
                    <a:cubicBezTo>
                      <a:pt x="10467" y="30944"/>
                      <a:pt x="10386" y="30929"/>
                      <a:pt x="10312" y="30929"/>
                    </a:cubicBezTo>
                    <a:cubicBezTo>
                      <a:pt x="9895" y="30929"/>
                      <a:pt x="9690" y="31401"/>
                      <a:pt x="9458" y="31640"/>
                    </a:cubicBezTo>
                    <a:cubicBezTo>
                      <a:pt x="8489" y="32639"/>
                      <a:pt x="7354" y="33483"/>
                      <a:pt x="6610" y="34698"/>
                    </a:cubicBezTo>
                    <a:cubicBezTo>
                      <a:pt x="6520" y="34843"/>
                      <a:pt x="6385" y="35137"/>
                      <a:pt x="6150" y="35137"/>
                    </a:cubicBezTo>
                    <a:cubicBezTo>
                      <a:pt x="6107" y="35137"/>
                      <a:pt x="6062" y="35127"/>
                      <a:pt x="6013" y="35106"/>
                    </a:cubicBezTo>
                    <a:cubicBezTo>
                      <a:pt x="5720" y="34978"/>
                      <a:pt x="5999" y="34659"/>
                      <a:pt x="5922" y="34459"/>
                    </a:cubicBezTo>
                    <a:cubicBezTo>
                      <a:pt x="5720" y="33927"/>
                      <a:pt x="5633" y="33388"/>
                      <a:pt x="5703" y="32822"/>
                    </a:cubicBezTo>
                    <a:cubicBezTo>
                      <a:pt x="5750" y="31702"/>
                      <a:pt x="5719" y="30562"/>
                      <a:pt x="5677" y="29459"/>
                    </a:cubicBezTo>
                    <a:cubicBezTo>
                      <a:pt x="5631" y="28249"/>
                      <a:pt x="6027" y="27177"/>
                      <a:pt x="6241" y="26076"/>
                    </a:cubicBezTo>
                    <a:cubicBezTo>
                      <a:pt x="6434" y="25080"/>
                      <a:pt x="6962" y="24102"/>
                      <a:pt x="7618" y="23196"/>
                    </a:cubicBezTo>
                    <a:cubicBezTo>
                      <a:pt x="8066" y="22577"/>
                      <a:pt x="8783" y="22233"/>
                      <a:pt x="9085" y="21524"/>
                    </a:cubicBezTo>
                    <a:cubicBezTo>
                      <a:pt x="9147" y="21376"/>
                      <a:pt x="9264" y="21281"/>
                      <a:pt x="9447" y="21249"/>
                    </a:cubicBezTo>
                    <a:cubicBezTo>
                      <a:pt x="10202" y="21113"/>
                      <a:pt x="10838" y="20726"/>
                      <a:pt x="11406" y="20233"/>
                    </a:cubicBezTo>
                    <a:cubicBezTo>
                      <a:pt x="11533" y="20122"/>
                      <a:pt x="11644" y="20053"/>
                      <a:pt x="11744" y="20053"/>
                    </a:cubicBezTo>
                    <a:close/>
                    <a:moveTo>
                      <a:pt x="32040" y="2"/>
                    </a:moveTo>
                    <a:cubicBezTo>
                      <a:pt x="31900" y="2"/>
                      <a:pt x="31761" y="4"/>
                      <a:pt x="31621" y="10"/>
                    </a:cubicBezTo>
                    <a:cubicBezTo>
                      <a:pt x="30714" y="47"/>
                      <a:pt x="29706" y="0"/>
                      <a:pt x="28933" y="378"/>
                    </a:cubicBezTo>
                    <a:cubicBezTo>
                      <a:pt x="27911" y="879"/>
                      <a:pt x="26797" y="1116"/>
                      <a:pt x="25763" y="1474"/>
                    </a:cubicBezTo>
                    <a:cubicBezTo>
                      <a:pt x="24808" y="1803"/>
                      <a:pt x="23996" y="2359"/>
                      <a:pt x="23263" y="2860"/>
                    </a:cubicBezTo>
                    <a:cubicBezTo>
                      <a:pt x="22084" y="3664"/>
                      <a:pt x="20850" y="4453"/>
                      <a:pt x="19865" y="5604"/>
                    </a:cubicBezTo>
                    <a:cubicBezTo>
                      <a:pt x="18988" y="6632"/>
                      <a:pt x="17870" y="7530"/>
                      <a:pt x="17109" y="8628"/>
                    </a:cubicBezTo>
                    <a:cubicBezTo>
                      <a:pt x="16165" y="9986"/>
                      <a:pt x="14962" y="11201"/>
                      <a:pt x="14380" y="12808"/>
                    </a:cubicBezTo>
                    <a:cubicBezTo>
                      <a:pt x="14274" y="13101"/>
                      <a:pt x="14136" y="13254"/>
                      <a:pt x="13967" y="13254"/>
                    </a:cubicBezTo>
                    <a:cubicBezTo>
                      <a:pt x="13825" y="13254"/>
                      <a:pt x="13661" y="13146"/>
                      <a:pt x="13476" y="12921"/>
                    </a:cubicBezTo>
                    <a:cubicBezTo>
                      <a:pt x="12974" y="12310"/>
                      <a:pt x="12364" y="11892"/>
                      <a:pt x="11563" y="11635"/>
                    </a:cubicBezTo>
                    <a:cubicBezTo>
                      <a:pt x="11281" y="11545"/>
                      <a:pt x="11004" y="11517"/>
                      <a:pt x="10731" y="11517"/>
                    </a:cubicBezTo>
                    <a:cubicBezTo>
                      <a:pt x="10307" y="11517"/>
                      <a:pt x="9890" y="11583"/>
                      <a:pt x="9473" y="11583"/>
                    </a:cubicBezTo>
                    <a:cubicBezTo>
                      <a:pt x="9347" y="11583"/>
                      <a:pt x="9221" y="11577"/>
                      <a:pt x="9094" y="11562"/>
                    </a:cubicBezTo>
                    <a:cubicBezTo>
                      <a:pt x="9002" y="11550"/>
                      <a:pt x="8912" y="11545"/>
                      <a:pt x="8823" y="11545"/>
                    </a:cubicBezTo>
                    <a:cubicBezTo>
                      <a:pt x="8065" y="11545"/>
                      <a:pt x="7422" y="11930"/>
                      <a:pt x="6779" y="12263"/>
                    </a:cubicBezTo>
                    <a:cubicBezTo>
                      <a:pt x="5803" y="12772"/>
                      <a:pt x="5020" y="13483"/>
                      <a:pt x="4337" y="14401"/>
                    </a:cubicBezTo>
                    <a:cubicBezTo>
                      <a:pt x="3586" y="15413"/>
                      <a:pt x="2778" y="16395"/>
                      <a:pt x="2058" y="17431"/>
                    </a:cubicBezTo>
                    <a:cubicBezTo>
                      <a:pt x="1357" y="18444"/>
                      <a:pt x="773" y="19568"/>
                      <a:pt x="442" y="20746"/>
                    </a:cubicBezTo>
                    <a:cubicBezTo>
                      <a:pt x="286" y="21300"/>
                      <a:pt x="0" y="21919"/>
                      <a:pt x="167" y="22575"/>
                    </a:cubicBezTo>
                    <a:cubicBezTo>
                      <a:pt x="239" y="22858"/>
                      <a:pt x="390" y="23056"/>
                      <a:pt x="561" y="23056"/>
                    </a:cubicBezTo>
                    <a:cubicBezTo>
                      <a:pt x="641" y="23056"/>
                      <a:pt x="726" y="23012"/>
                      <a:pt x="809" y="22913"/>
                    </a:cubicBezTo>
                    <a:cubicBezTo>
                      <a:pt x="1738" y="21795"/>
                      <a:pt x="2915" y="20944"/>
                      <a:pt x="3902" y="19908"/>
                    </a:cubicBezTo>
                    <a:cubicBezTo>
                      <a:pt x="4664" y="19108"/>
                      <a:pt x="5832" y="19116"/>
                      <a:pt x="6499" y="18271"/>
                    </a:cubicBezTo>
                    <a:cubicBezTo>
                      <a:pt x="6717" y="18363"/>
                      <a:pt x="6931" y="18399"/>
                      <a:pt x="7142" y="18399"/>
                    </a:cubicBezTo>
                    <a:cubicBezTo>
                      <a:pt x="7640" y="18399"/>
                      <a:pt x="8119" y="18195"/>
                      <a:pt x="8584" y="18046"/>
                    </a:cubicBezTo>
                    <a:cubicBezTo>
                      <a:pt x="8717" y="18003"/>
                      <a:pt x="8843" y="17984"/>
                      <a:pt x="8963" y="17984"/>
                    </a:cubicBezTo>
                    <a:cubicBezTo>
                      <a:pt x="9555" y="17984"/>
                      <a:pt x="10010" y="18429"/>
                      <a:pt x="10569" y="18523"/>
                    </a:cubicBezTo>
                    <a:cubicBezTo>
                      <a:pt x="10961" y="18590"/>
                      <a:pt x="10711" y="19136"/>
                      <a:pt x="10751" y="19461"/>
                    </a:cubicBezTo>
                    <a:cubicBezTo>
                      <a:pt x="10775" y="19658"/>
                      <a:pt x="10719" y="19715"/>
                      <a:pt x="10638" y="19715"/>
                    </a:cubicBezTo>
                    <a:cubicBezTo>
                      <a:pt x="10527" y="19715"/>
                      <a:pt x="10371" y="19607"/>
                      <a:pt x="10317" y="19607"/>
                    </a:cubicBezTo>
                    <a:cubicBezTo>
                      <a:pt x="10316" y="19607"/>
                      <a:pt x="10316" y="19607"/>
                      <a:pt x="10315" y="19607"/>
                    </a:cubicBezTo>
                    <a:cubicBezTo>
                      <a:pt x="9236" y="19649"/>
                      <a:pt x="8464" y="20324"/>
                      <a:pt x="7803" y="20997"/>
                    </a:cubicBezTo>
                    <a:cubicBezTo>
                      <a:pt x="6725" y="22092"/>
                      <a:pt x="5818" y="23330"/>
                      <a:pt x="5341" y="24861"/>
                    </a:cubicBezTo>
                    <a:cubicBezTo>
                      <a:pt x="4882" y="26337"/>
                      <a:pt x="4466" y="27799"/>
                      <a:pt x="4479" y="29358"/>
                    </a:cubicBezTo>
                    <a:cubicBezTo>
                      <a:pt x="4488" y="30369"/>
                      <a:pt x="4393" y="31393"/>
                      <a:pt x="4522" y="32388"/>
                    </a:cubicBezTo>
                    <a:cubicBezTo>
                      <a:pt x="4616" y="33094"/>
                      <a:pt x="4446" y="33815"/>
                      <a:pt x="4664" y="34495"/>
                    </a:cubicBezTo>
                    <a:cubicBezTo>
                      <a:pt x="4838" y="35041"/>
                      <a:pt x="4970" y="35594"/>
                      <a:pt x="4966" y="36162"/>
                    </a:cubicBezTo>
                    <a:cubicBezTo>
                      <a:pt x="4961" y="36725"/>
                      <a:pt x="5527" y="36898"/>
                      <a:pt x="5703" y="37337"/>
                    </a:cubicBezTo>
                    <a:cubicBezTo>
                      <a:pt x="5716" y="37368"/>
                      <a:pt x="5736" y="37383"/>
                      <a:pt x="5762" y="37383"/>
                    </a:cubicBezTo>
                    <a:cubicBezTo>
                      <a:pt x="5818" y="37383"/>
                      <a:pt x="5898" y="37308"/>
                      <a:pt x="5971" y="37181"/>
                    </a:cubicBezTo>
                    <a:cubicBezTo>
                      <a:pt x="6184" y="36809"/>
                      <a:pt x="6251" y="36350"/>
                      <a:pt x="6619" y="36055"/>
                    </a:cubicBezTo>
                    <a:cubicBezTo>
                      <a:pt x="7766" y="35140"/>
                      <a:pt x="8670" y="33998"/>
                      <a:pt x="9556" y="32846"/>
                    </a:cubicBezTo>
                    <a:cubicBezTo>
                      <a:pt x="9675" y="32689"/>
                      <a:pt x="9817" y="32627"/>
                      <a:pt x="9960" y="32627"/>
                    </a:cubicBezTo>
                    <a:cubicBezTo>
                      <a:pt x="10010" y="32627"/>
                      <a:pt x="10059" y="32634"/>
                      <a:pt x="10109" y="32648"/>
                    </a:cubicBezTo>
                    <a:cubicBezTo>
                      <a:pt x="10325" y="32707"/>
                      <a:pt x="10161" y="32903"/>
                      <a:pt x="10172" y="33043"/>
                    </a:cubicBezTo>
                    <a:cubicBezTo>
                      <a:pt x="10244" y="33977"/>
                      <a:pt x="10451" y="34896"/>
                      <a:pt x="10421" y="35840"/>
                    </a:cubicBezTo>
                    <a:cubicBezTo>
                      <a:pt x="10410" y="36187"/>
                      <a:pt x="10583" y="36439"/>
                      <a:pt x="10854" y="36674"/>
                    </a:cubicBezTo>
                    <a:cubicBezTo>
                      <a:pt x="11150" y="36931"/>
                      <a:pt x="11698" y="37069"/>
                      <a:pt x="12237" y="37069"/>
                    </a:cubicBezTo>
                    <a:cubicBezTo>
                      <a:pt x="12684" y="37069"/>
                      <a:pt x="13126" y="36974"/>
                      <a:pt x="13413" y="36772"/>
                    </a:cubicBezTo>
                    <a:cubicBezTo>
                      <a:pt x="13509" y="36705"/>
                      <a:pt x="13642" y="36648"/>
                      <a:pt x="13757" y="36648"/>
                    </a:cubicBezTo>
                    <a:cubicBezTo>
                      <a:pt x="13767" y="36648"/>
                      <a:pt x="13776" y="36648"/>
                      <a:pt x="13786" y="36649"/>
                    </a:cubicBezTo>
                    <a:cubicBezTo>
                      <a:pt x="13847" y="36655"/>
                      <a:pt x="13906" y="36658"/>
                      <a:pt x="13964" y="36658"/>
                    </a:cubicBezTo>
                    <a:cubicBezTo>
                      <a:pt x="14649" y="36658"/>
                      <a:pt x="15164" y="36253"/>
                      <a:pt x="15689" y="35871"/>
                    </a:cubicBezTo>
                    <a:cubicBezTo>
                      <a:pt x="15839" y="35762"/>
                      <a:pt x="15962" y="35549"/>
                      <a:pt x="16118" y="35527"/>
                    </a:cubicBezTo>
                    <a:cubicBezTo>
                      <a:pt x="17124" y="35384"/>
                      <a:pt x="17743" y="34627"/>
                      <a:pt x="18495" y="34082"/>
                    </a:cubicBezTo>
                    <a:cubicBezTo>
                      <a:pt x="18946" y="33756"/>
                      <a:pt x="19164" y="33245"/>
                      <a:pt x="19486" y="32816"/>
                    </a:cubicBezTo>
                    <a:cubicBezTo>
                      <a:pt x="19956" y="32191"/>
                      <a:pt x="20410" y="31586"/>
                      <a:pt x="20774" y="30876"/>
                    </a:cubicBezTo>
                    <a:cubicBezTo>
                      <a:pt x="21172" y="30103"/>
                      <a:pt x="21468" y="29303"/>
                      <a:pt x="21897" y="28504"/>
                    </a:cubicBezTo>
                    <a:cubicBezTo>
                      <a:pt x="22096" y="29260"/>
                      <a:pt x="22373" y="30008"/>
                      <a:pt x="22460" y="30777"/>
                    </a:cubicBezTo>
                    <a:cubicBezTo>
                      <a:pt x="22505" y="31180"/>
                      <a:pt x="23109" y="31278"/>
                      <a:pt x="22869" y="31724"/>
                    </a:cubicBezTo>
                    <a:cubicBezTo>
                      <a:pt x="22597" y="32236"/>
                      <a:pt x="22770" y="32720"/>
                      <a:pt x="22827" y="33241"/>
                    </a:cubicBezTo>
                    <a:cubicBezTo>
                      <a:pt x="22858" y="33519"/>
                      <a:pt x="23109" y="33791"/>
                      <a:pt x="22983" y="34026"/>
                    </a:cubicBezTo>
                    <a:cubicBezTo>
                      <a:pt x="22432" y="35056"/>
                      <a:pt x="22301" y="36321"/>
                      <a:pt x="21203" y="37057"/>
                    </a:cubicBezTo>
                    <a:cubicBezTo>
                      <a:pt x="20850" y="37293"/>
                      <a:pt x="20649" y="37864"/>
                      <a:pt x="20906" y="38256"/>
                    </a:cubicBezTo>
                    <a:cubicBezTo>
                      <a:pt x="21025" y="38438"/>
                      <a:pt x="21183" y="38504"/>
                      <a:pt x="21355" y="38504"/>
                    </a:cubicBezTo>
                    <a:cubicBezTo>
                      <a:pt x="21587" y="38504"/>
                      <a:pt x="21843" y="38383"/>
                      <a:pt x="22059" y="38267"/>
                    </a:cubicBezTo>
                    <a:cubicBezTo>
                      <a:pt x="22241" y="38169"/>
                      <a:pt x="22407" y="38054"/>
                      <a:pt x="22603" y="37964"/>
                    </a:cubicBezTo>
                    <a:cubicBezTo>
                      <a:pt x="23383" y="37610"/>
                      <a:pt x="24150" y="37046"/>
                      <a:pt x="24643" y="36484"/>
                    </a:cubicBezTo>
                    <a:cubicBezTo>
                      <a:pt x="25358" y="35664"/>
                      <a:pt x="26702" y="35445"/>
                      <a:pt x="26905" y="34165"/>
                    </a:cubicBezTo>
                    <a:cubicBezTo>
                      <a:pt x="27813" y="34068"/>
                      <a:pt x="27895" y="33200"/>
                      <a:pt x="28179" y="32626"/>
                    </a:cubicBezTo>
                    <a:cubicBezTo>
                      <a:pt x="28340" y="32298"/>
                      <a:pt x="28804" y="32385"/>
                      <a:pt x="28683" y="32286"/>
                    </a:cubicBezTo>
                    <a:cubicBezTo>
                      <a:pt x="28303" y="31973"/>
                      <a:pt x="28882" y="31764"/>
                      <a:pt x="28692" y="31525"/>
                    </a:cubicBezTo>
                    <a:cubicBezTo>
                      <a:pt x="29151" y="31377"/>
                      <a:pt x="28437" y="30870"/>
                      <a:pt x="28925" y="30744"/>
                    </a:cubicBezTo>
                    <a:cubicBezTo>
                      <a:pt x="29375" y="30626"/>
                      <a:pt x="29670" y="30486"/>
                      <a:pt x="29313" y="29947"/>
                    </a:cubicBezTo>
                    <a:cubicBezTo>
                      <a:pt x="29277" y="29893"/>
                      <a:pt x="29012" y="29361"/>
                      <a:pt x="29437" y="29216"/>
                    </a:cubicBezTo>
                    <a:cubicBezTo>
                      <a:pt x="29758" y="29106"/>
                      <a:pt x="29818" y="29092"/>
                      <a:pt x="29772" y="28826"/>
                    </a:cubicBezTo>
                    <a:cubicBezTo>
                      <a:pt x="29737" y="28631"/>
                      <a:pt x="29641" y="28434"/>
                      <a:pt x="29661" y="28247"/>
                    </a:cubicBezTo>
                    <a:cubicBezTo>
                      <a:pt x="29748" y="27371"/>
                      <a:pt x="29966" y="26567"/>
                      <a:pt x="29565" y="25631"/>
                    </a:cubicBezTo>
                    <a:cubicBezTo>
                      <a:pt x="29129" y="24610"/>
                      <a:pt x="28678" y="23636"/>
                      <a:pt x="28032" y="22736"/>
                    </a:cubicBezTo>
                    <a:cubicBezTo>
                      <a:pt x="27689" y="22253"/>
                      <a:pt x="27119" y="21721"/>
                      <a:pt x="27796" y="21095"/>
                    </a:cubicBezTo>
                    <a:cubicBezTo>
                      <a:pt x="28188" y="20730"/>
                      <a:pt x="28546" y="20385"/>
                      <a:pt x="28781" y="19875"/>
                    </a:cubicBezTo>
                    <a:cubicBezTo>
                      <a:pt x="29179" y="19013"/>
                      <a:pt x="30019" y="18417"/>
                      <a:pt x="30475" y="17640"/>
                    </a:cubicBezTo>
                    <a:cubicBezTo>
                      <a:pt x="31508" y="15879"/>
                      <a:pt x="32660" y="14188"/>
                      <a:pt x="33479" y="12284"/>
                    </a:cubicBezTo>
                    <a:cubicBezTo>
                      <a:pt x="34252" y="10481"/>
                      <a:pt x="34883" y="8642"/>
                      <a:pt x="35162" y="6738"/>
                    </a:cubicBezTo>
                    <a:cubicBezTo>
                      <a:pt x="35457" y="4720"/>
                      <a:pt x="35574" y="2651"/>
                      <a:pt x="35068" y="613"/>
                    </a:cubicBezTo>
                    <a:cubicBezTo>
                      <a:pt x="34970" y="218"/>
                      <a:pt x="34788" y="102"/>
                      <a:pt x="34415" y="94"/>
                    </a:cubicBezTo>
                    <a:cubicBezTo>
                      <a:pt x="33623" y="79"/>
                      <a:pt x="32830" y="2"/>
                      <a:pt x="32040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912;p33">
                <a:extLst>
                  <a:ext uri="{FF2B5EF4-FFF2-40B4-BE49-F238E27FC236}">
                    <a16:creationId xmlns:a16="http://schemas.microsoft.com/office/drawing/2014/main" id="{54A5A1BE-4C5E-0B33-AE33-3578158BA80D}"/>
                  </a:ext>
                </a:extLst>
              </p:cNvPr>
              <p:cNvSpPr/>
              <p:nvPr/>
            </p:nvSpPr>
            <p:spPr>
              <a:xfrm>
                <a:off x="7216322" y="1897737"/>
                <a:ext cx="135534" cy="77631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5997" extrusionOk="0">
                    <a:moveTo>
                      <a:pt x="72" y="1"/>
                    </a:moveTo>
                    <a:cubicBezTo>
                      <a:pt x="1" y="1178"/>
                      <a:pt x="52" y="1167"/>
                      <a:pt x="842" y="1889"/>
                    </a:cubicBezTo>
                    <a:cubicBezTo>
                      <a:pt x="1259" y="2270"/>
                      <a:pt x="1771" y="2331"/>
                      <a:pt x="2214" y="2581"/>
                    </a:cubicBezTo>
                    <a:cubicBezTo>
                      <a:pt x="2998" y="3023"/>
                      <a:pt x="3740" y="3529"/>
                      <a:pt x="4588" y="3865"/>
                    </a:cubicBezTo>
                    <a:cubicBezTo>
                      <a:pt x="4622" y="3878"/>
                      <a:pt x="4656" y="3883"/>
                      <a:pt x="4689" y="3883"/>
                    </a:cubicBezTo>
                    <a:cubicBezTo>
                      <a:pt x="4792" y="3883"/>
                      <a:pt x="4891" y="3836"/>
                      <a:pt x="4975" y="3836"/>
                    </a:cubicBezTo>
                    <a:cubicBezTo>
                      <a:pt x="5036" y="3836"/>
                      <a:pt x="5089" y="3860"/>
                      <a:pt x="5130" y="3944"/>
                    </a:cubicBezTo>
                    <a:cubicBezTo>
                      <a:pt x="5612" y="4932"/>
                      <a:pt x="6937" y="4677"/>
                      <a:pt x="7491" y="5554"/>
                    </a:cubicBezTo>
                    <a:cubicBezTo>
                      <a:pt x="7604" y="5533"/>
                      <a:pt x="7715" y="5524"/>
                      <a:pt x="7824" y="5524"/>
                    </a:cubicBezTo>
                    <a:cubicBezTo>
                      <a:pt x="8529" y="5524"/>
                      <a:pt x="9163" y="5906"/>
                      <a:pt x="9851" y="5990"/>
                    </a:cubicBezTo>
                    <a:cubicBezTo>
                      <a:pt x="9887" y="5994"/>
                      <a:pt x="9928" y="5997"/>
                      <a:pt x="9971" y="5997"/>
                    </a:cubicBezTo>
                    <a:cubicBezTo>
                      <a:pt x="10102" y="5997"/>
                      <a:pt x="10245" y="5972"/>
                      <a:pt x="10299" y="5903"/>
                    </a:cubicBezTo>
                    <a:cubicBezTo>
                      <a:pt x="10470" y="5682"/>
                      <a:pt x="10173" y="5599"/>
                      <a:pt x="10073" y="5500"/>
                    </a:cubicBezTo>
                    <a:cubicBezTo>
                      <a:pt x="9062" y="4485"/>
                      <a:pt x="7771" y="3874"/>
                      <a:pt x="6534" y="3233"/>
                    </a:cubicBezTo>
                    <a:cubicBezTo>
                      <a:pt x="5296" y="2591"/>
                      <a:pt x="4114" y="1852"/>
                      <a:pt x="2879" y="1206"/>
                    </a:cubicBezTo>
                    <a:cubicBezTo>
                      <a:pt x="1962" y="727"/>
                      <a:pt x="1122" y="155"/>
                      <a:pt x="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913;p33">
                <a:extLst>
                  <a:ext uri="{FF2B5EF4-FFF2-40B4-BE49-F238E27FC236}">
                    <a16:creationId xmlns:a16="http://schemas.microsoft.com/office/drawing/2014/main" id="{C0031769-2171-A756-2863-9E8D0643B3B0}"/>
                  </a:ext>
                </a:extLst>
              </p:cNvPr>
              <p:cNvSpPr/>
              <p:nvPr/>
            </p:nvSpPr>
            <p:spPr>
              <a:xfrm>
                <a:off x="7228050" y="1828586"/>
                <a:ext cx="126913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3944" extrusionOk="0">
                    <a:moveTo>
                      <a:pt x="9273" y="0"/>
                    </a:moveTo>
                    <a:cubicBezTo>
                      <a:pt x="9200" y="0"/>
                      <a:pt x="9127" y="6"/>
                      <a:pt x="9063" y="18"/>
                    </a:cubicBezTo>
                    <a:cubicBezTo>
                      <a:pt x="7458" y="298"/>
                      <a:pt x="5827" y="469"/>
                      <a:pt x="4331" y="1208"/>
                    </a:cubicBezTo>
                    <a:cubicBezTo>
                      <a:pt x="3948" y="1398"/>
                      <a:pt x="3506" y="1465"/>
                      <a:pt x="3091" y="1587"/>
                    </a:cubicBezTo>
                    <a:cubicBezTo>
                      <a:pt x="2313" y="2063"/>
                      <a:pt x="1290" y="1955"/>
                      <a:pt x="580" y="2515"/>
                    </a:cubicBezTo>
                    <a:cubicBezTo>
                      <a:pt x="325" y="2717"/>
                      <a:pt x="257" y="3249"/>
                      <a:pt x="87" y="3625"/>
                    </a:cubicBezTo>
                    <a:cubicBezTo>
                      <a:pt x="1" y="3818"/>
                      <a:pt x="184" y="3943"/>
                      <a:pt x="368" y="3943"/>
                    </a:cubicBezTo>
                    <a:cubicBezTo>
                      <a:pt x="387" y="3943"/>
                      <a:pt x="405" y="3942"/>
                      <a:pt x="423" y="3939"/>
                    </a:cubicBezTo>
                    <a:cubicBezTo>
                      <a:pt x="1560" y="3784"/>
                      <a:pt x="2662" y="3481"/>
                      <a:pt x="3709" y="3015"/>
                    </a:cubicBezTo>
                    <a:cubicBezTo>
                      <a:pt x="4519" y="2658"/>
                      <a:pt x="5379" y="2427"/>
                      <a:pt x="6205" y="2135"/>
                    </a:cubicBezTo>
                    <a:cubicBezTo>
                      <a:pt x="7192" y="1787"/>
                      <a:pt x="8200" y="1486"/>
                      <a:pt x="9146" y="1035"/>
                    </a:cubicBezTo>
                    <a:cubicBezTo>
                      <a:pt x="9427" y="901"/>
                      <a:pt x="9777" y="567"/>
                      <a:pt x="9791" y="307"/>
                    </a:cubicBezTo>
                    <a:cubicBezTo>
                      <a:pt x="9803" y="80"/>
                      <a:pt x="9532" y="0"/>
                      <a:pt x="9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914;p33">
                <a:extLst>
                  <a:ext uri="{FF2B5EF4-FFF2-40B4-BE49-F238E27FC236}">
                    <a16:creationId xmlns:a16="http://schemas.microsoft.com/office/drawing/2014/main" id="{4AAA377C-31EE-EC96-5B0F-E6036876A9F3}"/>
                  </a:ext>
                </a:extLst>
              </p:cNvPr>
              <p:cNvSpPr/>
              <p:nvPr/>
            </p:nvSpPr>
            <p:spPr>
              <a:xfrm>
                <a:off x="7194665" y="1932623"/>
                <a:ext cx="74913" cy="93968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7259" extrusionOk="0">
                    <a:moveTo>
                      <a:pt x="547" y="1"/>
                    </a:moveTo>
                    <a:cubicBezTo>
                      <a:pt x="149" y="1"/>
                      <a:pt x="1" y="282"/>
                      <a:pt x="53" y="537"/>
                    </a:cubicBezTo>
                    <a:cubicBezTo>
                      <a:pt x="127" y="915"/>
                      <a:pt x="180" y="1318"/>
                      <a:pt x="470" y="1689"/>
                    </a:cubicBezTo>
                    <a:cubicBezTo>
                      <a:pt x="1148" y="2556"/>
                      <a:pt x="1765" y="3450"/>
                      <a:pt x="2551" y="4248"/>
                    </a:cubicBezTo>
                    <a:cubicBezTo>
                      <a:pt x="3139" y="4844"/>
                      <a:pt x="3657" y="5538"/>
                      <a:pt x="4254" y="6145"/>
                    </a:cubicBezTo>
                    <a:cubicBezTo>
                      <a:pt x="4597" y="6493"/>
                      <a:pt x="4979" y="6803"/>
                      <a:pt x="5325" y="7146"/>
                    </a:cubicBezTo>
                    <a:cubicBezTo>
                      <a:pt x="5399" y="7220"/>
                      <a:pt x="5469" y="7259"/>
                      <a:pt x="5542" y="7259"/>
                    </a:cubicBezTo>
                    <a:cubicBezTo>
                      <a:pt x="5584" y="7259"/>
                      <a:pt x="5627" y="7246"/>
                      <a:pt x="5673" y="7220"/>
                    </a:cubicBezTo>
                    <a:cubicBezTo>
                      <a:pt x="5729" y="7187"/>
                      <a:pt x="5754" y="7098"/>
                      <a:pt x="5787" y="7044"/>
                    </a:cubicBezTo>
                    <a:cubicBezTo>
                      <a:pt x="5740" y="6980"/>
                      <a:pt x="5690" y="6941"/>
                      <a:pt x="5679" y="6893"/>
                    </a:cubicBezTo>
                    <a:cubicBezTo>
                      <a:pt x="5402" y="5605"/>
                      <a:pt x="4545" y="4640"/>
                      <a:pt x="3873" y="3564"/>
                    </a:cubicBezTo>
                    <a:cubicBezTo>
                      <a:pt x="3475" y="2923"/>
                      <a:pt x="2907" y="2439"/>
                      <a:pt x="2512" y="1786"/>
                    </a:cubicBezTo>
                    <a:cubicBezTo>
                      <a:pt x="2089" y="1086"/>
                      <a:pt x="1762" y="196"/>
                      <a:pt x="723" y="17"/>
                    </a:cubicBezTo>
                    <a:cubicBezTo>
                      <a:pt x="660" y="6"/>
                      <a:pt x="601" y="1"/>
                      <a:pt x="5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915;p33">
                <a:extLst>
                  <a:ext uri="{FF2B5EF4-FFF2-40B4-BE49-F238E27FC236}">
                    <a16:creationId xmlns:a16="http://schemas.microsoft.com/office/drawing/2014/main" id="{D6B4AD9E-2E98-8FA6-8A2C-584818E7AEE9}"/>
                  </a:ext>
                </a:extLst>
              </p:cNvPr>
              <p:cNvSpPr/>
              <p:nvPr/>
            </p:nvSpPr>
            <p:spPr>
              <a:xfrm>
                <a:off x="6868703" y="1711462"/>
                <a:ext cx="80634" cy="69592"/>
              </a:xfrm>
              <a:custGeom>
                <a:avLst/>
                <a:gdLst/>
                <a:ahLst/>
                <a:cxnLst/>
                <a:rect l="l" t="t" r="r" b="b"/>
                <a:pathLst>
                  <a:path w="6229" h="5376" extrusionOk="0">
                    <a:moveTo>
                      <a:pt x="300" y="1"/>
                    </a:moveTo>
                    <a:cubicBezTo>
                      <a:pt x="231" y="1"/>
                      <a:pt x="170" y="25"/>
                      <a:pt x="121" y="104"/>
                    </a:cubicBezTo>
                    <a:cubicBezTo>
                      <a:pt x="0" y="305"/>
                      <a:pt x="246" y="342"/>
                      <a:pt x="324" y="446"/>
                    </a:cubicBezTo>
                    <a:cubicBezTo>
                      <a:pt x="1165" y="1560"/>
                      <a:pt x="2178" y="2509"/>
                      <a:pt x="3225" y="3420"/>
                    </a:cubicBezTo>
                    <a:cubicBezTo>
                      <a:pt x="3926" y="4029"/>
                      <a:pt x="4634" y="4632"/>
                      <a:pt x="5364" y="5203"/>
                    </a:cubicBezTo>
                    <a:cubicBezTo>
                      <a:pt x="5471" y="5286"/>
                      <a:pt x="5627" y="5376"/>
                      <a:pt x="5794" y="5376"/>
                    </a:cubicBezTo>
                    <a:cubicBezTo>
                      <a:pt x="5855" y="5376"/>
                      <a:pt x="5917" y="5364"/>
                      <a:pt x="5980" y="5335"/>
                    </a:cubicBezTo>
                    <a:cubicBezTo>
                      <a:pt x="6221" y="5227"/>
                      <a:pt x="6065" y="4939"/>
                      <a:pt x="6229" y="4791"/>
                    </a:cubicBezTo>
                    <a:cubicBezTo>
                      <a:pt x="6185" y="4631"/>
                      <a:pt x="6177" y="4457"/>
                      <a:pt x="6095" y="4326"/>
                    </a:cubicBezTo>
                    <a:cubicBezTo>
                      <a:pt x="5723" y="3728"/>
                      <a:pt x="5250" y="3201"/>
                      <a:pt x="4721" y="2752"/>
                    </a:cubicBezTo>
                    <a:cubicBezTo>
                      <a:pt x="4483" y="2548"/>
                      <a:pt x="4338" y="2137"/>
                      <a:pt x="3934" y="2137"/>
                    </a:cubicBezTo>
                    <a:cubicBezTo>
                      <a:pt x="3882" y="2137"/>
                      <a:pt x="3826" y="2144"/>
                      <a:pt x="3765" y="2159"/>
                    </a:cubicBezTo>
                    <a:cubicBezTo>
                      <a:pt x="3757" y="2161"/>
                      <a:pt x="3750" y="2162"/>
                      <a:pt x="3743" y="2162"/>
                    </a:cubicBezTo>
                    <a:cubicBezTo>
                      <a:pt x="3633" y="2162"/>
                      <a:pt x="3545" y="1952"/>
                      <a:pt x="3533" y="1787"/>
                    </a:cubicBezTo>
                    <a:cubicBezTo>
                      <a:pt x="3528" y="1720"/>
                      <a:pt x="3645" y="1591"/>
                      <a:pt x="3453" y="1591"/>
                    </a:cubicBezTo>
                    <a:cubicBezTo>
                      <a:pt x="3450" y="1591"/>
                      <a:pt x="3446" y="1591"/>
                      <a:pt x="3443" y="1591"/>
                    </a:cubicBezTo>
                    <a:cubicBezTo>
                      <a:pt x="3399" y="1592"/>
                      <a:pt x="3361" y="1593"/>
                      <a:pt x="3329" y="1593"/>
                    </a:cubicBezTo>
                    <a:cubicBezTo>
                      <a:pt x="3135" y="1593"/>
                      <a:pt x="3130" y="1572"/>
                      <a:pt x="3086" y="1478"/>
                    </a:cubicBezTo>
                    <a:cubicBezTo>
                      <a:pt x="3030" y="1361"/>
                      <a:pt x="2981" y="1156"/>
                      <a:pt x="2909" y="1148"/>
                    </a:cubicBezTo>
                    <a:cubicBezTo>
                      <a:pt x="1999" y="1037"/>
                      <a:pt x="1428" y="211"/>
                      <a:pt x="546" y="46"/>
                    </a:cubicBezTo>
                    <a:cubicBezTo>
                      <a:pt x="460" y="30"/>
                      <a:pt x="375" y="1"/>
                      <a:pt x="3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916;p33">
                <a:extLst>
                  <a:ext uri="{FF2B5EF4-FFF2-40B4-BE49-F238E27FC236}">
                    <a16:creationId xmlns:a16="http://schemas.microsoft.com/office/drawing/2014/main" id="{2F2C5A33-DCB8-1BCA-261C-0E84329FF47B}"/>
                  </a:ext>
                </a:extLst>
              </p:cNvPr>
              <p:cNvSpPr/>
              <p:nvPr/>
            </p:nvSpPr>
            <p:spPr>
              <a:xfrm>
                <a:off x="6936844" y="1668317"/>
                <a:ext cx="42097" cy="9496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73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4" y="2469"/>
                      <a:pt x="1022" y="4579"/>
                      <a:pt x="1823" y="6730"/>
                    </a:cubicBezTo>
                    <a:cubicBezTo>
                      <a:pt x="1938" y="7039"/>
                      <a:pt x="2194" y="7335"/>
                      <a:pt x="2568" y="7335"/>
                    </a:cubicBezTo>
                    <a:cubicBezTo>
                      <a:pt x="2625" y="7335"/>
                      <a:pt x="2685" y="7328"/>
                      <a:pt x="2747" y="7314"/>
                    </a:cubicBezTo>
                    <a:cubicBezTo>
                      <a:pt x="3251" y="7195"/>
                      <a:pt x="3049" y="6800"/>
                      <a:pt x="3007" y="6478"/>
                    </a:cubicBezTo>
                    <a:cubicBezTo>
                      <a:pt x="2982" y="6276"/>
                      <a:pt x="2981" y="6083"/>
                      <a:pt x="2912" y="5873"/>
                    </a:cubicBezTo>
                    <a:cubicBezTo>
                      <a:pt x="2444" y="4429"/>
                      <a:pt x="1820" y="3045"/>
                      <a:pt x="1307" y="1618"/>
                    </a:cubicBezTo>
                    <a:cubicBezTo>
                      <a:pt x="1105" y="1052"/>
                      <a:pt x="879" y="228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917;p33">
                <a:extLst>
                  <a:ext uri="{FF2B5EF4-FFF2-40B4-BE49-F238E27FC236}">
                    <a16:creationId xmlns:a16="http://schemas.microsoft.com/office/drawing/2014/main" id="{1D736986-3F8F-A8C7-331B-2BBE233CE2C4}"/>
                  </a:ext>
                </a:extLst>
              </p:cNvPr>
              <p:cNvSpPr/>
              <p:nvPr/>
            </p:nvSpPr>
            <p:spPr>
              <a:xfrm>
                <a:off x="6855085" y="1775370"/>
                <a:ext cx="80078" cy="38395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2966" extrusionOk="0">
                    <a:moveTo>
                      <a:pt x="392" y="0"/>
                    </a:moveTo>
                    <a:cubicBezTo>
                      <a:pt x="272" y="0"/>
                      <a:pt x="142" y="37"/>
                      <a:pt x="0" y="136"/>
                    </a:cubicBezTo>
                    <a:cubicBezTo>
                      <a:pt x="714" y="1056"/>
                      <a:pt x="1671" y="1638"/>
                      <a:pt x="2653" y="2007"/>
                    </a:cubicBezTo>
                    <a:cubicBezTo>
                      <a:pt x="3437" y="2303"/>
                      <a:pt x="4122" y="2926"/>
                      <a:pt x="5041" y="2926"/>
                    </a:cubicBezTo>
                    <a:cubicBezTo>
                      <a:pt x="5137" y="2926"/>
                      <a:pt x="5236" y="2919"/>
                      <a:pt x="5338" y="2905"/>
                    </a:cubicBezTo>
                    <a:cubicBezTo>
                      <a:pt x="5758" y="2844"/>
                      <a:pt x="6186" y="2965"/>
                      <a:pt x="6112" y="2394"/>
                    </a:cubicBezTo>
                    <a:cubicBezTo>
                      <a:pt x="6059" y="1978"/>
                      <a:pt x="5928" y="1505"/>
                      <a:pt x="5372" y="1505"/>
                    </a:cubicBezTo>
                    <a:cubicBezTo>
                      <a:pt x="5325" y="1505"/>
                      <a:pt x="5276" y="1508"/>
                      <a:pt x="5223" y="1515"/>
                    </a:cubicBezTo>
                    <a:cubicBezTo>
                      <a:pt x="5122" y="1528"/>
                      <a:pt x="5019" y="1556"/>
                      <a:pt x="4914" y="1556"/>
                    </a:cubicBezTo>
                    <a:cubicBezTo>
                      <a:pt x="4838" y="1556"/>
                      <a:pt x="4760" y="1542"/>
                      <a:pt x="4680" y="1495"/>
                    </a:cubicBezTo>
                    <a:cubicBezTo>
                      <a:pt x="3609" y="879"/>
                      <a:pt x="2438" y="529"/>
                      <a:pt x="1237" y="296"/>
                    </a:cubicBezTo>
                    <a:cubicBezTo>
                      <a:pt x="958" y="242"/>
                      <a:pt x="703" y="0"/>
                      <a:pt x="3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918;p33">
                <a:extLst>
                  <a:ext uri="{FF2B5EF4-FFF2-40B4-BE49-F238E27FC236}">
                    <a16:creationId xmlns:a16="http://schemas.microsoft.com/office/drawing/2014/main" id="{8954A5C6-612F-99A7-EA61-A9EA04153911}"/>
                  </a:ext>
                </a:extLst>
              </p:cNvPr>
              <p:cNvSpPr/>
              <p:nvPr/>
            </p:nvSpPr>
            <p:spPr>
              <a:xfrm>
                <a:off x="7047393" y="1780419"/>
                <a:ext cx="95379" cy="106952"/>
              </a:xfrm>
              <a:custGeom>
                <a:avLst/>
                <a:gdLst/>
                <a:ahLst/>
                <a:cxnLst/>
                <a:rect l="l" t="t" r="r" b="b"/>
                <a:pathLst>
                  <a:path w="7368" h="8262" extrusionOk="0">
                    <a:moveTo>
                      <a:pt x="4300" y="1162"/>
                    </a:moveTo>
                    <a:cubicBezTo>
                      <a:pt x="4674" y="1162"/>
                      <a:pt x="5021" y="1248"/>
                      <a:pt x="5252" y="1667"/>
                    </a:cubicBezTo>
                    <a:cubicBezTo>
                      <a:pt x="6117" y="3224"/>
                      <a:pt x="6640" y="4439"/>
                      <a:pt x="5257" y="6197"/>
                    </a:cubicBezTo>
                    <a:cubicBezTo>
                      <a:pt x="4748" y="6844"/>
                      <a:pt x="4183" y="7231"/>
                      <a:pt x="3454" y="7231"/>
                    </a:cubicBezTo>
                    <a:cubicBezTo>
                      <a:pt x="3402" y="7231"/>
                      <a:pt x="3348" y="7229"/>
                      <a:pt x="3294" y="7225"/>
                    </a:cubicBezTo>
                    <a:cubicBezTo>
                      <a:pt x="2247" y="7144"/>
                      <a:pt x="1707" y="6477"/>
                      <a:pt x="1321" y="5467"/>
                    </a:cubicBezTo>
                    <a:cubicBezTo>
                      <a:pt x="963" y="4537"/>
                      <a:pt x="1419" y="3605"/>
                      <a:pt x="1035" y="2734"/>
                    </a:cubicBezTo>
                    <a:cubicBezTo>
                      <a:pt x="1615" y="2505"/>
                      <a:pt x="1324" y="1748"/>
                      <a:pt x="1827" y="1452"/>
                    </a:cubicBezTo>
                    <a:cubicBezTo>
                      <a:pt x="2193" y="1238"/>
                      <a:pt x="2567" y="1174"/>
                      <a:pt x="2951" y="1174"/>
                    </a:cubicBezTo>
                    <a:cubicBezTo>
                      <a:pt x="3123" y="1174"/>
                      <a:pt x="3298" y="1187"/>
                      <a:pt x="3474" y="1205"/>
                    </a:cubicBezTo>
                    <a:cubicBezTo>
                      <a:pt x="3482" y="1205"/>
                      <a:pt x="3489" y="1205"/>
                      <a:pt x="3497" y="1205"/>
                    </a:cubicBezTo>
                    <a:cubicBezTo>
                      <a:pt x="3758" y="1205"/>
                      <a:pt x="4036" y="1162"/>
                      <a:pt x="4300" y="1162"/>
                    </a:cubicBezTo>
                    <a:close/>
                    <a:moveTo>
                      <a:pt x="3989" y="1"/>
                    </a:moveTo>
                    <a:cubicBezTo>
                      <a:pt x="3782" y="1"/>
                      <a:pt x="3565" y="18"/>
                      <a:pt x="3337" y="52"/>
                    </a:cubicBezTo>
                    <a:cubicBezTo>
                      <a:pt x="2410" y="192"/>
                      <a:pt x="1436" y="509"/>
                      <a:pt x="890" y="1359"/>
                    </a:cubicBezTo>
                    <a:cubicBezTo>
                      <a:pt x="1" y="2745"/>
                      <a:pt x="83" y="4277"/>
                      <a:pt x="450" y="5812"/>
                    </a:cubicBezTo>
                    <a:cubicBezTo>
                      <a:pt x="815" y="7343"/>
                      <a:pt x="2291" y="8262"/>
                      <a:pt x="3537" y="8262"/>
                    </a:cubicBezTo>
                    <a:cubicBezTo>
                      <a:pt x="3800" y="8262"/>
                      <a:pt x="4052" y="8221"/>
                      <a:pt x="4282" y="8137"/>
                    </a:cubicBezTo>
                    <a:cubicBezTo>
                      <a:pt x="4888" y="7912"/>
                      <a:pt x="5344" y="7203"/>
                      <a:pt x="5882" y="6950"/>
                    </a:cubicBezTo>
                    <a:cubicBezTo>
                      <a:pt x="6640" y="6593"/>
                      <a:pt x="6240" y="5508"/>
                      <a:pt x="7124" y="5420"/>
                    </a:cubicBezTo>
                    <a:cubicBezTo>
                      <a:pt x="6908" y="4887"/>
                      <a:pt x="7368" y="4417"/>
                      <a:pt x="7251" y="3803"/>
                    </a:cubicBezTo>
                    <a:cubicBezTo>
                      <a:pt x="7315" y="3496"/>
                      <a:pt x="7124" y="3148"/>
                      <a:pt x="7027" y="2784"/>
                    </a:cubicBezTo>
                    <a:cubicBezTo>
                      <a:pt x="6546" y="956"/>
                      <a:pt x="5542" y="1"/>
                      <a:pt x="39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" name="Google Shape;919;p33">
            <a:extLst>
              <a:ext uri="{FF2B5EF4-FFF2-40B4-BE49-F238E27FC236}">
                <a16:creationId xmlns:a16="http://schemas.microsoft.com/office/drawing/2014/main" id="{0A137659-37A8-5190-086F-5FEC884F18EC}"/>
              </a:ext>
            </a:extLst>
          </p:cNvPr>
          <p:cNvGrpSpPr/>
          <p:nvPr/>
        </p:nvGrpSpPr>
        <p:grpSpPr>
          <a:xfrm>
            <a:off x="8450434" y="1829194"/>
            <a:ext cx="516903" cy="275693"/>
            <a:chOff x="6337825" y="1371895"/>
            <a:chExt cx="387677" cy="206770"/>
          </a:xfrm>
        </p:grpSpPr>
        <p:sp>
          <p:nvSpPr>
            <p:cNvPr id="19" name="Google Shape;920;p33">
              <a:extLst>
                <a:ext uri="{FF2B5EF4-FFF2-40B4-BE49-F238E27FC236}">
                  <a16:creationId xmlns:a16="http://schemas.microsoft.com/office/drawing/2014/main" id="{AA88C891-55F0-804B-962F-69E8633A9EE9}"/>
                </a:ext>
              </a:extLst>
            </p:cNvPr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921;p33">
              <a:extLst>
                <a:ext uri="{FF2B5EF4-FFF2-40B4-BE49-F238E27FC236}">
                  <a16:creationId xmlns:a16="http://schemas.microsoft.com/office/drawing/2014/main" id="{D41781B3-4ED0-4BA1-0C1B-B274BC652B5C}"/>
                </a:ext>
              </a:extLst>
            </p:cNvPr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3015" y="937"/>
                  </a:moveTo>
                  <a:cubicBezTo>
                    <a:pt x="3050" y="937"/>
                    <a:pt x="3085" y="938"/>
                    <a:pt x="3119" y="941"/>
                  </a:cubicBezTo>
                  <a:cubicBezTo>
                    <a:pt x="4451" y="1028"/>
                    <a:pt x="5804" y="1039"/>
                    <a:pt x="7086" y="1420"/>
                  </a:cubicBezTo>
                  <a:cubicBezTo>
                    <a:pt x="8173" y="1743"/>
                    <a:pt x="9304" y="1855"/>
                    <a:pt x="10400" y="2159"/>
                  </a:cubicBezTo>
                  <a:cubicBezTo>
                    <a:pt x="11201" y="2382"/>
                    <a:pt x="11972" y="2891"/>
                    <a:pt x="12849" y="2891"/>
                  </a:cubicBezTo>
                  <a:cubicBezTo>
                    <a:pt x="12951" y="2891"/>
                    <a:pt x="13053" y="2884"/>
                    <a:pt x="13158" y="2870"/>
                  </a:cubicBezTo>
                  <a:cubicBezTo>
                    <a:pt x="13190" y="2865"/>
                    <a:pt x="13222" y="2863"/>
                    <a:pt x="13253" y="2863"/>
                  </a:cubicBezTo>
                  <a:cubicBezTo>
                    <a:pt x="13594" y="2863"/>
                    <a:pt x="13889" y="3108"/>
                    <a:pt x="14156" y="3234"/>
                  </a:cubicBezTo>
                  <a:cubicBezTo>
                    <a:pt x="16088" y="4126"/>
                    <a:pt x="18148" y="4743"/>
                    <a:pt x="19918" y="5993"/>
                  </a:cubicBezTo>
                  <a:cubicBezTo>
                    <a:pt x="20752" y="6583"/>
                    <a:pt x="21686" y="7040"/>
                    <a:pt x="22541" y="7616"/>
                  </a:cubicBezTo>
                  <a:cubicBezTo>
                    <a:pt x="22641" y="7683"/>
                    <a:pt x="22718" y="7735"/>
                    <a:pt x="22784" y="7735"/>
                  </a:cubicBezTo>
                  <a:cubicBezTo>
                    <a:pt x="22872" y="7735"/>
                    <a:pt x="22938" y="7641"/>
                    <a:pt x="23008" y="7365"/>
                  </a:cubicBezTo>
                  <a:cubicBezTo>
                    <a:pt x="23235" y="6469"/>
                    <a:pt x="23471" y="5497"/>
                    <a:pt x="24333" y="4893"/>
                  </a:cubicBezTo>
                  <a:cubicBezTo>
                    <a:pt x="24442" y="4818"/>
                    <a:pt x="24523" y="4788"/>
                    <a:pt x="24587" y="4788"/>
                  </a:cubicBezTo>
                  <a:cubicBezTo>
                    <a:pt x="24795" y="4788"/>
                    <a:pt x="24815" y="5109"/>
                    <a:pt x="24966" y="5225"/>
                  </a:cubicBezTo>
                  <a:cubicBezTo>
                    <a:pt x="25319" y="5275"/>
                    <a:pt x="25425" y="5488"/>
                    <a:pt x="25385" y="5841"/>
                  </a:cubicBezTo>
                  <a:cubicBezTo>
                    <a:pt x="25369" y="5990"/>
                    <a:pt x="25413" y="6124"/>
                    <a:pt x="25550" y="6124"/>
                  </a:cubicBezTo>
                  <a:cubicBezTo>
                    <a:pt x="25597" y="6124"/>
                    <a:pt x="25656" y="6108"/>
                    <a:pt x="25727" y="6071"/>
                  </a:cubicBezTo>
                  <a:cubicBezTo>
                    <a:pt x="25753" y="6057"/>
                    <a:pt x="25776" y="6052"/>
                    <a:pt x="25796" y="6052"/>
                  </a:cubicBezTo>
                  <a:cubicBezTo>
                    <a:pt x="25902" y="6052"/>
                    <a:pt x="25921" y="6220"/>
                    <a:pt x="25912" y="6242"/>
                  </a:cubicBezTo>
                  <a:cubicBezTo>
                    <a:pt x="25652" y="6891"/>
                    <a:pt x="26230" y="7301"/>
                    <a:pt x="26455" y="7735"/>
                  </a:cubicBezTo>
                  <a:cubicBezTo>
                    <a:pt x="26699" y="8207"/>
                    <a:pt x="26762" y="8899"/>
                    <a:pt x="27401" y="9132"/>
                  </a:cubicBezTo>
                  <a:cubicBezTo>
                    <a:pt x="27444" y="9151"/>
                    <a:pt x="27486" y="9174"/>
                    <a:pt x="27525" y="9199"/>
                  </a:cubicBezTo>
                  <a:cubicBezTo>
                    <a:pt x="27065" y="9851"/>
                    <a:pt x="28067" y="10134"/>
                    <a:pt x="27913" y="10741"/>
                  </a:cubicBezTo>
                  <a:cubicBezTo>
                    <a:pt x="27858" y="10957"/>
                    <a:pt x="27953" y="11231"/>
                    <a:pt x="28163" y="11460"/>
                  </a:cubicBezTo>
                  <a:cubicBezTo>
                    <a:pt x="28373" y="11688"/>
                    <a:pt x="28470" y="12020"/>
                    <a:pt x="28504" y="12374"/>
                  </a:cubicBezTo>
                  <a:cubicBezTo>
                    <a:pt x="28546" y="12802"/>
                    <a:pt x="28291" y="13317"/>
                    <a:pt x="28863" y="13653"/>
                  </a:cubicBezTo>
                  <a:cubicBezTo>
                    <a:pt x="29089" y="13785"/>
                    <a:pt x="28448" y="14723"/>
                    <a:pt x="28031" y="14751"/>
                  </a:cubicBezTo>
                  <a:cubicBezTo>
                    <a:pt x="27588" y="14782"/>
                    <a:pt x="27119" y="14810"/>
                    <a:pt x="26701" y="14866"/>
                  </a:cubicBezTo>
                  <a:cubicBezTo>
                    <a:pt x="26134" y="14942"/>
                    <a:pt x="25567" y="14977"/>
                    <a:pt x="25002" y="14977"/>
                  </a:cubicBezTo>
                  <a:cubicBezTo>
                    <a:pt x="24124" y="14977"/>
                    <a:pt x="23253" y="14894"/>
                    <a:pt x="22406" y="14754"/>
                  </a:cubicBezTo>
                  <a:cubicBezTo>
                    <a:pt x="21516" y="14610"/>
                    <a:pt x="20531" y="14548"/>
                    <a:pt x="19691" y="14076"/>
                  </a:cubicBezTo>
                  <a:cubicBezTo>
                    <a:pt x="19623" y="14036"/>
                    <a:pt x="19551" y="14001"/>
                    <a:pt x="19477" y="13973"/>
                  </a:cubicBezTo>
                  <a:cubicBezTo>
                    <a:pt x="18010" y="13466"/>
                    <a:pt x="17946" y="13119"/>
                    <a:pt x="19125" y="12017"/>
                  </a:cubicBezTo>
                  <a:cubicBezTo>
                    <a:pt x="19458" y="11705"/>
                    <a:pt x="19688" y="11261"/>
                    <a:pt x="20214" y="11197"/>
                  </a:cubicBezTo>
                  <a:cubicBezTo>
                    <a:pt x="20393" y="11175"/>
                    <a:pt x="20415" y="11036"/>
                    <a:pt x="20360" y="10898"/>
                  </a:cubicBezTo>
                  <a:cubicBezTo>
                    <a:pt x="20239" y="10587"/>
                    <a:pt x="20131" y="10254"/>
                    <a:pt x="19788" y="10109"/>
                  </a:cubicBezTo>
                  <a:cubicBezTo>
                    <a:pt x="18220" y="9448"/>
                    <a:pt x="16634" y="8818"/>
                    <a:pt x="14998" y="8359"/>
                  </a:cubicBezTo>
                  <a:cubicBezTo>
                    <a:pt x="14205" y="8137"/>
                    <a:pt x="13361" y="7981"/>
                    <a:pt x="12579" y="7759"/>
                  </a:cubicBezTo>
                  <a:cubicBezTo>
                    <a:pt x="11068" y="7328"/>
                    <a:pt x="9541" y="7253"/>
                    <a:pt x="8013" y="7076"/>
                  </a:cubicBezTo>
                  <a:cubicBezTo>
                    <a:pt x="6775" y="6931"/>
                    <a:pt x="5532" y="6927"/>
                    <a:pt x="4289" y="6917"/>
                  </a:cubicBezTo>
                  <a:cubicBezTo>
                    <a:pt x="3902" y="6914"/>
                    <a:pt x="3528" y="6824"/>
                    <a:pt x="3136" y="6824"/>
                  </a:cubicBezTo>
                  <a:cubicBezTo>
                    <a:pt x="2963" y="6824"/>
                    <a:pt x="2786" y="6842"/>
                    <a:pt x="2603" y="6892"/>
                  </a:cubicBezTo>
                  <a:cubicBezTo>
                    <a:pt x="2557" y="6905"/>
                    <a:pt x="2507" y="6911"/>
                    <a:pt x="2455" y="6911"/>
                  </a:cubicBezTo>
                  <a:cubicBezTo>
                    <a:pt x="2143" y="6911"/>
                    <a:pt x="1753" y="6687"/>
                    <a:pt x="1592" y="6287"/>
                  </a:cubicBezTo>
                  <a:cubicBezTo>
                    <a:pt x="1019" y="4865"/>
                    <a:pt x="1019" y="3422"/>
                    <a:pt x="1436" y="1972"/>
                  </a:cubicBezTo>
                  <a:cubicBezTo>
                    <a:pt x="1618" y="1344"/>
                    <a:pt x="2348" y="937"/>
                    <a:pt x="3015" y="937"/>
                  </a:cubicBezTo>
                  <a:close/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oogle Shape;922;p33">
            <a:extLst>
              <a:ext uri="{FF2B5EF4-FFF2-40B4-BE49-F238E27FC236}">
                <a16:creationId xmlns:a16="http://schemas.microsoft.com/office/drawing/2014/main" id="{C173D02B-1C13-71FE-0FAC-DF6B356A8C77}"/>
              </a:ext>
            </a:extLst>
          </p:cNvPr>
          <p:cNvGrpSpPr/>
          <p:nvPr/>
        </p:nvGrpSpPr>
        <p:grpSpPr>
          <a:xfrm>
            <a:off x="6385901" y="4606786"/>
            <a:ext cx="2201827" cy="1807869"/>
            <a:chOff x="4789426" y="3455089"/>
            <a:chExt cx="1651370" cy="1355902"/>
          </a:xfrm>
        </p:grpSpPr>
        <p:sp>
          <p:nvSpPr>
            <p:cNvPr id="22" name="Google Shape;923;p33">
              <a:extLst>
                <a:ext uri="{FF2B5EF4-FFF2-40B4-BE49-F238E27FC236}">
                  <a16:creationId xmlns:a16="http://schemas.microsoft.com/office/drawing/2014/main" id="{067CAD47-DC72-33C9-86B1-8C0439D59054}"/>
                </a:ext>
              </a:extLst>
            </p:cNvPr>
            <p:cNvSpPr/>
            <p:nvPr/>
          </p:nvSpPr>
          <p:spPr>
            <a:xfrm>
              <a:off x="4789426" y="3455089"/>
              <a:ext cx="1651370" cy="1260970"/>
            </a:xfrm>
            <a:custGeom>
              <a:avLst/>
              <a:gdLst/>
              <a:ahLst/>
              <a:cxnLst/>
              <a:rect l="l" t="t" r="r" b="b"/>
              <a:pathLst>
                <a:path w="55174" h="18878" extrusionOk="0">
                  <a:moveTo>
                    <a:pt x="18263" y="1"/>
                  </a:moveTo>
                  <a:cubicBezTo>
                    <a:pt x="17272" y="1"/>
                    <a:pt x="16290" y="2"/>
                    <a:pt x="15334" y="2"/>
                  </a:cubicBezTo>
                  <a:cubicBezTo>
                    <a:pt x="13916" y="405"/>
                    <a:pt x="12540" y="284"/>
                    <a:pt x="11190" y="592"/>
                  </a:cubicBezTo>
                  <a:cubicBezTo>
                    <a:pt x="9924" y="881"/>
                    <a:pt x="8532" y="744"/>
                    <a:pt x="7343" y="1202"/>
                  </a:cubicBezTo>
                  <a:cubicBezTo>
                    <a:pt x="5660" y="1849"/>
                    <a:pt x="3851" y="2085"/>
                    <a:pt x="2261" y="3086"/>
                  </a:cubicBezTo>
                  <a:cubicBezTo>
                    <a:pt x="1069" y="3835"/>
                    <a:pt x="161" y="4783"/>
                    <a:pt x="200" y="6130"/>
                  </a:cubicBezTo>
                  <a:cubicBezTo>
                    <a:pt x="239" y="7496"/>
                    <a:pt x="1" y="8876"/>
                    <a:pt x="211" y="10204"/>
                  </a:cubicBezTo>
                  <a:cubicBezTo>
                    <a:pt x="523" y="12183"/>
                    <a:pt x="655" y="14230"/>
                    <a:pt x="1632" y="16044"/>
                  </a:cubicBezTo>
                  <a:cubicBezTo>
                    <a:pt x="1984" y="16697"/>
                    <a:pt x="2418" y="17474"/>
                    <a:pt x="3113" y="17533"/>
                  </a:cubicBezTo>
                  <a:cubicBezTo>
                    <a:pt x="4185" y="17621"/>
                    <a:pt x="5137" y="18280"/>
                    <a:pt x="6231" y="18280"/>
                  </a:cubicBezTo>
                  <a:cubicBezTo>
                    <a:pt x="6441" y="18280"/>
                    <a:pt x="6657" y="18256"/>
                    <a:pt x="6880" y="18198"/>
                  </a:cubicBezTo>
                  <a:cubicBezTo>
                    <a:pt x="7098" y="18142"/>
                    <a:pt x="7328" y="18120"/>
                    <a:pt x="7563" y="18120"/>
                  </a:cubicBezTo>
                  <a:cubicBezTo>
                    <a:pt x="8056" y="18120"/>
                    <a:pt x="8571" y="18219"/>
                    <a:pt x="9053" y="18314"/>
                  </a:cubicBezTo>
                  <a:cubicBezTo>
                    <a:pt x="10462" y="18585"/>
                    <a:pt x="11892" y="18721"/>
                    <a:pt x="13325" y="18721"/>
                  </a:cubicBezTo>
                  <a:cubicBezTo>
                    <a:pt x="13722" y="18721"/>
                    <a:pt x="14119" y="18711"/>
                    <a:pt x="14516" y="18690"/>
                  </a:cubicBezTo>
                  <a:cubicBezTo>
                    <a:pt x="15240" y="18652"/>
                    <a:pt x="15964" y="18640"/>
                    <a:pt x="16687" y="18640"/>
                  </a:cubicBezTo>
                  <a:cubicBezTo>
                    <a:pt x="18012" y="18640"/>
                    <a:pt x="19337" y="18681"/>
                    <a:pt x="20661" y="18681"/>
                  </a:cubicBezTo>
                  <a:cubicBezTo>
                    <a:pt x="21237" y="18681"/>
                    <a:pt x="21813" y="18673"/>
                    <a:pt x="22389" y="18651"/>
                  </a:cubicBezTo>
                  <a:cubicBezTo>
                    <a:pt x="23101" y="18624"/>
                    <a:pt x="23815" y="18612"/>
                    <a:pt x="24530" y="18612"/>
                  </a:cubicBezTo>
                  <a:cubicBezTo>
                    <a:pt x="26934" y="18612"/>
                    <a:pt x="29353" y="18743"/>
                    <a:pt x="31759" y="18842"/>
                  </a:cubicBezTo>
                  <a:cubicBezTo>
                    <a:pt x="32388" y="18869"/>
                    <a:pt x="33017" y="18878"/>
                    <a:pt x="33646" y="18878"/>
                  </a:cubicBezTo>
                  <a:cubicBezTo>
                    <a:pt x="34650" y="18878"/>
                    <a:pt x="35653" y="18855"/>
                    <a:pt x="36654" y="18846"/>
                  </a:cubicBezTo>
                  <a:cubicBezTo>
                    <a:pt x="38471" y="18828"/>
                    <a:pt x="40293" y="18740"/>
                    <a:pt x="42111" y="18615"/>
                  </a:cubicBezTo>
                  <a:cubicBezTo>
                    <a:pt x="44681" y="18440"/>
                    <a:pt x="47237" y="18303"/>
                    <a:pt x="49720" y="17519"/>
                  </a:cubicBezTo>
                  <a:cubicBezTo>
                    <a:pt x="50569" y="17250"/>
                    <a:pt x="51392" y="17248"/>
                    <a:pt x="52173" y="16459"/>
                  </a:cubicBezTo>
                  <a:cubicBezTo>
                    <a:pt x="53780" y="14837"/>
                    <a:pt x="54514" y="12937"/>
                    <a:pt x="54746" y="10738"/>
                  </a:cubicBezTo>
                  <a:cubicBezTo>
                    <a:pt x="54821" y="10049"/>
                    <a:pt x="54892" y="9361"/>
                    <a:pt x="54839" y="8652"/>
                  </a:cubicBezTo>
                  <a:cubicBezTo>
                    <a:pt x="54698" y="6777"/>
                    <a:pt x="55174" y="4910"/>
                    <a:pt x="54018" y="3064"/>
                  </a:cubicBezTo>
                  <a:cubicBezTo>
                    <a:pt x="53358" y="2009"/>
                    <a:pt x="52542" y="1426"/>
                    <a:pt x="51627" y="1191"/>
                  </a:cubicBezTo>
                  <a:cubicBezTo>
                    <a:pt x="50043" y="785"/>
                    <a:pt x="48369" y="601"/>
                    <a:pt x="46732" y="601"/>
                  </a:cubicBezTo>
                  <a:cubicBezTo>
                    <a:pt x="46712" y="601"/>
                    <a:pt x="46691" y="601"/>
                    <a:pt x="46671" y="601"/>
                  </a:cubicBezTo>
                  <a:cubicBezTo>
                    <a:pt x="46645" y="601"/>
                    <a:pt x="46619" y="602"/>
                    <a:pt x="46594" y="602"/>
                  </a:cubicBezTo>
                  <a:cubicBezTo>
                    <a:pt x="44033" y="602"/>
                    <a:pt x="41512" y="105"/>
                    <a:pt x="38953" y="105"/>
                  </a:cubicBezTo>
                  <a:cubicBezTo>
                    <a:pt x="38766" y="105"/>
                    <a:pt x="38580" y="107"/>
                    <a:pt x="38393" y="113"/>
                  </a:cubicBezTo>
                  <a:cubicBezTo>
                    <a:pt x="37733" y="133"/>
                    <a:pt x="37072" y="141"/>
                    <a:pt x="36411" y="141"/>
                  </a:cubicBezTo>
                  <a:cubicBezTo>
                    <a:pt x="34487" y="141"/>
                    <a:pt x="32560" y="75"/>
                    <a:pt x="30635" y="60"/>
                  </a:cubicBezTo>
                  <a:cubicBezTo>
                    <a:pt x="28738" y="48"/>
                    <a:pt x="26840" y="51"/>
                    <a:pt x="24942" y="41"/>
                  </a:cubicBezTo>
                  <a:cubicBezTo>
                    <a:pt x="23380" y="34"/>
                    <a:pt x="21818" y="10"/>
                    <a:pt x="20256" y="4"/>
                  </a:cubicBezTo>
                  <a:cubicBezTo>
                    <a:pt x="19590" y="2"/>
                    <a:pt x="18925" y="1"/>
                    <a:pt x="182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924;p33">
              <a:extLst>
                <a:ext uri="{FF2B5EF4-FFF2-40B4-BE49-F238E27FC236}">
                  <a16:creationId xmlns:a16="http://schemas.microsoft.com/office/drawing/2014/main" id="{68019EFB-332F-D6CC-D13C-619461E97375}"/>
                </a:ext>
              </a:extLst>
            </p:cNvPr>
            <p:cNvSpPr/>
            <p:nvPr/>
          </p:nvSpPr>
          <p:spPr>
            <a:xfrm>
              <a:off x="4789426" y="3455089"/>
              <a:ext cx="1648962" cy="1355902"/>
            </a:xfrm>
            <a:custGeom>
              <a:avLst/>
              <a:gdLst/>
              <a:ahLst/>
              <a:cxnLst/>
              <a:rect l="l" t="t" r="r" b="b"/>
              <a:pathLst>
                <a:path w="55174" h="18878" extrusionOk="0">
                  <a:moveTo>
                    <a:pt x="7927" y="2515"/>
                  </a:moveTo>
                  <a:cubicBezTo>
                    <a:pt x="7927" y="2515"/>
                    <a:pt x="7927" y="2515"/>
                    <a:pt x="7926" y="2515"/>
                  </a:cubicBezTo>
                  <a:lnTo>
                    <a:pt x="7928" y="2515"/>
                  </a:lnTo>
                  <a:cubicBezTo>
                    <a:pt x="7928" y="2515"/>
                    <a:pt x="7927" y="2515"/>
                    <a:pt x="7927" y="2515"/>
                  </a:cubicBezTo>
                  <a:close/>
                  <a:moveTo>
                    <a:pt x="18679" y="1367"/>
                  </a:moveTo>
                  <a:cubicBezTo>
                    <a:pt x="19172" y="1367"/>
                    <a:pt x="19666" y="1384"/>
                    <a:pt x="20160" y="1424"/>
                  </a:cubicBezTo>
                  <a:cubicBezTo>
                    <a:pt x="21359" y="1522"/>
                    <a:pt x="22563" y="1491"/>
                    <a:pt x="23767" y="1625"/>
                  </a:cubicBezTo>
                  <a:cubicBezTo>
                    <a:pt x="23888" y="1639"/>
                    <a:pt x="24009" y="1644"/>
                    <a:pt x="24132" y="1644"/>
                  </a:cubicBezTo>
                  <a:cubicBezTo>
                    <a:pt x="24725" y="1644"/>
                    <a:pt x="25340" y="1512"/>
                    <a:pt x="25955" y="1512"/>
                  </a:cubicBezTo>
                  <a:cubicBezTo>
                    <a:pt x="26146" y="1512"/>
                    <a:pt x="26336" y="1525"/>
                    <a:pt x="26525" y="1558"/>
                  </a:cubicBezTo>
                  <a:cubicBezTo>
                    <a:pt x="26855" y="1615"/>
                    <a:pt x="27185" y="1634"/>
                    <a:pt x="27515" y="1634"/>
                  </a:cubicBezTo>
                  <a:cubicBezTo>
                    <a:pt x="28190" y="1634"/>
                    <a:pt x="28865" y="1554"/>
                    <a:pt x="29542" y="1554"/>
                  </a:cubicBezTo>
                  <a:cubicBezTo>
                    <a:pt x="29697" y="1554"/>
                    <a:pt x="29853" y="1559"/>
                    <a:pt x="30008" y="1569"/>
                  </a:cubicBezTo>
                  <a:cubicBezTo>
                    <a:pt x="30145" y="1578"/>
                    <a:pt x="30282" y="1582"/>
                    <a:pt x="30419" y="1582"/>
                  </a:cubicBezTo>
                  <a:cubicBezTo>
                    <a:pt x="30986" y="1582"/>
                    <a:pt x="31556" y="1519"/>
                    <a:pt x="32126" y="1519"/>
                  </a:cubicBezTo>
                  <a:cubicBezTo>
                    <a:pt x="32421" y="1519"/>
                    <a:pt x="32717" y="1536"/>
                    <a:pt x="33012" y="1588"/>
                  </a:cubicBezTo>
                  <a:cubicBezTo>
                    <a:pt x="33652" y="1699"/>
                    <a:pt x="34293" y="1731"/>
                    <a:pt x="34936" y="1731"/>
                  </a:cubicBezTo>
                  <a:cubicBezTo>
                    <a:pt x="35783" y="1731"/>
                    <a:pt x="36632" y="1676"/>
                    <a:pt x="37478" y="1676"/>
                  </a:cubicBezTo>
                  <a:cubicBezTo>
                    <a:pt x="37575" y="1676"/>
                    <a:pt x="37672" y="1676"/>
                    <a:pt x="37769" y="1678"/>
                  </a:cubicBezTo>
                  <a:cubicBezTo>
                    <a:pt x="38915" y="1698"/>
                    <a:pt x="40055" y="1832"/>
                    <a:pt x="41208" y="1832"/>
                  </a:cubicBezTo>
                  <a:cubicBezTo>
                    <a:pt x="41416" y="1832"/>
                    <a:pt x="41624" y="1828"/>
                    <a:pt x="41833" y="1818"/>
                  </a:cubicBezTo>
                  <a:cubicBezTo>
                    <a:pt x="41957" y="1812"/>
                    <a:pt x="42082" y="1809"/>
                    <a:pt x="42209" y="1809"/>
                  </a:cubicBezTo>
                  <a:cubicBezTo>
                    <a:pt x="43164" y="1809"/>
                    <a:pt x="44163" y="1978"/>
                    <a:pt x="45140" y="2204"/>
                  </a:cubicBezTo>
                  <a:cubicBezTo>
                    <a:pt x="45682" y="2328"/>
                    <a:pt x="46267" y="2537"/>
                    <a:pt x="46901" y="2537"/>
                  </a:cubicBezTo>
                  <a:cubicBezTo>
                    <a:pt x="47113" y="2537"/>
                    <a:pt x="47331" y="2513"/>
                    <a:pt x="47554" y="2456"/>
                  </a:cubicBezTo>
                  <a:cubicBezTo>
                    <a:pt x="47795" y="2393"/>
                    <a:pt x="48049" y="2367"/>
                    <a:pt x="48309" y="2367"/>
                  </a:cubicBezTo>
                  <a:cubicBezTo>
                    <a:pt x="48905" y="2367"/>
                    <a:pt x="49534" y="2503"/>
                    <a:pt x="50112" y="2644"/>
                  </a:cubicBezTo>
                  <a:cubicBezTo>
                    <a:pt x="50820" y="2817"/>
                    <a:pt x="51532" y="2901"/>
                    <a:pt x="52232" y="3048"/>
                  </a:cubicBezTo>
                  <a:cubicBezTo>
                    <a:pt x="52898" y="3188"/>
                    <a:pt x="53725" y="5119"/>
                    <a:pt x="53652" y="5887"/>
                  </a:cubicBezTo>
                  <a:cubicBezTo>
                    <a:pt x="53486" y="7653"/>
                    <a:pt x="53354" y="9425"/>
                    <a:pt x="53150" y="11187"/>
                  </a:cubicBezTo>
                  <a:cubicBezTo>
                    <a:pt x="52952" y="12894"/>
                    <a:pt x="52174" y="14344"/>
                    <a:pt x="51042" y="15571"/>
                  </a:cubicBezTo>
                  <a:cubicBezTo>
                    <a:pt x="50751" y="15888"/>
                    <a:pt x="50197" y="15821"/>
                    <a:pt x="49774" y="15975"/>
                  </a:cubicBezTo>
                  <a:cubicBezTo>
                    <a:pt x="47606" y="16767"/>
                    <a:pt x="45275" y="16647"/>
                    <a:pt x="43026" y="16982"/>
                  </a:cubicBezTo>
                  <a:cubicBezTo>
                    <a:pt x="41626" y="17189"/>
                    <a:pt x="40234" y="17116"/>
                    <a:pt x="38851" y="17222"/>
                  </a:cubicBezTo>
                  <a:cubicBezTo>
                    <a:pt x="38395" y="17255"/>
                    <a:pt x="37883" y="17422"/>
                    <a:pt x="37377" y="17422"/>
                  </a:cubicBezTo>
                  <a:cubicBezTo>
                    <a:pt x="37044" y="17422"/>
                    <a:pt x="36714" y="17350"/>
                    <a:pt x="36404" y="17120"/>
                  </a:cubicBezTo>
                  <a:cubicBezTo>
                    <a:pt x="36371" y="17096"/>
                    <a:pt x="36319" y="17082"/>
                    <a:pt x="36271" y="17082"/>
                  </a:cubicBezTo>
                  <a:cubicBezTo>
                    <a:pt x="36248" y="17082"/>
                    <a:pt x="36227" y="17085"/>
                    <a:pt x="36209" y="17092"/>
                  </a:cubicBezTo>
                  <a:cubicBezTo>
                    <a:pt x="35582" y="17352"/>
                    <a:pt x="34940" y="17416"/>
                    <a:pt x="34294" y="17416"/>
                  </a:cubicBezTo>
                  <a:cubicBezTo>
                    <a:pt x="33676" y="17416"/>
                    <a:pt x="33054" y="17358"/>
                    <a:pt x="32439" y="17358"/>
                  </a:cubicBezTo>
                  <a:cubicBezTo>
                    <a:pt x="32291" y="17358"/>
                    <a:pt x="32143" y="17361"/>
                    <a:pt x="31995" y="17369"/>
                  </a:cubicBezTo>
                  <a:cubicBezTo>
                    <a:pt x="31820" y="17379"/>
                    <a:pt x="31644" y="17384"/>
                    <a:pt x="31468" y="17384"/>
                  </a:cubicBezTo>
                  <a:cubicBezTo>
                    <a:pt x="30490" y="17384"/>
                    <a:pt x="29488" y="17251"/>
                    <a:pt x="28498" y="17217"/>
                  </a:cubicBezTo>
                  <a:cubicBezTo>
                    <a:pt x="27243" y="17173"/>
                    <a:pt x="25987" y="17138"/>
                    <a:pt x="24733" y="17078"/>
                  </a:cubicBezTo>
                  <a:cubicBezTo>
                    <a:pt x="24460" y="17066"/>
                    <a:pt x="24187" y="17060"/>
                    <a:pt x="23913" y="17060"/>
                  </a:cubicBezTo>
                  <a:cubicBezTo>
                    <a:pt x="23079" y="17060"/>
                    <a:pt x="22244" y="17109"/>
                    <a:pt x="21425" y="17147"/>
                  </a:cubicBezTo>
                  <a:cubicBezTo>
                    <a:pt x="21323" y="17151"/>
                    <a:pt x="21222" y="17153"/>
                    <a:pt x="21121" y="17153"/>
                  </a:cubicBezTo>
                  <a:cubicBezTo>
                    <a:pt x="20449" y="17153"/>
                    <a:pt x="19781" y="17068"/>
                    <a:pt x="19108" y="17068"/>
                  </a:cubicBezTo>
                  <a:cubicBezTo>
                    <a:pt x="18789" y="17068"/>
                    <a:pt x="18469" y="17087"/>
                    <a:pt x="18147" y="17144"/>
                  </a:cubicBezTo>
                  <a:cubicBezTo>
                    <a:pt x="17726" y="17218"/>
                    <a:pt x="17296" y="17240"/>
                    <a:pt x="16863" y="17240"/>
                  </a:cubicBezTo>
                  <a:cubicBezTo>
                    <a:pt x="16333" y="17240"/>
                    <a:pt x="15797" y="17207"/>
                    <a:pt x="15269" y="17192"/>
                  </a:cubicBezTo>
                  <a:cubicBezTo>
                    <a:pt x="14023" y="17158"/>
                    <a:pt x="12778" y="17078"/>
                    <a:pt x="11534" y="17013"/>
                  </a:cubicBezTo>
                  <a:cubicBezTo>
                    <a:pt x="10132" y="16940"/>
                    <a:pt x="8723" y="16941"/>
                    <a:pt x="7337" y="16750"/>
                  </a:cubicBezTo>
                  <a:cubicBezTo>
                    <a:pt x="6873" y="16685"/>
                    <a:pt x="6381" y="16634"/>
                    <a:pt x="5929" y="16634"/>
                  </a:cubicBezTo>
                  <a:cubicBezTo>
                    <a:pt x="5762" y="16634"/>
                    <a:pt x="5601" y="16641"/>
                    <a:pt x="5448" y="16657"/>
                  </a:cubicBezTo>
                  <a:cubicBezTo>
                    <a:pt x="5361" y="16666"/>
                    <a:pt x="5277" y="16670"/>
                    <a:pt x="5195" y="16670"/>
                  </a:cubicBezTo>
                  <a:cubicBezTo>
                    <a:pt x="4049" y="16670"/>
                    <a:pt x="3344" y="15825"/>
                    <a:pt x="2443" y="15373"/>
                  </a:cubicBezTo>
                  <a:cubicBezTo>
                    <a:pt x="2140" y="15223"/>
                    <a:pt x="2202" y="14661"/>
                    <a:pt x="2152" y="14344"/>
                  </a:cubicBezTo>
                  <a:cubicBezTo>
                    <a:pt x="1763" y="11855"/>
                    <a:pt x="1449" y="9345"/>
                    <a:pt x="1608" y="6819"/>
                  </a:cubicBezTo>
                  <a:cubicBezTo>
                    <a:pt x="1743" y="4634"/>
                    <a:pt x="2138" y="4469"/>
                    <a:pt x="3748" y="3694"/>
                  </a:cubicBezTo>
                  <a:cubicBezTo>
                    <a:pt x="4916" y="3131"/>
                    <a:pt x="6259" y="3212"/>
                    <a:pt x="7331" y="2437"/>
                  </a:cubicBezTo>
                  <a:cubicBezTo>
                    <a:pt x="7378" y="2403"/>
                    <a:pt x="7423" y="2390"/>
                    <a:pt x="7470" y="2390"/>
                  </a:cubicBezTo>
                  <a:cubicBezTo>
                    <a:pt x="7591" y="2390"/>
                    <a:pt x="7724" y="2476"/>
                    <a:pt x="7927" y="2515"/>
                  </a:cubicBezTo>
                  <a:lnTo>
                    <a:pt x="7927" y="2515"/>
                  </a:lnTo>
                  <a:cubicBezTo>
                    <a:pt x="8470" y="2253"/>
                    <a:pt x="9213" y="2067"/>
                    <a:pt x="9852" y="1997"/>
                  </a:cubicBezTo>
                  <a:cubicBezTo>
                    <a:pt x="10776" y="1893"/>
                    <a:pt x="11742" y="1824"/>
                    <a:pt x="12691" y="1767"/>
                  </a:cubicBezTo>
                  <a:cubicBezTo>
                    <a:pt x="14687" y="1644"/>
                    <a:pt x="16681" y="1367"/>
                    <a:pt x="18679" y="1367"/>
                  </a:cubicBezTo>
                  <a:close/>
                  <a:moveTo>
                    <a:pt x="18263" y="1"/>
                  </a:moveTo>
                  <a:cubicBezTo>
                    <a:pt x="17272" y="1"/>
                    <a:pt x="16290" y="2"/>
                    <a:pt x="15334" y="2"/>
                  </a:cubicBezTo>
                  <a:cubicBezTo>
                    <a:pt x="13916" y="405"/>
                    <a:pt x="12540" y="284"/>
                    <a:pt x="11190" y="592"/>
                  </a:cubicBezTo>
                  <a:cubicBezTo>
                    <a:pt x="9924" y="881"/>
                    <a:pt x="8532" y="744"/>
                    <a:pt x="7343" y="1202"/>
                  </a:cubicBezTo>
                  <a:cubicBezTo>
                    <a:pt x="5660" y="1849"/>
                    <a:pt x="3851" y="2085"/>
                    <a:pt x="2261" y="3086"/>
                  </a:cubicBezTo>
                  <a:cubicBezTo>
                    <a:pt x="1069" y="3835"/>
                    <a:pt x="161" y="4783"/>
                    <a:pt x="200" y="6130"/>
                  </a:cubicBezTo>
                  <a:cubicBezTo>
                    <a:pt x="239" y="7496"/>
                    <a:pt x="1" y="8876"/>
                    <a:pt x="211" y="10204"/>
                  </a:cubicBezTo>
                  <a:cubicBezTo>
                    <a:pt x="523" y="12183"/>
                    <a:pt x="655" y="14230"/>
                    <a:pt x="1632" y="16044"/>
                  </a:cubicBezTo>
                  <a:cubicBezTo>
                    <a:pt x="1984" y="16697"/>
                    <a:pt x="2418" y="17474"/>
                    <a:pt x="3113" y="17533"/>
                  </a:cubicBezTo>
                  <a:cubicBezTo>
                    <a:pt x="4185" y="17621"/>
                    <a:pt x="5137" y="18280"/>
                    <a:pt x="6231" y="18280"/>
                  </a:cubicBezTo>
                  <a:cubicBezTo>
                    <a:pt x="6441" y="18280"/>
                    <a:pt x="6657" y="18256"/>
                    <a:pt x="6880" y="18198"/>
                  </a:cubicBezTo>
                  <a:cubicBezTo>
                    <a:pt x="7098" y="18142"/>
                    <a:pt x="7328" y="18120"/>
                    <a:pt x="7563" y="18120"/>
                  </a:cubicBezTo>
                  <a:cubicBezTo>
                    <a:pt x="8056" y="18120"/>
                    <a:pt x="8571" y="18219"/>
                    <a:pt x="9053" y="18314"/>
                  </a:cubicBezTo>
                  <a:cubicBezTo>
                    <a:pt x="10462" y="18585"/>
                    <a:pt x="11892" y="18721"/>
                    <a:pt x="13325" y="18721"/>
                  </a:cubicBezTo>
                  <a:cubicBezTo>
                    <a:pt x="13722" y="18721"/>
                    <a:pt x="14119" y="18711"/>
                    <a:pt x="14516" y="18690"/>
                  </a:cubicBezTo>
                  <a:cubicBezTo>
                    <a:pt x="15240" y="18652"/>
                    <a:pt x="15964" y="18640"/>
                    <a:pt x="16687" y="18640"/>
                  </a:cubicBezTo>
                  <a:cubicBezTo>
                    <a:pt x="18012" y="18640"/>
                    <a:pt x="19337" y="18681"/>
                    <a:pt x="20661" y="18681"/>
                  </a:cubicBezTo>
                  <a:cubicBezTo>
                    <a:pt x="21237" y="18681"/>
                    <a:pt x="21813" y="18673"/>
                    <a:pt x="22389" y="18651"/>
                  </a:cubicBezTo>
                  <a:cubicBezTo>
                    <a:pt x="23101" y="18624"/>
                    <a:pt x="23815" y="18612"/>
                    <a:pt x="24530" y="18612"/>
                  </a:cubicBezTo>
                  <a:cubicBezTo>
                    <a:pt x="26934" y="18612"/>
                    <a:pt x="29353" y="18743"/>
                    <a:pt x="31759" y="18842"/>
                  </a:cubicBezTo>
                  <a:cubicBezTo>
                    <a:pt x="32388" y="18869"/>
                    <a:pt x="33017" y="18878"/>
                    <a:pt x="33646" y="18878"/>
                  </a:cubicBezTo>
                  <a:cubicBezTo>
                    <a:pt x="34650" y="18878"/>
                    <a:pt x="35653" y="18855"/>
                    <a:pt x="36654" y="18846"/>
                  </a:cubicBezTo>
                  <a:cubicBezTo>
                    <a:pt x="38471" y="18828"/>
                    <a:pt x="40293" y="18740"/>
                    <a:pt x="42111" y="18615"/>
                  </a:cubicBezTo>
                  <a:cubicBezTo>
                    <a:pt x="44681" y="18440"/>
                    <a:pt x="47237" y="18303"/>
                    <a:pt x="49720" y="17519"/>
                  </a:cubicBezTo>
                  <a:cubicBezTo>
                    <a:pt x="50569" y="17250"/>
                    <a:pt x="51392" y="17248"/>
                    <a:pt x="52173" y="16459"/>
                  </a:cubicBezTo>
                  <a:cubicBezTo>
                    <a:pt x="53780" y="14837"/>
                    <a:pt x="54514" y="12937"/>
                    <a:pt x="54746" y="10738"/>
                  </a:cubicBezTo>
                  <a:cubicBezTo>
                    <a:pt x="54821" y="10049"/>
                    <a:pt x="54892" y="9361"/>
                    <a:pt x="54839" y="8652"/>
                  </a:cubicBezTo>
                  <a:cubicBezTo>
                    <a:pt x="54698" y="6777"/>
                    <a:pt x="55174" y="4910"/>
                    <a:pt x="54018" y="3064"/>
                  </a:cubicBezTo>
                  <a:cubicBezTo>
                    <a:pt x="53358" y="2009"/>
                    <a:pt x="52542" y="1426"/>
                    <a:pt x="51627" y="1191"/>
                  </a:cubicBezTo>
                  <a:cubicBezTo>
                    <a:pt x="50043" y="785"/>
                    <a:pt x="48369" y="601"/>
                    <a:pt x="46732" y="601"/>
                  </a:cubicBezTo>
                  <a:cubicBezTo>
                    <a:pt x="46712" y="601"/>
                    <a:pt x="46691" y="601"/>
                    <a:pt x="46671" y="601"/>
                  </a:cubicBezTo>
                  <a:cubicBezTo>
                    <a:pt x="46645" y="601"/>
                    <a:pt x="46619" y="602"/>
                    <a:pt x="46594" y="602"/>
                  </a:cubicBezTo>
                  <a:cubicBezTo>
                    <a:pt x="44033" y="602"/>
                    <a:pt x="41512" y="105"/>
                    <a:pt x="38953" y="105"/>
                  </a:cubicBezTo>
                  <a:cubicBezTo>
                    <a:pt x="38766" y="105"/>
                    <a:pt x="38580" y="107"/>
                    <a:pt x="38393" y="113"/>
                  </a:cubicBezTo>
                  <a:cubicBezTo>
                    <a:pt x="37733" y="133"/>
                    <a:pt x="37072" y="141"/>
                    <a:pt x="36411" y="141"/>
                  </a:cubicBezTo>
                  <a:cubicBezTo>
                    <a:pt x="34487" y="141"/>
                    <a:pt x="32560" y="75"/>
                    <a:pt x="30635" y="60"/>
                  </a:cubicBezTo>
                  <a:cubicBezTo>
                    <a:pt x="28738" y="48"/>
                    <a:pt x="26840" y="51"/>
                    <a:pt x="24942" y="41"/>
                  </a:cubicBezTo>
                  <a:cubicBezTo>
                    <a:pt x="23380" y="34"/>
                    <a:pt x="21818" y="10"/>
                    <a:pt x="20256" y="4"/>
                  </a:cubicBezTo>
                  <a:cubicBezTo>
                    <a:pt x="19590" y="2"/>
                    <a:pt x="18925" y="1"/>
                    <a:pt x="182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925;p33">
            <a:extLst>
              <a:ext uri="{FF2B5EF4-FFF2-40B4-BE49-F238E27FC236}">
                <a16:creationId xmlns:a16="http://schemas.microsoft.com/office/drawing/2014/main" id="{75499A38-EEF6-A73E-86E9-8A6EF6F5E7FD}"/>
              </a:ext>
            </a:extLst>
          </p:cNvPr>
          <p:cNvGrpSpPr/>
          <p:nvPr/>
        </p:nvGrpSpPr>
        <p:grpSpPr>
          <a:xfrm>
            <a:off x="7352443" y="2730799"/>
            <a:ext cx="328900" cy="519635"/>
            <a:chOff x="5514332" y="2048099"/>
            <a:chExt cx="246675" cy="389726"/>
          </a:xfrm>
        </p:grpSpPr>
        <p:sp>
          <p:nvSpPr>
            <p:cNvPr id="25" name="Google Shape;926;p33">
              <a:extLst>
                <a:ext uri="{FF2B5EF4-FFF2-40B4-BE49-F238E27FC236}">
                  <a16:creationId xmlns:a16="http://schemas.microsoft.com/office/drawing/2014/main" id="{BC558A09-7F3A-7CA1-3A44-D5EAB731DAF3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927;p33">
              <a:extLst>
                <a:ext uri="{FF2B5EF4-FFF2-40B4-BE49-F238E27FC236}">
                  <a16:creationId xmlns:a16="http://schemas.microsoft.com/office/drawing/2014/main" id="{4E53A3D1-ADC0-096C-D274-CA8943398BCD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oogle Shape;928;p33">
            <a:extLst>
              <a:ext uri="{FF2B5EF4-FFF2-40B4-BE49-F238E27FC236}">
                <a16:creationId xmlns:a16="http://schemas.microsoft.com/office/drawing/2014/main" id="{CC22CF96-9673-D15A-B430-821634CAEDAD}"/>
              </a:ext>
            </a:extLst>
          </p:cNvPr>
          <p:cNvGrpSpPr/>
          <p:nvPr/>
        </p:nvGrpSpPr>
        <p:grpSpPr>
          <a:xfrm>
            <a:off x="6946034" y="3250851"/>
            <a:ext cx="1196505" cy="1236395"/>
            <a:chOff x="5209525" y="2438138"/>
            <a:chExt cx="897379" cy="927296"/>
          </a:xfrm>
        </p:grpSpPr>
        <p:grpSp>
          <p:nvGrpSpPr>
            <p:cNvPr id="28" name="Google Shape;929;p33">
              <a:extLst>
                <a:ext uri="{FF2B5EF4-FFF2-40B4-BE49-F238E27FC236}">
                  <a16:creationId xmlns:a16="http://schemas.microsoft.com/office/drawing/2014/main" id="{E885BB32-C6EC-FB97-B40A-CEA0DC6064EF}"/>
                </a:ext>
              </a:extLst>
            </p:cNvPr>
            <p:cNvGrpSpPr/>
            <p:nvPr/>
          </p:nvGrpSpPr>
          <p:grpSpPr>
            <a:xfrm>
              <a:off x="5209525" y="2438138"/>
              <a:ext cx="897379" cy="927296"/>
              <a:chOff x="5083291" y="2437467"/>
              <a:chExt cx="897379" cy="927296"/>
            </a:xfrm>
          </p:grpSpPr>
          <p:sp>
            <p:nvSpPr>
              <p:cNvPr id="42" name="Google Shape;930;p33">
                <a:extLst>
                  <a:ext uri="{FF2B5EF4-FFF2-40B4-BE49-F238E27FC236}">
                    <a16:creationId xmlns:a16="http://schemas.microsoft.com/office/drawing/2014/main" id="{46AF6FE9-275F-73DD-896E-8A157D1CB841}"/>
                  </a:ext>
                </a:extLst>
              </p:cNvPr>
              <p:cNvSpPr/>
              <p:nvPr/>
            </p:nvSpPr>
            <p:spPr>
              <a:xfrm>
                <a:off x="5083291" y="2437467"/>
                <a:ext cx="897379" cy="927296"/>
              </a:xfrm>
              <a:custGeom>
                <a:avLst/>
                <a:gdLst/>
                <a:ahLst/>
                <a:cxnLst/>
                <a:rect l="l" t="t" r="r" b="b"/>
                <a:pathLst>
                  <a:path w="71150" h="73522" extrusionOk="0">
                    <a:moveTo>
                      <a:pt x="19571" y="0"/>
                    </a:moveTo>
                    <a:cubicBezTo>
                      <a:pt x="19255" y="0"/>
                      <a:pt x="18863" y="173"/>
                      <a:pt x="18327" y="507"/>
                    </a:cubicBezTo>
                    <a:cubicBezTo>
                      <a:pt x="17149" y="1239"/>
                      <a:pt x="15989" y="1995"/>
                      <a:pt x="14892" y="2834"/>
                    </a:cubicBezTo>
                    <a:cubicBezTo>
                      <a:pt x="13889" y="3599"/>
                      <a:pt x="12856" y="4393"/>
                      <a:pt x="12075" y="5365"/>
                    </a:cubicBezTo>
                    <a:cubicBezTo>
                      <a:pt x="11398" y="6210"/>
                      <a:pt x="10670" y="7029"/>
                      <a:pt x="10009" y="7893"/>
                    </a:cubicBezTo>
                    <a:cubicBezTo>
                      <a:pt x="9423" y="8657"/>
                      <a:pt x="8792" y="9411"/>
                      <a:pt x="8253" y="10211"/>
                    </a:cubicBezTo>
                    <a:cubicBezTo>
                      <a:pt x="7332" y="11570"/>
                      <a:pt x="6495" y="12989"/>
                      <a:pt x="5664" y="14409"/>
                    </a:cubicBezTo>
                    <a:cubicBezTo>
                      <a:pt x="5148" y="15291"/>
                      <a:pt x="4555" y="16175"/>
                      <a:pt x="4278" y="17139"/>
                    </a:cubicBezTo>
                    <a:cubicBezTo>
                      <a:pt x="4017" y="18048"/>
                      <a:pt x="3676" y="18939"/>
                      <a:pt x="3323" y="19788"/>
                    </a:cubicBezTo>
                    <a:cubicBezTo>
                      <a:pt x="2811" y="21024"/>
                      <a:pt x="2386" y="22274"/>
                      <a:pt x="1994" y="23545"/>
                    </a:cubicBezTo>
                    <a:cubicBezTo>
                      <a:pt x="1587" y="24866"/>
                      <a:pt x="1420" y="26254"/>
                      <a:pt x="1027" y="27565"/>
                    </a:cubicBezTo>
                    <a:cubicBezTo>
                      <a:pt x="708" y="28632"/>
                      <a:pt x="750" y="29726"/>
                      <a:pt x="517" y="30794"/>
                    </a:cubicBezTo>
                    <a:cubicBezTo>
                      <a:pt x="331" y="31641"/>
                      <a:pt x="345" y="32630"/>
                      <a:pt x="400" y="33565"/>
                    </a:cubicBezTo>
                    <a:cubicBezTo>
                      <a:pt x="462" y="34652"/>
                      <a:pt x="0" y="35730"/>
                      <a:pt x="247" y="36835"/>
                    </a:cubicBezTo>
                    <a:cubicBezTo>
                      <a:pt x="498" y="37958"/>
                      <a:pt x="2" y="39086"/>
                      <a:pt x="277" y="40206"/>
                    </a:cubicBezTo>
                    <a:cubicBezTo>
                      <a:pt x="439" y="40864"/>
                      <a:pt x="302" y="41542"/>
                      <a:pt x="352" y="42178"/>
                    </a:cubicBezTo>
                    <a:cubicBezTo>
                      <a:pt x="456" y="43494"/>
                      <a:pt x="784" y="44817"/>
                      <a:pt x="1207" y="46074"/>
                    </a:cubicBezTo>
                    <a:cubicBezTo>
                      <a:pt x="1397" y="46640"/>
                      <a:pt x="1343" y="47172"/>
                      <a:pt x="1424" y="47713"/>
                    </a:cubicBezTo>
                    <a:cubicBezTo>
                      <a:pt x="1609" y="48976"/>
                      <a:pt x="2167" y="50148"/>
                      <a:pt x="2626" y="51280"/>
                    </a:cubicBezTo>
                    <a:cubicBezTo>
                      <a:pt x="3174" y="52635"/>
                      <a:pt x="3640" y="54046"/>
                      <a:pt x="4238" y="55393"/>
                    </a:cubicBezTo>
                    <a:cubicBezTo>
                      <a:pt x="4883" y="56851"/>
                      <a:pt x="5677" y="58190"/>
                      <a:pt x="6571" y="59458"/>
                    </a:cubicBezTo>
                    <a:cubicBezTo>
                      <a:pt x="7265" y="60443"/>
                      <a:pt x="7980" y="61429"/>
                      <a:pt x="8733" y="62378"/>
                    </a:cubicBezTo>
                    <a:cubicBezTo>
                      <a:pt x="9132" y="62882"/>
                      <a:pt x="9514" y="63671"/>
                      <a:pt x="10012" y="63764"/>
                    </a:cubicBezTo>
                    <a:cubicBezTo>
                      <a:pt x="10984" y="63949"/>
                      <a:pt x="10728" y="65214"/>
                      <a:pt x="11641" y="65284"/>
                    </a:cubicBezTo>
                    <a:cubicBezTo>
                      <a:pt x="11618" y="65501"/>
                      <a:pt x="11674" y="65559"/>
                      <a:pt x="11760" y="65559"/>
                    </a:cubicBezTo>
                    <a:cubicBezTo>
                      <a:pt x="11861" y="65559"/>
                      <a:pt x="12004" y="65476"/>
                      <a:pt x="12106" y="65476"/>
                    </a:cubicBezTo>
                    <a:cubicBezTo>
                      <a:pt x="12161" y="65476"/>
                      <a:pt x="12204" y="65500"/>
                      <a:pt x="12223" y="65575"/>
                    </a:cubicBezTo>
                    <a:cubicBezTo>
                      <a:pt x="12448" y="66494"/>
                      <a:pt x="13361" y="66864"/>
                      <a:pt x="13984" y="67250"/>
                    </a:cubicBezTo>
                    <a:cubicBezTo>
                      <a:pt x="14450" y="67539"/>
                      <a:pt x="14747" y="68315"/>
                      <a:pt x="15419" y="68315"/>
                    </a:cubicBezTo>
                    <a:cubicBezTo>
                      <a:pt x="15527" y="68315"/>
                      <a:pt x="15644" y="68295"/>
                      <a:pt x="15773" y="68250"/>
                    </a:cubicBezTo>
                    <a:cubicBezTo>
                      <a:pt x="15777" y="68249"/>
                      <a:pt x="15781" y="68248"/>
                      <a:pt x="15786" y="68248"/>
                    </a:cubicBezTo>
                    <a:cubicBezTo>
                      <a:pt x="15852" y="68248"/>
                      <a:pt x="15883" y="68423"/>
                      <a:pt x="15841" y="68520"/>
                    </a:cubicBezTo>
                    <a:cubicBezTo>
                      <a:pt x="15743" y="68739"/>
                      <a:pt x="15878" y="68814"/>
                      <a:pt x="16046" y="68852"/>
                    </a:cubicBezTo>
                    <a:cubicBezTo>
                      <a:pt x="16756" y="69017"/>
                      <a:pt x="17257" y="69506"/>
                      <a:pt x="17773" y="69966"/>
                    </a:cubicBezTo>
                    <a:cubicBezTo>
                      <a:pt x="17877" y="70060"/>
                      <a:pt x="17969" y="70148"/>
                      <a:pt x="18100" y="70148"/>
                    </a:cubicBezTo>
                    <a:cubicBezTo>
                      <a:pt x="18128" y="70148"/>
                      <a:pt x="18157" y="70145"/>
                      <a:pt x="18188" y="70136"/>
                    </a:cubicBezTo>
                    <a:cubicBezTo>
                      <a:pt x="18256" y="70117"/>
                      <a:pt x="18319" y="70109"/>
                      <a:pt x="18380" y="70109"/>
                    </a:cubicBezTo>
                    <a:cubicBezTo>
                      <a:pt x="18660" y="70109"/>
                      <a:pt x="18879" y="70284"/>
                      <a:pt x="19125" y="70431"/>
                    </a:cubicBezTo>
                    <a:cubicBezTo>
                      <a:pt x="19696" y="70775"/>
                      <a:pt x="20281" y="71103"/>
                      <a:pt x="20887" y="71376"/>
                    </a:cubicBezTo>
                    <a:cubicBezTo>
                      <a:pt x="21460" y="71632"/>
                      <a:pt x="22109" y="71583"/>
                      <a:pt x="22692" y="71992"/>
                    </a:cubicBezTo>
                    <a:cubicBezTo>
                      <a:pt x="23025" y="72227"/>
                      <a:pt x="23660" y="72203"/>
                      <a:pt x="24136" y="72410"/>
                    </a:cubicBezTo>
                    <a:cubicBezTo>
                      <a:pt x="24181" y="72430"/>
                      <a:pt x="24228" y="72438"/>
                      <a:pt x="24277" y="72438"/>
                    </a:cubicBezTo>
                    <a:cubicBezTo>
                      <a:pt x="24496" y="72438"/>
                      <a:pt x="24746" y="72278"/>
                      <a:pt x="24969" y="72278"/>
                    </a:cubicBezTo>
                    <a:cubicBezTo>
                      <a:pt x="25127" y="72278"/>
                      <a:pt x="25271" y="72358"/>
                      <a:pt x="25380" y="72634"/>
                    </a:cubicBezTo>
                    <a:cubicBezTo>
                      <a:pt x="25518" y="72473"/>
                      <a:pt x="25647" y="72413"/>
                      <a:pt x="25771" y="72413"/>
                    </a:cubicBezTo>
                    <a:cubicBezTo>
                      <a:pt x="26120" y="72413"/>
                      <a:pt x="26429" y="72889"/>
                      <a:pt x="26779" y="72889"/>
                    </a:cubicBezTo>
                    <a:cubicBezTo>
                      <a:pt x="26869" y="72889"/>
                      <a:pt x="26962" y="72858"/>
                      <a:pt x="27059" y="72779"/>
                    </a:cubicBezTo>
                    <a:cubicBezTo>
                      <a:pt x="28017" y="73303"/>
                      <a:pt x="29117" y="73239"/>
                      <a:pt x="30132" y="73339"/>
                    </a:cubicBezTo>
                    <a:cubicBezTo>
                      <a:pt x="31654" y="73488"/>
                      <a:pt x="33203" y="73381"/>
                      <a:pt x="34745" y="73493"/>
                    </a:cubicBezTo>
                    <a:cubicBezTo>
                      <a:pt x="35021" y="73513"/>
                      <a:pt x="35296" y="73521"/>
                      <a:pt x="35571" y="73521"/>
                    </a:cubicBezTo>
                    <a:cubicBezTo>
                      <a:pt x="37230" y="73521"/>
                      <a:pt x="38876" y="73197"/>
                      <a:pt x="40513" y="72964"/>
                    </a:cubicBezTo>
                    <a:cubicBezTo>
                      <a:pt x="40798" y="72923"/>
                      <a:pt x="41182" y="72965"/>
                      <a:pt x="41499" y="72802"/>
                    </a:cubicBezTo>
                    <a:cubicBezTo>
                      <a:pt x="42806" y="72135"/>
                      <a:pt x="44309" y="72146"/>
                      <a:pt x="45662" y="71598"/>
                    </a:cubicBezTo>
                    <a:cubicBezTo>
                      <a:pt x="46792" y="71142"/>
                      <a:pt x="48000" y="70898"/>
                      <a:pt x="49164" y="70525"/>
                    </a:cubicBezTo>
                    <a:cubicBezTo>
                      <a:pt x="50167" y="70201"/>
                      <a:pt x="51051" y="69626"/>
                      <a:pt x="52015" y="69288"/>
                    </a:cubicBezTo>
                    <a:cubicBezTo>
                      <a:pt x="53030" y="68932"/>
                      <a:pt x="53975" y="68428"/>
                      <a:pt x="54829" y="67877"/>
                    </a:cubicBezTo>
                    <a:cubicBezTo>
                      <a:pt x="56878" y="66556"/>
                      <a:pt x="58832" y="65060"/>
                      <a:pt x="60489" y="63244"/>
                    </a:cubicBezTo>
                    <a:cubicBezTo>
                      <a:pt x="61481" y="62160"/>
                      <a:pt x="62346" y="60961"/>
                      <a:pt x="63317" y="59856"/>
                    </a:cubicBezTo>
                    <a:cubicBezTo>
                      <a:pt x="64123" y="58937"/>
                      <a:pt x="64891" y="57980"/>
                      <a:pt x="65431" y="56902"/>
                    </a:cubicBezTo>
                    <a:cubicBezTo>
                      <a:pt x="65706" y="56350"/>
                      <a:pt x="66114" y="55888"/>
                      <a:pt x="66358" y="55305"/>
                    </a:cubicBezTo>
                    <a:cubicBezTo>
                      <a:pt x="66595" y="54742"/>
                      <a:pt x="66654" y="54001"/>
                      <a:pt x="67222" y="53649"/>
                    </a:cubicBezTo>
                    <a:cubicBezTo>
                      <a:pt x="67656" y="53379"/>
                      <a:pt x="67640" y="52940"/>
                      <a:pt x="67772" y="52593"/>
                    </a:cubicBezTo>
                    <a:cubicBezTo>
                      <a:pt x="68105" y="51711"/>
                      <a:pt x="68436" y="50821"/>
                      <a:pt x="68727" y="49922"/>
                    </a:cubicBezTo>
                    <a:cubicBezTo>
                      <a:pt x="68978" y="49157"/>
                      <a:pt x="69398" y="48426"/>
                      <a:pt x="69529" y="47603"/>
                    </a:cubicBezTo>
                    <a:cubicBezTo>
                      <a:pt x="69625" y="47002"/>
                      <a:pt x="70232" y="46517"/>
                      <a:pt x="69924" y="45828"/>
                    </a:cubicBezTo>
                    <a:cubicBezTo>
                      <a:pt x="69917" y="45815"/>
                      <a:pt x="69945" y="45772"/>
                      <a:pt x="69964" y="45767"/>
                    </a:cubicBezTo>
                    <a:cubicBezTo>
                      <a:pt x="70583" y="45585"/>
                      <a:pt x="70414" y="45024"/>
                      <a:pt x="70428" y="44635"/>
                    </a:cubicBezTo>
                    <a:cubicBezTo>
                      <a:pt x="70463" y="43603"/>
                      <a:pt x="70507" y="42538"/>
                      <a:pt x="70680" y="41562"/>
                    </a:cubicBezTo>
                    <a:cubicBezTo>
                      <a:pt x="70866" y="40511"/>
                      <a:pt x="70770" y="39451"/>
                      <a:pt x="70978" y="38398"/>
                    </a:cubicBezTo>
                    <a:cubicBezTo>
                      <a:pt x="71149" y="37541"/>
                      <a:pt x="70703" y="36564"/>
                      <a:pt x="70843" y="35472"/>
                    </a:cubicBezTo>
                    <a:cubicBezTo>
                      <a:pt x="70678" y="34643"/>
                      <a:pt x="70481" y="33685"/>
                      <a:pt x="70297" y="32725"/>
                    </a:cubicBezTo>
                    <a:cubicBezTo>
                      <a:pt x="70207" y="32243"/>
                      <a:pt x="70040" y="31784"/>
                      <a:pt x="69978" y="31289"/>
                    </a:cubicBezTo>
                    <a:cubicBezTo>
                      <a:pt x="69872" y="30440"/>
                      <a:pt x="69686" y="29595"/>
                      <a:pt x="69473" y="28766"/>
                    </a:cubicBezTo>
                    <a:cubicBezTo>
                      <a:pt x="69256" y="27932"/>
                      <a:pt x="68950" y="27122"/>
                      <a:pt x="68709" y="26294"/>
                    </a:cubicBezTo>
                    <a:cubicBezTo>
                      <a:pt x="68570" y="25818"/>
                      <a:pt x="68531" y="25309"/>
                      <a:pt x="68239" y="24888"/>
                    </a:cubicBezTo>
                    <a:cubicBezTo>
                      <a:pt x="67635" y="24015"/>
                      <a:pt x="67399" y="22970"/>
                      <a:pt x="66826" y="22064"/>
                    </a:cubicBezTo>
                    <a:cubicBezTo>
                      <a:pt x="66108" y="20927"/>
                      <a:pt x="65594" y="19672"/>
                      <a:pt x="64781" y="18564"/>
                    </a:cubicBezTo>
                    <a:cubicBezTo>
                      <a:pt x="63832" y="17276"/>
                      <a:pt x="62923" y="15937"/>
                      <a:pt x="61845" y="14779"/>
                    </a:cubicBezTo>
                    <a:cubicBezTo>
                      <a:pt x="60996" y="13869"/>
                      <a:pt x="59949" y="13112"/>
                      <a:pt x="59059" y="12208"/>
                    </a:cubicBezTo>
                    <a:cubicBezTo>
                      <a:pt x="59027" y="12171"/>
                      <a:pt x="58985" y="12143"/>
                      <a:pt x="58938" y="12126"/>
                    </a:cubicBezTo>
                    <a:cubicBezTo>
                      <a:pt x="58191" y="11906"/>
                      <a:pt x="57549" y="11424"/>
                      <a:pt x="57021" y="10939"/>
                    </a:cubicBezTo>
                    <a:cubicBezTo>
                      <a:pt x="56076" y="10067"/>
                      <a:pt x="54873" y="9694"/>
                      <a:pt x="53851" y="8986"/>
                    </a:cubicBezTo>
                    <a:cubicBezTo>
                      <a:pt x="52675" y="8173"/>
                      <a:pt x="51252" y="7857"/>
                      <a:pt x="49926" y="7344"/>
                    </a:cubicBezTo>
                    <a:cubicBezTo>
                      <a:pt x="47840" y="6535"/>
                      <a:pt x="45724" y="6073"/>
                      <a:pt x="43517" y="5965"/>
                    </a:cubicBezTo>
                    <a:cubicBezTo>
                      <a:pt x="41526" y="5869"/>
                      <a:pt x="39530" y="5874"/>
                      <a:pt x="37542" y="5752"/>
                    </a:cubicBezTo>
                    <a:cubicBezTo>
                      <a:pt x="37177" y="5730"/>
                      <a:pt x="36813" y="5720"/>
                      <a:pt x="36450" y="5720"/>
                    </a:cubicBezTo>
                    <a:cubicBezTo>
                      <a:pt x="34722" y="5720"/>
                      <a:pt x="33009" y="5947"/>
                      <a:pt x="31309" y="6169"/>
                    </a:cubicBezTo>
                    <a:cubicBezTo>
                      <a:pt x="29510" y="6404"/>
                      <a:pt x="27799" y="7095"/>
                      <a:pt x="26119" y="7837"/>
                    </a:cubicBezTo>
                    <a:cubicBezTo>
                      <a:pt x="25340" y="8181"/>
                      <a:pt x="24577" y="8593"/>
                      <a:pt x="23754" y="8848"/>
                    </a:cubicBezTo>
                    <a:cubicBezTo>
                      <a:pt x="23648" y="8881"/>
                      <a:pt x="23561" y="8901"/>
                      <a:pt x="23488" y="8901"/>
                    </a:cubicBezTo>
                    <a:cubicBezTo>
                      <a:pt x="23334" y="8901"/>
                      <a:pt x="23237" y="8812"/>
                      <a:pt x="23138" y="8559"/>
                    </a:cubicBezTo>
                    <a:cubicBezTo>
                      <a:pt x="22683" y="7387"/>
                      <a:pt x="22521" y="6119"/>
                      <a:pt x="22034" y="4978"/>
                    </a:cubicBezTo>
                    <a:cubicBezTo>
                      <a:pt x="21524" y="3783"/>
                      <a:pt x="21251" y="2520"/>
                      <a:pt x="20747" y="1320"/>
                    </a:cubicBezTo>
                    <a:cubicBezTo>
                      <a:pt x="20372" y="424"/>
                      <a:pt x="20066" y="0"/>
                      <a:pt x="19571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931;p33">
                <a:extLst>
                  <a:ext uri="{FF2B5EF4-FFF2-40B4-BE49-F238E27FC236}">
                    <a16:creationId xmlns:a16="http://schemas.microsoft.com/office/drawing/2014/main" id="{4B531B72-405F-FF37-621F-6F2C2DCA8CA7}"/>
                  </a:ext>
                </a:extLst>
              </p:cNvPr>
              <p:cNvSpPr/>
              <p:nvPr/>
            </p:nvSpPr>
            <p:spPr>
              <a:xfrm>
                <a:off x="5083291" y="2437467"/>
                <a:ext cx="897379" cy="927296"/>
              </a:xfrm>
              <a:custGeom>
                <a:avLst/>
                <a:gdLst/>
                <a:ahLst/>
                <a:cxnLst/>
                <a:rect l="l" t="t" r="r" b="b"/>
                <a:pathLst>
                  <a:path w="71150" h="73522" extrusionOk="0">
                    <a:moveTo>
                      <a:pt x="19242" y="1689"/>
                    </a:moveTo>
                    <a:cubicBezTo>
                      <a:pt x="19738" y="3137"/>
                      <a:pt x="20271" y="4561"/>
                      <a:pt x="20654" y="6045"/>
                    </a:cubicBezTo>
                    <a:cubicBezTo>
                      <a:pt x="20853" y="6822"/>
                      <a:pt x="21020" y="7650"/>
                      <a:pt x="21315" y="8364"/>
                    </a:cubicBezTo>
                    <a:cubicBezTo>
                      <a:pt x="21645" y="9161"/>
                      <a:pt x="21749" y="10075"/>
                      <a:pt x="22325" y="10771"/>
                    </a:cubicBezTo>
                    <a:cubicBezTo>
                      <a:pt x="22472" y="10949"/>
                      <a:pt x="22580" y="11090"/>
                      <a:pt x="22755" y="11090"/>
                    </a:cubicBezTo>
                    <a:cubicBezTo>
                      <a:pt x="22861" y="11090"/>
                      <a:pt x="22992" y="11038"/>
                      <a:pt x="23171" y="10914"/>
                    </a:cubicBezTo>
                    <a:cubicBezTo>
                      <a:pt x="23660" y="10576"/>
                      <a:pt x="24335" y="10097"/>
                      <a:pt x="24764" y="10080"/>
                    </a:cubicBezTo>
                    <a:cubicBezTo>
                      <a:pt x="25582" y="10047"/>
                      <a:pt x="26082" y="9464"/>
                      <a:pt x="26785" y="9353"/>
                    </a:cubicBezTo>
                    <a:cubicBezTo>
                      <a:pt x="27561" y="9232"/>
                      <a:pt x="28194" y="8708"/>
                      <a:pt x="28946" y="8573"/>
                    </a:cubicBezTo>
                    <a:cubicBezTo>
                      <a:pt x="29723" y="8433"/>
                      <a:pt x="30503" y="8230"/>
                      <a:pt x="31248" y="8030"/>
                    </a:cubicBezTo>
                    <a:cubicBezTo>
                      <a:pt x="32088" y="7804"/>
                      <a:pt x="32926" y="7714"/>
                      <a:pt x="33759" y="7667"/>
                    </a:cubicBezTo>
                    <a:cubicBezTo>
                      <a:pt x="34651" y="7616"/>
                      <a:pt x="35552" y="7446"/>
                      <a:pt x="36443" y="7446"/>
                    </a:cubicBezTo>
                    <a:cubicBezTo>
                      <a:pt x="36799" y="7446"/>
                      <a:pt x="37153" y="7474"/>
                      <a:pt x="37505" y="7546"/>
                    </a:cubicBezTo>
                    <a:cubicBezTo>
                      <a:pt x="37586" y="7562"/>
                      <a:pt x="37664" y="7569"/>
                      <a:pt x="37739" y="7569"/>
                    </a:cubicBezTo>
                    <a:cubicBezTo>
                      <a:pt x="38074" y="7569"/>
                      <a:pt x="38360" y="7436"/>
                      <a:pt x="38697" y="7436"/>
                    </a:cubicBezTo>
                    <a:cubicBezTo>
                      <a:pt x="38761" y="7436"/>
                      <a:pt x="38827" y="7441"/>
                      <a:pt x="38895" y="7453"/>
                    </a:cubicBezTo>
                    <a:cubicBezTo>
                      <a:pt x="39361" y="7530"/>
                      <a:pt x="39831" y="7552"/>
                      <a:pt x="40303" y="7552"/>
                    </a:cubicBezTo>
                    <a:cubicBezTo>
                      <a:pt x="40907" y="7552"/>
                      <a:pt x="41515" y="7516"/>
                      <a:pt x="42122" y="7516"/>
                    </a:cubicBezTo>
                    <a:cubicBezTo>
                      <a:pt x="42591" y="7516"/>
                      <a:pt x="43059" y="7538"/>
                      <a:pt x="43525" y="7613"/>
                    </a:cubicBezTo>
                    <a:cubicBezTo>
                      <a:pt x="43631" y="7630"/>
                      <a:pt x="43707" y="7649"/>
                      <a:pt x="43792" y="7701"/>
                    </a:cubicBezTo>
                    <a:cubicBezTo>
                      <a:pt x="44352" y="8041"/>
                      <a:pt x="44905" y="8286"/>
                      <a:pt x="45564" y="8286"/>
                    </a:cubicBezTo>
                    <a:cubicBezTo>
                      <a:pt x="45706" y="8286"/>
                      <a:pt x="45853" y="8275"/>
                      <a:pt x="46006" y="8251"/>
                    </a:cubicBezTo>
                    <a:cubicBezTo>
                      <a:pt x="46061" y="8242"/>
                      <a:pt x="46117" y="8238"/>
                      <a:pt x="46174" y="8238"/>
                    </a:cubicBezTo>
                    <a:cubicBezTo>
                      <a:pt x="46645" y="8238"/>
                      <a:pt x="47160" y="8515"/>
                      <a:pt x="47594" y="8784"/>
                    </a:cubicBezTo>
                    <a:cubicBezTo>
                      <a:pt x="47734" y="8870"/>
                      <a:pt x="47878" y="8885"/>
                      <a:pt x="48025" y="8885"/>
                    </a:cubicBezTo>
                    <a:cubicBezTo>
                      <a:pt x="48098" y="8885"/>
                      <a:pt x="48173" y="8881"/>
                      <a:pt x="48247" y="8881"/>
                    </a:cubicBezTo>
                    <a:cubicBezTo>
                      <a:pt x="48361" y="8881"/>
                      <a:pt x="48477" y="8890"/>
                      <a:pt x="48591" y="8933"/>
                    </a:cubicBezTo>
                    <a:cubicBezTo>
                      <a:pt x="49556" y="9302"/>
                      <a:pt x="50547" y="9601"/>
                      <a:pt x="51535" y="9906"/>
                    </a:cubicBezTo>
                    <a:cubicBezTo>
                      <a:pt x="51703" y="9959"/>
                      <a:pt x="51805" y="9921"/>
                      <a:pt x="51899" y="10172"/>
                    </a:cubicBezTo>
                    <a:cubicBezTo>
                      <a:pt x="51985" y="10404"/>
                      <a:pt x="52178" y="10478"/>
                      <a:pt x="52397" y="10478"/>
                    </a:cubicBezTo>
                    <a:cubicBezTo>
                      <a:pt x="52535" y="10478"/>
                      <a:pt x="52683" y="10449"/>
                      <a:pt x="52821" y="10411"/>
                    </a:cubicBezTo>
                    <a:cubicBezTo>
                      <a:pt x="52918" y="10982"/>
                      <a:pt x="54036" y="10366"/>
                      <a:pt x="53859" y="11301"/>
                    </a:cubicBezTo>
                    <a:cubicBezTo>
                      <a:pt x="53846" y="11370"/>
                      <a:pt x="54192" y="11610"/>
                      <a:pt x="54318" y="11610"/>
                    </a:cubicBezTo>
                    <a:cubicBezTo>
                      <a:pt x="54329" y="11610"/>
                      <a:pt x="54338" y="11608"/>
                      <a:pt x="54346" y="11604"/>
                    </a:cubicBezTo>
                    <a:cubicBezTo>
                      <a:pt x="54462" y="11544"/>
                      <a:pt x="54561" y="11519"/>
                      <a:pt x="54650" y="11519"/>
                    </a:cubicBezTo>
                    <a:cubicBezTo>
                      <a:pt x="55125" y="11519"/>
                      <a:pt x="55259" y="12256"/>
                      <a:pt x="55715" y="12256"/>
                    </a:cubicBezTo>
                    <a:cubicBezTo>
                      <a:pt x="55745" y="12256"/>
                      <a:pt x="55777" y="12252"/>
                      <a:pt x="55811" y="12245"/>
                    </a:cubicBezTo>
                    <a:cubicBezTo>
                      <a:pt x="55869" y="12558"/>
                      <a:pt x="55976" y="12673"/>
                      <a:pt x="56138" y="12673"/>
                    </a:cubicBezTo>
                    <a:cubicBezTo>
                      <a:pt x="56257" y="12673"/>
                      <a:pt x="56404" y="12612"/>
                      <a:pt x="56584" y="12521"/>
                    </a:cubicBezTo>
                    <a:cubicBezTo>
                      <a:pt x="56631" y="12497"/>
                      <a:pt x="56673" y="12487"/>
                      <a:pt x="56710" y="12487"/>
                    </a:cubicBezTo>
                    <a:cubicBezTo>
                      <a:pt x="56927" y="12487"/>
                      <a:pt x="56972" y="12846"/>
                      <a:pt x="56936" y="12947"/>
                    </a:cubicBezTo>
                    <a:cubicBezTo>
                      <a:pt x="56797" y="13330"/>
                      <a:pt x="57168" y="13552"/>
                      <a:pt x="57273" y="13558"/>
                    </a:cubicBezTo>
                    <a:cubicBezTo>
                      <a:pt x="58390" y="13630"/>
                      <a:pt x="58642" y="14820"/>
                      <a:pt x="59490" y="15218"/>
                    </a:cubicBezTo>
                    <a:cubicBezTo>
                      <a:pt x="59753" y="15341"/>
                      <a:pt x="59792" y="15832"/>
                      <a:pt x="60157" y="15832"/>
                    </a:cubicBezTo>
                    <a:cubicBezTo>
                      <a:pt x="60241" y="15832"/>
                      <a:pt x="60342" y="15806"/>
                      <a:pt x="60467" y="15744"/>
                    </a:cubicBezTo>
                    <a:cubicBezTo>
                      <a:pt x="60474" y="15740"/>
                      <a:pt x="60481" y="15739"/>
                      <a:pt x="60487" y="15739"/>
                    </a:cubicBezTo>
                    <a:cubicBezTo>
                      <a:pt x="60616" y="15739"/>
                      <a:pt x="60652" y="16392"/>
                      <a:pt x="61108" y="16593"/>
                    </a:cubicBezTo>
                    <a:cubicBezTo>
                      <a:pt x="61427" y="16735"/>
                      <a:pt x="61715" y="17278"/>
                      <a:pt x="61945" y="17674"/>
                    </a:cubicBezTo>
                    <a:cubicBezTo>
                      <a:pt x="62180" y="18080"/>
                      <a:pt x="62240" y="18589"/>
                      <a:pt x="62855" y="18623"/>
                    </a:cubicBezTo>
                    <a:cubicBezTo>
                      <a:pt x="62933" y="18628"/>
                      <a:pt x="63029" y="18746"/>
                      <a:pt x="63074" y="18833"/>
                    </a:cubicBezTo>
                    <a:cubicBezTo>
                      <a:pt x="64236" y="21077"/>
                      <a:pt x="65641" y="23174"/>
                      <a:pt x="66946" y="25331"/>
                    </a:cubicBezTo>
                    <a:cubicBezTo>
                      <a:pt x="67206" y="25760"/>
                      <a:pt x="67355" y="26275"/>
                      <a:pt x="67475" y="26770"/>
                    </a:cubicBezTo>
                    <a:cubicBezTo>
                      <a:pt x="67870" y="28399"/>
                      <a:pt x="68326" y="30012"/>
                      <a:pt x="68693" y="31650"/>
                    </a:cubicBezTo>
                    <a:cubicBezTo>
                      <a:pt x="68972" y="32896"/>
                      <a:pt x="69252" y="34162"/>
                      <a:pt x="69266" y="35394"/>
                    </a:cubicBezTo>
                    <a:cubicBezTo>
                      <a:pt x="69277" y="36424"/>
                      <a:pt x="69384" y="37480"/>
                      <a:pt x="69245" y="38552"/>
                    </a:cubicBezTo>
                    <a:cubicBezTo>
                      <a:pt x="69129" y="39473"/>
                      <a:pt x="68909" y="40511"/>
                      <a:pt x="69177" y="41505"/>
                    </a:cubicBezTo>
                    <a:cubicBezTo>
                      <a:pt x="69247" y="41763"/>
                      <a:pt x="69129" y="42080"/>
                      <a:pt x="69071" y="42367"/>
                    </a:cubicBezTo>
                    <a:cubicBezTo>
                      <a:pt x="68772" y="43872"/>
                      <a:pt x="68589" y="45416"/>
                      <a:pt x="68132" y="46872"/>
                    </a:cubicBezTo>
                    <a:cubicBezTo>
                      <a:pt x="67428" y="49113"/>
                      <a:pt x="66756" y="51363"/>
                      <a:pt x="65471" y="53402"/>
                    </a:cubicBezTo>
                    <a:cubicBezTo>
                      <a:pt x="64683" y="54656"/>
                      <a:pt x="63949" y="55983"/>
                      <a:pt x="63102" y="57179"/>
                    </a:cubicBezTo>
                    <a:cubicBezTo>
                      <a:pt x="62261" y="58369"/>
                      <a:pt x="61548" y="59657"/>
                      <a:pt x="60486" y="60757"/>
                    </a:cubicBezTo>
                    <a:cubicBezTo>
                      <a:pt x="59227" y="62059"/>
                      <a:pt x="57807" y="63143"/>
                      <a:pt x="56466" y="64319"/>
                    </a:cubicBezTo>
                    <a:cubicBezTo>
                      <a:pt x="56077" y="64660"/>
                      <a:pt x="55445" y="64984"/>
                      <a:pt x="54960" y="65279"/>
                    </a:cubicBezTo>
                    <a:cubicBezTo>
                      <a:pt x="54316" y="65670"/>
                      <a:pt x="53643" y="66107"/>
                      <a:pt x="52978" y="66469"/>
                    </a:cubicBezTo>
                    <a:cubicBezTo>
                      <a:pt x="51332" y="67368"/>
                      <a:pt x="49638" y="68188"/>
                      <a:pt x="47800" y="68667"/>
                    </a:cubicBezTo>
                    <a:cubicBezTo>
                      <a:pt x="47420" y="68767"/>
                      <a:pt x="46983" y="68849"/>
                      <a:pt x="46669" y="69265"/>
                    </a:cubicBezTo>
                    <a:cubicBezTo>
                      <a:pt x="46333" y="69708"/>
                      <a:pt x="45690" y="69720"/>
                      <a:pt x="45168" y="69870"/>
                    </a:cubicBezTo>
                    <a:cubicBezTo>
                      <a:pt x="43794" y="70265"/>
                      <a:pt x="42374" y="70492"/>
                      <a:pt x="41047" y="71047"/>
                    </a:cubicBezTo>
                    <a:cubicBezTo>
                      <a:pt x="40976" y="71077"/>
                      <a:pt x="40912" y="71089"/>
                      <a:pt x="40853" y="71089"/>
                    </a:cubicBezTo>
                    <a:cubicBezTo>
                      <a:pt x="40731" y="71089"/>
                      <a:pt x="40629" y="71037"/>
                      <a:pt x="40529" y="70970"/>
                    </a:cubicBezTo>
                    <a:cubicBezTo>
                      <a:pt x="40418" y="70896"/>
                      <a:pt x="40271" y="70847"/>
                      <a:pt x="40158" y="70847"/>
                    </a:cubicBezTo>
                    <a:cubicBezTo>
                      <a:pt x="40091" y="70847"/>
                      <a:pt x="40036" y="70864"/>
                      <a:pt x="40006" y="70903"/>
                    </a:cubicBezTo>
                    <a:cubicBezTo>
                      <a:pt x="39692" y="71325"/>
                      <a:pt x="39188" y="71409"/>
                      <a:pt x="38775" y="71409"/>
                    </a:cubicBezTo>
                    <a:cubicBezTo>
                      <a:pt x="38618" y="71409"/>
                      <a:pt x="38475" y="71397"/>
                      <a:pt x="38360" y="71387"/>
                    </a:cubicBezTo>
                    <a:cubicBezTo>
                      <a:pt x="38324" y="71383"/>
                      <a:pt x="38289" y="71382"/>
                      <a:pt x="38254" y="71382"/>
                    </a:cubicBezTo>
                    <a:cubicBezTo>
                      <a:pt x="37835" y="71382"/>
                      <a:pt x="37455" y="71598"/>
                      <a:pt x="37017" y="71598"/>
                    </a:cubicBezTo>
                    <a:cubicBezTo>
                      <a:pt x="36833" y="71598"/>
                      <a:pt x="36638" y="71560"/>
                      <a:pt x="36425" y="71450"/>
                    </a:cubicBezTo>
                    <a:cubicBezTo>
                      <a:pt x="36205" y="71336"/>
                      <a:pt x="35945" y="71300"/>
                      <a:pt x="35665" y="71300"/>
                    </a:cubicBezTo>
                    <a:cubicBezTo>
                      <a:pt x="35167" y="71300"/>
                      <a:pt x="34605" y="71414"/>
                      <a:pt x="34090" y="71414"/>
                    </a:cubicBezTo>
                    <a:cubicBezTo>
                      <a:pt x="34058" y="71414"/>
                      <a:pt x="34026" y="71414"/>
                      <a:pt x="33994" y="71413"/>
                    </a:cubicBezTo>
                    <a:cubicBezTo>
                      <a:pt x="33921" y="71411"/>
                      <a:pt x="33848" y="71410"/>
                      <a:pt x="33775" y="71410"/>
                    </a:cubicBezTo>
                    <a:cubicBezTo>
                      <a:pt x="33508" y="71410"/>
                      <a:pt x="33241" y="71421"/>
                      <a:pt x="32976" y="71421"/>
                    </a:cubicBezTo>
                    <a:cubicBezTo>
                      <a:pt x="32463" y="71421"/>
                      <a:pt x="31955" y="71379"/>
                      <a:pt x="31466" y="71135"/>
                    </a:cubicBezTo>
                    <a:cubicBezTo>
                      <a:pt x="31374" y="71089"/>
                      <a:pt x="31260" y="71079"/>
                      <a:pt x="31155" y="71066"/>
                    </a:cubicBezTo>
                    <a:cubicBezTo>
                      <a:pt x="31135" y="71064"/>
                      <a:pt x="31116" y="71063"/>
                      <a:pt x="31098" y="71063"/>
                    </a:cubicBezTo>
                    <a:cubicBezTo>
                      <a:pt x="30792" y="71063"/>
                      <a:pt x="30518" y="71342"/>
                      <a:pt x="30208" y="71342"/>
                    </a:cubicBezTo>
                    <a:cubicBezTo>
                      <a:pt x="30090" y="71342"/>
                      <a:pt x="29966" y="71301"/>
                      <a:pt x="29834" y="71189"/>
                    </a:cubicBezTo>
                    <a:cubicBezTo>
                      <a:pt x="29656" y="71037"/>
                      <a:pt x="29459" y="70999"/>
                      <a:pt x="29255" y="70999"/>
                    </a:cubicBezTo>
                    <a:cubicBezTo>
                      <a:pt x="29053" y="70999"/>
                      <a:pt x="28844" y="71036"/>
                      <a:pt x="28638" y="71036"/>
                    </a:cubicBezTo>
                    <a:cubicBezTo>
                      <a:pt x="28515" y="71036"/>
                      <a:pt x="28394" y="71023"/>
                      <a:pt x="28275" y="70982"/>
                    </a:cubicBezTo>
                    <a:cubicBezTo>
                      <a:pt x="27771" y="70809"/>
                      <a:pt x="27217" y="70752"/>
                      <a:pt x="26691" y="70638"/>
                    </a:cubicBezTo>
                    <a:cubicBezTo>
                      <a:pt x="25022" y="70277"/>
                      <a:pt x="23314" y="70016"/>
                      <a:pt x="21752" y="69265"/>
                    </a:cubicBezTo>
                    <a:cubicBezTo>
                      <a:pt x="20525" y="68675"/>
                      <a:pt x="19245" y="68215"/>
                      <a:pt x="18084" y="67459"/>
                    </a:cubicBezTo>
                    <a:cubicBezTo>
                      <a:pt x="17050" y="66785"/>
                      <a:pt x="15937" y="66200"/>
                      <a:pt x="14989" y="65422"/>
                    </a:cubicBezTo>
                    <a:cubicBezTo>
                      <a:pt x="13648" y="64324"/>
                      <a:pt x="12316" y="63202"/>
                      <a:pt x="11194" y="61857"/>
                    </a:cubicBezTo>
                    <a:cubicBezTo>
                      <a:pt x="10529" y="61059"/>
                      <a:pt x="9796" y="60318"/>
                      <a:pt x="9079" y="59564"/>
                    </a:cubicBezTo>
                    <a:cubicBezTo>
                      <a:pt x="8760" y="59228"/>
                      <a:pt x="8533" y="58811"/>
                      <a:pt x="8304" y="58438"/>
                    </a:cubicBezTo>
                    <a:cubicBezTo>
                      <a:pt x="7728" y="57495"/>
                      <a:pt x="7108" y="56574"/>
                      <a:pt x="6585" y="55589"/>
                    </a:cubicBezTo>
                    <a:cubicBezTo>
                      <a:pt x="6148" y="54763"/>
                      <a:pt x="5880" y="53859"/>
                      <a:pt x="5347" y="53074"/>
                    </a:cubicBezTo>
                    <a:cubicBezTo>
                      <a:pt x="5082" y="52683"/>
                      <a:pt x="5073" y="52128"/>
                      <a:pt x="4903" y="51666"/>
                    </a:cubicBezTo>
                    <a:cubicBezTo>
                      <a:pt x="4427" y="50375"/>
                      <a:pt x="3759" y="49127"/>
                      <a:pt x="3486" y="47797"/>
                    </a:cubicBezTo>
                    <a:cubicBezTo>
                      <a:pt x="3256" y="46676"/>
                      <a:pt x="2895" y="45577"/>
                      <a:pt x="2811" y="44401"/>
                    </a:cubicBezTo>
                    <a:cubicBezTo>
                      <a:pt x="2749" y="43498"/>
                      <a:pt x="2674" y="42524"/>
                      <a:pt x="2231" y="41665"/>
                    </a:cubicBezTo>
                    <a:cubicBezTo>
                      <a:pt x="2071" y="41354"/>
                      <a:pt x="2131" y="40893"/>
                      <a:pt x="2178" y="40688"/>
                    </a:cubicBezTo>
                    <a:cubicBezTo>
                      <a:pt x="2368" y="39826"/>
                      <a:pt x="2044" y="39030"/>
                      <a:pt x="2052" y="38204"/>
                    </a:cubicBezTo>
                    <a:cubicBezTo>
                      <a:pt x="2058" y="37480"/>
                      <a:pt x="1760" y="36776"/>
                      <a:pt x="2181" y="36042"/>
                    </a:cubicBezTo>
                    <a:cubicBezTo>
                      <a:pt x="2298" y="35841"/>
                      <a:pt x="2189" y="35270"/>
                      <a:pt x="2064" y="35085"/>
                    </a:cubicBezTo>
                    <a:cubicBezTo>
                      <a:pt x="1688" y="34522"/>
                      <a:pt x="2397" y="34206"/>
                      <a:pt x="2229" y="33651"/>
                    </a:cubicBezTo>
                    <a:cubicBezTo>
                      <a:pt x="2088" y="33184"/>
                      <a:pt x="1840" y="32557"/>
                      <a:pt x="2203" y="32030"/>
                    </a:cubicBezTo>
                    <a:cubicBezTo>
                      <a:pt x="2690" y="31317"/>
                      <a:pt x="2309" y="30476"/>
                      <a:pt x="2575" y="29723"/>
                    </a:cubicBezTo>
                    <a:cubicBezTo>
                      <a:pt x="2684" y="29412"/>
                      <a:pt x="2951" y="28995"/>
                      <a:pt x="2488" y="28682"/>
                    </a:cubicBezTo>
                    <a:cubicBezTo>
                      <a:pt x="2326" y="28573"/>
                      <a:pt x="2391" y="28449"/>
                      <a:pt x="2545" y="28388"/>
                    </a:cubicBezTo>
                    <a:cubicBezTo>
                      <a:pt x="3063" y="28184"/>
                      <a:pt x="2892" y="27735"/>
                      <a:pt x="2993" y="27341"/>
                    </a:cubicBezTo>
                    <a:cubicBezTo>
                      <a:pt x="3354" y="25936"/>
                      <a:pt x="3381" y="24466"/>
                      <a:pt x="4012" y="23097"/>
                    </a:cubicBezTo>
                    <a:cubicBezTo>
                      <a:pt x="4323" y="22422"/>
                      <a:pt x="4497" y="21615"/>
                      <a:pt x="4735" y="20876"/>
                    </a:cubicBezTo>
                    <a:cubicBezTo>
                      <a:pt x="5051" y="19896"/>
                      <a:pt x="5527" y="18962"/>
                      <a:pt x="6016" y="18038"/>
                    </a:cubicBezTo>
                    <a:cubicBezTo>
                      <a:pt x="6798" y="16559"/>
                      <a:pt x="7383" y="14974"/>
                      <a:pt x="8159" y="13490"/>
                    </a:cubicBezTo>
                    <a:cubicBezTo>
                      <a:pt x="8708" y="12440"/>
                      <a:pt x="9437" y="11486"/>
                      <a:pt x="10065" y="10477"/>
                    </a:cubicBezTo>
                    <a:cubicBezTo>
                      <a:pt x="10964" y="9033"/>
                      <a:pt x="12058" y="7739"/>
                      <a:pt x="13207" y="6472"/>
                    </a:cubicBezTo>
                    <a:cubicBezTo>
                      <a:pt x="14242" y="5334"/>
                      <a:pt x="15343" y="4281"/>
                      <a:pt x="16539" y="3339"/>
                    </a:cubicBezTo>
                    <a:cubicBezTo>
                      <a:pt x="17356" y="2697"/>
                      <a:pt x="18318" y="2243"/>
                      <a:pt x="19242" y="1689"/>
                    </a:cubicBezTo>
                    <a:close/>
                    <a:moveTo>
                      <a:pt x="19571" y="0"/>
                    </a:moveTo>
                    <a:cubicBezTo>
                      <a:pt x="19255" y="0"/>
                      <a:pt x="18863" y="173"/>
                      <a:pt x="18327" y="507"/>
                    </a:cubicBezTo>
                    <a:cubicBezTo>
                      <a:pt x="17149" y="1239"/>
                      <a:pt x="15989" y="1995"/>
                      <a:pt x="14892" y="2834"/>
                    </a:cubicBezTo>
                    <a:cubicBezTo>
                      <a:pt x="13889" y="3599"/>
                      <a:pt x="12856" y="4393"/>
                      <a:pt x="12075" y="5365"/>
                    </a:cubicBezTo>
                    <a:cubicBezTo>
                      <a:pt x="11398" y="6210"/>
                      <a:pt x="10670" y="7029"/>
                      <a:pt x="10009" y="7893"/>
                    </a:cubicBezTo>
                    <a:cubicBezTo>
                      <a:pt x="9423" y="8657"/>
                      <a:pt x="8792" y="9411"/>
                      <a:pt x="8253" y="10211"/>
                    </a:cubicBezTo>
                    <a:cubicBezTo>
                      <a:pt x="7332" y="11570"/>
                      <a:pt x="6495" y="12989"/>
                      <a:pt x="5664" y="14409"/>
                    </a:cubicBezTo>
                    <a:cubicBezTo>
                      <a:pt x="5148" y="15291"/>
                      <a:pt x="4555" y="16175"/>
                      <a:pt x="4278" y="17139"/>
                    </a:cubicBezTo>
                    <a:cubicBezTo>
                      <a:pt x="4017" y="18048"/>
                      <a:pt x="3676" y="18939"/>
                      <a:pt x="3323" y="19788"/>
                    </a:cubicBezTo>
                    <a:cubicBezTo>
                      <a:pt x="2811" y="21024"/>
                      <a:pt x="2386" y="22274"/>
                      <a:pt x="1994" y="23545"/>
                    </a:cubicBezTo>
                    <a:cubicBezTo>
                      <a:pt x="1587" y="24866"/>
                      <a:pt x="1420" y="26254"/>
                      <a:pt x="1027" y="27565"/>
                    </a:cubicBezTo>
                    <a:cubicBezTo>
                      <a:pt x="708" y="28632"/>
                      <a:pt x="750" y="29726"/>
                      <a:pt x="517" y="30794"/>
                    </a:cubicBezTo>
                    <a:cubicBezTo>
                      <a:pt x="331" y="31641"/>
                      <a:pt x="345" y="32630"/>
                      <a:pt x="400" y="33565"/>
                    </a:cubicBezTo>
                    <a:cubicBezTo>
                      <a:pt x="462" y="34652"/>
                      <a:pt x="0" y="35730"/>
                      <a:pt x="247" y="36835"/>
                    </a:cubicBezTo>
                    <a:cubicBezTo>
                      <a:pt x="498" y="37958"/>
                      <a:pt x="2" y="39086"/>
                      <a:pt x="277" y="40206"/>
                    </a:cubicBezTo>
                    <a:cubicBezTo>
                      <a:pt x="439" y="40864"/>
                      <a:pt x="302" y="41542"/>
                      <a:pt x="352" y="42178"/>
                    </a:cubicBezTo>
                    <a:cubicBezTo>
                      <a:pt x="456" y="43494"/>
                      <a:pt x="784" y="44817"/>
                      <a:pt x="1207" y="46074"/>
                    </a:cubicBezTo>
                    <a:cubicBezTo>
                      <a:pt x="1397" y="46640"/>
                      <a:pt x="1343" y="47172"/>
                      <a:pt x="1424" y="47713"/>
                    </a:cubicBezTo>
                    <a:cubicBezTo>
                      <a:pt x="1609" y="48976"/>
                      <a:pt x="2167" y="50148"/>
                      <a:pt x="2626" y="51280"/>
                    </a:cubicBezTo>
                    <a:cubicBezTo>
                      <a:pt x="3174" y="52635"/>
                      <a:pt x="3640" y="54046"/>
                      <a:pt x="4238" y="55393"/>
                    </a:cubicBezTo>
                    <a:cubicBezTo>
                      <a:pt x="4883" y="56851"/>
                      <a:pt x="5677" y="58190"/>
                      <a:pt x="6571" y="59458"/>
                    </a:cubicBezTo>
                    <a:cubicBezTo>
                      <a:pt x="7265" y="60443"/>
                      <a:pt x="7980" y="61429"/>
                      <a:pt x="8733" y="62378"/>
                    </a:cubicBezTo>
                    <a:cubicBezTo>
                      <a:pt x="9132" y="62882"/>
                      <a:pt x="9514" y="63671"/>
                      <a:pt x="10012" y="63764"/>
                    </a:cubicBezTo>
                    <a:cubicBezTo>
                      <a:pt x="10984" y="63949"/>
                      <a:pt x="10728" y="65214"/>
                      <a:pt x="11641" y="65284"/>
                    </a:cubicBezTo>
                    <a:cubicBezTo>
                      <a:pt x="11618" y="65501"/>
                      <a:pt x="11674" y="65559"/>
                      <a:pt x="11760" y="65559"/>
                    </a:cubicBezTo>
                    <a:cubicBezTo>
                      <a:pt x="11861" y="65559"/>
                      <a:pt x="12004" y="65476"/>
                      <a:pt x="12106" y="65476"/>
                    </a:cubicBezTo>
                    <a:cubicBezTo>
                      <a:pt x="12161" y="65476"/>
                      <a:pt x="12204" y="65500"/>
                      <a:pt x="12223" y="65575"/>
                    </a:cubicBezTo>
                    <a:cubicBezTo>
                      <a:pt x="12448" y="66494"/>
                      <a:pt x="13361" y="66864"/>
                      <a:pt x="13984" y="67250"/>
                    </a:cubicBezTo>
                    <a:cubicBezTo>
                      <a:pt x="14450" y="67539"/>
                      <a:pt x="14747" y="68315"/>
                      <a:pt x="15419" y="68315"/>
                    </a:cubicBezTo>
                    <a:cubicBezTo>
                      <a:pt x="15527" y="68315"/>
                      <a:pt x="15644" y="68295"/>
                      <a:pt x="15773" y="68250"/>
                    </a:cubicBezTo>
                    <a:cubicBezTo>
                      <a:pt x="15777" y="68249"/>
                      <a:pt x="15781" y="68248"/>
                      <a:pt x="15786" y="68248"/>
                    </a:cubicBezTo>
                    <a:cubicBezTo>
                      <a:pt x="15852" y="68248"/>
                      <a:pt x="15883" y="68423"/>
                      <a:pt x="15841" y="68520"/>
                    </a:cubicBezTo>
                    <a:cubicBezTo>
                      <a:pt x="15743" y="68739"/>
                      <a:pt x="15878" y="68814"/>
                      <a:pt x="16046" y="68852"/>
                    </a:cubicBezTo>
                    <a:cubicBezTo>
                      <a:pt x="16756" y="69017"/>
                      <a:pt x="17257" y="69506"/>
                      <a:pt x="17773" y="69966"/>
                    </a:cubicBezTo>
                    <a:cubicBezTo>
                      <a:pt x="17877" y="70060"/>
                      <a:pt x="17969" y="70148"/>
                      <a:pt x="18100" y="70148"/>
                    </a:cubicBezTo>
                    <a:cubicBezTo>
                      <a:pt x="18128" y="70148"/>
                      <a:pt x="18157" y="70145"/>
                      <a:pt x="18188" y="70136"/>
                    </a:cubicBezTo>
                    <a:cubicBezTo>
                      <a:pt x="18256" y="70117"/>
                      <a:pt x="18319" y="70109"/>
                      <a:pt x="18380" y="70109"/>
                    </a:cubicBezTo>
                    <a:cubicBezTo>
                      <a:pt x="18660" y="70109"/>
                      <a:pt x="18879" y="70284"/>
                      <a:pt x="19125" y="70431"/>
                    </a:cubicBezTo>
                    <a:cubicBezTo>
                      <a:pt x="19696" y="70775"/>
                      <a:pt x="20281" y="71103"/>
                      <a:pt x="20887" y="71376"/>
                    </a:cubicBezTo>
                    <a:cubicBezTo>
                      <a:pt x="21460" y="71632"/>
                      <a:pt x="22109" y="71583"/>
                      <a:pt x="22692" y="71992"/>
                    </a:cubicBezTo>
                    <a:cubicBezTo>
                      <a:pt x="23025" y="72227"/>
                      <a:pt x="23660" y="72203"/>
                      <a:pt x="24136" y="72410"/>
                    </a:cubicBezTo>
                    <a:cubicBezTo>
                      <a:pt x="24181" y="72430"/>
                      <a:pt x="24228" y="72438"/>
                      <a:pt x="24277" y="72438"/>
                    </a:cubicBezTo>
                    <a:cubicBezTo>
                      <a:pt x="24496" y="72438"/>
                      <a:pt x="24746" y="72278"/>
                      <a:pt x="24969" y="72278"/>
                    </a:cubicBezTo>
                    <a:cubicBezTo>
                      <a:pt x="25127" y="72278"/>
                      <a:pt x="25271" y="72358"/>
                      <a:pt x="25380" y="72634"/>
                    </a:cubicBezTo>
                    <a:cubicBezTo>
                      <a:pt x="25518" y="72473"/>
                      <a:pt x="25647" y="72413"/>
                      <a:pt x="25771" y="72413"/>
                    </a:cubicBezTo>
                    <a:cubicBezTo>
                      <a:pt x="26120" y="72413"/>
                      <a:pt x="26429" y="72889"/>
                      <a:pt x="26779" y="72889"/>
                    </a:cubicBezTo>
                    <a:cubicBezTo>
                      <a:pt x="26869" y="72889"/>
                      <a:pt x="26962" y="72858"/>
                      <a:pt x="27059" y="72779"/>
                    </a:cubicBezTo>
                    <a:cubicBezTo>
                      <a:pt x="28017" y="73303"/>
                      <a:pt x="29117" y="73239"/>
                      <a:pt x="30132" y="73339"/>
                    </a:cubicBezTo>
                    <a:cubicBezTo>
                      <a:pt x="31654" y="73488"/>
                      <a:pt x="33203" y="73381"/>
                      <a:pt x="34745" y="73493"/>
                    </a:cubicBezTo>
                    <a:cubicBezTo>
                      <a:pt x="35021" y="73513"/>
                      <a:pt x="35296" y="73521"/>
                      <a:pt x="35571" y="73521"/>
                    </a:cubicBezTo>
                    <a:cubicBezTo>
                      <a:pt x="37230" y="73521"/>
                      <a:pt x="38876" y="73197"/>
                      <a:pt x="40513" y="72964"/>
                    </a:cubicBezTo>
                    <a:cubicBezTo>
                      <a:pt x="40798" y="72923"/>
                      <a:pt x="41182" y="72965"/>
                      <a:pt x="41499" y="72802"/>
                    </a:cubicBezTo>
                    <a:cubicBezTo>
                      <a:pt x="42806" y="72135"/>
                      <a:pt x="44309" y="72146"/>
                      <a:pt x="45662" y="71598"/>
                    </a:cubicBezTo>
                    <a:cubicBezTo>
                      <a:pt x="46792" y="71142"/>
                      <a:pt x="48000" y="70898"/>
                      <a:pt x="49164" y="70525"/>
                    </a:cubicBezTo>
                    <a:cubicBezTo>
                      <a:pt x="50167" y="70201"/>
                      <a:pt x="51051" y="69626"/>
                      <a:pt x="52015" y="69288"/>
                    </a:cubicBezTo>
                    <a:cubicBezTo>
                      <a:pt x="53030" y="68932"/>
                      <a:pt x="53975" y="68428"/>
                      <a:pt x="54829" y="67877"/>
                    </a:cubicBezTo>
                    <a:cubicBezTo>
                      <a:pt x="56878" y="66556"/>
                      <a:pt x="58832" y="65060"/>
                      <a:pt x="60489" y="63244"/>
                    </a:cubicBezTo>
                    <a:cubicBezTo>
                      <a:pt x="61481" y="62160"/>
                      <a:pt x="62346" y="60961"/>
                      <a:pt x="63317" y="59856"/>
                    </a:cubicBezTo>
                    <a:cubicBezTo>
                      <a:pt x="64123" y="58937"/>
                      <a:pt x="64891" y="57980"/>
                      <a:pt x="65431" y="56902"/>
                    </a:cubicBezTo>
                    <a:cubicBezTo>
                      <a:pt x="65706" y="56350"/>
                      <a:pt x="66114" y="55888"/>
                      <a:pt x="66358" y="55305"/>
                    </a:cubicBezTo>
                    <a:cubicBezTo>
                      <a:pt x="66595" y="54742"/>
                      <a:pt x="66654" y="54001"/>
                      <a:pt x="67222" y="53649"/>
                    </a:cubicBezTo>
                    <a:cubicBezTo>
                      <a:pt x="67656" y="53379"/>
                      <a:pt x="67640" y="52940"/>
                      <a:pt x="67772" y="52593"/>
                    </a:cubicBezTo>
                    <a:cubicBezTo>
                      <a:pt x="68105" y="51711"/>
                      <a:pt x="68436" y="50821"/>
                      <a:pt x="68727" y="49922"/>
                    </a:cubicBezTo>
                    <a:cubicBezTo>
                      <a:pt x="68978" y="49157"/>
                      <a:pt x="69398" y="48426"/>
                      <a:pt x="69529" y="47603"/>
                    </a:cubicBezTo>
                    <a:cubicBezTo>
                      <a:pt x="69625" y="47002"/>
                      <a:pt x="70232" y="46517"/>
                      <a:pt x="69924" y="45828"/>
                    </a:cubicBezTo>
                    <a:cubicBezTo>
                      <a:pt x="69917" y="45815"/>
                      <a:pt x="69945" y="45772"/>
                      <a:pt x="69964" y="45767"/>
                    </a:cubicBezTo>
                    <a:cubicBezTo>
                      <a:pt x="70583" y="45585"/>
                      <a:pt x="70414" y="45024"/>
                      <a:pt x="70428" y="44635"/>
                    </a:cubicBezTo>
                    <a:cubicBezTo>
                      <a:pt x="70463" y="43603"/>
                      <a:pt x="70507" y="42538"/>
                      <a:pt x="70680" y="41562"/>
                    </a:cubicBezTo>
                    <a:cubicBezTo>
                      <a:pt x="70866" y="40511"/>
                      <a:pt x="70770" y="39451"/>
                      <a:pt x="70978" y="38398"/>
                    </a:cubicBezTo>
                    <a:cubicBezTo>
                      <a:pt x="71149" y="37541"/>
                      <a:pt x="70703" y="36564"/>
                      <a:pt x="70843" y="35472"/>
                    </a:cubicBezTo>
                    <a:cubicBezTo>
                      <a:pt x="70678" y="34643"/>
                      <a:pt x="70481" y="33685"/>
                      <a:pt x="70297" y="32725"/>
                    </a:cubicBezTo>
                    <a:cubicBezTo>
                      <a:pt x="70207" y="32243"/>
                      <a:pt x="70040" y="31784"/>
                      <a:pt x="69978" y="31289"/>
                    </a:cubicBezTo>
                    <a:cubicBezTo>
                      <a:pt x="69872" y="30440"/>
                      <a:pt x="69686" y="29595"/>
                      <a:pt x="69473" y="28766"/>
                    </a:cubicBezTo>
                    <a:cubicBezTo>
                      <a:pt x="69256" y="27932"/>
                      <a:pt x="68950" y="27122"/>
                      <a:pt x="68709" y="26294"/>
                    </a:cubicBezTo>
                    <a:cubicBezTo>
                      <a:pt x="68570" y="25818"/>
                      <a:pt x="68531" y="25309"/>
                      <a:pt x="68239" y="24888"/>
                    </a:cubicBezTo>
                    <a:cubicBezTo>
                      <a:pt x="67635" y="24015"/>
                      <a:pt x="67399" y="22970"/>
                      <a:pt x="66826" y="22064"/>
                    </a:cubicBezTo>
                    <a:cubicBezTo>
                      <a:pt x="66108" y="20927"/>
                      <a:pt x="65594" y="19672"/>
                      <a:pt x="64781" y="18564"/>
                    </a:cubicBezTo>
                    <a:cubicBezTo>
                      <a:pt x="63832" y="17276"/>
                      <a:pt x="62923" y="15937"/>
                      <a:pt x="61845" y="14779"/>
                    </a:cubicBezTo>
                    <a:cubicBezTo>
                      <a:pt x="60996" y="13869"/>
                      <a:pt x="59949" y="13112"/>
                      <a:pt x="59059" y="12208"/>
                    </a:cubicBezTo>
                    <a:cubicBezTo>
                      <a:pt x="59027" y="12171"/>
                      <a:pt x="58985" y="12143"/>
                      <a:pt x="58938" y="12126"/>
                    </a:cubicBezTo>
                    <a:cubicBezTo>
                      <a:pt x="58191" y="11906"/>
                      <a:pt x="57549" y="11424"/>
                      <a:pt x="57021" y="10939"/>
                    </a:cubicBezTo>
                    <a:cubicBezTo>
                      <a:pt x="56076" y="10067"/>
                      <a:pt x="54873" y="9694"/>
                      <a:pt x="53851" y="8986"/>
                    </a:cubicBezTo>
                    <a:cubicBezTo>
                      <a:pt x="52675" y="8173"/>
                      <a:pt x="51252" y="7857"/>
                      <a:pt x="49926" y="7344"/>
                    </a:cubicBezTo>
                    <a:cubicBezTo>
                      <a:pt x="47840" y="6535"/>
                      <a:pt x="45724" y="6073"/>
                      <a:pt x="43517" y="5965"/>
                    </a:cubicBezTo>
                    <a:cubicBezTo>
                      <a:pt x="41526" y="5869"/>
                      <a:pt x="39530" y="5874"/>
                      <a:pt x="37542" y="5752"/>
                    </a:cubicBezTo>
                    <a:cubicBezTo>
                      <a:pt x="37177" y="5730"/>
                      <a:pt x="36813" y="5720"/>
                      <a:pt x="36450" y="5720"/>
                    </a:cubicBezTo>
                    <a:cubicBezTo>
                      <a:pt x="34722" y="5720"/>
                      <a:pt x="33009" y="5947"/>
                      <a:pt x="31309" y="6169"/>
                    </a:cubicBezTo>
                    <a:cubicBezTo>
                      <a:pt x="29510" y="6404"/>
                      <a:pt x="27799" y="7095"/>
                      <a:pt x="26119" y="7837"/>
                    </a:cubicBezTo>
                    <a:cubicBezTo>
                      <a:pt x="25340" y="8181"/>
                      <a:pt x="24577" y="8593"/>
                      <a:pt x="23754" y="8848"/>
                    </a:cubicBezTo>
                    <a:cubicBezTo>
                      <a:pt x="23648" y="8881"/>
                      <a:pt x="23561" y="8901"/>
                      <a:pt x="23488" y="8901"/>
                    </a:cubicBezTo>
                    <a:cubicBezTo>
                      <a:pt x="23334" y="8901"/>
                      <a:pt x="23237" y="8812"/>
                      <a:pt x="23138" y="8559"/>
                    </a:cubicBezTo>
                    <a:cubicBezTo>
                      <a:pt x="22683" y="7387"/>
                      <a:pt x="22521" y="6119"/>
                      <a:pt x="22034" y="4978"/>
                    </a:cubicBezTo>
                    <a:cubicBezTo>
                      <a:pt x="21524" y="3783"/>
                      <a:pt x="21251" y="2520"/>
                      <a:pt x="20747" y="1320"/>
                    </a:cubicBezTo>
                    <a:cubicBezTo>
                      <a:pt x="20372" y="424"/>
                      <a:pt x="20066" y="0"/>
                      <a:pt x="195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932;p33">
              <a:extLst>
                <a:ext uri="{FF2B5EF4-FFF2-40B4-BE49-F238E27FC236}">
                  <a16:creationId xmlns:a16="http://schemas.microsoft.com/office/drawing/2014/main" id="{E14CDA14-11C5-A24B-B231-5D43768659B3}"/>
                </a:ext>
              </a:extLst>
            </p:cNvPr>
            <p:cNvGrpSpPr/>
            <p:nvPr/>
          </p:nvGrpSpPr>
          <p:grpSpPr>
            <a:xfrm>
              <a:off x="5422732" y="2608268"/>
              <a:ext cx="449535" cy="641782"/>
              <a:chOff x="5296498" y="2608268"/>
              <a:chExt cx="449535" cy="641782"/>
            </a:xfrm>
          </p:grpSpPr>
          <p:sp>
            <p:nvSpPr>
              <p:cNvPr id="30" name="Google Shape;933;p33">
                <a:extLst>
                  <a:ext uri="{FF2B5EF4-FFF2-40B4-BE49-F238E27FC236}">
                    <a16:creationId xmlns:a16="http://schemas.microsoft.com/office/drawing/2014/main" id="{B3EAB741-A8F6-1295-C65B-AEFC99423142}"/>
                  </a:ext>
                </a:extLst>
              </p:cNvPr>
              <p:cNvSpPr/>
              <p:nvPr/>
            </p:nvSpPr>
            <p:spPr>
              <a:xfrm>
                <a:off x="5296498" y="2695175"/>
                <a:ext cx="449535" cy="451490"/>
              </a:xfrm>
              <a:custGeom>
                <a:avLst/>
                <a:gdLst/>
                <a:ahLst/>
                <a:cxnLst/>
                <a:rect l="l" t="t" r="r" b="b"/>
                <a:pathLst>
                  <a:path w="35642" h="35797" extrusionOk="0">
                    <a:moveTo>
                      <a:pt x="19567" y="869"/>
                    </a:moveTo>
                    <a:cubicBezTo>
                      <a:pt x="20117" y="869"/>
                      <a:pt x="20387" y="1246"/>
                      <a:pt x="20393" y="2075"/>
                    </a:cubicBezTo>
                    <a:cubicBezTo>
                      <a:pt x="20245" y="2531"/>
                      <a:pt x="20384" y="3075"/>
                      <a:pt x="20432" y="3620"/>
                    </a:cubicBezTo>
                    <a:cubicBezTo>
                      <a:pt x="20471" y="4083"/>
                      <a:pt x="20602" y="4511"/>
                      <a:pt x="21144" y="4612"/>
                    </a:cubicBezTo>
                    <a:cubicBezTo>
                      <a:pt x="22602" y="4883"/>
                      <a:pt x="23831" y="5693"/>
                      <a:pt x="25133" y="6322"/>
                    </a:cubicBezTo>
                    <a:cubicBezTo>
                      <a:pt x="25366" y="6434"/>
                      <a:pt x="25554" y="6520"/>
                      <a:pt x="25751" y="6520"/>
                    </a:cubicBezTo>
                    <a:cubicBezTo>
                      <a:pt x="25920" y="6520"/>
                      <a:pt x="26096" y="6458"/>
                      <a:pt x="26314" y="6297"/>
                    </a:cubicBezTo>
                    <a:cubicBezTo>
                      <a:pt x="26920" y="5849"/>
                      <a:pt x="27697" y="5639"/>
                      <a:pt x="28366" y="5266"/>
                    </a:cubicBezTo>
                    <a:cubicBezTo>
                      <a:pt x="28522" y="5179"/>
                      <a:pt x="28664" y="5142"/>
                      <a:pt x="28792" y="5142"/>
                    </a:cubicBezTo>
                    <a:cubicBezTo>
                      <a:pt x="29084" y="5142"/>
                      <a:pt x="29309" y="5332"/>
                      <a:pt x="29486" y="5563"/>
                    </a:cubicBezTo>
                    <a:cubicBezTo>
                      <a:pt x="29929" y="6142"/>
                      <a:pt x="30259" y="6807"/>
                      <a:pt x="30690" y="7398"/>
                    </a:cubicBezTo>
                    <a:cubicBezTo>
                      <a:pt x="31051" y="7893"/>
                      <a:pt x="30911" y="8326"/>
                      <a:pt x="30579" y="8699"/>
                    </a:cubicBezTo>
                    <a:cubicBezTo>
                      <a:pt x="30276" y="9043"/>
                      <a:pt x="29915" y="9377"/>
                      <a:pt x="29511" y="9583"/>
                    </a:cubicBezTo>
                    <a:cubicBezTo>
                      <a:pt x="29021" y="9830"/>
                      <a:pt x="29044" y="10199"/>
                      <a:pt x="29150" y="10575"/>
                    </a:cubicBezTo>
                    <a:cubicBezTo>
                      <a:pt x="29363" y="11329"/>
                      <a:pt x="29612" y="12078"/>
                      <a:pt x="29896" y="12807"/>
                    </a:cubicBezTo>
                    <a:cubicBezTo>
                      <a:pt x="30007" y="13090"/>
                      <a:pt x="30271" y="13293"/>
                      <a:pt x="30575" y="13422"/>
                    </a:cubicBezTo>
                    <a:cubicBezTo>
                      <a:pt x="31534" y="13829"/>
                      <a:pt x="32483" y="14262"/>
                      <a:pt x="33446" y="14662"/>
                    </a:cubicBezTo>
                    <a:cubicBezTo>
                      <a:pt x="33656" y="14749"/>
                      <a:pt x="33681" y="14873"/>
                      <a:pt x="33742" y="15063"/>
                    </a:cubicBezTo>
                    <a:cubicBezTo>
                      <a:pt x="34083" y="16125"/>
                      <a:pt x="33978" y="17252"/>
                      <a:pt x="34255" y="18328"/>
                    </a:cubicBezTo>
                    <a:cubicBezTo>
                      <a:pt x="34344" y="18672"/>
                      <a:pt x="34261" y="19132"/>
                      <a:pt x="33605" y="19314"/>
                    </a:cubicBezTo>
                    <a:cubicBezTo>
                      <a:pt x="32734" y="19556"/>
                      <a:pt x="31945" y="20103"/>
                      <a:pt x="31122" y="20518"/>
                    </a:cubicBezTo>
                    <a:cubicBezTo>
                      <a:pt x="30645" y="20758"/>
                      <a:pt x="30698" y="21274"/>
                      <a:pt x="30508" y="21668"/>
                    </a:cubicBezTo>
                    <a:cubicBezTo>
                      <a:pt x="29694" y="23351"/>
                      <a:pt x="29595" y="24952"/>
                      <a:pt x="30808" y="26532"/>
                    </a:cubicBezTo>
                    <a:cubicBezTo>
                      <a:pt x="31058" y="26859"/>
                      <a:pt x="31096" y="27388"/>
                      <a:pt x="31332" y="27789"/>
                    </a:cubicBezTo>
                    <a:cubicBezTo>
                      <a:pt x="31581" y="28216"/>
                      <a:pt x="31132" y="28317"/>
                      <a:pt x="30936" y="28443"/>
                    </a:cubicBezTo>
                    <a:cubicBezTo>
                      <a:pt x="30156" y="28947"/>
                      <a:pt x="29302" y="29345"/>
                      <a:pt x="28807" y="30199"/>
                    </a:cubicBezTo>
                    <a:cubicBezTo>
                      <a:pt x="28685" y="30410"/>
                      <a:pt x="28532" y="30510"/>
                      <a:pt x="28375" y="30510"/>
                    </a:cubicBezTo>
                    <a:cubicBezTo>
                      <a:pt x="28232" y="30510"/>
                      <a:pt x="28087" y="30428"/>
                      <a:pt x="27958" y="30274"/>
                    </a:cubicBezTo>
                    <a:cubicBezTo>
                      <a:pt x="27526" y="29753"/>
                      <a:pt x="26889" y="29622"/>
                      <a:pt x="26336" y="29345"/>
                    </a:cubicBezTo>
                    <a:cubicBezTo>
                      <a:pt x="26226" y="29290"/>
                      <a:pt x="26124" y="29268"/>
                      <a:pt x="26028" y="29268"/>
                    </a:cubicBezTo>
                    <a:cubicBezTo>
                      <a:pt x="25618" y="29268"/>
                      <a:pt x="25303" y="29678"/>
                      <a:pt x="24926" y="29809"/>
                    </a:cubicBezTo>
                    <a:cubicBezTo>
                      <a:pt x="23770" y="30208"/>
                      <a:pt x="22681" y="30804"/>
                      <a:pt x="21524" y="31201"/>
                    </a:cubicBezTo>
                    <a:cubicBezTo>
                      <a:pt x="20911" y="31409"/>
                      <a:pt x="20600" y="31730"/>
                      <a:pt x="20723" y="32308"/>
                    </a:cubicBezTo>
                    <a:cubicBezTo>
                      <a:pt x="20805" y="32693"/>
                      <a:pt x="20695" y="33041"/>
                      <a:pt x="20710" y="33405"/>
                    </a:cubicBezTo>
                    <a:cubicBezTo>
                      <a:pt x="20739" y="34065"/>
                      <a:pt x="20339" y="34397"/>
                      <a:pt x="19730" y="34397"/>
                    </a:cubicBezTo>
                    <a:cubicBezTo>
                      <a:pt x="19615" y="34397"/>
                      <a:pt x="19493" y="34386"/>
                      <a:pt x="19365" y="34362"/>
                    </a:cubicBezTo>
                    <a:cubicBezTo>
                      <a:pt x="19307" y="34351"/>
                      <a:pt x="19251" y="34346"/>
                      <a:pt x="19195" y="34346"/>
                    </a:cubicBezTo>
                    <a:cubicBezTo>
                      <a:pt x="18749" y="34346"/>
                      <a:pt x="18350" y="34655"/>
                      <a:pt x="17915" y="34763"/>
                    </a:cubicBezTo>
                    <a:cubicBezTo>
                      <a:pt x="17650" y="34830"/>
                      <a:pt x="17416" y="34866"/>
                      <a:pt x="17213" y="34866"/>
                    </a:cubicBezTo>
                    <a:cubicBezTo>
                      <a:pt x="16641" y="34866"/>
                      <a:pt x="16312" y="34573"/>
                      <a:pt x="16201" y="33827"/>
                    </a:cubicBezTo>
                    <a:cubicBezTo>
                      <a:pt x="16093" y="33099"/>
                      <a:pt x="15599" y="32508"/>
                      <a:pt x="15585" y="31747"/>
                    </a:cubicBezTo>
                    <a:cubicBezTo>
                      <a:pt x="15582" y="31633"/>
                      <a:pt x="15386" y="31249"/>
                      <a:pt x="15023" y="31114"/>
                    </a:cubicBezTo>
                    <a:cubicBezTo>
                      <a:pt x="14161" y="30795"/>
                      <a:pt x="13369" y="30283"/>
                      <a:pt x="12528" y="29933"/>
                    </a:cubicBezTo>
                    <a:cubicBezTo>
                      <a:pt x="12180" y="29788"/>
                      <a:pt x="11820" y="29717"/>
                      <a:pt x="11461" y="29717"/>
                    </a:cubicBezTo>
                    <a:cubicBezTo>
                      <a:pt x="10863" y="29717"/>
                      <a:pt x="10265" y="29914"/>
                      <a:pt x="9718" y="30299"/>
                    </a:cubicBezTo>
                    <a:cubicBezTo>
                      <a:pt x="9524" y="30437"/>
                      <a:pt x="9302" y="30540"/>
                      <a:pt x="9112" y="30683"/>
                    </a:cubicBezTo>
                    <a:cubicBezTo>
                      <a:pt x="8605" y="31064"/>
                      <a:pt x="8250" y="31259"/>
                      <a:pt x="7917" y="31259"/>
                    </a:cubicBezTo>
                    <a:cubicBezTo>
                      <a:pt x="7550" y="31259"/>
                      <a:pt x="7209" y="31022"/>
                      <a:pt x="6721" y="30540"/>
                    </a:cubicBezTo>
                    <a:cubicBezTo>
                      <a:pt x="6316" y="30141"/>
                      <a:pt x="5892" y="29762"/>
                      <a:pt x="5461" y="29392"/>
                    </a:cubicBezTo>
                    <a:cubicBezTo>
                      <a:pt x="5192" y="29161"/>
                      <a:pt x="5240" y="28941"/>
                      <a:pt x="5422" y="28706"/>
                    </a:cubicBezTo>
                    <a:cubicBezTo>
                      <a:pt x="5831" y="28174"/>
                      <a:pt x="5851" y="27516"/>
                      <a:pt x="6050" y="26921"/>
                    </a:cubicBezTo>
                    <a:cubicBezTo>
                      <a:pt x="6463" y="25697"/>
                      <a:pt x="5815" y="24793"/>
                      <a:pt x="5562" y="23732"/>
                    </a:cubicBezTo>
                    <a:cubicBezTo>
                      <a:pt x="5358" y="22881"/>
                      <a:pt x="4818" y="22074"/>
                      <a:pt x="4994" y="21119"/>
                    </a:cubicBezTo>
                    <a:cubicBezTo>
                      <a:pt x="5059" y="20761"/>
                      <a:pt x="4772" y="20392"/>
                      <a:pt x="4462" y="20346"/>
                    </a:cubicBezTo>
                    <a:cubicBezTo>
                      <a:pt x="3658" y="20224"/>
                      <a:pt x="3042" y="19664"/>
                      <a:pt x="2245" y="19524"/>
                    </a:cubicBezTo>
                    <a:cubicBezTo>
                      <a:pt x="1544" y="19403"/>
                      <a:pt x="974" y="17963"/>
                      <a:pt x="1268" y="17166"/>
                    </a:cubicBezTo>
                    <a:cubicBezTo>
                      <a:pt x="1346" y="16956"/>
                      <a:pt x="1360" y="16763"/>
                      <a:pt x="1373" y="16559"/>
                    </a:cubicBezTo>
                    <a:cubicBezTo>
                      <a:pt x="1446" y="15203"/>
                      <a:pt x="1447" y="15209"/>
                      <a:pt x="2734" y="14767"/>
                    </a:cubicBezTo>
                    <a:cubicBezTo>
                      <a:pt x="2857" y="14725"/>
                      <a:pt x="2982" y="14712"/>
                      <a:pt x="3108" y="14712"/>
                    </a:cubicBezTo>
                    <a:cubicBezTo>
                      <a:pt x="3302" y="14712"/>
                      <a:pt x="3498" y="14742"/>
                      <a:pt x="3693" y="14742"/>
                    </a:cubicBezTo>
                    <a:cubicBezTo>
                      <a:pt x="3873" y="14742"/>
                      <a:pt x="4053" y="14716"/>
                      <a:pt x="4229" y="14616"/>
                    </a:cubicBezTo>
                    <a:cubicBezTo>
                      <a:pt x="4551" y="14433"/>
                      <a:pt x="4919" y="14347"/>
                      <a:pt x="5311" y="14319"/>
                    </a:cubicBezTo>
                    <a:cubicBezTo>
                      <a:pt x="5909" y="14277"/>
                      <a:pt x="5630" y="13739"/>
                      <a:pt x="5767" y="13425"/>
                    </a:cubicBezTo>
                    <a:cubicBezTo>
                      <a:pt x="6004" y="12876"/>
                      <a:pt x="6033" y="12249"/>
                      <a:pt x="6441" y="11757"/>
                    </a:cubicBezTo>
                    <a:cubicBezTo>
                      <a:pt x="6771" y="11356"/>
                      <a:pt x="6746" y="10927"/>
                      <a:pt x="6442" y="10457"/>
                    </a:cubicBezTo>
                    <a:cubicBezTo>
                      <a:pt x="5971" y="9726"/>
                      <a:pt x="5388" y="9083"/>
                      <a:pt x="4784" y="8487"/>
                    </a:cubicBezTo>
                    <a:cubicBezTo>
                      <a:pt x="4272" y="7979"/>
                      <a:pt x="4428" y="7582"/>
                      <a:pt x="4734" y="7178"/>
                    </a:cubicBezTo>
                    <a:cubicBezTo>
                      <a:pt x="5176" y="6594"/>
                      <a:pt x="5778" y="6162"/>
                      <a:pt x="6232" y="5560"/>
                    </a:cubicBezTo>
                    <a:cubicBezTo>
                      <a:pt x="6374" y="5372"/>
                      <a:pt x="6538" y="5299"/>
                      <a:pt x="6706" y="5299"/>
                    </a:cubicBezTo>
                    <a:cubicBezTo>
                      <a:pt x="7059" y="5299"/>
                      <a:pt x="7435" y="5617"/>
                      <a:pt x="7685" y="5860"/>
                    </a:cubicBezTo>
                    <a:cubicBezTo>
                      <a:pt x="8166" y="6328"/>
                      <a:pt x="8947" y="6319"/>
                      <a:pt x="9292" y="6960"/>
                    </a:cubicBezTo>
                    <a:cubicBezTo>
                      <a:pt x="9307" y="6988"/>
                      <a:pt x="9392" y="7004"/>
                      <a:pt x="9467" y="7004"/>
                    </a:cubicBezTo>
                    <a:cubicBezTo>
                      <a:pt x="9523" y="7004"/>
                      <a:pt x="9573" y="6995"/>
                      <a:pt x="9588" y="6975"/>
                    </a:cubicBezTo>
                    <a:cubicBezTo>
                      <a:pt x="10173" y="6185"/>
                      <a:pt x="11386" y="6446"/>
                      <a:pt x="11915" y="5571"/>
                    </a:cubicBezTo>
                    <a:cubicBezTo>
                      <a:pt x="11952" y="5510"/>
                      <a:pt x="12021" y="5496"/>
                      <a:pt x="12085" y="5496"/>
                    </a:cubicBezTo>
                    <a:cubicBezTo>
                      <a:pt x="12146" y="5496"/>
                      <a:pt x="12202" y="5509"/>
                      <a:pt x="12225" y="5509"/>
                    </a:cubicBezTo>
                    <a:cubicBezTo>
                      <a:pt x="12229" y="5509"/>
                      <a:pt x="12232" y="5508"/>
                      <a:pt x="12234" y="5507"/>
                    </a:cubicBezTo>
                    <a:cubicBezTo>
                      <a:pt x="12741" y="5068"/>
                      <a:pt x="13438" y="5062"/>
                      <a:pt x="14015" y="4745"/>
                    </a:cubicBezTo>
                    <a:cubicBezTo>
                      <a:pt x="14570" y="4441"/>
                      <a:pt x="15339" y="4508"/>
                      <a:pt x="15498" y="3691"/>
                    </a:cubicBezTo>
                    <a:cubicBezTo>
                      <a:pt x="15644" y="2931"/>
                      <a:pt x="15998" y="2263"/>
                      <a:pt x="16264" y="1556"/>
                    </a:cubicBezTo>
                    <a:cubicBezTo>
                      <a:pt x="16447" y="1071"/>
                      <a:pt x="16735" y="931"/>
                      <a:pt x="17039" y="931"/>
                    </a:cubicBezTo>
                    <a:cubicBezTo>
                      <a:pt x="17187" y="931"/>
                      <a:pt x="17340" y="965"/>
                      <a:pt x="17486" y="1008"/>
                    </a:cubicBezTo>
                    <a:cubicBezTo>
                      <a:pt x="17704" y="1072"/>
                      <a:pt x="17913" y="1098"/>
                      <a:pt x="18116" y="1098"/>
                    </a:cubicBezTo>
                    <a:cubicBezTo>
                      <a:pt x="18448" y="1098"/>
                      <a:pt x="18767" y="1029"/>
                      <a:pt x="19093" y="941"/>
                    </a:cubicBezTo>
                    <a:cubicBezTo>
                      <a:pt x="19269" y="893"/>
                      <a:pt x="19427" y="869"/>
                      <a:pt x="19567" y="869"/>
                    </a:cubicBezTo>
                    <a:close/>
                    <a:moveTo>
                      <a:pt x="19696" y="1"/>
                    </a:moveTo>
                    <a:cubicBezTo>
                      <a:pt x="19195" y="1"/>
                      <a:pt x="18694" y="53"/>
                      <a:pt x="18188" y="53"/>
                    </a:cubicBezTo>
                    <a:cubicBezTo>
                      <a:pt x="18034" y="53"/>
                      <a:pt x="17880" y="48"/>
                      <a:pt x="17725" y="36"/>
                    </a:cubicBezTo>
                    <a:cubicBezTo>
                      <a:pt x="17585" y="24"/>
                      <a:pt x="17449" y="19"/>
                      <a:pt x="17317" y="19"/>
                    </a:cubicBezTo>
                    <a:cubicBezTo>
                      <a:pt x="16047" y="19"/>
                      <a:pt x="15151" y="563"/>
                      <a:pt x="14872" y="2094"/>
                    </a:cubicBezTo>
                    <a:cubicBezTo>
                      <a:pt x="14759" y="2718"/>
                      <a:pt x="14667" y="3579"/>
                      <a:pt x="13774" y="3824"/>
                    </a:cubicBezTo>
                    <a:cubicBezTo>
                      <a:pt x="13245" y="3968"/>
                      <a:pt x="12749" y="4256"/>
                      <a:pt x="12256" y="4418"/>
                    </a:cubicBezTo>
                    <a:cubicBezTo>
                      <a:pt x="11470" y="4676"/>
                      <a:pt x="11000" y="5409"/>
                      <a:pt x="10180" y="5555"/>
                    </a:cubicBezTo>
                    <a:cubicBezTo>
                      <a:pt x="9866" y="5611"/>
                      <a:pt x="9771" y="5944"/>
                      <a:pt x="9700" y="6345"/>
                    </a:cubicBezTo>
                    <a:cubicBezTo>
                      <a:pt x="9505" y="6084"/>
                      <a:pt x="9389" y="5941"/>
                      <a:pt x="9288" y="5790"/>
                    </a:cubicBezTo>
                    <a:cubicBezTo>
                      <a:pt x="8847" y="5129"/>
                      <a:pt x="8376" y="4494"/>
                      <a:pt x="7584" y="4231"/>
                    </a:cubicBezTo>
                    <a:cubicBezTo>
                      <a:pt x="7282" y="4131"/>
                      <a:pt x="6902" y="4017"/>
                      <a:pt x="6583" y="4017"/>
                    </a:cubicBezTo>
                    <a:cubicBezTo>
                      <a:pt x="6368" y="4017"/>
                      <a:pt x="6180" y="4069"/>
                      <a:pt x="6064" y="4213"/>
                    </a:cubicBezTo>
                    <a:cubicBezTo>
                      <a:pt x="5490" y="4923"/>
                      <a:pt x="4678" y="5396"/>
                      <a:pt x="4196" y="6163"/>
                    </a:cubicBezTo>
                    <a:cubicBezTo>
                      <a:pt x="3770" y="6843"/>
                      <a:pt x="3087" y="7363"/>
                      <a:pt x="3420" y="8444"/>
                    </a:cubicBezTo>
                    <a:cubicBezTo>
                      <a:pt x="3636" y="9144"/>
                      <a:pt x="4280" y="9268"/>
                      <a:pt x="4521" y="9839"/>
                    </a:cubicBezTo>
                    <a:cubicBezTo>
                      <a:pt x="4730" y="10326"/>
                      <a:pt x="5321" y="10647"/>
                      <a:pt x="5341" y="11228"/>
                    </a:cubicBezTo>
                    <a:cubicBezTo>
                      <a:pt x="5389" y="12679"/>
                      <a:pt x="4431" y="13695"/>
                      <a:pt x="3014" y="13695"/>
                    </a:cubicBezTo>
                    <a:cubicBezTo>
                      <a:pt x="2972" y="13695"/>
                      <a:pt x="2930" y="13694"/>
                      <a:pt x="2888" y="13692"/>
                    </a:cubicBezTo>
                    <a:cubicBezTo>
                      <a:pt x="2838" y="13690"/>
                      <a:pt x="2790" y="13689"/>
                      <a:pt x="2742" y="13689"/>
                    </a:cubicBezTo>
                    <a:cubicBezTo>
                      <a:pt x="1372" y="13689"/>
                      <a:pt x="515" y="14541"/>
                      <a:pt x="363" y="15975"/>
                    </a:cubicBezTo>
                    <a:cubicBezTo>
                      <a:pt x="291" y="16659"/>
                      <a:pt x="511" y="17320"/>
                      <a:pt x="329" y="18031"/>
                    </a:cubicBezTo>
                    <a:cubicBezTo>
                      <a:pt x="223" y="18440"/>
                      <a:pt x="0" y="19089"/>
                      <a:pt x="377" y="19467"/>
                    </a:cubicBezTo>
                    <a:cubicBezTo>
                      <a:pt x="758" y="19848"/>
                      <a:pt x="1215" y="20282"/>
                      <a:pt x="1766" y="20361"/>
                    </a:cubicBezTo>
                    <a:cubicBezTo>
                      <a:pt x="2465" y="20462"/>
                      <a:pt x="3025" y="20819"/>
                      <a:pt x="3599" y="21139"/>
                    </a:cubicBezTo>
                    <a:cubicBezTo>
                      <a:pt x="3894" y="21304"/>
                      <a:pt x="4185" y="21584"/>
                      <a:pt x="4221" y="22007"/>
                    </a:cubicBezTo>
                    <a:cubicBezTo>
                      <a:pt x="4272" y="22597"/>
                      <a:pt x="4464" y="23165"/>
                      <a:pt x="4580" y="23735"/>
                    </a:cubicBezTo>
                    <a:cubicBezTo>
                      <a:pt x="4694" y="24289"/>
                      <a:pt x="5140" y="24551"/>
                      <a:pt x="5311" y="25017"/>
                    </a:cubicBezTo>
                    <a:cubicBezTo>
                      <a:pt x="5668" y="25988"/>
                      <a:pt x="5070" y="26732"/>
                      <a:pt x="4728" y="27522"/>
                    </a:cubicBezTo>
                    <a:cubicBezTo>
                      <a:pt x="4054" y="29087"/>
                      <a:pt x="4011" y="29099"/>
                      <a:pt x="5153" y="30264"/>
                    </a:cubicBezTo>
                    <a:cubicBezTo>
                      <a:pt x="5803" y="30927"/>
                      <a:pt x="6495" y="31571"/>
                      <a:pt x="7254" y="32100"/>
                    </a:cubicBezTo>
                    <a:cubicBezTo>
                      <a:pt x="7452" y="32239"/>
                      <a:pt x="7734" y="32386"/>
                      <a:pt x="8020" y="32386"/>
                    </a:cubicBezTo>
                    <a:cubicBezTo>
                      <a:pt x="8207" y="32386"/>
                      <a:pt x="8396" y="32323"/>
                      <a:pt x="8566" y="32156"/>
                    </a:cubicBezTo>
                    <a:cubicBezTo>
                      <a:pt x="8959" y="31766"/>
                      <a:pt x="9470" y="31644"/>
                      <a:pt x="9933" y="31405"/>
                    </a:cubicBezTo>
                    <a:cubicBezTo>
                      <a:pt x="10510" y="31107"/>
                      <a:pt x="11061" y="30830"/>
                      <a:pt x="11627" y="30830"/>
                    </a:cubicBezTo>
                    <a:cubicBezTo>
                      <a:pt x="12004" y="30830"/>
                      <a:pt x="12387" y="30952"/>
                      <a:pt x="12789" y="31272"/>
                    </a:cubicBezTo>
                    <a:cubicBezTo>
                      <a:pt x="12937" y="31389"/>
                      <a:pt x="13212" y="31328"/>
                      <a:pt x="13394" y="31419"/>
                    </a:cubicBezTo>
                    <a:cubicBezTo>
                      <a:pt x="13877" y="31654"/>
                      <a:pt x="14700" y="31640"/>
                      <a:pt x="14808" y="32080"/>
                    </a:cubicBezTo>
                    <a:cubicBezTo>
                      <a:pt x="15036" y="32991"/>
                      <a:pt x="15328" y="33890"/>
                      <a:pt x="15645" y="34754"/>
                    </a:cubicBezTo>
                    <a:cubicBezTo>
                      <a:pt x="15952" y="35590"/>
                      <a:pt x="16078" y="35796"/>
                      <a:pt x="16600" y="35796"/>
                    </a:cubicBezTo>
                    <a:cubicBezTo>
                      <a:pt x="16785" y="35796"/>
                      <a:pt x="17021" y="35770"/>
                      <a:pt x="17333" y="35737"/>
                    </a:cubicBezTo>
                    <a:cubicBezTo>
                      <a:pt x="17655" y="35702"/>
                      <a:pt x="17937" y="35511"/>
                      <a:pt x="18218" y="35511"/>
                    </a:cubicBezTo>
                    <a:cubicBezTo>
                      <a:pt x="18240" y="35511"/>
                      <a:pt x="18262" y="35512"/>
                      <a:pt x="18284" y="35515"/>
                    </a:cubicBezTo>
                    <a:cubicBezTo>
                      <a:pt x="18387" y="35526"/>
                      <a:pt x="18490" y="35531"/>
                      <a:pt x="18593" y="35531"/>
                    </a:cubicBezTo>
                    <a:cubicBezTo>
                      <a:pt x="19029" y="35531"/>
                      <a:pt x="19460" y="35447"/>
                      <a:pt x="19896" y="35447"/>
                    </a:cubicBezTo>
                    <a:cubicBezTo>
                      <a:pt x="20057" y="35447"/>
                      <a:pt x="20218" y="35459"/>
                      <a:pt x="20381" y="35490"/>
                    </a:cubicBezTo>
                    <a:cubicBezTo>
                      <a:pt x="20438" y="35501"/>
                      <a:pt x="20492" y="35506"/>
                      <a:pt x="20542" y="35506"/>
                    </a:cubicBezTo>
                    <a:cubicBezTo>
                      <a:pt x="20962" y="35506"/>
                      <a:pt x="21172" y="35147"/>
                      <a:pt x="21236" y="34759"/>
                    </a:cubicBezTo>
                    <a:cubicBezTo>
                      <a:pt x="21379" y="33895"/>
                      <a:pt x="21605" y="33036"/>
                      <a:pt x="21535" y="32148"/>
                    </a:cubicBezTo>
                    <a:cubicBezTo>
                      <a:pt x="21518" y="31930"/>
                      <a:pt x="21516" y="31836"/>
                      <a:pt x="21830" y="31755"/>
                    </a:cubicBezTo>
                    <a:cubicBezTo>
                      <a:pt x="22711" y="31531"/>
                      <a:pt x="23521" y="31070"/>
                      <a:pt x="24371" y="30764"/>
                    </a:cubicBezTo>
                    <a:cubicBezTo>
                      <a:pt x="24794" y="30611"/>
                      <a:pt x="25189" y="30204"/>
                      <a:pt x="25669" y="30204"/>
                    </a:cubicBezTo>
                    <a:cubicBezTo>
                      <a:pt x="25796" y="30204"/>
                      <a:pt x="25929" y="30233"/>
                      <a:pt x="26070" y="30302"/>
                    </a:cubicBezTo>
                    <a:cubicBezTo>
                      <a:pt x="26714" y="30617"/>
                      <a:pt x="27404" y="30863"/>
                      <a:pt x="27919" y="31400"/>
                    </a:cubicBezTo>
                    <a:cubicBezTo>
                      <a:pt x="28120" y="31609"/>
                      <a:pt x="28334" y="31706"/>
                      <a:pt x="28537" y="31706"/>
                    </a:cubicBezTo>
                    <a:cubicBezTo>
                      <a:pt x="28768" y="31706"/>
                      <a:pt x="28985" y="31581"/>
                      <a:pt x="29153" y="31355"/>
                    </a:cubicBezTo>
                    <a:cubicBezTo>
                      <a:pt x="29945" y="30292"/>
                      <a:pt x="31368" y="29933"/>
                      <a:pt x="31892" y="28482"/>
                    </a:cubicBezTo>
                    <a:cubicBezTo>
                      <a:pt x="32287" y="27386"/>
                      <a:pt x="32496" y="27215"/>
                      <a:pt x="31880" y="26142"/>
                    </a:cubicBezTo>
                    <a:cubicBezTo>
                      <a:pt x="31530" y="25534"/>
                      <a:pt x="31181" y="24902"/>
                      <a:pt x="31024" y="24159"/>
                    </a:cubicBezTo>
                    <a:cubicBezTo>
                      <a:pt x="30889" y="23522"/>
                      <a:pt x="31346" y="23188"/>
                      <a:pt x="31405" y="22679"/>
                    </a:cubicBezTo>
                    <a:cubicBezTo>
                      <a:pt x="31561" y="21295"/>
                      <a:pt x="32099" y="20732"/>
                      <a:pt x="33400" y="20422"/>
                    </a:cubicBezTo>
                    <a:cubicBezTo>
                      <a:pt x="33706" y="20349"/>
                      <a:pt x="34053" y="20251"/>
                      <a:pt x="34272" y="20047"/>
                    </a:cubicBezTo>
                    <a:cubicBezTo>
                      <a:pt x="34756" y="19591"/>
                      <a:pt x="35641" y="19360"/>
                      <a:pt x="35223" y="18336"/>
                    </a:cubicBezTo>
                    <a:cubicBezTo>
                      <a:pt x="35024" y="17849"/>
                      <a:pt x="35017" y="17275"/>
                      <a:pt x="34899" y="16754"/>
                    </a:cubicBezTo>
                    <a:cubicBezTo>
                      <a:pt x="34770" y="16191"/>
                      <a:pt x="34608" y="15545"/>
                      <a:pt x="34674" y="14914"/>
                    </a:cubicBezTo>
                    <a:cubicBezTo>
                      <a:pt x="34713" y="14540"/>
                      <a:pt x="34513" y="14301"/>
                      <a:pt x="34187" y="14084"/>
                    </a:cubicBezTo>
                    <a:cubicBezTo>
                      <a:pt x="33322" y="13512"/>
                      <a:pt x="32326" y="13204"/>
                      <a:pt x="31399" y="12787"/>
                    </a:cubicBezTo>
                    <a:cubicBezTo>
                      <a:pt x="30474" y="12370"/>
                      <a:pt x="30698" y="11581"/>
                      <a:pt x="30338" y="11006"/>
                    </a:cubicBezTo>
                    <a:cubicBezTo>
                      <a:pt x="29730" y="10034"/>
                      <a:pt x="30544" y="9701"/>
                      <a:pt x="31037" y="9287"/>
                    </a:cubicBezTo>
                    <a:cubicBezTo>
                      <a:pt x="31919" y="8548"/>
                      <a:pt x="32112" y="7868"/>
                      <a:pt x="31545" y="6902"/>
                    </a:cubicBezTo>
                    <a:cubicBezTo>
                      <a:pt x="31256" y="6409"/>
                      <a:pt x="30954" y="5925"/>
                      <a:pt x="30654" y="5438"/>
                    </a:cubicBezTo>
                    <a:cubicBezTo>
                      <a:pt x="30222" y="4744"/>
                      <a:pt x="29267" y="4212"/>
                      <a:pt x="28590" y="4212"/>
                    </a:cubicBezTo>
                    <a:cubicBezTo>
                      <a:pt x="28476" y="4212"/>
                      <a:pt x="28370" y="4227"/>
                      <a:pt x="28275" y="4259"/>
                    </a:cubicBezTo>
                    <a:cubicBezTo>
                      <a:pt x="27610" y="4483"/>
                      <a:pt x="26967" y="4746"/>
                      <a:pt x="26406" y="5182"/>
                    </a:cubicBezTo>
                    <a:cubicBezTo>
                      <a:pt x="26173" y="5363"/>
                      <a:pt x="25894" y="5500"/>
                      <a:pt x="25626" y="5500"/>
                    </a:cubicBezTo>
                    <a:cubicBezTo>
                      <a:pt x="25485" y="5500"/>
                      <a:pt x="25346" y="5461"/>
                      <a:pt x="25220" y="5370"/>
                    </a:cubicBezTo>
                    <a:cubicBezTo>
                      <a:pt x="24223" y="4654"/>
                      <a:pt x="23089" y="4272"/>
                      <a:pt x="21949" y="3919"/>
                    </a:cubicBezTo>
                    <a:cubicBezTo>
                      <a:pt x="21456" y="3765"/>
                      <a:pt x="21277" y="3458"/>
                      <a:pt x="21345" y="3052"/>
                    </a:cubicBezTo>
                    <a:cubicBezTo>
                      <a:pt x="21415" y="2635"/>
                      <a:pt x="21298" y="2251"/>
                      <a:pt x="21277" y="1856"/>
                    </a:cubicBezTo>
                    <a:cubicBezTo>
                      <a:pt x="21204" y="548"/>
                      <a:pt x="20846" y="51"/>
                      <a:pt x="19993" y="8"/>
                    </a:cubicBezTo>
                    <a:cubicBezTo>
                      <a:pt x="19894" y="3"/>
                      <a:pt x="19795" y="1"/>
                      <a:pt x="196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934;p33">
                <a:extLst>
                  <a:ext uri="{FF2B5EF4-FFF2-40B4-BE49-F238E27FC236}">
                    <a16:creationId xmlns:a16="http://schemas.microsoft.com/office/drawing/2014/main" id="{41C64599-848C-5D83-E033-BD86D0AE0273}"/>
                  </a:ext>
                </a:extLst>
              </p:cNvPr>
              <p:cNvSpPr/>
              <p:nvPr/>
            </p:nvSpPr>
            <p:spPr>
              <a:xfrm>
                <a:off x="5411168" y="3147195"/>
                <a:ext cx="49618" cy="102855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8155" extrusionOk="0">
                    <a:moveTo>
                      <a:pt x="3595" y="0"/>
                    </a:moveTo>
                    <a:cubicBezTo>
                      <a:pt x="3466" y="0"/>
                      <a:pt x="3332" y="102"/>
                      <a:pt x="3224" y="170"/>
                    </a:cubicBezTo>
                    <a:cubicBezTo>
                      <a:pt x="2762" y="461"/>
                      <a:pt x="2477" y="858"/>
                      <a:pt x="2161" y="1340"/>
                    </a:cubicBezTo>
                    <a:cubicBezTo>
                      <a:pt x="1520" y="2315"/>
                      <a:pt x="1559" y="3499"/>
                      <a:pt x="895" y="4409"/>
                    </a:cubicBezTo>
                    <a:cubicBezTo>
                      <a:pt x="349" y="5157"/>
                      <a:pt x="620" y="6161"/>
                      <a:pt x="109" y="6953"/>
                    </a:cubicBezTo>
                    <a:cubicBezTo>
                      <a:pt x="1" y="7119"/>
                      <a:pt x="108" y="7651"/>
                      <a:pt x="195" y="7993"/>
                    </a:cubicBezTo>
                    <a:cubicBezTo>
                      <a:pt x="222" y="8100"/>
                      <a:pt x="304" y="8155"/>
                      <a:pt x="392" y="8155"/>
                    </a:cubicBezTo>
                    <a:cubicBezTo>
                      <a:pt x="479" y="8155"/>
                      <a:pt x="571" y="8102"/>
                      <a:pt x="623" y="7993"/>
                    </a:cubicBezTo>
                    <a:cubicBezTo>
                      <a:pt x="985" y="7237"/>
                      <a:pt x="1653" y="6651"/>
                      <a:pt x="1856" y="5819"/>
                    </a:cubicBezTo>
                    <a:cubicBezTo>
                      <a:pt x="2087" y="4874"/>
                      <a:pt x="2667" y="4081"/>
                      <a:pt x="2942" y="3162"/>
                    </a:cubicBezTo>
                    <a:cubicBezTo>
                      <a:pt x="3199" y="2308"/>
                      <a:pt x="3816" y="1603"/>
                      <a:pt x="3933" y="517"/>
                    </a:cubicBezTo>
                    <a:cubicBezTo>
                      <a:pt x="3925" y="492"/>
                      <a:pt x="3910" y="257"/>
                      <a:pt x="3790" y="105"/>
                    </a:cubicBezTo>
                    <a:cubicBezTo>
                      <a:pt x="3730" y="29"/>
                      <a:pt x="3663" y="0"/>
                      <a:pt x="35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935;p33">
                <a:extLst>
                  <a:ext uri="{FF2B5EF4-FFF2-40B4-BE49-F238E27FC236}">
                    <a16:creationId xmlns:a16="http://schemas.microsoft.com/office/drawing/2014/main" id="{5D22B096-8150-1044-83FF-0D707218A461}"/>
                  </a:ext>
                </a:extLst>
              </p:cNvPr>
              <p:cNvSpPr/>
              <p:nvPr/>
            </p:nvSpPr>
            <p:spPr>
              <a:xfrm>
                <a:off x="5612468" y="2625712"/>
                <a:ext cx="65875" cy="89183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7071" extrusionOk="0">
                    <a:moveTo>
                      <a:pt x="4940" y="0"/>
                    </a:moveTo>
                    <a:cubicBezTo>
                      <a:pt x="4884" y="0"/>
                      <a:pt x="4823" y="39"/>
                      <a:pt x="4755" y="73"/>
                    </a:cubicBezTo>
                    <a:cubicBezTo>
                      <a:pt x="4496" y="199"/>
                      <a:pt x="4176" y="247"/>
                      <a:pt x="3974" y="429"/>
                    </a:cubicBezTo>
                    <a:cubicBezTo>
                      <a:pt x="3201" y="1128"/>
                      <a:pt x="2673" y="2030"/>
                      <a:pt x="2082" y="2870"/>
                    </a:cubicBezTo>
                    <a:cubicBezTo>
                      <a:pt x="1396" y="3847"/>
                      <a:pt x="824" y="4902"/>
                      <a:pt x="186" y="5913"/>
                    </a:cubicBezTo>
                    <a:cubicBezTo>
                      <a:pt x="1" y="6204"/>
                      <a:pt x="83" y="6484"/>
                      <a:pt x="159" y="6756"/>
                    </a:cubicBezTo>
                    <a:cubicBezTo>
                      <a:pt x="226" y="6995"/>
                      <a:pt x="432" y="7070"/>
                      <a:pt x="660" y="7070"/>
                    </a:cubicBezTo>
                    <a:cubicBezTo>
                      <a:pt x="687" y="7070"/>
                      <a:pt x="715" y="7069"/>
                      <a:pt x="743" y="7067"/>
                    </a:cubicBezTo>
                    <a:cubicBezTo>
                      <a:pt x="751" y="7067"/>
                      <a:pt x="759" y="7067"/>
                      <a:pt x="766" y="7067"/>
                    </a:cubicBezTo>
                    <a:cubicBezTo>
                      <a:pt x="1128" y="7067"/>
                      <a:pt x="1364" y="6889"/>
                      <a:pt x="1895" y="6293"/>
                    </a:cubicBezTo>
                    <a:cubicBezTo>
                      <a:pt x="2104" y="6058"/>
                      <a:pt x="1989" y="5899"/>
                      <a:pt x="1867" y="5691"/>
                    </a:cubicBezTo>
                    <a:cubicBezTo>
                      <a:pt x="1814" y="5599"/>
                      <a:pt x="1881" y="5439"/>
                      <a:pt x="1894" y="5309"/>
                    </a:cubicBezTo>
                    <a:cubicBezTo>
                      <a:pt x="1939" y="5316"/>
                      <a:pt x="1980" y="5320"/>
                      <a:pt x="2017" y="5320"/>
                    </a:cubicBezTo>
                    <a:cubicBezTo>
                      <a:pt x="2525" y="5320"/>
                      <a:pt x="2391" y="4712"/>
                      <a:pt x="2630" y="4538"/>
                    </a:cubicBezTo>
                    <a:cubicBezTo>
                      <a:pt x="3305" y="4043"/>
                      <a:pt x="2931" y="2782"/>
                      <a:pt x="4055" y="2679"/>
                    </a:cubicBezTo>
                    <a:cubicBezTo>
                      <a:pt x="4173" y="1823"/>
                      <a:pt x="4770" y="1201"/>
                      <a:pt x="5142" y="470"/>
                    </a:cubicBezTo>
                    <a:cubicBezTo>
                      <a:pt x="5223" y="313"/>
                      <a:pt x="5136" y="229"/>
                      <a:pt x="5077" y="114"/>
                    </a:cubicBezTo>
                    <a:cubicBezTo>
                      <a:pt x="5033" y="29"/>
                      <a:pt x="4988" y="0"/>
                      <a:pt x="49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936;p33">
                <a:extLst>
                  <a:ext uri="{FF2B5EF4-FFF2-40B4-BE49-F238E27FC236}">
                    <a16:creationId xmlns:a16="http://schemas.microsoft.com/office/drawing/2014/main" id="{6BA97701-B5F8-BE43-7C1A-EB4101988236}"/>
                  </a:ext>
                </a:extLst>
              </p:cNvPr>
              <p:cNvSpPr/>
              <p:nvPr/>
            </p:nvSpPr>
            <p:spPr>
              <a:xfrm>
                <a:off x="5651621" y="2672168"/>
                <a:ext cx="826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4331" extrusionOk="0">
                    <a:moveTo>
                      <a:pt x="6270" y="1"/>
                    </a:moveTo>
                    <a:cubicBezTo>
                      <a:pt x="6232" y="1"/>
                      <a:pt x="6194" y="9"/>
                      <a:pt x="6159" y="26"/>
                    </a:cubicBezTo>
                    <a:cubicBezTo>
                      <a:pt x="5373" y="393"/>
                      <a:pt x="4589" y="765"/>
                      <a:pt x="3825" y="1174"/>
                    </a:cubicBezTo>
                    <a:cubicBezTo>
                      <a:pt x="2763" y="1742"/>
                      <a:pt x="1892" y="2616"/>
                      <a:pt x="767" y="3082"/>
                    </a:cubicBezTo>
                    <a:cubicBezTo>
                      <a:pt x="495" y="3194"/>
                      <a:pt x="235" y="3387"/>
                      <a:pt x="145" y="3641"/>
                    </a:cubicBezTo>
                    <a:cubicBezTo>
                      <a:pt x="0" y="4038"/>
                      <a:pt x="515" y="3910"/>
                      <a:pt x="625" y="4118"/>
                    </a:cubicBezTo>
                    <a:cubicBezTo>
                      <a:pt x="706" y="4272"/>
                      <a:pt x="783" y="4331"/>
                      <a:pt x="863" y="4331"/>
                    </a:cubicBezTo>
                    <a:cubicBezTo>
                      <a:pt x="957" y="4331"/>
                      <a:pt x="1056" y="4250"/>
                      <a:pt x="1170" y="4150"/>
                    </a:cubicBezTo>
                    <a:cubicBezTo>
                      <a:pt x="1598" y="3775"/>
                      <a:pt x="2133" y="3507"/>
                      <a:pt x="2610" y="3264"/>
                    </a:cubicBezTo>
                    <a:cubicBezTo>
                      <a:pt x="4015" y="2550"/>
                      <a:pt x="5098" y="1452"/>
                      <a:pt x="6319" y="523"/>
                    </a:cubicBezTo>
                    <a:cubicBezTo>
                      <a:pt x="6419" y="447"/>
                      <a:pt x="6484" y="329"/>
                      <a:pt x="6552" y="245"/>
                    </a:cubicBezTo>
                    <a:cubicBezTo>
                      <a:pt x="6494" y="71"/>
                      <a:pt x="6380" y="1"/>
                      <a:pt x="62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937;p33">
                <a:extLst>
                  <a:ext uri="{FF2B5EF4-FFF2-40B4-BE49-F238E27FC236}">
                    <a16:creationId xmlns:a16="http://schemas.microsoft.com/office/drawing/2014/main" id="{9F1EC499-C5E2-F844-AF51-45BAEC6ADF8F}"/>
                  </a:ext>
                </a:extLst>
              </p:cNvPr>
              <p:cNvSpPr/>
              <p:nvPr/>
            </p:nvSpPr>
            <p:spPr>
              <a:xfrm>
                <a:off x="5476961" y="3165459"/>
                <a:ext cx="21189" cy="803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372" extrusionOk="0">
                    <a:moveTo>
                      <a:pt x="928" y="1"/>
                    </a:moveTo>
                    <a:cubicBezTo>
                      <a:pt x="899" y="1"/>
                      <a:pt x="867" y="2"/>
                      <a:pt x="833" y="5"/>
                    </a:cubicBezTo>
                    <a:cubicBezTo>
                      <a:pt x="351" y="49"/>
                      <a:pt x="375" y="365"/>
                      <a:pt x="285" y="698"/>
                    </a:cubicBezTo>
                    <a:cubicBezTo>
                      <a:pt x="1" y="1735"/>
                      <a:pt x="316" y="2742"/>
                      <a:pt x="379" y="3762"/>
                    </a:cubicBezTo>
                    <a:cubicBezTo>
                      <a:pt x="433" y="4665"/>
                      <a:pt x="501" y="5562"/>
                      <a:pt x="1275" y="6371"/>
                    </a:cubicBezTo>
                    <a:cubicBezTo>
                      <a:pt x="1447" y="5906"/>
                      <a:pt x="1587" y="5494"/>
                      <a:pt x="1593" y="5164"/>
                    </a:cubicBezTo>
                    <a:cubicBezTo>
                      <a:pt x="1623" y="3646"/>
                      <a:pt x="1679" y="2115"/>
                      <a:pt x="1278" y="620"/>
                    </a:cubicBezTo>
                    <a:cubicBezTo>
                      <a:pt x="1208" y="358"/>
                      <a:pt x="1379" y="1"/>
                      <a:pt x="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938;p33">
                <a:extLst>
                  <a:ext uri="{FF2B5EF4-FFF2-40B4-BE49-F238E27FC236}">
                    <a16:creationId xmlns:a16="http://schemas.microsoft.com/office/drawing/2014/main" id="{3D63DA3A-3550-6D91-06BD-7B04240A7056}"/>
                  </a:ext>
                </a:extLst>
              </p:cNvPr>
              <p:cNvSpPr/>
              <p:nvPr/>
            </p:nvSpPr>
            <p:spPr>
              <a:xfrm>
                <a:off x="5581704" y="2608268"/>
                <a:ext cx="21353" cy="8019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358" extrusionOk="0">
                    <a:moveTo>
                      <a:pt x="1369" y="0"/>
                    </a:moveTo>
                    <a:cubicBezTo>
                      <a:pt x="623" y="671"/>
                      <a:pt x="618" y="1556"/>
                      <a:pt x="456" y="2321"/>
                    </a:cubicBezTo>
                    <a:cubicBezTo>
                      <a:pt x="200" y="3530"/>
                      <a:pt x="176" y="4787"/>
                      <a:pt x="28" y="6020"/>
                    </a:cubicBezTo>
                    <a:cubicBezTo>
                      <a:pt x="3" y="6223"/>
                      <a:pt x="1" y="6357"/>
                      <a:pt x="164" y="6357"/>
                    </a:cubicBezTo>
                    <a:cubicBezTo>
                      <a:pt x="194" y="6357"/>
                      <a:pt x="229" y="6353"/>
                      <a:pt x="270" y="6344"/>
                    </a:cubicBezTo>
                    <a:cubicBezTo>
                      <a:pt x="672" y="6255"/>
                      <a:pt x="1130" y="6358"/>
                      <a:pt x="1254" y="5687"/>
                    </a:cubicBezTo>
                    <a:cubicBezTo>
                      <a:pt x="1598" y="3824"/>
                      <a:pt x="1693" y="1971"/>
                      <a:pt x="13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939;p33">
                <a:extLst>
                  <a:ext uri="{FF2B5EF4-FFF2-40B4-BE49-F238E27FC236}">
                    <a16:creationId xmlns:a16="http://schemas.microsoft.com/office/drawing/2014/main" id="{06140B55-1833-F064-C091-ABF8E184DFE4}"/>
                  </a:ext>
                </a:extLst>
              </p:cNvPr>
              <p:cNvSpPr/>
              <p:nvPr/>
            </p:nvSpPr>
            <p:spPr>
              <a:xfrm>
                <a:off x="5373302" y="3135389"/>
                <a:ext cx="56441" cy="65308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5178" extrusionOk="0">
                    <a:moveTo>
                      <a:pt x="3870" y="1"/>
                    </a:moveTo>
                    <a:cubicBezTo>
                      <a:pt x="3600" y="1"/>
                      <a:pt x="3418" y="343"/>
                      <a:pt x="3237" y="498"/>
                    </a:cubicBezTo>
                    <a:cubicBezTo>
                      <a:pt x="2089" y="1479"/>
                      <a:pt x="1318" y="2782"/>
                      <a:pt x="428" y="3978"/>
                    </a:cubicBezTo>
                    <a:cubicBezTo>
                      <a:pt x="204" y="4278"/>
                      <a:pt x="0" y="4690"/>
                      <a:pt x="136" y="5177"/>
                    </a:cubicBezTo>
                    <a:cubicBezTo>
                      <a:pt x="839" y="4812"/>
                      <a:pt x="1310" y="4286"/>
                      <a:pt x="1830" y="3752"/>
                    </a:cubicBezTo>
                    <a:cubicBezTo>
                      <a:pt x="2752" y="2800"/>
                      <a:pt x="3471" y="1705"/>
                      <a:pt x="4319" y="706"/>
                    </a:cubicBezTo>
                    <a:cubicBezTo>
                      <a:pt x="4474" y="523"/>
                      <a:pt x="4421" y="392"/>
                      <a:pt x="4270" y="229"/>
                    </a:cubicBezTo>
                    <a:cubicBezTo>
                      <a:pt x="4116" y="63"/>
                      <a:pt x="3985" y="1"/>
                      <a:pt x="38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940;p33">
                <a:extLst>
                  <a:ext uri="{FF2B5EF4-FFF2-40B4-BE49-F238E27FC236}">
                    <a16:creationId xmlns:a16="http://schemas.microsoft.com/office/drawing/2014/main" id="{EC13F612-434B-7C74-068F-C4629E0F054E}"/>
                  </a:ext>
                </a:extLst>
              </p:cNvPr>
              <p:cNvSpPr/>
              <p:nvPr/>
            </p:nvSpPr>
            <p:spPr>
              <a:xfrm>
                <a:off x="5385235" y="2825890"/>
                <a:ext cx="102477" cy="219420"/>
              </a:xfrm>
              <a:custGeom>
                <a:avLst/>
                <a:gdLst/>
                <a:ahLst/>
                <a:cxnLst/>
                <a:rect l="l" t="t" r="r" b="b"/>
                <a:pathLst>
                  <a:path w="8125" h="17397" extrusionOk="0">
                    <a:moveTo>
                      <a:pt x="3387" y="0"/>
                    </a:moveTo>
                    <a:cubicBezTo>
                      <a:pt x="2435" y="252"/>
                      <a:pt x="1895" y="965"/>
                      <a:pt x="1626" y="1707"/>
                    </a:cubicBezTo>
                    <a:cubicBezTo>
                      <a:pt x="1126" y="3088"/>
                      <a:pt x="493" y="4443"/>
                      <a:pt x="347" y="5949"/>
                    </a:cubicBezTo>
                    <a:cubicBezTo>
                      <a:pt x="316" y="6268"/>
                      <a:pt x="429" y="6574"/>
                      <a:pt x="366" y="6828"/>
                    </a:cubicBezTo>
                    <a:cubicBezTo>
                      <a:pt x="0" y="8297"/>
                      <a:pt x="255" y="9693"/>
                      <a:pt x="745" y="11073"/>
                    </a:cubicBezTo>
                    <a:cubicBezTo>
                      <a:pt x="908" y="11531"/>
                      <a:pt x="1241" y="11955"/>
                      <a:pt x="1290" y="12417"/>
                    </a:cubicBezTo>
                    <a:cubicBezTo>
                      <a:pt x="1394" y="13405"/>
                      <a:pt x="2077" y="14100"/>
                      <a:pt x="2626" y="14718"/>
                    </a:cubicBezTo>
                    <a:cubicBezTo>
                      <a:pt x="3855" y="16101"/>
                      <a:pt x="5275" y="17325"/>
                      <a:pt x="7347" y="17386"/>
                    </a:cubicBezTo>
                    <a:cubicBezTo>
                      <a:pt x="7447" y="17389"/>
                      <a:pt x="7525" y="17396"/>
                      <a:pt x="7591" y="17396"/>
                    </a:cubicBezTo>
                    <a:cubicBezTo>
                      <a:pt x="7727" y="17396"/>
                      <a:pt x="7807" y="17364"/>
                      <a:pt x="7898" y="17193"/>
                    </a:cubicBezTo>
                    <a:cubicBezTo>
                      <a:pt x="8125" y="16771"/>
                      <a:pt x="7786" y="16725"/>
                      <a:pt x="7531" y="16582"/>
                    </a:cubicBezTo>
                    <a:cubicBezTo>
                      <a:pt x="6404" y="15953"/>
                      <a:pt x="5152" y="15522"/>
                      <a:pt x="4253" y="14531"/>
                    </a:cubicBezTo>
                    <a:cubicBezTo>
                      <a:pt x="3687" y="13908"/>
                      <a:pt x="2940" y="13360"/>
                      <a:pt x="2613" y="12627"/>
                    </a:cubicBezTo>
                    <a:cubicBezTo>
                      <a:pt x="2184" y="11660"/>
                      <a:pt x="1787" y="10656"/>
                      <a:pt x="1537" y="9589"/>
                    </a:cubicBezTo>
                    <a:cubicBezTo>
                      <a:pt x="1069" y="7595"/>
                      <a:pt x="1391" y="5702"/>
                      <a:pt x="1931" y="3815"/>
                    </a:cubicBezTo>
                    <a:cubicBezTo>
                      <a:pt x="2262" y="2657"/>
                      <a:pt x="2750" y="1550"/>
                      <a:pt x="3514" y="587"/>
                    </a:cubicBezTo>
                    <a:cubicBezTo>
                      <a:pt x="3718" y="330"/>
                      <a:pt x="3653" y="109"/>
                      <a:pt x="33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941;p33">
                <a:extLst>
                  <a:ext uri="{FF2B5EF4-FFF2-40B4-BE49-F238E27FC236}">
                    <a16:creationId xmlns:a16="http://schemas.microsoft.com/office/drawing/2014/main" id="{6238ADFB-CCDF-E158-4F3E-5739029660B5}"/>
                  </a:ext>
                </a:extLst>
              </p:cNvPr>
              <p:cNvSpPr/>
              <p:nvPr/>
            </p:nvSpPr>
            <p:spPr>
              <a:xfrm>
                <a:off x="5480492" y="2866934"/>
                <a:ext cx="103511" cy="101695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8063" extrusionOk="0">
                    <a:moveTo>
                      <a:pt x="3609" y="1381"/>
                    </a:moveTo>
                    <a:cubicBezTo>
                      <a:pt x="3612" y="1381"/>
                      <a:pt x="3614" y="1381"/>
                      <a:pt x="3617" y="1381"/>
                    </a:cubicBezTo>
                    <a:cubicBezTo>
                      <a:pt x="5834" y="1401"/>
                      <a:pt x="7035" y="2869"/>
                      <a:pt x="7111" y="4730"/>
                    </a:cubicBezTo>
                    <a:cubicBezTo>
                      <a:pt x="7145" y="5556"/>
                      <a:pt x="4993" y="7186"/>
                      <a:pt x="3916" y="7195"/>
                    </a:cubicBezTo>
                    <a:cubicBezTo>
                      <a:pt x="2748" y="7057"/>
                      <a:pt x="1245" y="6248"/>
                      <a:pt x="1259" y="5095"/>
                    </a:cubicBezTo>
                    <a:cubicBezTo>
                      <a:pt x="1282" y="3173"/>
                      <a:pt x="2500" y="1381"/>
                      <a:pt x="3609" y="1381"/>
                    </a:cubicBezTo>
                    <a:close/>
                    <a:moveTo>
                      <a:pt x="3452" y="1"/>
                    </a:moveTo>
                    <a:cubicBezTo>
                      <a:pt x="1592" y="1"/>
                      <a:pt x="176" y="2345"/>
                      <a:pt x="100" y="3765"/>
                    </a:cubicBezTo>
                    <a:cubicBezTo>
                      <a:pt x="1" y="5648"/>
                      <a:pt x="682" y="6911"/>
                      <a:pt x="2715" y="7853"/>
                    </a:cubicBezTo>
                    <a:cubicBezTo>
                      <a:pt x="3044" y="8006"/>
                      <a:pt x="3343" y="8063"/>
                      <a:pt x="3625" y="8063"/>
                    </a:cubicBezTo>
                    <a:cubicBezTo>
                      <a:pt x="4430" y="8063"/>
                      <a:pt x="5090" y="7597"/>
                      <a:pt x="5861" y="7542"/>
                    </a:cubicBezTo>
                    <a:cubicBezTo>
                      <a:pt x="6585" y="7493"/>
                      <a:pt x="6873" y="6727"/>
                      <a:pt x="7298" y="6276"/>
                    </a:cubicBezTo>
                    <a:cubicBezTo>
                      <a:pt x="7993" y="5537"/>
                      <a:pt x="8206" y="4436"/>
                      <a:pt x="7811" y="3524"/>
                    </a:cubicBezTo>
                    <a:cubicBezTo>
                      <a:pt x="7469" y="2734"/>
                      <a:pt x="7158" y="1878"/>
                      <a:pt x="6439" y="1223"/>
                    </a:cubicBezTo>
                    <a:cubicBezTo>
                      <a:pt x="5688" y="541"/>
                      <a:pt x="4954" y="13"/>
                      <a:pt x="3900" y="13"/>
                    </a:cubicBezTo>
                    <a:cubicBezTo>
                      <a:pt x="3843" y="13"/>
                      <a:pt x="3786" y="15"/>
                      <a:pt x="3728" y="18"/>
                    </a:cubicBezTo>
                    <a:cubicBezTo>
                      <a:pt x="3635" y="6"/>
                      <a:pt x="3543" y="1"/>
                      <a:pt x="34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942;p33">
                <a:extLst>
                  <a:ext uri="{FF2B5EF4-FFF2-40B4-BE49-F238E27FC236}">
                    <a16:creationId xmlns:a16="http://schemas.microsoft.com/office/drawing/2014/main" id="{CA5EF591-7E60-365D-87BC-067FB3B973FE}"/>
                  </a:ext>
                </a:extLst>
              </p:cNvPr>
              <p:cNvSpPr/>
              <p:nvPr/>
            </p:nvSpPr>
            <p:spPr>
              <a:xfrm>
                <a:off x="5601772" y="2821765"/>
                <a:ext cx="63781" cy="207022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16414" extrusionOk="0">
                    <a:moveTo>
                      <a:pt x="1371" y="1"/>
                    </a:moveTo>
                    <a:cubicBezTo>
                      <a:pt x="1406" y="765"/>
                      <a:pt x="2096" y="1001"/>
                      <a:pt x="2373" y="1513"/>
                    </a:cubicBezTo>
                    <a:cubicBezTo>
                      <a:pt x="3100" y="2854"/>
                      <a:pt x="3548" y="4240"/>
                      <a:pt x="3647" y="5806"/>
                    </a:cubicBezTo>
                    <a:cubicBezTo>
                      <a:pt x="3748" y="7385"/>
                      <a:pt x="3615" y="8938"/>
                      <a:pt x="3512" y="10492"/>
                    </a:cubicBezTo>
                    <a:cubicBezTo>
                      <a:pt x="3423" y="11822"/>
                      <a:pt x="2776" y="12982"/>
                      <a:pt x="1868" y="13978"/>
                    </a:cubicBezTo>
                    <a:cubicBezTo>
                      <a:pt x="1592" y="14280"/>
                      <a:pt x="1446" y="14757"/>
                      <a:pt x="1121" y="14939"/>
                    </a:cubicBezTo>
                    <a:cubicBezTo>
                      <a:pt x="497" y="15289"/>
                      <a:pt x="427" y="15968"/>
                      <a:pt x="1" y="16414"/>
                    </a:cubicBezTo>
                    <a:cubicBezTo>
                      <a:pt x="713" y="16330"/>
                      <a:pt x="1152" y="15888"/>
                      <a:pt x="1661" y="15541"/>
                    </a:cubicBezTo>
                    <a:cubicBezTo>
                      <a:pt x="3072" y="14578"/>
                      <a:pt x="3901" y="13278"/>
                      <a:pt x="4321" y="11631"/>
                    </a:cubicBezTo>
                    <a:cubicBezTo>
                      <a:pt x="4654" y="10328"/>
                      <a:pt x="4663" y="8992"/>
                      <a:pt x="4896" y="7681"/>
                    </a:cubicBezTo>
                    <a:cubicBezTo>
                      <a:pt x="5057" y="6777"/>
                      <a:pt x="5027" y="5738"/>
                      <a:pt x="4735" y="4879"/>
                    </a:cubicBezTo>
                    <a:cubicBezTo>
                      <a:pt x="4378" y="3837"/>
                      <a:pt x="4248" y="2701"/>
                      <a:pt x="3636" y="1748"/>
                    </a:cubicBezTo>
                    <a:cubicBezTo>
                      <a:pt x="3101" y="917"/>
                      <a:pt x="2496" y="170"/>
                      <a:pt x="13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943;p33">
                <a:extLst>
                  <a:ext uri="{FF2B5EF4-FFF2-40B4-BE49-F238E27FC236}">
                    <a16:creationId xmlns:a16="http://schemas.microsoft.com/office/drawing/2014/main" id="{AC256D37-2D07-9DBD-ECB2-285B0E26F382}"/>
                  </a:ext>
                </a:extLst>
              </p:cNvPr>
              <p:cNvSpPr/>
              <p:nvPr/>
            </p:nvSpPr>
            <p:spPr>
              <a:xfrm>
                <a:off x="5447268" y="2777025"/>
                <a:ext cx="167885" cy="42592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3377" extrusionOk="0">
                    <a:moveTo>
                      <a:pt x="6464" y="1"/>
                    </a:moveTo>
                    <a:cubicBezTo>
                      <a:pt x="6117" y="1"/>
                      <a:pt x="5773" y="25"/>
                      <a:pt x="5439" y="82"/>
                    </a:cubicBezTo>
                    <a:cubicBezTo>
                      <a:pt x="3865" y="351"/>
                      <a:pt x="2313" y="625"/>
                      <a:pt x="986" y="1781"/>
                    </a:cubicBezTo>
                    <a:cubicBezTo>
                      <a:pt x="435" y="2263"/>
                      <a:pt x="44" y="2596"/>
                      <a:pt x="1" y="3377"/>
                    </a:cubicBezTo>
                    <a:cubicBezTo>
                      <a:pt x="877" y="3136"/>
                      <a:pt x="1452" y="2493"/>
                      <a:pt x="2137" y="2081"/>
                    </a:cubicBezTo>
                    <a:cubicBezTo>
                      <a:pt x="2711" y="1734"/>
                      <a:pt x="3293" y="1544"/>
                      <a:pt x="3885" y="1359"/>
                    </a:cubicBezTo>
                    <a:cubicBezTo>
                      <a:pt x="4541" y="1154"/>
                      <a:pt x="5205" y="1078"/>
                      <a:pt x="5873" y="1078"/>
                    </a:cubicBezTo>
                    <a:cubicBezTo>
                      <a:pt x="6535" y="1078"/>
                      <a:pt x="7202" y="1153"/>
                      <a:pt x="7869" y="1255"/>
                    </a:cubicBezTo>
                    <a:cubicBezTo>
                      <a:pt x="8838" y="1403"/>
                      <a:pt x="9800" y="1490"/>
                      <a:pt x="10691" y="2003"/>
                    </a:cubicBezTo>
                    <a:cubicBezTo>
                      <a:pt x="11104" y="2240"/>
                      <a:pt x="11512" y="2632"/>
                      <a:pt x="12021" y="2632"/>
                    </a:cubicBezTo>
                    <a:cubicBezTo>
                      <a:pt x="12080" y="2632"/>
                      <a:pt x="12140" y="2627"/>
                      <a:pt x="12202" y="2616"/>
                    </a:cubicBezTo>
                    <a:cubicBezTo>
                      <a:pt x="12492" y="2562"/>
                      <a:pt x="12928" y="2658"/>
                      <a:pt x="13070" y="2339"/>
                    </a:cubicBezTo>
                    <a:cubicBezTo>
                      <a:pt x="13311" y="1795"/>
                      <a:pt x="12735" y="1824"/>
                      <a:pt x="12469" y="1639"/>
                    </a:cubicBezTo>
                    <a:cubicBezTo>
                      <a:pt x="11152" y="721"/>
                      <a:pt x="9627" y="377"/>
                      <a:pt x="8089" y="141"/>
                    </a:cubicBezTo>
                    <a:cubicBezTo>
                      <a:pt x="7558" y="59"/>
                      <a:pt x="7007" y="1"/>
                      <a:pt x="64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944;p33">
                <a:extLst>
                  <a:ext uri="{FF2B5EF4-FFF2-40B4-BE49-F238E27FC236}">
                    <a16:creationId xmlns:a16="http://schemas.microsoft.com/office/drawing/2014/main" id="{CD8E9669-F46A-9BAB-C799-C23357B5CA91}"/>
                  </a:ext>
                </a:extLst>
              </p:cNvPr>
              <p:cNvSpPr/>
              <p:nvPr/>
            </p:nvSpPr>
            <p:spPr>
              <a:xfrm>
                <a:off x="5529219" y="3041708"/>
                <a:ext cx="39666" cy="17922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421" extrusionOk="0">
                    <a:moveTo>
                      <a:pt x="2880" y="0"/>
                    </a:moveTo>
                    <a:cubicBezTo>
                      <a:pt x="2827" y="0"/>
                      <a:pt x="2783" y="8"/>
                      <a:pt x="2783" y="8"/>
                    </a:cubicBezTo>
                    <a:cubicBezTo>
                      <a:pt x="2775" y="8"/>
                      <a:pt x="2766" y="8"/>
                      <a:pt x="2758" y="8"/>
                    </a:cubicBezTo>
                    <a:cubicBezTo>
                      <a:pt x="1843" y="8"/>
                      <a:pt x="1126" y="346"/>
                      <a:pt x="367" y="491"/>
                    </a:cubicBezTo>
                    <a:cubicBezTo>
                      <a:pt x="0" y="561"/>
                      <a:pt x="233" y="946"/>
                      <a:pt x="140" y="1177"/>
                    </a:cubicBezTo>
                    <a:cubicBezTo>
                      <a:pt x="65" y="1360"/>
                      <a:pt x="255" y="1362"/>
                      <a:pt x="383" y="1391"/>
                    </a:cubicBezTo>
                    <a:cubicBezTo>
                      <a:pt x="466" y="1411"/>
                      <a:pt x="559" y="1420"/>
                      <a:pt x="659" y="1420"/>
                    </a:cubicBezTo>
                    <a:cubicBezTo>
                      <a:pt x="1404" y="1420"/>
                      <a:pt x="2540" y="906"/>
                      <a:pt x="2873" y="358"/>
                    </a:cubicBezTo>
                    <a:cubicBezTo>
                      <a:pt x="2936" y="256"/>
                      <a:pt x="3144" y="184"/>
                      <a:pt x="3027" y="46"/>
                    </a:cubicBezTo>
                    <a:cubicBezTo>
                      <a:pt x="2997" y="9"/>
                      <a:pt x="2934" y="0"/>
                      <a:pt x="2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945;p33">
            <a:extLst>
              <a:ext uri="{FF2B5EF4-FFF2-40B4-BE49-F238E27FC236}">
                <a16:creationId xmlns:a16="http://schemas.microsoft.com/office/drawing/2014/main" id="{18F7F629-7027-F37F-8482-6FA1B6F87A53}"/>
              </a:ext>
            </a:extLst>
          </p:cNvPr>
          <p:cNvGrpSpPr/>
          <p:nvPr/>
        </p:nvGrpSpPr>
        <p:grpSpPr>
          <a:xfrm>
            <a:off x="3743056" y="4583205"/>
            <a:ext cx="1452207" cy="1374287"/>
            <a:chOff x="2954475" y="3458158"/>
            <a:chExt cx="1089155" cy="357231"/>
          </a:xfrm>
        </p:grpSpPr>
        <p:sp>
          <p:nvSpPr>
            <p:cNvPr id="45" name="Google Shape;946;p33">
              <a:extLst>
                <a:ext uri="{FF2B5EF4-FFF2-40B4-BE49-F238E27FC236}">
                  <a16:creationId xmlns:a16="http://schemas.microsoft.com/office/drawing/2014/main" id="{8C5D1B9A-4518-80F0-1113-29DA75B1B119}"/>
                </a:ext>
              </a:extLst>
            </p:cNvPr>
            <p:cNvSpPr/>
            <p:nvPr/>
          </p:nvSpPr>
          <p:spPr>
            <a:xfrm>
              <a:off x="2954475" y="3458158"/>
              <a:ext cx="1089155" cy="357231"/>
            </a:xfrm>
            <a:custGeom>
              <a:avLst/>
              <a:gdLst/>
              <a:ahLst/>
              <a:cxnLst/>
              <a:rect l="l" t="t" r="r" b="b"/>
              <a:pathLst>
                <a:path w="45372" h="18584" extrusionOk="0">
                  <a:moveTo>
                    <a:pt x="27344" y="23"/>
                  </a:moveTo>
                  <a:cubicBezTo>
                    <a:pt x="26604" y="23"/>
                    <a:pt x="25865" y="37"/>
                    <a:pt x="25130" y="49"/>
                  </a:cubicBezTo>
                  <a:cubicBezTo>
                    <a:pt x="24837" y="53"/>
                    <a:pt x="24544" y="55"/>
                    <a:pt x="24251" y="55"/>
                  </a:cubicBezTo>
                  <a:cubicBezTo>
                    <a:pt x="23558" y="55"/>
                    <a:pt x="22864" y="46"/>
                    <a:pt x="22171" y="46"/>
                  </a:cubicBezTo>
                  <a:cubicBezTo>
                    <a:pt x="21462" y="46"/>
                    <a:pt x="20752" y="55"/>
                    <a:pt x="20043" y="91"/>
                  </a:cubicBezTo>
                  <a:cubicBezTo>
                    <a:pt x="19329" y="126"/>
                    <a:pt x="18614" y="138"/>
                    <a:pt x="17899" y="138"/>
                  </a:cubicBezTo>
                  <a:cubicBezTo>
                    <a:pt x="16530" y="138"/>
                    <a:pt x="15159" y="95"/>
                    <a:pt x="13791" y="95"/>
                  </a:cubicBezTo>
                  <a:cubicBezTo>
                    <a:pt x="13446" y="95"/>
                    <a:pt x="13101" y="98"/>
                    <a:pt x="12757" y="105"/>
                  </a:cubicBezTo>
                  <a:cubicBezTo>
                    <a:pt x="11073" y="137"/>
                    <a:pt x="9389" y="559"/>
                    <a:pt x="7695" y="579"/>
                  </a:cubicBezTo>
                  <a:cubicBezTo>
                    <a:pt x="6747" y="590"/>
                    <a:pt x="5818" y="808"/>
                    <a:pt x="4873" y="845"/>
                  </a:cubicBezTo>
                  <a:cubicBezTo>
                    <a:pt x="3983" y="879"/>
                    <a:pt x="3043" y="1016"/>
                    <a:pt x="2155" y="1581"/>
                  </a:cubicBezTo>
                  <a:cubicBezTo>
                    <a:pt x="1466" y="2018"/>
                    <a:pt x="1155" y="2654"/>
                    <a:pt x="724" y="3316"/>
                  </a:cubicBezTo>
                  <a:cubicBezTo>
                    <a:pt x="240" y="4059"/>
                    <a:pt x="206" y="4854"/>
                    <a:pt x="193" y="5683"/>
                  </a:cubicBezTo>
                  <a:cubicBezTo>
                    <a:pt x="170" y="7285"/>
                    <a:pt x="0" y="8896"/>
                    <a:pt x="282" y="10408"/>
                  </a:cubicBezTo>
                  <a:cubicBezTo>
                    <a:pt x="200" y="11949"/>
                    <a:pt x="730" y="13214"/>
                    <a:pt x="1197" y="14472"/>
                  </a:cubicBezTo>
                  <a:cubicBezTo>
                    <a:pt x="1348" y="14878"/>
                    <a:pt x="1604" y="15362"/>
                    <a:pt x="1906" y="15645"/>
                  </a:cubicBezTo>
                  <a:cubicBezTo>
                    <a:pt x="2395" y="16101"/>
                    <a:pt x="2710" y="16980"/>
                    <a:pt x="3339" y="17024"/>
                  </a:cubicBezTo>
                  <a:cubicBezTo>
                    <a:pt x="4828" y="17126"/>
                    <a:pt x="6196" y="17864"/>
                    <a:pt x="7695" y="18019"/>
                  </a:cubicBezTo>
                  <a:cubicBezTo>
                    <a:pt x="9434" y="18200"/>
                    <a:pt x="11184" y="18382"/>
                    <a:pt x="12921" y="18459"/>
                  </a:cubicBezTo>
                  <a:cubicBezTo>
                    <a:pt x="14344" y="18523"/>
                    <a:pt x="15771" y="18584"/>
                    <a:pt x="17199" y="18584"/>
                  </a:cubicBezTo>
                  <a:cubicBezTo>
                    <a:pt x="17895" y="18584"/>
                    <a:pt x="18591" y="18569"/>
                    <a:pt x="19287" y="18534"/>
                  </a:cubicBezTo>
                  <a:cubicBezTo>
                    <a:pt x="20699" y="18464"/>
                    <a:pt x="22123" y="18478"/>
                    <a:pt x="23539" y="18458"/>
                  </a:cubicBezTo>
                  <a:cubicBezTo>
                    <a:pt x="24474" y="18445"/>
                    <a:pt x="25435" y="18274"/>
                    <a:pt x="26368" y="18274"/>
                  </a:cubicBezTo>
                  <a:cubicBezTo>
                    <a:pt x="26641" y="18274"/>
                    <a:pt x="26911" y="18288"/>
                    <a:pt x="27177" y="18326"/>
                  </a:cubicBezTo>
                  <a:cubicBezTo>
                    <a:pt x="27679" y="18396"/>
                    <a:pt x="28179" y="18420"/>
                    <a:pt x="28678" y="18420"/>
                  </a:cubicBezTo>
                  <a:cubicBezTo>
                    <a:pt x="29780" y="18420"/>
                    <a:pt x="30876" y="18302"/>
                    <a:pt x="31975" y="18302"/>
                  </a:cubicBezTo>
                  <a:cubicBezTo>
                    <a:pt x="32302" y="18302"/>
                    <a:pt x="32629" y="18313"/>
                    <a:pt x="32956" y="18340"/>
                  </a:cubicBezTo>
                  <a:cubicBezTo>
                    <a:pt x="33116" y="18353"/>
                    <a:pt x="33276" y="18358"/>
                    <a:pt x="33437" y="18358"/>
                  </a:cubicBezTo>
                  <a:cubicBezTo>
                    <a:pt x="34248" y="18358"/>
                    <a:pt x="35075" y="18218"/>
                    <a:pt x="35875" y="18211"/>
                  </a:cubicBezTo>
                  <a:cubicBezTo>
                    <a:pt x="36876" y="18201"/>
                    <a:pt x="37883" y="18049"/>
                    <a:pt x="38868" y="17976"/>
                  </a:cubicBezTo>
                  <a:cubicBezTo>
                    <a:pt x="39960" y="17896"/>
                    <a:pt x="41086" y="17840"/>
                    <a:pt x="42206" y="17464"/>
                  </a:cubicBezTo>
                  <a:cubicBezTo>
                    <a:pt x="43309" y="17094"/>
                    <a:pt x="43939" y="16372"/>
                    <a:pt x="44298" y="15291"/>
                  </a:cubicBezTo>
                  <a:cubicBezTo>
                    <a:pt x="44866" y="13584"/>
                    <a:pt x="45076" y="11739"/>
                    <a:pt x="45250" y="9907"/>
                  </a:cubicBezTo>
                  <a:cubicBezTo>
                    <a:pt x="45372" y="8645"/>
                    <a:pt x="45213" y="7379"/>
                    <a:pt x="45272" y="6103"/>
                  </a:cubicBezTo>
                  <a:cubicBezTo>
                    <a:pt x="45330" y="4792"/>
                    <a:pt x="44623" y="3782"/>
                    <a:pt x="43600" y="3109"/>
                  </a:cubicBezTo>
                  <a:cubicBezTo>
                    <a:pt x="42453" y="2354"/>
                    <a:pt x="41184" y="2105"/>
                    <a:pt x="40011" y="1534"/>
                  </a:cubicBezTo>
                  <a:cubicBezTo>
                    <a:pt x="38524" y="811"/>
                    <a:pt x="36963" y="841"/>
                    <a:pt x="35453" y="478"/>
                  </a:cubicBezTo>
                  <a:cubicBezTo>
                    <a:pt x="33457" y="1"/>
                    <a:pt x="31376" y="173"/>
                    <a:pt x="29332" y="69"/>
                  </a:cubicBezTo>
                  <a:cubicBezTo>
                    <a:pt x="28670" y="34"/>
                    <a:pt x="28006" y="23"/>
                    <a:pt x="27344" y="23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947;p33">
              <a:extLst>
                <a:ext uri="{FF2B5EF4-FFF2-40B4-BE49-F238E27FC236}">
                  <a16:creationId xmlns:a16="http://schemas.microsoft.com/office/drawing/2014/main" id="{1A3AF373-4717-C883-17E5-F7658233484E}"/>
                </a:ext>
              </a:extLst>
            </p:cNvPr>
            <p:cNvSpPr/>
            <p:nvPr/>
          </p:nvSpPr>
          <p:spPr>
            <a:xfrm>
              <a:off x="2954475" y="3458158"/>
              <a:ext cx="1089155" cy="357231"/>
            </a:xfrm>
            <a:custGeom>
              <a:avLst/>
              <a:gdLst/>
              <a:ahLst/>
              <a:cxnLst/>
              <a:rect l="l" t="t" r="r" b="b"/>
              <a:pathLst>
                <a:path w="45372" h="18584" extrusionOk="0">
                  <a:moveTo>
                    <a:pt x="27834" y="1293"/>
                  </a:moveTo>
                  <a:cubicBezTo>
                    <a:pt x="28087" y="1495"/>
                    <a:pt x="28350" y="1558"/>
                    <a:pt x="28614" y="1558"/>
                  </a:cubicBezTo>
                  <a:cubicBezTo>
                    <a:pt x="29000" y="1558"/>
                    <a:pt x="29389" y="1426"/>
                    <a:pt x="29763" y="1402"/>
                  </a:cubicBezTo>
                  <a:cubicBezTo>
                    <a:pt x="29985" y="1388"/>
                    <a:pt x="30207" y="1382"/>
                    <a:pt x="30429" y="1382"/>
                  </a:cubicBezTo>
                  <a:cubicBezTo>
                    <a:pt x="32271" y="1382"/>
                    <a:pt x="34088" y="1821"/>
                    <a:pt x="35931" y="1852"/>
                  </a:cubicBezTo>
                  <a:cubicBezTo>
                    <a:pt x="36743" y="1866"/>
                    <a:pt x="37628" y="2248"/>
                    <a:pt x="38446" y="2354"/>
                  </a:cubicBezTo>
                  <a:cubicBezTo>
                    <a:pt x="39423" y="2480"/>
                    <a:pt x="40350" y="2891"/>
                    <a:pt x="41255" y="3162"/>
                  </a:cubicBezTo>
                  <a:cubicBezTo>
                    <a:pt x="42022" y="3390"/>
                    <a:pt x="43062" y="3625"/>
                    <a:pt x="43622" y="4593"/>
                  </a:cubicBezTo>
                  <a:cubicBezTo>
                    <a:pt x="44183" y="5565"/>
                    <a:pt x="44186" y="6711"/>
                    <a:pt x="44110" y="7648"/>
                  </a:cubicBezTo>
                  <a:cubicBezTo>
                    <a:pt x="44138" y="10204"/>
                    <a:pt x="43869" y="12515"/>
                    <a:pt x="43536" y="14827"/>
                  </a:cubicBezTo>
                  <a:cubicBezTo>
                    <a:pt x="43469" y="15283"/>
                    <a:pt x="43189" y="15051"/>
                    <a:pt x="43086" y="15222"/>
                  </a:cubicBezTo>
                  <a:cubicBezTo>
                    <a:pt x="42309" y="16516"/>
                    <a:pt x="41136" y="16372"/>
                    <a:pt x="40047" y="16474"/>
                  </a:cubicBezTo>
                  <a:cubicBezTo>
                    <a:pt x="38998" y="16573"/>
                    <a:pt x="37945" y="16698"/>
                    <a:pt x="36896" y="16698"/>
                  </a:cubicBezTo>
                  <a:cubicBezTo>
                    <a:pt x="36691" y="16698"/>
                    <a:pt x="36487" y="16694"/>
                    <a:pt x="36282" y="16683"/>
                  </a:cubicBezTo>
                  <a:cubicBezTo>
                    <a:pt x="36143" y="16675"/>
                    <a:pt x="36003" y="16672"/>
                    <a:pt x="35864" y="16672"/>
                  </a:cubicBezTo>
                  <a:cubicBezTo>
                    <a:pt x="35019" y="16672"/>
                    <a:pt x="34180" y="16794"/>
                    <a:pt x="33351" y="16848"/>
                  </a:cubicBezTo>
                  <a:cubicBezTo>
                    <a:pt x="33044" y="16868"/>
                    <a:pt x="32736" y="16875"/>
                    <a:pt x="32429" y="16875"/>
                  </a:cubicBezTo>
                  <a:cubicBezTo>
                    <a:pt x="31559" y="16875"/>
                    <a:pt x="30691" y="16816"/>
                    <a:pt x="29822" y="16816"/>
                  </a:cubicBezTo>
                  <a:cubicBezTo>
                    <a:pt x="29434" y="16816"/>
                    <a:pt x="29045" y="16828"/>
                    <a:pt x="28656" y="16862"/>
                  </a:cubicBezTo>
                  <a:cubicBezTo>
                    <a:pt x="28378" y="16886"/>
                    <a:pt x="28098" y="16896"/>
                    <a:pt x="27817" y="16896"/>
                  </a:cubicBezTo>
                  <a:cubicBezTo>
                    <a:pt x="26867" y="16896"/>
                    <a:pt x="25910" y="16787"/>
                    <a:pt x="24957" y="16787"/>
                  </a:cubicBezTo>
                  <a:cubicBezTo>
                    <a:pt x="24941" y="16787"/>
                    <a:pt x="24926" y="16787"/>
                    <a:pt x="24911" y="16787"/>
                  </a:cubicBezTo>
                  <a:cubicBezTo>
                    <a:pt x="24053" y="16792"/>
                    <a:pt x="23193" y="16934"/>
                    <a:pt x="22339" y="16934"/>
                  </a:cubicBezTo>
                  <a:cubicBezTo>
                    <a:pt x="22189" y="16934"/>
                    <a:pt x="22039" y="16930"/>
                    <a:pt x="21890" y="16919"/>
                  </a:cubicBezTo>
                  <a:cubicBezTo>
                    <a:pt x="21782" y="16912"/>
                    <a:pt x="21676" y="16909"/>
                    <a:pt x="21569" y="16909"/>
                  </a:cubicBezTo>
                  <a:cubicBezTo>
                    <a:pt x="20875" y="16909"/>
                    <a:pt x="20189" y="17042"/>
                    <a:pt x="19492" y="17042"/>
                  </a:cubicBezTo>
                  <a:cubicBezTo>
                    <a:pt x="19263" y="17042"/>
                    <a:pt x="19032" y="17028"/>
                    <a:pt x="18800" y="16989"/>
                  </a:cubicBezTo>
                  <a:cubicBezTo>
                    <a:pt x="18681" y="16970"/>
                    <a:pt x="18561" y="16962"/>
                    <a:pt x="18440" y="16962"/>
                  </a:cubicBezTo>
                  <a:cubicBezTo>
                    <a:pt x="17939" y="16962"/>
                    <a:pt x="17423" y="17098"/>
                    <a:pt x="16910" y="17098"/>
                  </a:cubicBezTo>
                  <a:cubicBezTo>
                    <a:pt x="16741" y="17098"/>
                    <a:pt x="16572" y="17083"/>
                    <a:pt x="16404" y="17044"/>
                  </a:cubicBezTo>
                  <a:cubicBezTo>
                    <a:pt x="16275" y="17014"/>
                    <a:pt x="16142" y="17003"/>
                    <a:pt x="16009" y="17003"/>
                  </a:cubicBezTo>
                  <a:cubicBezTo>
                    <a:pt x="15722" y="17003"/>
                    <a:pt x="15436" y="17052"/>
                    <a:pt x="15187" y="17052"/>
                  </a:cubicBezTo>
                  <a:cubicBezTo>
                    <a:pt x="15100" y="17052"/>
                    <a:pt x="15017" y="17046"/>
                    <a:pt x="14941" y="17030"/>
                  </a:cubicBezTo>
                  <a:cubicBezTo>
                    <a:pt x="14771" y="16994"/>
                    <a:pt x="14601" y="16982"/>
                    <a:pt x="14432" y="16982"/>
                  </a:cubicBezTo>
                  <a:cubicBezTo>
                    <a:pt x="14032" y="16982"/>
                    <a:pt x="13635" y="17052"/>
                    <a:pt x="13247" y="17052"/>
                  </a:cubicBezTo>
                  <a:cubicBezTo>
                    <a:pt x="12983" y="17052"/>
                    <a:pt x="12723" y="17019"/>
                    <a:pt x="12469" y="16910"/>
                  </a:cubicBezTo>
                  <a:cubicBezTo>
                    <a:pt x="12311" y="16842"/>
                    <a:pt x="12171" y="16812"/>
                    <a:pt x="12038" y="16812"/>
                  </a:cubicBezTo>
                  <a:cubicBezTo>
                    <a:pt x="11868" y="16812"/>
                    <a:pt x="11708" y="16860"/>
                    <a:pt x="11534" y="16940"/>
                  </a:cubicBezTo>
                  <a:cubicBezTo>
                    <a:pt x="11404" y="16999"/>
                    <a:pt x="11279" y="17022"/>
                    <a:pt x="11156" y="17022"/>
                  </a:cubicBezTo>
                  <a:cubicBezTo>
                    <a:pt x="10630" y="17022"/>
                    <a:pt x="10155" y="16582"/>
                    <a:pt x="9602" y="16582"/>
                  </a:cubicBezTo>
                  <a:cubicBezTo>
                    <a:pt x="9570" y="16582"/>
                    <a:pt x="9538" y="16583"/>
                    <a:pt x="9505" y="16586"/>
                  </a:cubicBezTo>
                  <a:cubicBezTo>
                    <a:pt x="9350" y="16601"/>
                    <a:pt x="9195" y="16607"/>
                    <a:pt x="9039" y="16607"/>
                  </a:cubicBezTo>
                  <a:cubicBezTo>
                    <a:pt x="8323" y="16607"/>
                    <a:pt x="7597" y="16479"/>
                    <a:pt x="6873" y="16471"/>
                  </a:cubicBezTo>
                  <a:cubicBezTo>
                    <a:pt x="6179" y="16462"/>
                    <a:pt x="5487" y="16145"/>
                    <a:pt x="4845" y="15732"/>
                  </a:cubicBezTo>
                  <a:cubicBezTo>
                    <a:pt x="4583" y="15564"/>
                    <a:pt x="4257" y="15549"/>
                    <a:pt x="3975" y="15446"/>
                  </a:cubicBezTo>
                  <a:cubicBezTo>
                    <a:pt x="2713" y="14986"/>
                    <a:pt x="2143" y="13842"/>
                    <a:pt x="1867" y="12478"/>
                  </a:cubicBezTo>
                  <a:cubicBezTo>
                    <a:pt x="1569" y="10994"/>
                    <a:pt x="1439" y="9456"/>
                    <a:pt x="1271" y="7936"/>
                  </a:cubicBezTo>
                  <a:cubicBezTo>
                    <a:pt x="1178" y="7094"/>
                    <a:pt x="1108" y="6240"/>
                    <a:pt x="1113" y="5392"/>
                  </a:cubicBezTo>
                  <a:cubicBezTo>
                    <a:pt x="1119" y="4342"/>
                    <a:pt x="2195" y="3090"/>
                    <a:pt x="3037" y="2927"/>
                  </a:cubicBezTo>
                  <a:cubicBezTo>
                    <a:pt x="3884" y="2762"/>
                    <a:pt x="4721" y="2441"/>
                    <a:pt x="5577" y="2441"/>
                  </a:cubicBezTo>
                  <a:cubicBezTo>
                    <a:pt x="5635" y="2441"/>
                    <a:pt x="5692" y="2443"/>
                    <a:pt x="5750" y="2446"/>
                  </a:cubicBezTo>
                  <a:cubicBezTo>
                    <a:pt x="5843" y="2451"/>
                    <a:pt x="5936" y="2453"/>
                    <a:pt x="6028" y="2453"/>
                  </a:cubicBezTo>
                  <a:cubicBezTo>
                    <a:pt x="7170" y="2453"/>
                    <a:pt x="8259" y="2092"/>
                    <a:pt x="9375" y="1902"/>
                  </a:cubicBezTo>
                  <a:cubicBezTo>
                    <a:pt x="9924" y="1807"/>
                    <a:pt x="10521" y="1789"/>
                    <a:pt x="11112" y="1789"/>
                  </a:cubicBezTo>
                  <a:cubicBezTo>
                    <a:pt x="11294" y="1789"/>
                    <a:pt x="11476" y="1791"/>
                    <a:pt x="11655" y="1793"/>
                  </a:cubicBezTo>
                  <a:cubicBezTo>
                    <a:pt x="11687" y="1793"/>
                    <a:pt x="11719" y="1793"/>
                    <a:pt x="11751" y="1793"/>
                  </a:cubicBezTo>
                  <a:cubicBezTo>
                    <a:pt x="12841" y="1793"/>
                    <a:pt x="13943" y="1598"/>
                    <a:pt x="15027" y="1598"/>
                  </a:cubicBezTo>
                  <a:cubicBezTo>
                    <a:pt x="15346" y="1598"/>
                    <a:pt x="15663" y="1615"/>
                    <a:pt x="15978" y="1659"/>
                  </a:cubicBezTo>
                  <a:cubicBezTo>
                    <a:pt x="16233" y="1694"/>
                    <a:pt x="16486" y="1708"/>
                    <a:pt x="16739" y="1708"/>
                  </a:cubicBezTo>
                  <a:cubicBezTo>
                    <a:pt x="17677" y="1708"/>
                    <a:pt x="18601" y="1517"/>
                    <a:pt x="19540" y="1517"/>
                  </a:cubicBezTo>
                  <a:cubicBezTo>
                    <a:pt x="19793" y="1517"/>
                    <a:pt x="20046" y="1530"/>
                    <a:pt x="20301" y="1565"/>
                  </a:cubicBezTo>
                  <a:cubicBezTo>
                    <a:pt x="20467" y="1588"/>
                    <a:pt x="20643" y="1596"/>
                    <a:pt x="20826" y="1596"/>
                  </a:cubicBezTo>
                  <a:cubicBezTo>
                    <a:pt x="21255" y="1596"/>
                    <a:pt x="21716" y="1552"/>
                    <a:pt x="22139" y="1552"/>
                  </a:cubicBezTo>
                  <a:cubicBezTo>
                    <a:pt x="22281" y="1552"/>
                    <a:pt x="22418" y="1557"/>
                    <a:pt x="22549" y="1570"/>
                  </a:cubicBezTo>
                  <a:cubicBezTo>
                    <a:pt x="22721" y="1588"/>
                    <a:pt x="22893" y="1594"/>
                    <a:pt x="23065" y="1594"/>
                  </a:cubicBezTo>
                  <a:cubicBezTo>
                    <a:pt x="23641" y="1594"/>
                    <a:pt x="24215" y="1519"/>
                    <a:pt x="24795" y="1519"/>
                  </a:cubicBezTo>
                  <a:cubicBezTo>
                    <a:pt x="25039" y="1519"/>
                    <a:pt x="25284" y="1532"/>
                    <a:pt x="25530" y="1570"/>
                  </a:cubicBezTo>
                  <a:cubicBezTo>
                    <a:pt x="25876" y="1624"/>
                    <a:pt x="26315" y="1770"/>
                    <a:pt x="26754" y="1770"/>
                  </a:cubicBezTo>
                  <a:cubicBezTo>
                    <a:pt x="27133" y="1770"/>
                    <a:pt x="27512" y="1662"/>
                    <a:pt x="27834" y="1293"/>
                  </a:cubicBezTo>
                  <a:close/>
                  <a:moveTo>
                    <a:pt x="27344" y="23"/>
                  </a:moveTo>
                  <a:cubicBezTo>
                    <a:pt x="26604" y="23"/>
                    <a:pt x="25865" y="37"/>
                    <a:pt x="25130" y="49"/>
                  </a:cubicBezTo>
                  <a:cubicBezTo>
                    <a:pt x="24837" y="53"/>
                    <a:pt x="24544" y="55"/>
                    <a:pt x="24251" y="55"/>
                  </a:cubicBezTo>
                  <a:cubicBezTo>
                    <a:pt x="23558" y="55"/>
                    <a:pt x="22864" y="46"/>
                    <a:pt x="22171" y="46"/>
                  </a:cubicBezTo>
                  <a:cubicBezTo>
                    <a:pt x="21462" y="46"/>
                    <a:pt x="20752" y="55"/>
                    <a:pt x="20043" y="91"/>
                  </a:cubicBezTo>
                  <a:cubicBezTo>
                    <a:pt x="19329" y="126"/>
                    <a:pt x="18614" y="138"/>
                    <a:pt x="17899" y="138"/>
                  </a:cubicBezTo>
                  <a:cubicBezTo>
                    <a:pt x="16530" y="138"/>
                    <a:pt x="15159" y="95"/>
                    <a:pt x="13791" y="95"/>
                  </a:cubicBezTo>
                  <a:cubicBezTo>
                    <a:pt x="13446" y="95"/>
                    <a:pt x="13101" y="98"/>
                    <a:pt x="12757" y="105"/>
                  </a:cubicBezTo>
                  <a:cubicBezTo>
                    <a:pt x="11073" y="137"/>
                    <a:pt x="9389" y="559"/>
                    <a:pt x="7695" y="579"/>
                  </a:cubicBezTo>
                  <a:cubicBezTo>
                    <a:pt x="6747" y="590"/>
                    <a:pt x="5818" y="808"/>
                    <a:pt x="4873" y="845"/>
                  </a:cubicBezTo>
                  <a:cubicBezTo>
                    <a:pt x="3983" y="879"/>
                    <a:pt x="3043" y="1016"/>
                    <a:pt x="2155" y="1581"/>
                  </a:cubicBezTo>
                  <a:cubicBezTo>
                    <a:pt x="1466" y="2018"/>
                    <a:pt x="1155" y="2654"/>
                    <a:pt x="724" y="3316"/>
                  </a:cubicBezTo>
                  <a:cubicBezTo>
                    <a:pt x="240" y="4059"/>
                    <a:pt x="206" y="4854"/>
                    <a:pt x="193" y="5683"/>
                  </a:cubicBezTo>
                  <a:cubicBezTo>
                    <a:pt x="170" y="7285"/>
                    <a:pt x="0" y="8896"/>
                    <a:pt x="282" y="10408"/>
                  </a:cubicBezTo>
                  <a:cubicBezTo>
                    <a:pt x="200" y="11949"/>
                    <a:pt x="730" y="13214"/>
                    <a:pt x="1197" y="14472"/>
                  </a:cubicBezTo>
                  <a:cubicBezTo>
                    <a:pt x="1348" y="14878"/>
                    <a:pt x="1604" y="15362"/>
                    <a:pt x="1906" y="15645"/>
                  </a:cubicBezTo>
                  <a:cubicBezTo>
                    <a:pt x="2395" y="16101"/>
                    <a:pt x="2710" y="16980"/>
                    <a:pt x="3339" y="17024"/>
                  </a:cubicBezTo>
                  <a:cubicBezTo>
                    <a:pt x="4828" y="17126"/>
                    <a:pt x="6196" y="17864"/>
                    <a:pt x="7695" y="18019"/>
                  </a:cubicBezTo>
                  <a:cubicBezTo>
                    <a:pt x="9434" y="18200"/>
                    <a:pt x="11184" y="18382"/>
                    <a:pt x="12921" y="18459"/>
                  </a:cubicBezTo>
                  <a:cubicBezTo>
                    <a:pt x="14344" y="18523"/>
                    <a:pt x="15771" y="18584"/>
                    <a:pt x="17199" y="18584"/>
                  </a:cubicBezTo>
                  <a:cubicBezTo>
                    <a:pt x="17895" y="18584"/>
                    <a:pt x="18591" y="18569"/>
                    <a:pt x="19287" y="18534"/>
                  </a:cubicBezTo>
                  <a:cubicBezTo>
                    <a:pt x="20699" y="18464"/>
                    <a:pt x="22123" y="18478"/>
                    <a:pt x="23539" y="18458"/>
                  </a:cubicBezTo>
                  <a:cubicBezTo>
                    <a:pt x="24474" y="18445"/>
                    <a:pt x="25435" y="18274"/>
                    <a:pt x="26368" y="18274"/>
                  </a:cubicBezTo>
                  <a:cubicBezTo>
                    <a:pt x="26641" y="18274"/>
                    <a:pt x="26911" y="18288"/>
                    <a:pt x="27177" y="18326"/>
                  </a:cubicBezTo>
                  <a:cubicBezTo>
                    <a:pt x="27679" y="18396"/>
                    <a:pt x="28179" y="18420"/>
                    <a:pt x="28678" y="18420"/>
                  </a:cubicBezTo>
                  <a:cubicBezTo>
                    <a:pt x="29780" y="18420"/>
                    <a:pt x="30876" y="18302"/>
                    <a:pt x="31975" y="18302"/>
                  </a:cubicBezTo>
                  <a:cubicBezTo>
                    <a:pt x="32302" y="18302"/>
                    <a:pt x="32629" y="18313"/>
                    <a:pt x="32956" y="18340"/>
                  </a:cubicBezTo>
                  <a:cubicBezTo>
                    <a:pt x="33116" y="18353"/>
                    <a:pt x="33276" y="18358"/>
                    <a:pt x="33437" y="18358"/>
                  </a:cubicBezTo>
                  <a:cubicBezTo>
                    <a:pt x="34248" y="18358"/>
                    <a:pt x="35075" y="18218"/>
                    <a:pt x="35875" y="18211"/>
                  </a:cubicBezTo>
                  <a:cubicBezTo>
                    <a:pt x="36876" y="18201"/>
                    <a:pt x="37883" y="18049"/>
                    <a:pt x="38868" y="17976"/>
                  </a:cubicBezTo>
                  <a:cubicBezTo>
                    <a:pt x="39960" y="17896"/>
                    <a:pt x="41086" y="17840"/>
                    <a:pt x="42206" y="17464"/>
                  </a:cubicBezTo>
                  <a:cubicBezTo>
                    <a:pt x="43309" y="17094"/>
                    <a:pt x="43939" y="16372"/>
                    <a:pt x="44298" y="15291"/>
                  </a:cubicBezTo>
                  <a:cubicBezTo>
                    <a:pt x="44866" y="13584"/>
                    <a:pt x="45076" y="11739"/>
                    <a:pt x="45250" y="9907"/>
                  </a:cubicBezTo>
                  <a:cubicBezTo>
                    <a:pt x="45372" y="8645"/>
                    <a:pt x="45213" y="7379"/>
                    <a:pt x="45272" y="6103"/>
                  </a:cubicBezTo>
                  <a:cubicBezTo>
                    <a:pt x="45330" y="4792"/>
                    <a:pt x="44623" y="3782"/>
                    <a:pt x="43600" y="3109"/>
                  </a:cubicBezTo>
                  <a:cubicBezTo>
                    <a:pt x="42453" y="2354"/>
                    <a:pt x="41184" y="2105"/>
                    <a:pt x="40011" y="1534"/>
                  </a:cubicBezTo>
                  <a:cubicBezTo>
                    <a:pt x="38524" y="811"/>
                    <a:pt x="36963" y="841"/>
                    <a:pt x="35453" y="478"/>
                  </a:cubicBezTo>
                  <a:cubicBezTo>
                    <a:pt x="33457" y="1"/>
                    <a:pt x="31376" y="173"/>
                    <a:pt x="29332" y="69"/>
                  </a:cubicBezTo>
                  <a:cubicBezTo>
                    <a:pt x="28670" y="34"/>
                    <a:pt x="28006" y="23"/>
                    <a:pt x="27344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7" name="Google Shape;948;p33">
            <a:extLst>
              <a:ext uri="{FF2B5EF4-FFF2-40B4-BE49-F238E27FC236}">
                <a16:creationId xmlns:a16="http://schemas.microsoft.com/office/drawing/2014/main" id="{A1D41138-C259-D5E0-7DC5-9AF5565BC5D6}"/>
              </a:ext>
            </a:extLst>
          </p:cNvPr>
          <p:cNvGrpSpPr/>
          <p:nvPr/>
        </p:nvGrpSpPr>
        <p:grpSpPr>
          <a:xfrm>
            <a:off x="4663689" y="2683659"/>
            <a:ext cx="328135" cy="518399"/>
            <a:chOff x="3497766" y="2048168"/>
            <a:chExt cx="246101" cy="388799"/>
          </a:xfrm>
        </p:grpSpPr>
        <p:sp>
          <p:nvSpPr>
            <p:cNvPr id="48" name="Google Shape;949;p33">
              <a:extLst>
                <a:ext uri="{FF2B5EF4-FFF2-40B4-BE49-F238E27FC236}">
                  <a16:creationId xmlns:a16="http://schemas.microsoft.com/office/drawing/2014/main" id="{2079742E-B8A6-C24A-AC2B-8C9E1A112578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950;p33">
              <a:extLst>
                <a:ext uri="{FF2B5EF4-FFF2-40B4-BE49-F238E27FC236}">
                  <a16:creationId xmlns:a16="http://schemas.microsoft.com/office/drawing/2014/main" id="{6216095B-6E09-66A3-BFF0-E6D79DE273D0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0" name="Google Shape;951;p33">
            <a:extLst>
              <a:ext uri="{FF2B5EF4-FFF2-40B4-BE49-F238E27FC236}">
                <a16:creationId xmlns:a16="http://schemas.microsoft.com/office/drawing/2014/main" id="{248B5ABA-B28D-6ECB-D8FA-184E022A4EA3}"/>
              </a:ext>
            </a:extLst>
          </p:cNvPr>
          <p:cNvGrpSpPr/>
          <p:nvPr/>
        </p:nvGrpSpPr>
        <p:grpSpPr>
          <a:xfrm>
            <a:off x="4071286" y="3249093"/>
            <a:ext cx="1196612" cy="1238152"/>
            <a:chOff x="3053464" y="2436820"/>
            <a:chExt cx="897459" cy="928614"/>
          </a:xfrm>
        </p:grpSpPr>
        <p:grpSp>
          <p:nvGrpSpPr>
            <p:cNvPr id="51" name="Google Shape;952;p33">
              <a:extLst>
                <a:ext uri="{FF2B5EF4-FFF2-40B4-BE49-F238E27FC236}">
                  <a16:creationId xmlns:a16="http://schemas.microsoft.com/office/drawing/2014/main" id="{A620FDF2-CD0E-B49A-FC93-FB0B697C1E9F}"/>
                </a:ext>
              </a:extLst>
            </p:cNvPr>
            <p:cNvGrpSpPr/>
            <p:nvPr/>
          </p:nvGrpSpPr>
          <p:grpSpPr>
            <a:xfrm>
              <a:off x="3053464" y="2436820"/>
              <a:ext cx="897459" cy="928614"/>
              <a:chOff x="3050314" y="2465320"/>
              <a:chExt cx="897459" cy="928614"/>
            </a:xfrm>
          </p:grpSpPr>
          <p:sp>
            <p:nvSpPr>
              <p:cNvPr id="60" name="Google Shape;953;p33">
                <a:extLst>
                  <a:ext uri="{FF2B5EF4-FFF2-40B4-BE49-F238E27FC236}">
                    <a16:creationId xmlns:a16="http://schemas.microsoft.com/office/drawing/2014/main" id="{71DB9A6C-448F-FA02-F3CA-2B4D0DC458AA}"/>
                  </a:ext>
                </a:extLst>
              </p:cNvPr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954;p33">
                <a:extLst>
                  <a:ext uri="{FF2B5EF4-FFF2-40B4-BE49-F238E27FC236}">
                    <a16:creationId xmlns:a16="http://schemas.microsoft.com/office/drawing/2014/main" id="{0EE5E60C-4595-6427-4077-657733A1DDBC}"/>
                  </a:ext>
                </a:extLst>
              </p:cNvPr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5467" y="1554"/>
                    </a:moveTo>
                    <a:cubicBezTo>
                      <a:pt x="46650" y="1554"/>
                      <a:pt x="47855" y="1751"/>
                      <a:pt x="49044" y="1854"/>
                    </a:cubicBezTo>
                    <a:cubicBezTo>
                      <a:pt x="51397" y="2056"/>
                      <a:pt x="53657" y="2614"/>
                      <a:pt x="55768" y="3708"/>
                    </a:cubicBezTo>
                    <a:cubicBezTo>
                      <a:pt x="55973" y="3814"/>
                      <a:pt x="56220" y="3837"/>
                      <a:pt x="56521" y="3918"/>
                    </a:cubicBezTo>
                    <a:cubicBezTo>
                      <a:pt x="55681" y="5169"/>
                      <a:pt x="54892" y="6376"/>
                      <a:pt x="53952" y="7475"/>
                    </a:cubicBezTo>
                    <a:cubicBezTo>
                      <a:pt x="52965" y="8625"/>
                      <a:pt x="52198" y="9941"/>
                      <a:pt x="51188" y="11081"/>
                    </a:cubicBezTo>
                    <a:cubicBezTo>
                      <a:pt x="50628" y="11713"/>
                      <a:pt x="51283" y="12964"/>
                      <a:pt x="52249" y="13206"/>
                    </a:cubicBezTo>
                    <a:cubicBezTo>
                      <a:pt x="52582" y="13292"/>
                      <a:pt x="53114" y="13073"/>
                      <a:pt x="52982" y="13760"/>
                    </a:cubicBezTo>
                    <a:cubicBezTo>
                      <a:pt x="53518" y="13760"/>
                      <a:pt x="53870" y="14140"/>
                      <a:pt x="54253" y="14420"/>
                    </a:cubicBezTo>
                    <a:cubicBezTo>
                      <a:pt x="55247" y="15145"/>
                      <a:pt x="56412" y="15594"/>
                      <a:pt x="57286" y="16543"/>
                    </a:cubicBezTo>
                    <a:cubicBezTo>
                      <a:pt x="57686" y="16977"/>
                      <a:pt x="58347" y="17308"/>
                      <a:pt x="58739" y="17755"/>
                    </a:cubicBezTo>
                    <a:cubicBezTo>
                      <a:pt x="59346" y="18449"/>
                      <a:pt x="60200" y="18953"/>
                      <a:pt x="60534" y="19875"/>
                    </a:cubicBezTo>
                    <a:cubicBezTo>
                      <a:pt x="60632" y="20144"/>
                      <a:pt x="60889" y="20253"/>
                      <a:pt x="61062" y="20443"/>
                    </a:cubicBezTo>
                    <a:cubicBezTo>
                      <a:pt x="62031" y="21515"/>
                      <a:pt x="62907" y="22666"/>
                      <a:pt x="63681" y="23884"/>
                    </a:cubicBezTo>
                    <a:cubicBezTo>
                      <a:pt x="64476" y="25136"/>
                      <a:pt x="65677" y="26199"/>
                      <a:pt x="65921" y="27767"/>
                    </a:cubicBezTo>
                    <a:cubicBezTo>
                      <a:pt x="66029" y="28465"/>
                      <a:pt x="66397" y="28993"/>
                      <a:pt x="66743" y="29584"/>
                    </a:cubicBezTo>
                    <a:cubicBezTo>
                      <a:pt x="67202" y="30363"/>
                      <a:pt x="67398" y="31295"/>
                      <a:pt x="67717" y="32158"/>
                    </a:cubicBezTo>
                    <a:cubicBezTo>
                      <a:pt x="68043" y="33040"/>
                      <a:pt x="68261" y="33960"/>
                      <a:pt x="68527" y="34857"/>
                    </a:cubicBezTo>
                    <a:cubicBezTo>
                      <a:pt x="68767" y="35666"/>
                      <a:pt x="69221" y="36598"/>
                      <a:pt x="69050" y="37335"/>
                    </a:cubicBezTo>
                    <a:cubicBezTo>
                      <a:pt x="68821" y="38319"/>
                      <a:pt x="69499" y="39233"/>
                      <a:pt x="69011" y="40146"/>
                    </a:cubicBezTo>
                    <a:cubicBezTo>
                      <a:pt x="69659" y="40702"/>
                      <a:pt x="68941" y="41343"/>
                      <a:pt x="69064" y="41770"/>
                    </a:cubicBezTo>
                    <a:cubicBezTo>
                      <a:pt x="69339" y="42730"/>
                      <a:pt x="68893" y="43553"/>
                      <a:pt x="68936" y="44418"/>
                    </a:cubicBezTo>
                    <a:cubicBezTo>
                      <a:pt x="68975" y="45230"/>
                      <a:pt x="68955" y="46050"/>
                      <a:pt x="68770" y="46794"/>
                    </a:cubicBezTo>
                    <a:cubicBezTo>
                      <a:pt x="68656" y="47251"/>
                      <a:pt x="68676" y="47823"/>
                      <a:pt x="68280" y="48240"/>
                    </a:cubicBezTo>
                    <a:cubicBezTo>
                      <a:pt x="68045" y="48486"/>
                      <a:pt x="68011" y="48827"/>
                      <a:pt x="68082" y="49233"/>
                    </a:cubicBezTo>
                    <a:cubicBezTo>
                      <a:pt x="68185" y="49821"/>
                      <a:pt x="67679" y="50303"/>
                      <a:pt x="67485" y="50852"/>
                    </a:cubicBezTo>
                    <a:cubicBezTo>
                      <a:pt x="66968" y="52303"/>
                      <a:pt x="66279" y="53696"/>
                      <a:pt x="65654" y="55108"/>
                    </a:cubicBezTo>
                    <a:cubicBezTo>
                      <a:pt x="65095" y="56370"/>
                      <a:pt x="64378" y="57504"/>
                      <a:pt x="63523" y="58616"/>
                    </a:cubicBezTo>
                    <a:cubicBezTo>
                      <a:pt x="62569" y="59854"/>
                      <a:pt x="61522" y="61018"/>
                      <a:pt x="60508" y="62188"/>
                    </a:cubicBezTo>
                    <a:cubicBezTo>
                      <a:pt x="59733" y="63082"/>
                      <a:pt x="58727" y="63848"/>
                      <a:pt x="57798" y="64638"/>
                    </a:cubicBezTo>
                    <a:cubicBezTo>
                      <a:pt x="56331" y="65884"/>
                      <a:pt x="54610" y="66702"/>
                      <a:pt x="53092" y="67846"/>
                    </a:cubicBezTo>
                    <a:cubicBezTo>
                      <a:pt x="52195" y="68522"/>
                      <a:pt x="51040" y="68879"/>
                      <a:pt x="50003" y="69381"/>
                    </a:cubicBezTo>
                    <a:cubicBezTo>
                      <a:pt x="48436" y="70139"/>
                      <a:pt x="46747" y="70583"/>
                      <a:pt x="45081" y="71066"/>
                    </a:cubicBezTo>
                    <a:cubicBezTo>
                      <a:pt x="43186" y="71613"/>
                      <a:pt x="41240" y="71826"/>
                      <a:pt x="39267" y="71826"/>
                    </a:cubicBezTo>
                    <a:cubicBezTo>
                      <a:pt x="39170" y="71826"/>
                      <a:pt x="39072" y="71826"/>
                      <a:pt x="38975" y="71825"/>
                    </a:cubicBezTo>
                    <a:cubicBezTo>
                      <a:pt x="38966" y="71825"/>
                      <a:pt x="38957" y="71825"/>
                      <a:pt x="38948" y="71825"/>
                    </a:cubicBezTo>
                    <a:cubicBezTo>
                      <a:pt x="38300" y="71825"/>
                      <a:pt x="37632" y="72055"/>
                      <a:pt x="36997" y="72055"/>
                    </a:cubicBezTo>
                    <a:cubicBezTo>
                      <a:pt x="36882" y="72055"/>
                      <a:pt x="36769" y="72048"/>
                      <a:pt x="36657" y="72030"/>
                    </a:cubicBezTo>
                    <a:cubicBezTo>
                      <a:pt x="36287" y="71972"/>
                      <a:pt x="35918" y="71954"/>
                      <a:pt x="35550" y="71954"/>
                    </a:cubicBezTo>
                    <a:cubicBezTo>
                      <a:pt x="34891" y="71954"/>
                      <a:pt x="34232" y="72013"/>
                      <a:pt x="33565" y="72013"/>
                    </a:cubicBezTo>
                    <a:cubicBezTo>
                      <a:pt x="33207" y="72013"/>
                      <a:pt x="32846" y="71996"/>
                      <a:pt x="32482" y="71943"/>
                    </a:cubicBezTo>
                    <a:cubicBezTo>
                      <a:pt x="30682" y="71682"/>
                      <a:pt x="28960" y="71187"/>
                      <a:pt x="27230" y="70734"/>
                    </a:cubicBezTo>
                    <a:cubicBezTo>
                      <a:pt x="26734" y="70605"/>
                      <a:pt x="26085" y="70226"/>
                      <a:pt x="25607" y="70079"/>
                    </a:cubicBezTo>
                    <a:cubicBezTo>
                      <a:pt x="24869" y="69855"/>
                      <a:pt x="24200" y="69479"/>
                      <a:pt x="23524" y="69185"/>
                    </a:cubicBezTo>
                    <a:cubicBezTo>
                      <a:pt x="21890" y="68476"/>
                      <a:pt x="20365" y="67514"/>
                      <a:pt x="18901" y="66491"/>
                    </a:cubicBezTo>
                    <a:cubicBezTo>
                      <a:pt x="18439" y="66166"/>
                      <a:pt x="17951" y="65879"/>
                      <a:pt x="17442" y="65634"/>
                    </a:cubicBezTo>
                    <a:cubicBezTo>
                      <a:pt x="16562" y="65204"/>
                      <a:pt x="15625" y="64737"/>
                      <a:pt x="15127" y="63776"/>
                    </a:cubicBezTo>
                    <a:cubicBezTo>
                      <a:pt x="15073" y="63672"/>
                      <a:pt x="14937" y="63572"/>
                      <a:pt x="14821" y="63543"/>
                    </a:cubicBezTo>
                    <a:cubicBezTo>
                      <a:pt x="13985" y="63330"/>
                      <a:pt x="13601" y="62491"/>
                      <a:pt x="12869" y="62149"/>
                    </a:cubicBezTo>
                    <a:cubicBezTo>
                      <a:pt x="12646" y="62045"/>
                      <a:pt x="12663" y="61861"/>
                      <a:pt x="12615" y="61690"/>
                    </a:cubicBezTo>
                    <a:cubicBezTo>
                      <a:pt x="12548" y="61450"/>
                      <a:pt x="12441" y="61217"/>
                      <a:pt x="12207" y="61124"/>
                    </a:cubicBezTo>
                    <a:cubicBezTo>
                      <a:pt x="11493" y="60839"/>
                      <a:pt x="11094" y="60246"/>
                      <a:pt x="10608" y="59696"/>
                    </a:cubicBezTo>
                    <a:cubicBezTo>
                      <a:pt x="9420" y="58345"/>
                      <a:pt x="8612" y="56732"/>
                      <a:pt x="7467" y="55363"/>
                    </a:cubicBezTo>
                    <a:cubicBezTo>
                      <a:pt x="7166" y="55001"/>
                      <a:pt x="7245" y="54553"/>
                      <a:pt x="7069" y="54164"/>
                    </a:cubicBezTo>
                    <a:cubicBezTo>
                      <a:pt x="6856" y="53690"/>
                      <a:pt x="5991" y="53842"/>
                      <a:pt x="6116" y="52926"/>
                    </a:cubicBezTo>
                    <a:cubicBezTo>
                      <a:pt x="6170" y="52512"/>
                      <a:pt x="5535" y="51874"/>
                      <a:pt x="5269" y="51306"/>
                    </a:cubicBezTo>
                    <a:cubicBezTo>
                      <a:pt x="4781" y="50263"/>
                      <a:pt x="4224" y="49242"/>
                      <a:pt x="3835" y="48161"/>
                    </a:cubicBezTo>
                    <a:cubicBezTo>
                      <a:pt x="3418" y="47007"/>
                      <a:pt x="3107" y="45815"/>
                      <a:pt x="2833" y="44608"/>
                    </a:cubicBezTo>
                    <a:cubicBezTo>
                      <a:pt x="2566" y="43430"/>
                      <a:pt x="2385" y="42232"/>
                      <a:pt x="2234" y="41055"/>
                    </a:cubicBezTo>
                    <a:cubicBezTo>
                      <a:pt x="2155" y="40431"/>
                      <a:pt x="2205" y="39716"/>
                      <a:pt x="2172" y="39042"/>
                    </a:cubicBezTo>
                    <a:cubicBezTo>
                      <a:pt x="2127" y="38056"/>
                      <a:pt x="2194" y="37074"/>
                      <a:pt x="2325" y="36100"/>
                    </a:cubicBezTo>
                    <a:cubicBezTo>
                      <a:pt x="2525" y="34616"/>
                      <a:pt x="2752" y="33137"/>
                      <a:pt x="3007" y="31661"/>
                    </a:cubicBezTo>
                    <a:cubicBezTo>
                      <a:pt x="3116" y="31023"/>
                      <a:pt x="3404" y="30410"/>
                      <a:pt x="3466" y="29770"/>
                    </a:cubicBezTo>
                    <a:cubicBezTo>
                      <a:pt x="3525" y="29145"/>
                      <a:pt x="3819" y="28594"/>
                      <a:pt x="4026" y="28058"/>
                    </a:cubicBezTo>
                    <a:cubicBezTo>
                      <a:pt x="4411" y="27058"/>
                      <a:pt x="4891" y="26068"/>
                      <a:pt x="5327" y="25085"/>
                    </a:cubicBezTo>
                    <a:cubicBezTo>
                      <a:pt x="6182" y="23150"/>
                      <a:pt x="7478" y="21513"/>
                      <a:pt x="8603" y="19769"/>
                    </a:cubicBezTo>
                    <a:cubicBezTo>
                      <a:pt x="9595" y="18231"/>
                      <a:pt x="10835" y="16856"/>
                      <a:pt x="12150" y="15543"/>
                    </a:cubicBezTo>
                    <a:cubicBezTo>
                      <a:pt x="12749" y="14947"/>
                      <a:pt x="13653" y="14515"/>
                      <a:pt x="13875" y="13527"/>
                    </a:cubicBezTo>
                    <a:cubicBezTo>
                      <a:pt x="13945" y="13217"/>
                      <a:pt x="14427" y="13228"/>
                      <a:pt x="14699" y="13020"/>
                    </a:cubicBezTo>
                    <a:cubicBezTo>
                      <a:pt x="15669" y="12276"/>
                      <a:pt x="16566" y="11455"/>
                      <a:pt x="17490" y="10660"/>
                    </a:cubicBezTo>
                    <a:cubicBezTo>
                      <a:pt x="18140" y="10100"/>
                      <a:pt x="19194" y="10047"/>
                      <a:pt x="19548" y="9081"/>
                    </a:cubicBezTo>
                    <a:cubicBezTo>
                      <a:pt x="19638" y="9099"/>
                      <a:pt x="19722" y="9108"/>
                      <a:pt x="19802" y="9108"/>
                    </a:cubicBezTo>
                    <a:cubicBezTo>
                      <a:pt x="20809" y="9108"/>
                      <a:pt x="21113" y="7759"/>
                      <a:pt x="22030" y="7745"/>
                    </a:cubicBezTo>
                    <a:cubicBezTo>
                      <a:pt x="22985" y="7729"/>
                      <a:pt x="23375" y="6807"/>
                      <a:pt x="24211" y="6667"/>
                    </a:cubicBezTo>
                    <a:cubicBezTo>
                      <a:pt x="24711" y="6583"/>
                      <a:pt x="24920" y="5979"/>
                      <a:pt x="25579" y="5979"/>
                    </a:cubicBezTo>
                    <a:cubicBezTo>
                      <a:pt x="25617" y="5979"/>
                      <a:pt x="25656" y="5981"/>
                      <a:pt x="25698" y="5985"/>
                    </a:cubicBezTo>
                    <a:cubicBezTo>
                      <a:pt x="25717" y="5987"/>
                      <a:pt x="25738" y="5988"/>
                      <a:pt x="25759" y="5988"/>
                    </a:cubicBezTo>
                    <a:cubicBezTo>
                      <a:pt x="26189" y="5988"/>
                      <a:pt x="26832" y="5556"/>
                      <a:pt x="27278" y="5273"/>
                    </a:cubicBezTo>
                    <a:cubicBezTo>
                      <a:pt x="28941" y="4218"/>
                      <a:pt x="30853" y="3960"/>
                      <a:pt x="32651" y="3352"/>
                    </a:cubicBezTo>
                    <a:cubicBezTo>
                      <a:pt x="34297" y="2795"/>
                      <a:pt x="36069" y="2815"/>
                      <a:pt x="37726" y="2348"/>
                    </a:cubicBezTo>
                    <a:cubicBezTo>
                      <a:pt x="39974" y="1717"/>
                      <a:pt x="42288" y="1829"/>
                      <a:pt x="44567" y="1597"/>
                    </a:cubicBezTo>
                    <a:cubicBezTo>
                      <a:pt x="44865" y="1567"/>
                      <a:pt x="45165" y="1554"/>
                      <a:pt x="45467" y="1554"/>
                    </a:cubicBezTo>
                    <a:close/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955;p33">
              <a:extLst>
                <a:ext uri="{FF2B5EF4-FFF2-40B4-BE49-F238E27FC236}">
                  <a16:creationId xmlns:a16="http://schemas.microsoft.com/office/drawing/2014/main" id="{27D13DF8-8B9C-86B9-20D9-DC93087978DD}"/>
                </a:ext>
              </a:extLst>
            </p:cNvPr>
            <p:cNvGrpSpPr/>
            <p:nvPr/>
          </p:nvGrpSpPr>
          <p:grpSpPr>
            <a:xfrm>
              <a:off x="3303729" y="2660792"/>
              <a:ext cx="502689" cy="564679"/>
              <a:chOff x="3303729" y="2660792"/>
              <a:chExt cx="502689" cy="564679"/>
            </a:xfrm>
          </p:grpSpPr>
          <p:sp>
            <p:nvSpPr>
              <p:cNvPr id="53" name="Google Shape;956;p33">
                <a:extLst>
                  <a:ext uri="{FF2B5EF4-FFF2-40B4-BE49-F238E27FC236}">
                    <a16:creationId xmlns:a16="http://schemas.microsoft.com/office/drawing/2014/main" id="{BCFD7F8A-B131-633E-AF9D-6BB0BC93B3B8}"/>
                  </a:ext>
                </a:extLst>
              </p:cNvPr>
              <p:cNvSpPr/>
              <p:nvPr/>
            </p:nvSpPr>
            <p:spPr>
              <a:xfrm>
                <a:off x="3333802" y="2748065"/>
                <a:ext cx="315871" cy="477405"/>
              </a:xfrm>
              <a:custGeom>
                <a:avLst/>
                <a:gdLst/>
                <a:ahLst/>
                <a:cxnLst/>
                <a:rect l="l" t="t" r="r" b="b"/>
                <a:pathLst>
                  <a:path w="25104" h="37942" extrusionOk="0">
                    <a:moveTo>
                      <a:pt x="12374" y="11363"/>
                    </a:moveTo>
                    <a:cubicBezTo>
                      <a:pt x="12484" y="11363"/>
                      <a:pt x="12593" y="11368"/>
                      <a:pt x="12702" y="11380"/>
                    </a:cubicBezTo>
                    <a:cubicBezTo>
                      <a:pt x="12807" y="11391"/>
                      <a:pt x="12914" y="11393"/>
                      <a:pt x="13021" y="11393"/>
                    </a:cubicBezTo>
                    <a:cubicBezTo>
                      <a:pt x="13095" y="11393"/>
                      <a:pt x="13170" y="11392"/>
                      <a:pt x="13244" y="11392"/>
                    </a:cubicBezTo>
                    <a:cubicBezTo>
                      <a:pt x="13602" y="11392"/>
                      <a:pt x="13963" y="11417"/>
                      <a:pt x="14287" y="11707"/>
                    </a:cubicBezTo>
                    <a:cubicBezTo>
                      <a:pt x="14737" y="12108"/>
                      <a:pt x="14539" y="12567"/>
                      <a:pt x="14458" y="12946"/>
                    </a:cubicBezTo>
                    <a:cubicBezTo>
                      <a:pt x="14003" y="15074"/>
                      <a:pt x="13581" y="17209"/>
                      <a:pt x="13522" y="19391"/>
                    </a:cubicBezTo>
                    <a:cubicBezTo>
                      <a:pt x="13478" y="21037"/>
                      <a:pt x="13250" y="22669"/>
                      <a:pt x="13463" y="24340"/>
                    </a:cubicBezTo>
                    <a:cubicBezTo>
                      <a:pt x="13548" y="25016"/>
                      <a:pt x="13771" y="25695"/>
                      <a:pt x="13758" y="26402"/>
                    </a:cubicBezTo>
                    <a:cubicBezTo>
                      <a:pt x="13752" y="26685"/>
                      <a:pt x="13782" y="26752"/>
                      <a:pt x="13494" y="26762"/>
                    </a:cubicBezTo>
                    <a:cubicBezTo>
                      <a:pt x="12881" y="26780"/>
                      <a:pt x="12268" y="26734"/>
                      <a:pt x="11654" y="26871"/>
                    </a:cubicBezTo>
                    <a:cubicBezTo>
                      <a:pt x="11610" y="26880"/>
                      <a:pt x="11547" y="26889"/>
                      <a:pt x="11477" y="26889"/>
                    </a:cubicBezTo>
                    <a:cubicBezTo>
                      <a:pt x="11318" y="26889"/>
                      <a:pt x="11121" y="26842"/>
                      <a:pt x="11033" y="26643"/>
                    </a:cubicBezTo>
                    <a:cubicBezTo>
                      <a:pt x="10921" y="26388"/>
                      <a:pt x="11010" y="26328"/>
                      <a:pt x="11160" y="26328"/>
                    </a:cubicBezTo>
                    <a:cubicBezTo>
                      <a:pt x="11210" y="26328"/>
                      <a:pt x="11267" y="26335"/>
                      <a:pt x="11325" y="26343"/>
                    </a:cubicBezTo>
                    <a:cubicBezTo>
                      <a:pt x="11322" y="26216"/>
                      <a:pt x="11350" y="26076"/>
                      <a:pt x="11310" y="25961"/>
                    </a:cubicBezTo>
                    <a:cubicBezTo>
                      <a:pt x="11193" y="25632"/>
                      <a:pt x="11277" y="25212"/>
                      <a:pt x="11216" y="24995"/>
                    </a:cubicBezTo>
                    <a:cubicBezTo>
                      <a:pt x="10826" y="23571"/>
                      <a:pt x="11434" y="22016"/>
                      <a:pt x="10723" y="20698"/>
                    </a:cubicBezTo>
                    <a:cubicBezTo>
                      <a:pt x="10275" y="19867"/>
                      <a:pt x="10754" y="19024"/>
                      <a:pt x="10408" y="18242"/>
                    </a:cubicBezTo>
                    <a:cubicBezTo>
                      <a:pt x="10103" y="17557"/>
                      <a:pt x="10319" y="16726"/>
                      <a:pt x="9680" y="15904"/>
                    </a:cubicBezTo>
                    <a:lnTo>
                      <a:pt x="9680" y="15904"/>
                    </a:lnTo>
                    <a:lnTo>
                      <a:pt x="10170" y="16176"/>
                    </a:lnTo>
                    <a:cubicBezTo>
                      <a:pt x="9787" y="15728"/>
                      <a:pt x="9628" y="15074"/>
                      <a:pt x="9540" y="14630"/>
                    </a:cubicBezTo>
                    <a:cubicBezTo>
                      <a:pt x="9373" y="13780"/>
                      <a:pt x="9032" y="12805"/>
                      <a:pt x="9454" y="11940"/>
                    </a:cubicBezTo>
                    <a:cubicBezTo>
                      <a:pt x="9626" y="11588"/>
                      <a:pt x="9946" y="11538"/>
                      <a:pt x="10287" y="11538"/>
                    </a:cubicBezTo>
                    <a:cubicBezTo>
                      <a:pt x="10423" y="11538"/>
                      <a:pt x="10563" y="11546"/>
                      <a:pt x="10698" y="11546"/>
                    </a:cubicBezTo>
                    <a:cubicBezTo>
                      <a:pt x="10794" y="11546"/>
                      <a:pt x="10888" y="11542"/>
                      <a:pt x="10977" y="11528"/>
                    </a:cubicBezTo>
                    <a:cubicBezTo>
                      <a:pt x="11438" y="11455"/>
                      <a:pt x="11911" y="11363"/>
                      <a:pt x="12374" y="11363"/>
                    </a:cubicBezTo>
                    <a:close/>
                    <a:moveTo>
                      <a:pt x="11873" y="1316"/>
                    </a:moveTo>
                    <a:cubicBezTo>
                      <a:pt x="13102" y="1316"/>
                      <a:pt x="14303" y="1559"/>
                      <a:pt x="15504" y="1959"/>
                    </a:cubicBezTo>
                    <a:cubicBezTo>
                      <a:pt x="17422" y="2598"/>
                      <a:pt x="19032" y="3745"/>
                      <a:pt x="20309" y="5343"/>
                    </a:cubicBezTo>
                    <a:cubicBezTo>
                      <a:pt x="20790" y="5943"/>
                      <a:pt x="21062" y="6683"/>
                      <a:pt x="21723" y="7181"/>
                    </a:cubicBezTo>
                    <a:cubicBezTo>
                      <a:pt x="21994" y="7385"/>
                      <a:pt x="22126" y="8057"/>
                      <a:pt x="22118" y="8343"/>
                    </a:cubicBezTo>
                    <a:cubicBezTo>
                      <a:pt x="22096" y="9087"/>
                      <a:pt x="22569" y="9591"/>
                      <a:pt x="22758" y="10207"/>
                    </a:cubicBezTo>
                    <a:cubicBezTo>
                      <a:pt x="23055" y="11179"/>
                      <a:pt x="23066" y="12198"/>
                      <a:pt x="23369" y="13136"/>
                    </a:cubicBezTo>
                    <a:cubicBezTo>
                      <a:pt x="23607" y="13875"/>
                      <a:pt x="23476" y="14633"/>
                      <a:pt x="23492" y="15312"/>
                    </a:cubicBezTo>
                    <a:cubicBezTo>
                      <a:pt x="23506" y="15991"/>
                      <a:pt x="23201" y="16896"/>
                      <a:pt x="22759" y="17573"/>
                    </a:cubicBezTo>
                    <a:cubicBezTo>
                      <a:pt x="22460" y="18029"/>
                      <a:pt x="22198" y="18505"/>
                      <a:pt x="21902" y="18959"/>
                    </a:cubicBezTo>
                    <a:cubicBezTo>
                      <a:pt x="21358" y="19796"/>
                      <a:pt x="20802" y="20626"/>
                      <a:pt x="20281" y="21477"/>
                    </a:cubicBezTo>
                    <a:cubicBezTo>
                      <a:pt x="19772" y="22305"/>
                      <a:pt x="19088" y="23073"/>
                      <a:pt x="18878" y="24022"/>
                    </a:cubicBezTo>
                    <a:cubicBezTo>
                      <a:pt x="18702" y="24809"/>
                      <a:pt x="18394" y="25509"/>
                      <a:pt x="18074" y="26227"/>
                    </a:cubicBezTo>
                    <a:cubicBezTo>
                      <a:pt x="17971" y="26457"/>
                      <a:pt x="17920" y="26494"/>
                      <a:pt x="17657" y="26517"/>
                    </a:cubicBezTo>
                    <a:cubicBezTo>
                      <a:pt x="17418" y="26539"/>
                      <a:pt x="17180" y="26546"/>
                      <a:pt x="16940" y="26546"/>
                    </a:cubicBezTo>
                    <a:cubicBezTo>
                      <a:pt x="16595" y="26546"/>
                      <a:pt x="16248" y="26532"/>
                      <a:pt x="15899" y="26532"/>
                    </a:cubicBezTo>
                    <a:cubicBezTo>
                      <a:pt x="15483" y="26532"/>
                      <a:pt x="15063" y="26551"/>
                      <a:pt x="14639" y="26634"/>
                    </a:cubicBezTo>
                    <a:cubicBezTo>
                      <a:pt x="15347" y="25931"/>
                      <a:pt x="14969" y="25072"/>
                      <a:pt x="14832" y="24452"/>
                    </a:cubicBezTo>
                    <a:cubicBezTo>
                      <a:pt x="14656" y="23649"/>
                      <a:pt x="14696" y="22884"/>
                      <a:pt x="14717" y="22112"/>
                    </a:cubicBezTo>
                    <a:cubicBezTo>
                      <a:pt x="14734" y="21438"/>
                      <a:pt x="14899" y="20695"/>
                      <a:pt x="14869" y="20093"/>
                    </a:cubicBezTo>
                    <a:cubicBezTo>
                      <a:pt x="14811" y="18881"/>
                      <a:pt x="15129" y="17742"/>
                      <a:pt x="15166" y="16563"/>
                    </a:cubicBezTo>
                    <a:cubicBezTo>
                      <a:pt x="15208" y="15202"/>
                      <a:pt x="15784" y="13906"/>
                      <a:pt x="15821" y="12531"/>
                    </a:cubicBezTo>
                    <a:cubicBezTo>
                      <a:pt x="16549" y="12119"/>
                      <a:pt x="15787" y="11269"/>
                      <a:pt x="16362" y="10754"/>
                    </a:cubicBezTo>
                    <a:cubicBezTo>
                      <a:pt x="16630" y="10515"/>
                      <a:pt x="16204" y="10392"/>
                      <a:pt x="16003" y="10355"/>
                    </a:cubicBezTo>
                    <a:cubicBezTo>
                      <a:pt x="15546" y="10271"/>
                      <a:pt x="15078" y="10172"/>
                      <a:pt x="14616" y="10172"/>
                    </a:cubicBezTo>
                    <a:cubicBezTo>
                      <a:pt x="14595" y="10172"/>
                      <a:pt x="14575" y="10172"/>
                      <a:pt x="14555" y="10173"/>
                    </a:cubicBezTo>
                    <a:cubicBezTo>
                      <a:pt x="13292" y="10196"/>
                      <a:pt x="12024" y="10117"/>
                      <a:pt x="10770" y="10390"/>
                    </a:cubicBezTo>
                    <a:cubicBezTo>
                      <a:pt x="10536" y="10442"/>
                      <a:pt x="10300" y="10456"/>
                      <a:pt x="10062" y="10456"/>
                    </a:cubicBezTo>
                    <a:cubicBezTo>
                      <a:pt x="9757" y="10456"/>
                      <a:pt x="9450" y="10432"/>
                      <a:pt x="9142" y="10432"/>
                    </a:cubicBezTo>
                    <a:cubicBezTo>
                      <a:pt x="8863" y="10432"/>
                      <a:pt x="8582" y="10452"/>
                      <a:pt x="8303" y="10526"/>
                    </a:cubicBezTo>
                    <a:cubicBezTo>
                      <a:pt x="7646" y="10702"/>
                      <a:pt x="7418" y="10979"/>
                      <a:pt x="7648" y="11633"/>
                    </a:cubicBezTo>
                    <a:cubicBezTo>
                      <a:pt x="8167" y="13105"/>
                      <a:pt x="8444" y="14633"/>
                      <a:pt x="8743" y="16162"/>
                    </a:cubicBezTo>
                    <a:cubicBezTo>
                      <a:pt x="9054" y="17755"/>
                      <a:pt x="9493" y="19324"/>
                      <a:pt x="9698" y="20938"/>
                    </a:cubicBezTo>
                    <a:cubicBezTo>
                      <a:pt x="9922" y="22708"/>
                      <a:pt x="10059" y="24491"/>
                      <a:pt x="10263" y="26265"/>
                    </a:cubicBezTo>
                    <a:cubicBezTo>
                      <a:pt x="10314" y="26701"/>
                      <a:pt x="10140" y="26891"/>
                      <a:pt x="9819" y="26891"/>
                    </a:cubicBezTo>
                    <a:cubicBezTo>
                      <a:pt x="9778" y="26891"/>
                      <a:pt x="9734" y="26888"/>
                      <a:pt x="9687" y="26882"/>
                    </a:cubicBezTo>
                    <a:cubicBezTo>
                      <a:pt x="9461" y="26851"/>
                      <a:pt x="9237" y="26840"/>
                      <a:pt x="9013" y="26840"/>
                    </a:cubicBezTo>
                    <a:cubicBezTo>
                      <a:pt x="8559" y="26840"/>
                      <a:pt x="8107" y="26887"/>
                      <a:pt x="7654" y="26916"/>
                    </a:cubicBezTo>
                    <a:cubicBezTo>
                      <a:pt x="7637" y="26917"/>
                      <a:pt x="7620" y="26917"/>
                      <a:pt x="7604" y="26917"/>
                    </a:cubicBezTo>
                    <a:cubicBezTo>
                      <a:pt x="7320" y="26917"/>
                      <a:pt x="7078" y="26756"/>
                      <a:pt x="7088" y="26475"/>
                    </a:cubicBezTo>
                    <a:cubicBezTo>
                      <a:pt x="7114" y="25772"/>
                      <a:pt x="6827" y="25158"/>
                      <a:pt x="6574" y="24551"/>
                    </a:cubicBezTo>
                    <a:cubicBezTo>
                      <a:pt x="6125" y="23475"/>
                      <a:pt x="5745" y="22344"/>
                      <a:pt x="4894" y="21484"/>
                    </a:cubicBezTo>
                    <a:cubicBezTo>
                      <a:pt x="4748" y="21334"/>
                      <a:pt x="4807" y="21200"/>
                      <a:pt x="4798" y="21025"/>
                    </a:cubicBezTo>
                    <a:cubicBezTo>
                      <a:pt x="4773" y="20528"/>
                      <a:pt x="4333" y="20199"/>
                      <a:pt x="4100" y="19789"/>
                    </a:cubicBezTo>
                    <a:cubicBezTo>
                      <a:pt x="3504" y="18741"/>
                      <a:pt x="3011" y="17626"/>
                      <a:pt x="2545" y="16518"/>
                    </a:cubicBezTo>
                    <a:cubicBezTo>
                      <a:pt x="2223" y="15748"/>
                      <a:pt x="2057" y="14850"/>
                      <a:pt x="1807" y="14046"/>
                    </a:cubicBezTo>
                    <a:cubicBezTo>
                      <a:pt x="1430" y="12831"/>
                      <a:pt x="1273" y="11672"/>
                      <a:pt x="1407" y="10437"/>
                    </a:cubicBezTo>
                    <a:cubicBezTo>
                      <a:pt x="1693" y="7791"/>
                      <a:pt x="2822" y="5517"/>
                      <a:pt x="4849" y="3855"/>
                    </a:cubicBezTo>
                    <a:cubicBezTo>
                      <a:pt x="6100" y="2829"/>
                      <a:pt x="7629" y="2180"/>
                      <a:pt x="9258" y="1698"/>
                    </a:cubicBezTo>
                    <a:cubicBezTo>
                      <a:pt x="10149" y="1434"/>
                      <a:pt x="11018" y="1316"/>
                      <a:pt x="11873" y="1316"/>
                    </a:cubicBezTo>
                    <a:close/>
                    <a:moveTo>
                      <a:pt x="17809" y="27426"/>
                    </a:moveTo>
                    <a:cubicBezTo>
                      <a:pt x="17916" y="27426"/>
                      <a:pt x="17996" y="27527"/>
                      <a:pt x="17968" y="27670"/>
                    </a:cubicBezTo>
                    <a:cubicBezTo>
                      <a:pt x="17954" y="27742"/>
                      <a:pt x="17839" y="27820"/>
                      <a:pt x="17854" y="27869"/>
                    </a:cubicBezTo>
                    <a:cubicBezTo>
                      <a:pt x="17969" y="28250"/>
                      <a:pt x="18022" y="28843"/>
                      <a:pt x="17815" y="28954"/>
                    </a:cubicBezTo>
                    <a:cubicBezTo>
                      <a:pt x="17677" y="29028"/>
                      <a:pt x="17510" y="29050"/>
                      <a:pt x="17332" y="29050"/>
                    </a:cubicBezTo>
                    <a:cubicBezTo>
                      <a:pt x="17073" y="29050"/>
                      <a:pt x="16789" y="29003"/>
                      <a:pt x="16530" y="29003"/>
                    </a:cubicBezTo>
                    <a:cubicBezTo>
                      <a:pt x="16426" y="28997"/>
                      <a:pt x="16322" y="28994"/>
                      <a:pt x="16218" y="28994"/>
                    </a:cubicBezTo>
                    <a:cubicBezTo>
                      <a:pt x="15253" y="28994"/>
                      <a:pt x="14304" y="29240"/>
                      <a:pt x="13340" y="29240"/>
                    </a:cubicBezTo>
                    <a:cubicBezTo>
                      <a:pt x="13206" y="29240"/>
                      <a:pt x="13073" y="29235"/>
                      <a:pt x="12939" y="29224"/>
                    </a:cubicBezTo>
                    <a:cubicBezTo>
                      <a:pt x="11272" y="29094"/>
                      <a:pt x="9605" y="28989"/>
                      <a:pt x="7937" y="28873"/>
                    </a:cubicBezTo>
                    <a:cubicBezTo>
                      <a:pt x="7904" y="28870"/>
                      <a:pt x="7868" y="28870"/>
                      <a:pt x="7833" y="28870"/>
                    </a:cubicBezTo>
                    <a:cubicBezTo>
                      <a:pt x="7814" y="28870"/>
                      <a:pt x="7795" y="28870"/>
                      <a:pt x="7776" y="28870"/>
                    </a:cubicBezTo>
                    <a:cubicBezTo>
                      <a:pt x="7561" y="28870"/>
                      <a:pt x="7350" y="28856"/>
                      <a:pt x="7390" y="28513"/>
                    </a:cubicBezTo>
                    <a:cubicBezTo>
                      <a:pt x="7429" y="28187"/>
                      <a:pt x="7593" y="27961"/>
                      <a:pt x="7956" y="27841"/>
                    </a:cubicBezTo>
                    <a:cubicBezTo>
                      <a:pt x="8175" y="27770"/>
                      <a:pt x="8394" y="27747"/>
                      <a:pt x="8611" y="27747"/>
                    </a:cubicBezTo>
                    <a:cubicBezTo>
                      <a:pt x="8951" y="27747"/>
                      <a:pt x="9289" y="27803"/>
                      <a:pt x="9622" y="27813"/>
                    </a:cubicBezTo>
                    <a:cubicBezTo>
                      <a:pt x="10381" y="27837"/>
                      <a:pt x="11140" y="27859"/>
                      <a:pt x="11898" y="27859"/>
                    </a:cubicBezTo>
                    <a:cubicBezTo>
                      <a:pt x="13007" y="27859"/>
                      <a:pt x="14114" y="27812"/>
                      <a:pt x="15214" y="27655"/>
                    </a:cubicBezTo>
                    <a:cubicBezTo>
                      <a:pt x="15454" y="27620"/>
                      <a:pt x="15696" y="27613"/>
                      <a:pt x="15938" y="27613"/>
                    </a:cubicBezTo>
                    <a:cubicBezTo>
                      <a:pt x="16115" y="27613"/>
                      <a:pt x="16292" y="27617"/>
                      <a:pt x="16469" y="27617"/>
                    </a:cubicBezTo>
                    <a:cubicBezTo>
                      <a:pt x="16898" y="27617"/>
                      <a:pt x="17326" y="27594"/>
                      <a:pt x="17742" y="27438"/>
                    </a:cubicBezTo>
                    <a:cubicBezTo>
                      <a:pt x="17765" y="27430"/>
                      <a:pt x="17787" y="27426"/>
                      <a:pt x="17809" y="27426"/>
                    </a:cubicBezTo>
                    <a:close/>
                    <a:moveTo>
                      <a:pt x="17336" y="29586"/>
                    </a:moveTo>
                    <a:cubicBezTo>
                      <a:pt x="17613" y="29586"/>
                      <a:pt x="17601" y="29747"/>
                      <a:pt x="17587" y="30360"/>
                    </a:cubicBezTo>
                    <a:cubicBezTo>
                      <a:pt x="17584" y="30536"/>
                      <a:pt x="17601" y="30724"/>
                      <a:pt x="17658" y="30887"/>
                    </a:cubicBezTo>
                    <a:cubicBezTo>
                      <a:pt x="17782" y="31233"/>
                      <a:pt x="17667" y="31318"/>
                      <a:pt x="17365" y="31318"/>
                    </a:cubicBezTo>
                    <a:cubicBezTo>
                      <a:pt x="17345" y="31318"/>
                      <a:pt x="17325" y="31317"/>
                      <a:pt x="17304" y="31317"/>
                    </a:cubicBezTo>
                    <a:cubicBezTo>
                      <a:pt x="17223" y="31314"/>
                      <a:pt x="17142" y="31313"/>
                      <a:pt x="17061" y="31313"/>
                    </a:cubicBezTo>
                    <a:cubicBezTo>
                      <a:pt x="16015" y="31313"/>
                      <a:pt x="14967" y="31513"/>
                      <a:pt x="13938" y="31513"/>
                    </a:cubicBezTo>
                    <a:cubicBezTo>
                      <a:pt x="13847" y="31513"/>
                      <a:pt x="13756" y="31511"/>
                      <a:pt x="13665" y="31508"/>
                    </a:cubicBezTo>
                    <a:cubicBezTo>
                      <a:pt x="13506" y="31502"/>
                      <a:pt x="13347" y="31499"/>
                      <a:pt x="13188" y="31499"/>
                    </a:cubicBezTo>
                    <a:cubicBezTo>
                      <a:pt x="12035" y="31499"/>
                      <a:pt x="10890" y="31640"/>
                      <a:pt x="9742" y="31640"/>
                    </a:cubicBezTo>
                    <a:cubicBezTo>
                      <a:pt x="9429" y="31640"/>
                      <a:pt x="9115" y="31630"/>
                      <a:pt x="8801" y="31603"/>
                    </a:cubicBezTo>
                    <a:cubicBezTo>
                      <a:pt x="8130" y="31545"/>
                      <a:pt x="7712" y="31166"/>
                      <a:pt x="7709" y="30615"/>
                    </a:cubicBezTo>
                    <a:cubicBezTo>
                      <a:pt x="7591" y="29970"/>
                      <a:pt x="7874" y="29710"/>
                      <a:pt x="8381" y="29710"/>
                    </a:cubicBezTo>
                    <a:cubicBezTo>
                      <a:pt x="8437" y="29710"/>
                      <a:pt x="8495" y="29713"/>
                      <a:pt x="8556" y="29719"/>
                    </a:cubicBezTo>
                    <a:cubicBezTo>
                      <a:pt x="9918" y="29854"/>
                      <a:pt x="11286" y="29926"/>
                      <a:pt x="12640" y="30052"/>
                    </a:cubicBezTo>
                    <a:cubicBezTo>
                      <a:pt x="12867" y="30073"/>
                      <a:pt x="13092" y="30082"/>
                      <a:pt x="13314" y="30082"/>
                    </a:cubicBezTo>
                    <a:cubicBezTo>
                      <a:pt x="14480" y="30082"/>
                      <a:pt x="15582" y="29825"/>
                      <a:pt x="16712" y="29664"/>
                    </a:cubicBezTo>
                    <a:cubicBezTo>
                      <a:pt x="17006" y="29623"/>
                      <a:pt x="17204" y="29586"/>
                      <a:pt x="17336" y="29586"/>
                    </a:cubicBezTo>
                    <a:close/>
                    <a:moveTo>
                      <a:pt x="17494" y="31925"/>
                    </a:moveTo>
                    <a:cubicBezTo>
                      <a:pt x="17779" y="31925"/>
                      <a:pt x="17592" y="32390"/>
                      <a:pt x="17588" y="32752"/>
                    </a:cubicBezTo>
                    <a:lnTo>
                      <a:pt x="17587" y="32752"/>
                    </a:lnTo>
                    <a:cubicBezTo>
                      <a:pt x="17682" y="33109"/>
                      <a:pt x="17716" y="33659"/>
                      <a:pt x="17419" y="33904"/>
                    </a:cubicBezTo>
                    <a:cubicBezTo>
                      <a:pt x="17350" y="33960"/>
                      <a:pt x="17254" y="33979"/>
                      <a:pt x="17143" y="33979"/>
                    </a:cubicBezTo>
                    <a:cubicBezTo>
                      <a:pt x="16909" y="33979"/>
                      <a:pt x="16606" y="33894"/>
                      <a:pt x="16347" y="33894"/>
                    </a:cubicBezTo>
                    <a:cubicBezTo>
                      <a:pt x="16314" y="33894"/>
                      <a:pt x="16282" y="33896"/>
                      <a:pt x="16250" y="33899"/>
                    </a:cubicBezTo>
                    <a:cubicBezTo>
                      <a:pt x="15691" y="33955"/>
                      <a:pt x="15133" y="33978"/>
                      <a:pt x="14577" y="33978"/>
                    </a:cubicBezTo>
                    <a:cubicBezTo>
                      <a:pt x="12615" y="33978"/>
                      <a:pt x="10671" y="33687"/>
                      <a:pt x="8721" y="33505"/>
                    </a:cubicBezTo>
                    <a:cubicBezTo>
                      <a:pt x="8460" y="33480"/>
                      <a:pt x="8118" y="33555"/>
                      <a:pt x="8147" y="33057"/>
                    </a:cubicBezTo>
                    <a:cubicBezTo>
                      <a:pt x="8171" y="32663"/>
                      <a:pt x="8361" y="32614"/>
                      <a:pt x="8605" y="32614"/>
                    </a:cubicBezTo>
                    <a:cubicBezTo>
                      <a:pt x="8664" y="32614"/>
                      <a:pt x="8727" y="32617"/>
                      <a:pt x="8791" y="32619"/>
                    </a:cubicBezTo>
                    <a:cubicBezTo>
                      <a:pt x="9918" y="32647"/>
                      <a:pt x="11047" y="32692"/>
                      <a:pt x="12174" y="32692"/>
                    </a:cubicBezTo>
                    <a:cubicBezTo>
                      <a:pt x="12354" y="32692"/>
                      <a:pt x="12533" y="32691"/>
                      <a:pt x="12713" y="32689"/>
                    </a:cubicBezTo>
                    <a:cubicBezTo>
                      <a:pt x="13889" y="32671"/>
                      <a:pt x="15062" y="32566"/>
                      <a:pt x="16236" y="32502"/>
                    </a:cubicBezTo>
                    <a:cubicBezTo>
                      <a:pt x="16538" y="32486"/>
                      <a:pt x="16761" y="32251"/>
                      <a:pt x="16986" y="32124"/>
                    </a:cubicBezTo>
                    <a:cubicBezTo>
                      <a:pt x="17233" y="31983"/>
                      <a:pt x="17393" y="31925"/>
                      <a:pt x="17494" y="31925"/>
                    </a:cubicBezTo>
                    <a:close/>
                    <a:moveTo>
                      <a:pt x="11410" y="34923"/>
                    </a:moveTo>
                    <a:cubicBezTo>
                      <a:pt x="11492" y="34923"/>
                      <a:pt x="11570" y="35105"/>
                      <a:pt x="11654" y="35109"/>
                    </a:cubicBezTo>
                    <a:cubicBezTo>
                      <a:pt x="12411" y="35151"/>
                      <a:pt x="13161" y="35376"/>
                      <a:pt x="13927" y="35376"/>
                    </a:cubicBezTo>
                    <a:cubicBezTo>
                      <a:pt x="14242" y="35376"/>
                      <a:pt x="14559" y="35338"/>
                      <a:pt x="14881" y="35234"/>
                    </a:cubicBezTo>
                    <a:lnTo>
                      <a:pt x="14881" y="35234"/>
                    </a:lnTo>
                    <a:cubicBezTo>
                      <a:pt x="14541" y="35472"/>
                      <a:pt x="14500" y="35896"/>
                      <a:pt x="14119" y="36120"/>
                    </a:cubicBezTo>
                    <a:cubicBezTo>
                      <a:pt x="13703" y="36366"/>
                      <a:pt x="13276" y="36490"/>
                      <a:pt x="12864" y="36490"/>
                    </a:cubicBezTo>
                    <a:cubicBezTo>
                      <a:pt x="12260" y="36490"/>
                      <a:pt x="11686" y="36225"/>
                      <a:pt x="11221" y="35694"/>
                    </a:cubicBezTo>
                    <a:cubicBezTo>
                      <a:pt x="10941" y="35374"/>
                      <a:pt x="11230" y="35266"/>
                      <a:pt x="11293" y="35083"/>
                    </a:cubicBezTo>
                    <a:cubicBezTo>
                      <a:pt x="11333" y="34963"/>
                      <a:pt x="11372" y="34923"/>
                      <a:pt x="11410" y="34923"/>
                    </a:cubicBezTo>
                    <a:close/>
                    <a:moveTo>
                      <a:pt x="11219" y="60"/>
                    </a:moveTo>
                    <a:cubicBezTo>
                      <a:pt x="10143" y="60"/>
                      <a:pt x="9112" y="387"/>
                      <a:pt x="8144" y="743"/>
                    </a:cubicBezTo>
                    <a:cubicBezTo>
                      <a:pt x="6865" y="1212"/>
                      <a:pt x="5635" y="1799"/>
                      <a:pt x="4496" y="2681"/>
                    </a:cubicBezTo>
                    <a:cubicBezTo>
                      <a:pt x="3186" y="3695"/>
                      <a:pt x="2136" y="4809"/>
                      <a:pt x="1572" y="6313"/>
                    </a:cubicBezTo>
                    <a:cubicBezTo>
                      <a:pt x="1366" y="6861"/>
                      <a:pt x="943" y="7234"/>
                      <a:pt x="777" y="7822"/>
                    </a:cubicBezTo>
                    <a:cubicBezTo>
                      <a:pt x="540" y="8653"/>
                      <a:pt x="585" y="9502"/>
                      <a:pt x="371" y="10319"/>
                    </a:cubicBezTo>
                    <a:cubicBezTo>
                      <a:pt x="324" y="10495"/>
                      <a:pt x="41" y="10551"/>
                      <a:pt x="126" y="10786"/>
                    </a:cubicBezTo>
                    <a:cubicBezTo>
                      <a:pt x="343" y="11385"/>
                      <a:pt x="288" y="12043"/>
                      <a:pt x="480" y="12626"/>
                    </a:cubicBezTo>
                    <a:cubicBezTo>
                      <a:pt x="646" y="13139"/>
                      <a:pt x="0" y="13715"/>
                      <a:pt x="652" y="14135"/>
                    </a:cubicBezTo>
                    <a:cubicBezTo>
                      <a:pt x="307" y="15409"/>
                      <a:pt x="1831" y="16246"/>
                      <a:pt x="1446" y="17529"/>
                    </a:cubicBezTo>
                    <a:cubicBezTo>
                      <a:pt x="2152" y="17864"/>
                      <a:pt x="2082" y="18683"/>
                      <a:pt x="2332" y="19229"/>
                    </a:cubicBezTo>
                    <a:cubicBezTo>
                      <a:pt x="3090" y="20885"/>
                      <a:pt x="4204" y="22317"/>
                      <a:pt x="5056" y="23907"/>
                    </a:cubicBezTo>
                    <a:cubicBezTo>
                      <a:pt x="5775" y="25245"/>
                      <a:pt x="5641" y="26684"/>
                      <a:pt x="6098" y="28033"/>
                    </a:cubicBezTo>
                    <a:cubicBezTo>
                      <a:pt x="6360" y="28806"/>
                      <a:pt x="6480" y="29730"/>
                      <a:pt x="6436" y="30592"/>
                    </a:cubicBezTo>
                    <a:cubicBezTo>
                      <a:pt x="6392" y="31435"/>
                      <a:pt x="6859" y="32174"/>
                      <a:pt x="6704" y="33064"/>
                    </a:cubicBezTo>
                    <a:cubicBezTo>
                      <a:pt x="6529" y="34065"/>
                      <a:pt x="7463" y="34880"/>
                      <a:pt x="8343" y="34891"/>
                    </a:cubicBezTo>
                    <a:cubicBezTo>
                      <a:pt x="8345" y="34891"/>
                      <a:pt x="8346" y="34891"/>
                      <a:pt x="8348" y="34891"/>
                    </a:cubicBezTo>
                    <a:cubicBezTo>
                      <a:pt x="8591" y="34891"/>
                      <a:pt x="8915" y="34721"/>
                      <a:pt x="9185" y="34721"/>
                    </a:cubicBezTo>
                    <a:cubicBezTo>
                      <a:pt x="9460" y="34721"/>
                      <a:pt x="9679" y="34897"/>
                      <a:pt x="9701" y="35605"/>
                    </a:cubicBezTo>
                    <a:cubicBezTo>
                      <a:pt x="9734" y="36682"/>
                      <a:pt x="11630" y="37743"/>
                      <a:pt x="12732" y="37906"/>
                    </a:cubicBezTo>
                    <a:cubicBezTo>
                      <a:pt x="12892" y="37930"/>
                      <a:pt x="13045" y="37941"/>
                      <a:pt x="13191" y="37941"/>
                    </a:cubicBezTo>
                    <a:cubicBezTo>
                      <a:pt x="14529" y="37941"/>
                      <a:pt x="15282" y="36995"/>
                      <a:pt x="15961" y="36018"/>
                    </a:cubicBezTo>
                    <a:cubicBezTo>
                      <a:pt x="16261" y="35585"/>
                      <a:pt x="16493" y="35370"/>
                      <a:pt x="16986" y="35280"/>
                    </a:cubicBezTo>
                    <a:cubicBezTo>
                      <a:pt x="18301" y="35039"/>
                      <a:pt x="18753" y="34684"/>
                      <a:pt x="18845" y="33518"/>
                    </a:cubicBezTo>
                    <a:cubicBezTo>
                      <a:pt x="18897" y="32881"/>
                      <a:pt x="18864" y="32213"/>
                      <a:pt x="18886" y="31562"/>
                    </a:cubicBezTo>
                    <a:cubicBezTo>
                      <a:pt x="18926" y="30452"/>
                      <a:pt x="19136" y="29325"/>
                      <a:pt x="19133" y="28241"/>
                    </a:cubicBezTo>
                    <a:cubicBezTo>
                      <a:pt x="19131" y="27316"/>
                      <a:pt x="19533" y="26497"/>
                      <a:pt x="19466" y="25569"/>
                    </a:cubicBezTo>
                    <a:cubicBezTo>
                      <a:pt x="19404" y="24732"/>
                      <a:pt x="20231" y="24206"/>
                      <a:pt x="20639" y="23528"/>
                    </a:cubicBezTo>
                    <a:cubicBezTo>
                      <a:pt x="21681" y="21787"/>
                      <a:pt x="22957" y="20202"/>
                      <a:pt x="23837" y="18346"/>
                    </a:cubicBezTo>
                    <a:cubicBezTo>
                      <a:pt x="24589" y="16761"/>
                      <a:pt x="25103" y="15194"/>
                      <a:pt x="24883" y="13438"/>
                    </a:cubicBezTo>
                    <a:cubicBezTo>
                      <a:pt x="24828" y="13009"/>
                      <a:pt x="24579" y="12531"/>
                      <a:pt x="24699" y="12169"/>
                    </a:cubicBezTo>
                    <a:cubicBezTo>
                      <a:pt x="24956" y="11389"/>
                      <a:pt x="24528" y="10753"/>
                      <a:pt x="24282" y="10168"/>
                    </a:cubicBezTo>
                    <a:cubicBezTo>
                      <a:pt x="24183" y="9930"/>
                      <a:pt x="24407" y="9286"/>
                      <a:pt x="23806" y="9258"/>
                    </a:cubicBezTo>
                    <a:cubicBezTo>
                      <a:pt x="24022" y="8359"/>
                      <a:pt x="23391" y="7723"/>
                      <a:pt x="23128" y="6967"/>
                    </a:cubicBezTo>
                    <a:cubicBezTo>
                      <a:pt x="22992" y="6576"/>
                      <a:pt x="22772" y="6251"/>
                      <a:pt x="22579" y="5909"/>
                    </a:cubicBezTo>
                    <a:cubicBezTo>
                      <a:pt x="21997" y="4876"/>
                      <a:pt x="21193" y="3970"/>
                      <a:pt x="20286" y="3270"/>
                    </a:cubicBezTo>
                    <a:cubicBezTo>
                      <a:pt x="19589" y="2731"/>
                      <a:pt x="18831" y="2191"/>
                      <a:pt x="18055" y="1715"/>
                    </a:cubicBezTo>
                    <a:cubicBezTo>
                      <a:pt x="17112" y="1136"/>
                      <a:pt x="16118" y="803"/>
                      <a:pt x="15126" y="431"/>
                    </a:cubicBezTo>
                    <a:cubicBezTo>
                      <a:pt x="13979" y="1"/>
                      <a:pt x="12736" y="251"/>
                      <a:pt x="11548" y="71"/>
                    </a:cubicBezTo>
                    <a:cubicBezTo>
                      <a:pt x="11438" y="64"/>
                      <a:pt x="11328" y="60"/>
                      <a:pt x="11219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957;p33">
                <a:extLst>
                  <a:ext uri="{FF2B5EF4-FFF2-40B4-BE49-F238E27FC236}">
                    <a16:creationId xmlns:a16="http://schemas.microsoft.com/office/drawing/2014/main" id="{29A732EC-45BF-C59E-8FD2-57F7F4885FE2}"/>
                  </a:ext>
                </a:extLst>
              </p:cNvPr>
              <p:cNvSpPr/>
              <p:nvPr/>
            </p:nvSpPr>
            <p:spPr>
              <a:xfrm>
                <a:off x="3661643" y="2996585"/>
                <a:ext cx="100975" cy="8804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997" extrusionOk="0">
                    <a:moveTo>
                      <a:pt x="616" y="1"/>
                    </a:moveTo>
                    <a:cubicBezTo>
                      <a:pt x="1" y="1"/>
                      <a:pt x="154" y="1119"/>
                      <a:pt x="515" y="1583"/>
                    </a:cubicBezTo>
                    <a:cubicBezTo>
                      <a:pt x="792" y="1939"/>
                      <a:pt x="928" y="2226"/>
                      <a:pt x="1155" y="2590"/>
                    </a:cubicBezTo>
                    <a:cubicBezTo>
                      <a:pt x="1617" y="3335"/>
                      <a:pt x="2692" y="3719"/>
                      <a:pt x="3362" y="4332"/>
                    </a:cubicBezTo>
                    <a:cubicBezTo>
                      <a:pt x="4106" y="5009"/>
                      <a:pt x="4958" y="6082"/>
                      <a:pt x="5884" y="6480"/>
                    </a:cubicBezTo>
                    <a:cubicBezTo>
                      <a:pt x="6225" y="6627"/>
                      <a:pt x="7059" y="6996"/>
                      <a:pt x="7573" y="6996"/>
                    </a:cubicBezTo>
                    <a:cubicBezTo>
                      <a:pt x="7833" y="6996"/>
                      <a:pt x="8010" y="6902"/>
                      <a:pt x="8003" y="6639"/>
                    </a:cubicBezTo>
                    <a:cubicBezTo>
                      <a:pt x="8024" y="6471"/>
                      <a:pt x="7866" y="6273"/>
                      <a:pt x="7737" y="6079"/>
                    </a:cubicBezTo>
                    <a:cubicBezTo>
                      <a:pt x="7113" y="5147"/>
                      <a:pt x="6217" y="4486"/>
                      <a:pt x="5330" y="3848"/>
                    </a:cubicBezTo>
                    <a:cubicBezTo>
                      <a:pt x="4989" y="3604"/>
                      <a:pt x="4988" y="3072"/>
                      <a:pt x="4481" y="3021"/>
                    </a:cubicBezTo>
                    <a:cubicBezTo>
                      <a:pt x="3924" y="2965"/>
                      <a:pt x="3684" y="2431"/>
                      <a:pt x="3292" y="2132"/>
                    </a:cubicBezTo>
                    <a:cubicBezTo>
                      <a:pt x="2587" y="1596"/>
                      <a:pt x="1660" y="311"/>
                      <a:pt x="836" y="40"/>
                    </a:cubicBezTo>
                    <a:cubicBezTo>
                      <a:pt x="754" y="13"/>
                      <a:pt x="680" y="1"/>
                      <a:pt x="6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958;p33">
                <a:extLst>
                  <a:ext uri="{FF2B5EF4-FFF2-40B4-BE49-F238E27FC236}">
                    <a16:creationId xmlns:a16="http://schemas.microsoft.com/office/drawing/2014/main" id="{5CB2FAC0-495D-8601-71C4-AD5EFFF8F595}"/>
                  </a:ext>
                </a:extLst>
              </p:cNvPr>
              <p:cNvSpPr/>
              <p:nvPr/>
            </p:nvSpPr>
            <p:spPr>
              <a:xfrm>
                <a:off x="3681775" y="2965707"/>
                <a:ext cx="124642" cy="47310"/>
              </a:xfrm>
              <a:custGeom>
                <a:avLst/>
                <a:gdLst/>
                <a:ahLst/>
                <a:cxnLst/>
                <a:rect l="l" t="t" r="r" b="b"/>
                <a:pathLst>
                  <a:path w="9906" h="3760" extrusionOk="0">
                    <a:moveTo>
                      <a:pt x="1238" y="1"/>
                    </a:moveTo>
                    <a:cubicBezTo>
                      <a:pt x="874" y="1"/>
                      <a:pt x="0" y="452"/>
                      <a:pt x="74" y="643"/>
                    </a:cubicBezTo>
                    <a:cubicBezTo>
                      <a:pt x="233" y="1052"/>
                      <a:pt x="589" y="1366"/>
                      <a:pt x="1000" y="1511"/>
                    </a:cubicBezTo>
                    <a:cubicBezTo>
                      <a:pt x="2577" y="2072"/>
                      <a:pt x="4121" y="2738"/>
                      <a:pt x="5774" y="3081"/>
                    </a:cubicBezTo>
                    <a:cubicBezTo>
                      <a:pt x="6801" y="3293"/>
                      <a:pt x="7777" y="3759"/>
                      <a:pt x="8849" y="3759"/>
                    </a:cubicBezTo>
                    <a:cubicBezTo>
                      <a:pt x="8980" y="3759"/>
                      <a:pt x="9112" y="3752"/>
                      <a:pt x="9246" y="3737"/>
                    </a:cubicBezTo>
                    <a:cubicBezTo>
                      <a:pt x="9264" y="3738"/>
                      <a:pt x="9281" y="3739"/>
                      <a:pt x="9298" y="3739"/>
                    </a:cubicBezTo>
                    <a:cubicBezTo>
                      <a:pt x="9537" y="3739"/>
                      <a:pt x="9740" y="3627"/>
                      <a:pt x="9906" y="3438"/>
                    </a:cubicBezTo>
                    <a:cubicBezTo>
                      <a:pt x="9682" y="3333"/>
                      <a:pt x="9716" y="2883"/>
                      <a:pt x="9406" y="2883"/>
                    </a:cubicBezTo>
                    <a:cubicBezTo>
                      <a:pt x="9351" y="2883"/>
                      <a:pt x="9284" y="2898"/>
                      <a:pt x="9203" y="2931"/>
                    </a:cubicBezTo>
                    <a:cubicBezTo>
                      <a:pt x="9146" y="2954"/>
                      <a:pt x="9094" y="2965"/>
                      <a:pt x="9045" y="2965"/>
                    </a:cubicBezTo>
                    <a:cubicBezTo>
                      <a:pt x="8806" y="2965"/>
                      <a:pt x="8644" y="2726"/>
                      <a:pt x="8451" y="2611"/>
                    </a:cubicBezTo>
                    <a:cubicBezTo>
                      <a:pt x="7697" y="2167"/>
                      <a:pt x="6880" y="1574"/>
                      <a:pt x="6081" y="1574"/>
                    </a:cubicBezTo>
                    <a:cubicBezTo>
                      <a:pt x="6051" y="1574"/>
                      <a:pt x="6022" y="1575"/>
                      <a:pt x="5992" y="1576"/>
                    </a:cubicBezTo>
                    <a:cubicBezTo>
                      <a:pt x="5956" y="1578"/>
                      <a:pt x="5920" y="1579"/>
                      <a:pt x="5885" y="1579"/>
                    </a:cubicBezTo>
                    <a:cubicBezTo>
                      <a:pt x="4991" y="1579"/>
                      <a:pt x="4354" y="960"/>
                      <a:pt x="3468" y="960"/>
                    </a:cubicBezTo>
                    <a:cubicBezTo>
                      <a:pt x="3438" y="960"/>
                      <a:pt x="3408" y="960"/>
                      <a:pt x="3377" y="962"/>
                    </a:cubicBezTo>
                    <a:cubicBezTo>
                      <a:pt x="3361" y="963"/>
                      <a:pt x="3344" y="963"/>
                      <a:pt x="3328" y="963"/>
                    </a:cubicBezTo>
                    <a:cubicBezTo>
                      <a:pt x="2682" y="963"/>
                      <a:pt x="2005" y="344"/>
                      <a:pt x="1341" y="19"/>
                    </a:cubicBezTo>
                    <a:cubicBezTo>
                      <a:pt x="1315" y="6"/>
                      <a:pt x="1280" y="1"/>
                      <a:pt x="12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959;p33">
                <a:extLst>
                  <a:ext uri="{FF2B5EF4-FFF2-40B4-BE49-F238E27FC236}">
                    <a16:creationId xmlns:a16="http://schemas.microsoft.com/office/drawing/2014/main" id="{EFE439AC-BBCE-972D-108F-D6788423C9A3}"/>
                  </a:ext>
                </a:extLst>
              </p:cNvPr>
              <p:cNvSpPr/>
              <p:nvPr/>
            </p:nvSpPr>
            <p:spPr>
              <a:xfrm>
                <a:off x="3637396" y="3039807"/>
                <a:ext cx="64058" cy="9376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7452" extrusionOk="0">
                    <a:moveTo>
                      <a:pt x="991" y="1"/>
                    </a:moveTo>
                    <a:cubicBezTo>
                      <a:pt x="521" y="1"/>
                      <a:pt x="1" y="536"/>
                      <a:pt x="195" y="804"/>
                    </a:cubicBezTo>
                    <a:cubicBezTo>
                      <a:pt x="711" y="1515"/>
                      <a:pt x="909" y="2384"/>
                      <a:pt x="1406" y="3098"/>
                    </a:cubicBezTo>
                    <a:cubicBezTo>
                      <a:pt x="1714" y="3540"/>
                      <a:pt x="2148" y="4053"/>
                      <a:pt x="2189" y="4478"/>
                    </a:cubicBezTo>
                    <a:cubicBezTo>
                      <a:pt x="2271" y="5318"/>
                      <a:pt x="3408" y="5391"/>
                      <a:pt x="3267" y="6259"/>
                    </a:cubicBezTo>
                    <a:cubicBezTo>
                      <a:pt x="3269" y="6259"/>
                      <a:pt x="3271" y="6259"/>
                      <a:pt x="3273" y="6259"/>
                    </a:cubicBezTo>
                    <a:cubicBezTo>
                      <a:pt x="3922" y="6259"/>
                      <a:pt x="4015" y="6952"/>
                      <a:pt x="4455" y="7217"/>
                    </a:cubicBezTo>
                    <a:cubicBezTo>
                      <a:pt x="4558" y="7278"/>
                      <a:pt x="4622" y="7452"/>
                      <a:pt x="4737" y="7452"/>
                    </a:cubicBezTo>
                    <a:cubicBezTo>
                      <a:pt x="4778" y="7452"/>
                      <a:pt x="4826" y="7430"/>
                      <a:pt x="4883" y="7373"/>
                    </a:cubicBezTo>
                    <a:cubicBezTo>
                      <a:pt x="5015" y="7242"/>
                      <a:pt x="5090" y="7053"/>
                      <a:pt x="4992" y="6857"/>
                    </a:cubicBezTo>
                    <a:cubicBezTo>
                      <a:pt x="4628" y="6113"/>
                      <a:pt x="4252" y="5377"/>
                      <a:pt x="3898" y="4629"/>
                    </a:cubicBezTo>
                    <a:cubicBezTo>
                      <a:pt x="3645" y="4088"/>
                      <a:pt x="3376" y="3568"/>
                      <a:pt x="3041" y="3059"/>
                    </a:cubicBezTo>
                    <a:cubicBezTo>
                      <a:pt x="2505" y="2243"/>
                      <a:pt x="2141" y="1309"/>
                      <a:pt x="1730" y="415"/>
                    </a:cubicBezTo>
                    <a:cubicBezTo>
                      <a:pt x="1562" y="49"/>
                      <a:pt x="1184" y="174"/>
                      <a:pt x="997" y="1"/>
                    </a:cubicBezTo>
                    <a:cubicBezTo>
                      <a:pt x="995" y="1"/>
                      <a:pt x="993" y="1"/>
                      <a:pt x="9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960;p33">
                <a:extLst>
                  <a:ext uri="{FF2B5EF4-FFF2-40B4-BE49-F238E27FC236}">
                    <a16:creationId xmlns:a16="http://schemas.microsoft.com/office/drawing/2014/main" id="{F6E94534-FB10-5A4E-E013-C1887762C93F}"/>
                  </a:ext>
                </a:extLst>
              </p:cNvPr>
              <p:cNvSpPr/>
              <p:nvPr/>
            </p:nvSpPr>
            <p:spPr>
              <a:xfrm>
                <a:off x="3328554" y="2699093"/>
                <a:ext cx="84240" cy="80264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63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0" y="1491"/>
                      <a:pt x="1366" y="2267"/>
                      <a:pt x="2225" y="3269"/>
                    </a:cubicBezTo>
                    <a:cubicBezTo>
                      <a:pt x="2818" y="3959"/>
                      <a:pt x="3487" y="4597"/>
                      <a:pt x="4184" y="5185"/>
                    </a:cubicBezTo>
                    <a:cubicBezTo>
                      <a:pt x="4769" y="5679"/>
                      <a:pt x="5293" y="6379"/>
                      <a:pt x="6110" y="6379"/>
                    </a:cubicBezTo>
                    <a:cubicBezTo>
                      <a:pt x="6289" y="6379"/>
                      <a:pt x="6483" y="6345"/>
                      <a:pt x="6694" y="6268"/>
                    </a:cubicBezTo>
                    <a:cubicBezTo>
                      <a:pt x="6519" y="5303"/>
                      <a:pt x="1247" y="36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961;p33">
                <a:extLst>
                  <a:ext uri="{FF2B5EF4-FFF2-40B4-BE49-F238E27FC236}">
                    <a16:creationId xmlns:a16="http://schemas.microsoft.com/office/drawing/2014/main" id="{1E50C0AA-8600-0598-8929-FD9A03F5918C}"/>
                  </a:ext>
                </a:extLst>
              </p:cNvPr>
              <p:cNvSpPr/>
              <p:nvPr/>
            </p:nvSpPr>
            <p:spPr>
              <a:xfrm>
                <a:off x="3385264" y="2660792"/>
                <a:ext cx="57439" cy="10282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8172" extrusionOk="0">
                    <a:moveTo>
                      <a:pt x="465" y="1"/>
                    </a:moveTo>
                    <a:cubicBezTo>
                      <a:pt x="452" y="1"/>
                      <a:pt x="440" y="2"/>
                      <a:pt x="426" y="5"/>
                    </a:cubicBezTo>
                    <a:cubicBezTo>
                      <a:pt x="0" y="97"/>
                      <a:pt x="475" y="462"/>
                      <a:pt x="395" y="708"/>
                    </a:cubicBezTo>
                    <a:cubicBezTo>
                      <a:pt x="386" y="733"/>
                      <a:pt x="387" y="761"/>
                      <a:pt x="359" y="1003"/>
                    </a:cubicBezTo>
                    <a:cubicBezTo>
                      <a:pt x="719" y="1761"/>
                      <a:pt x="884" y="2760"/>
                      <a:pt x="1329" y="3737"/>
                    </a:cubicBezTo>
                    <a:cubicBezTo>
                      <a:pt x="1845" y="4866"/>
                      <a:pt x="2503" y="5941"/>
                      <a:pt x="2922" y="7112"/>
                    </a:cubicBezTo>
                    <a:cubicBezTo>
                      <a:pt x="3090" y="7581"/>
                      <a:pt x="3556" y="7697"/>
                      <a:pt x="3773" y="8094"/>
                    </a:cubicBezTo>
                    <a:cubicBezTo>
                      <a:pt x="3803" y="8150"/>
                      <a:pt x="3844" y="8171"/>
                      <a:pt x="3890" y="8171"/>
                    </a:cubicBezTo>
                    <a:cubicBezTo>
                      <a:pt x="4019" y="8171"/>
                      <a:pt x="4193" y="8007"/>
                      <a:pt x="4328" y="7951"/>
                    </a:cubicBezTo>
                    <a:cubicBezTo>
                      <a:pt x="4564" y="7853"/>
                      <a:pt x="4518" y="7655"/>
                      <a:pt x="4434" y="7481"/>
                    </a:cubicBezTo>
                    <a:cubicBezTo>
                      <a:pt x="3751" y="6041"/>
                      <a:pt x="3069" y="4597"/>
                      <a:pt x="2371" y="3163"/>
                    </a:cubicBezTo>
                    <a:cubicBezTo>
                      <a:pt x="1960" y="2318"/>
                      <a:pt x="1592" y="1456"/>
                      <a:pt x="1038" y="680"/>
                    </a:cubicBezTo>
                    <a:cubicBezTo>
                      <a:pt x="858" y="430"/>
                      <a:pt x="692" y="1"/>
                      <a:pt x="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962;p33">
                <a:extLst>
                  <a:ext uri="{FF2B5EF4-FFF2-40B4-BE49-F238E27FC236}">
                    <a16:creationId xmlns:a16="http://schemas.microsoft.com/office/drawing/2014/main" id="{E0E7E8A6-2C23-EBE8-8CC7-6DD13E305F63}"/>
                  </a:ext>
                </a:extLst>
              </p:cNvPr>
              <p:cNvSpPr/>
              <p:nvPr/>
            </p:nvSpPr>
            <p:spPr>
              <a:xfrm>
                <a:off x="3303729" y="2787235"/>
                <a:ext cx="96281" cy="36728"/>
              </a:xfrm>
              <a:custGeom>
                <a:avLst/>
                <a:gdLst/>
                <a:ahLst/>
                <a:cxnLst/>
                <a:rect l="l" t="t" r="r" b="b"/>
                <a:pathLst>
                  <a:path w="7652" h="2919" extrusionOk="0">
                    <a:moveTo>
                      <a:pt x="1158" y="0"/>
                    </a:moveTo>
                    <a:cubicBezTo>
                      <a:pt x="927" y="0"/>
                      <a:pt x="700" y="29"/>
                      <a:pt x="550" y="108"/>
                    </a:cubicBezTo>
                    <a:cubicBezTo>
                      <a:pt x="443" y="164"/>
                      <a:pt x="368" y="220"/>
                      <a:pt x="323" y="274"/>
                    </a:cubicBezTo>
                    <a:cubicBezTo>
                      <a:pt x="1" y="652"/>
                      <a:pt x="1073" y="948"/>
                      <a:pt x="1490" y="1165"/>
                    </a:cubicBezTo>
                    <a:cubicBezTo>
                      <a:pt x="2697" y="1796"/>
                      <a:pt x="3986" y="2272"/>
                      <a:pt x="5257" y="2768"/>
                    </a:cubicBezTo>
                    <a:cubicBezTo>
                      <a:pt x="5498" y="2861"/>
                      <a:pt x="5747" y="2919"/>
                      <a:pt x="5992" y="2919"/>
                    </a:cubicBezTo>
                    <a:cubicBezTo>
                      <a:pt x="6302" y="2919"/>
                      <a:pt x="6606" y="2827"/>
                      <a:pt x="6881" y="2601"/>
                    </a:cubicBezTo>
                    <a:cubicBezTo>
                      <a:pt x="7652" y="1970"/>
                      <a:pt x="6113" y="1349"/>
                      <a:pt x="5565" y="1217"/>
                    </a:cubicBezTo>
                    <a:cubicBezTo>
                      <a:pt x="5068" y="1099"/>
                      <a:pt x="4576" y="1179"/>
                      <a:pt x="4126" y="990"/>
                    </a:cubicBezTo>
                    <a:cubicBezTo>
                      <a:pt x="3807" y="855"/>
                      <a:pt x="3604" y="543"/>
                      <a:pt x="3308" y="543"/>
                    </a:cubicBezTo>
                    <a:cubicBezTo>
                      <a:pt x="3206" y="543"/>
                      <a:pt x="3093" y="580"/>
                      <a:pt x="2961" y="672"/>
                    </a:cubicBezTo>
                    <a:cubicBezTo>
                      <a:pt x="2960" y="674"/>
                      <a:pt x="2957" y="674"/>
                      <a:pt x="2954" y="674"/>
                    </a:cubicBezTo>
                    <a:cubicBezTo>
                      <a:pt x="2851" y="674"/>
                      <a:pt x="1997" y="109"/>
                      <a:pt x="1801" y="66"/>
                    </a:cubicBezTo>
                    <a:cubicBezTo>
                      <a:pt x="1637" y="30"/>
                      <a:pt x="1396" y="0"/>
                      <a:pt x="11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oogle Shape;963;p33">
            <a:extLst>
              <a:ext uri="{FF2B5EF4-FFF2-40B4-BE49-F238E27FC236}">
                <a16:creationId xmlns:a16="http://schemas.microsoft.com/office/drawing/2014/main" id="{9D364ACF-43ED-BE7B-605F-50E00682AAAA}"/>
              </a:ext>
            </a:extLst>
          </p:cNvPr>
          <p:cNvGrpSpPr/>
          <p:nvPr/>
        </p:nvGrpSpPr>
        <p:grpSpPr>
          <a:xfrm>
            <a:off x="2006175" y="3292431"/>
            <a:ext cx="1452224" cy="1346404"/>
            <a:chOff x="1504631" y="2469323"/>
            <a:chExt cx="1089168" cy="1009803"/>
          </a:xfrm>
        </p:grpSpPr>
        <p:sp>
          <p:nvSpPr>
            <p:cNvPr id="63" name="Google Shape;964;p33">
              <a:extLst>
                <a:ext uri="{FF2B5EF4-FFF2-40B4-BE49-F238E27FC236}">
                  <a16:creationId xmlns:a16="http://schemas.microsoft.com/office/drawing/2014/main" id="{0B8ED1AB-B123-62AD-2E2C-1944D9277A10}"/>
                </a:ext>
              </a:extLst>
            </p:cNvPr>
            <p:cNvSpPr/>
            <p:nvPr/>
          </p:nvSpPr>
          <p:spPr>
            <a:xfrm>
              <a:off x="1504631" y="2469323"/>
              <a:ext cx="1089168" cy="903935"/>
            </a:xfrm>
            <a:custGeom>
              <a:avLst/>
              <a:gdLst/>
              <a:ahLst/>
              <a:cxnLst/>
              <a:rect l="l" t="t" r="r" b="b"/>
              <a:pathLst>
                <a:path w="58652" h="19238" extrusionOk="0">
                  <a:moveTo>
                    <a:pt x="21978" y="50"/>
                  </a:moveTo>
                  <a:cubicBezTo>
                    <a:pt x="20367" y="50"/>
                    <a:pt x="18752" y="83"/>
                    <a:pt x="17140" y="94"/>
                  </a:cubicBezTo>
                  <a:cubicBezTo>
                    <a:pt x="14998" y="111"/>
                    <a:pt x="12843" y="438"/>
                    <a:pt x="10721" y="793"/>
                  </a:cubicBezTo>
                  <a:cubicBezTo>
                    <a:pt x="8687" y="1132"/>
                    <a:pt x="6627" y="1154"/>
                    <a:pt x="4588" y="1432"/>
                  </a:cubicBezTo>
                  <a:cubicBezTo>
                    <a:pt x="3111" y="1634"/>
                    <a:pt x="1100" y="2547"/>
                    <a:pt x="618" y="4161"/>
                  </a:cubicBezTo>
                  <a:cubicBezTo>
                    <a:pt x="499" y="4553"/>
                    <a:pt x="165" y="4973"/>
                    <a:pt x="241" y="5313"/>
                  </a:cubicBezTo>
                  <a:cubicBezTo>
                    <a:pt x="482" y="6390"/>
                    <a:pt x="16" y="7401"/>
                    <a:pt x="160" y="8507"/>
                  </a:cubicBezTo>
                  <a:cubicBezTo>
                    <a:pt x="443" y="10679"/>
                    <a:pt x="0" y="12902"/>
                    <a:pt x="1259" y="14975"/>
                  </a:cubicBezTo>
                  <a:cubicBezTo>
                    <a:pt x="1965" y="16140"/>
                    <a:pt x="3965" y="17774"/>
                    <a:pt x="5381" y="17778"/>
                  </a:cubicBezTo>
                  <a:cubicBezTo>
                    <a:pt x="5382" y="17778"/>
                    <a:pt x="5382" y="17778"/>
                    <a:pt x="5383" y="17778"/>
                  </a:cubicBezTo>
                  <a:cubicBezTo>
                    <a:pt x="5705" y="17778"/>
                    <a:pt x="6095" y="17565"/>
                    <a:pt x="6423" y="17565"/>
                  </a:cubicBezTo>
                  <a:cubicBezTo>
                    <a:pt x="6695" y="17565"/>
                    <a:pt x="6924" y="17713"/>
                    <a:pt x="7033" y="18254"/>
                  </a:cubicBezTo>
                  <a:cubicBezTo>
                    <a:pt x="7037" y="18274"/>
                    <a:pt x="7120" y="18299"/>
                    <a:pt x="7179" y="18299"/>
                  </a:cubicBezTo>
                  <a:cubicBezTo>
                    <a:pt x="7196" y="18299"/>
                    <a:pt x="7211" y="18297"/>
                    <a:pt x="7221" y="18292"/>
                  </a:cubicBezTo>
                  <a:cubicBezTo>
                    <a:pt x="7517" y="18141"/>
                    <a:pt x="7805" y="18084"/>
                    <a:pt x="8088" y="18084"/>
                  </a:cubicBezTo>
                  <a:cubicBezTo>
                    <a:pt x="8948" y="18084"/>
                    <a:pt x="9763" y="18605"/>
                    <a:pt x="10609" y="18605"/>
                  </a:cubicBezTo>
                  <a:cubicBezTo>
                    <a:pt x="10713" y="18605"/>
                    <a:pt x="10818" y="18597"/>
                    <a:pt x="10924" y="18580"/>
                  </a:cubicBezTo>
                  <a:cubicBezTo>
                    <a:pt x="11119" y="18546"/>
                    <a:pt x="11315" y="18533"/>
                    <a:pt x="11510" y="18533"/>
                  </a:cubicBezTo>
                  <a:cubicBezTo>
                    <a:pt x="12401" y="18533"/>
                    <a:pt x="13292" y="18815"/>
                    <a:pt x="14178" y="18815"/>
                  </a:cubicBezTo>
                  <a:cubicBezTo>
                    <a:pt x="14632" y="18815"/>
                    <a:pt x="15084" y="18741"/>
                    <a:pt x="15535" y="18517"/>
                  </a:cubicBezTo>
                  <a:cubicBezTo>
                    <a:pt x="15599" y="18485"/>
                    <a:pt x="15667" y="18462"/>
                    <a:pt x="15726" y="18462"/>
                  </a:cubicBezTo>
                  <a:cubicBezTo>
                    <a:pt x="15797" y="18462"/>
                    <a:pt x="15855" y="18495"/>
                    <a:pt x="15877" y="18587"/>
                  </a:cubicBezTo>
                  <a:cubicBezTo>
                    <a:pt x="15958" y="18939"/>
                    <a:pt x="16144" y="19041"/>
                    <a:pt x="16345" y="19041"/>
                  </a:cubicBezTo>
                  <a:cubicBezTo>
                    <a:pt x="16542" y="19041"/>
                    <a:pt x="16755" y="18943"/>
                    <a:pt x="16897" y="18888"/>
                  </a:cubicBezTo>
                  <a:cubicBezTo>
                    <a:pt x="17240" y="18754"/>
                    <a:pt x="17583" y="18711"/>
                    <a:pt x="17927" y="18711"/>
                  </a:cubicBezTo>
                  <a:cubicBezTo>
                    <a:pt x="18567" y="18711"/>
                    <a:pt x="19210" y="18861"/>
                    <a:pt x="19866" y="18861"/>
                  </a:cubicBezTo>
                  <a:cubicBezTo>
                    <a:pt x="20105" y="18861"/>
                    <a:pt x="20347" y="18841"/>
                    <a:pt x="20590" y="18786"/>
                  </a:cubicBezTo>
                  <a:cubicBezTo>
                    <a:pt x="20778" y="18744"/>
                    <a:pt x="20991" y="18726"/>
                    <a:pt x="21217" y="18726"/>
                  </a:cubicBezTo>
                  <a:cubicBezTo>
                    <a:pt x="21836" y="18726"/>
                    <a:pt x="22559" y="18861"/>
                    <a:pt x="23180" y="19006"/>
                  </a:cubicBezTo>
                  <a:cubicBezTo>
                    <a:pt x="23239" y="19019"/>
                    <a:pt x="23295" y="19026"/>
                    <a:pt x="23350" y="19026"/>
                  </a:cubicBezTo>
                  <a:cubicBezTo>
                    <a:pt x="23855" y="19026"/>
                    <a:pt x="24176" y="18494"/>
                    <a:pt x="24291" y="18494"/>
                  </a:cubicBezTo>
                  <a:cubicBezTo>
                    <a:pt x="24298" y="18494"/>
                    <a:pt x="24304" y="18496"/>
                    <a:pt x="24310" y="18500"/>
                  </a:cubicBezTo>
                  <a:cubicBezTo>
                    <a:pt x="24736" y="18822"/>
                    <a:pt x="25182" y="18903"/>
                    <a:pt x="25633" y="18903"/>
                  </a:cubicBezTo>
                  <a:cubicBezTo>
                    <a:pt x="26084" y="18903"/>
                    <a:pt x="26541" y="18822"/>
                    <a:pt x="26986" y="18822"/>
                  </a:cubicBezTo>
                  <a:cubicBezTo>
                    <a:pt x="27134" y="18822"/>
                    <a:pt x="27282" y="18831"/>
                    <a:pt x="27427" y="18855"/>
                  </a:cubicBezTo>
                  <a:cubicBezTo>
                    <a:pt x="29621" y="19219"/>
                    <a:pt x="31834" y="19110"/>
                    <a:pt x="34034" y="19206"/>
                  </a:cubicBezTo>
                  <a:cubicBezTo>
                    <a:pt x="34555" y="19229"/>
                    <a:pt x="35079" y="19238"/>
                    <a:pt x="35604" y="19238"/>
                  </a:cubicBezTo>
                  <a:cubicBezTo>
                    <a:pt x="36927" y="19238"/>
                    <a:pt x="38258" y="19185"/>
                    <a:pt x="39577" y="19182"/>
                  </a:cubicBezTo>
                  <a:cubicBezTo>
                    <a:pt x="42487" y="19175"/>
                    <a:pt x="45396" y="19112"/>
                    <a:pt x="48291" y="18905"/>
                  </a:cubicBezTo>
                  <a:cubicBezTo>
                    <a:pt x="50239" y="18766"/>
                    <a:pt x="52182" y="18642"/>
                    <a:pt x="54139" y="18180"/>
                  </a:cubicBezTo>
                  <a:cubicBezTo>
                    <a:pt x="56402" y="17645"/>
                    <a:pt x="56950" y="15958"/>
                    <a:pt x="57494" y="14417"/>
                  </a:cubicBezTo>
                  <a:cubicBezTo>
                    <a:pt x="58339" y="12020"/>
                    <a:pt x="58652" y="9456"/>
                    <a:pt x="58541" y="6864"/>
                  </a:cubicBezTo>
                  <a:cubicBezTo>
                    <a:pt x="58414" y="6009"/>
                    <a:pt x="58278" y="5299"/>
                    <a:pt x="57625" y="4475"/>
                  </a:cubicBezTo>
                  <a:cubicBezTo>
                    <a:pt x="56086" y="2533"/>
                    <a:pt x="53828" y="2244"/>
                    <a:pt x="51784" y="1483"/>
                  </a:cubicBezTo>
                  <a:cubicBezTo>
                    <a:pt x="51171" y="1256"/>
                    <a:pt x="50537" y="1087"/>
                    <a:pt x="49893" y="979"/>
                  </a:cubicBezTo>
                  <a:cubicBezTo>
                    <a:pt x="48854" y="813"/>
                    <a:pt x="47812" y="902"/>
                    <a:pt x="46751" y="640"/>
                  </a:cubicBezTo>
                  <a:cubicBezTo>
                    <a:pt x="44156" y="1"/>
                    <a:pt x="41432" y="138"/>
                    <a:pt x="38777" y="79"/>
                  </a:cubicBezTo>
                  <a:cubicBezTo>
                    <a:pt x="37839" y="59"/>
                    <a:pt x="36898" y="50"/>
                    <a:pt x="35957" y="50"/>
                  </a:cubicBezTo>
                  <a:cubicBezTo>
                    <a:pt x="34045" y="50"/>
                    <a:pt x="32128" y="85"/>
                    <a:pt x="30216" y="125"/>
                  </a:cubicBezTo>
                  <a:cubicBezTo>
                    <a:pt x="29648" y="138"/>
                    <a:pt x="29076" y="143"/>
                    <a:pt x="28503" y="143"/>
                  </a:cubicBezTo>
                  <a:cubicBezTo>
                    <a:pt x="26998" y="143"/>
                    <a:pt x="25482" y="107"/>
                    <a:pt x="23977" y="71"/>
                  </a:cubicBezTo>
                  <a:cubicBezTo>
                    <a:pt x="23312" y="55"/>
                    <a:pt x="22645" y="50"/>
                    <a:pt x="21978" y="5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965;p33">
              <a:extLst>
                <a:ext uri="{FF2B5EF4-FFF2-40B4-BE49-F238E27FC236}">
                  <a16:creationId xmlns:a16="http://schemas.microsoft.com/office/drawing/2014/main" id="{736256F3-304D-193B-A57F-BB4BB48F7F37}"/>
                </a:ext>
              </a:extLst>
            </p:cNvPr>
            <p:cNvSpPr/>
            <p:nvPr/>
          </p:nvSpPr>
          <p:spPr>
            <a:xfrm>
              <a:off x="1504631" y="2469324"/>
              <a:ext cx="1089168" cy="1009802"/>
            </a:xfrm>
            <a:custGeom>
              <a:avLst/>
              <a:gdLst/>
              <a:ahLst/>
              <a:cxnLst/>
              <a:rect l="l" t="t" r="r" b="b"/>
              <a:pathLst>
                <a:path w="58652" h="19238" extrusionOk="0">
                  <a:moveTo>
                    <a:pt x="36191" y="1426"/>
                  </a:moveTo>
                  <a:cubicBezTo>
                    <a:pt x="36787" y="1426"/>
                    <a:pt x="37414" y="1496"/>
                    <a:pt x="38002" y="1633"/>
                  </a:cubicBezTo>
                  <a:cubicBezTo>
                    <a:pt x="38112" y="1658"/>
                    <a:pt x="38227" y="1686"/>
                    <a:pt x="38337" y="1686"/>
                  </a:cubicBezTo>
                  <a:cubicBezTo>
                    <a:pt x="38364" y="1686"/>
                    <a:pt x="38389" y="1685"/>
                    <a:pt x="38415" y="1681"/>
                  </a:cubicBezTo>
                  <a:cubicBezTo>
                    <a:pt x="39149" y="1573"/>
                    <a:pt x="39880" y="1529"/>
                    <a:pt x="40608" y="1529"/>
                  </a:cubicBezTo>
                  <a:cubicBezTo>
                    <a:pt x="42771" y="1529"/>
                    <a:pt x="44911" y="1917"/>
                    <a:pt x="47054" y="2176"/>
                  </a:cubicBezTo>
                  <a:cubicBezTo>
                    <a:pt x="48556" y="2356"/>
                    <a:pt x="50069" y="2428"/>
                    <a:pt x="51532" y="2964"/>
                  </a:cubicBezTo>
                  <a:cubicBezTo>
                    <a:pt x="52852" y="3450"/>
                    <a:pt x="54294" y="3697"/>
                    <a:pt x="55489" y="4420"/>
                  </a:cubicBezTo>
                  <a:cubicBezTo>
                    <a:pt x="56060" y="4767"/>
                    <a:pt x="56534" y="5576"/>
                    <a:pt x="56656" y="6245"/>
                  </a:cubicBezTo>
                  <a:cubicBezTo>
                    <a:pt x="56937" y="7785"/>
                    <a:pt x="56902" y="9338"/>
                    <a:pt x="56681" y="10932"/>
                  </a:cubicBezTo>
                  <a:cubicBezTo>
                    <a:pt x="56519" y="12100"/>
                    <a:pt x="56461" y="13267"/>
                    <a:pt x="56136" y="14431"/>
                  </a:cubicBezTo>
                  <a:cubicBezTo>
                    <a:pt x="55632" y="16232"/>
                    <a:pt x="55145" y="16721"/>
                    <a:pt x="53278" y="16837"/>
                  </a:cubicBezTo>
                  <a:cubicBezTo>
                    <a:pt x="52826" y="16866"/>
                    <a:pt x="52386" y="17022"/>
                    <a:pt x="51904" y="17022"/>
                  </a:cubicBezTo>
                  <a:cubicBezTo>
                    <a:pt x="51712" y="17022"/>
                    <a:pt x="51512" y="16997"/>
                    <a:pt x="51303" y="16929"/>
                  </a:cubicBezTo>
                  <a:cubicBezTo>
                    <a:pt x="50278" y="17277"/>
                    <a:pt x="49136" y="17262"/>
                    <a:pt x="48013" y="17271"/>
                  </a:cubicBezTo>
                  <a:cubicBezTo>
                    <a:pt x="46508" y="17282"/>
                    <a:pt x="45033" y="17565"/>
                    <a:pt x="43514" y="17565"/>
                  </a:cubicBezTo>
                  <a:cubicBezTo>
                    <a:pt x="43425" y="17565"/>
                    <a:pt x="43336" y="17564"/>
                    <a:pt x="43246" y="17562"/>
                  </a:cubicBezTo>
                  <a:cubicBezTo>
                    <a:pt x="43017" y="17557"/>
                    <a:pt x="42788" y="17555"/>
                    <a:pt x="42557" y="17555"/>
                  </a:cubicBezTo>
                  <a:cubicBezTo>
                    <a:pt x="41510" y="17555"/>
                    <a:pt x="40453" y="17599"/>
                    <a:pt x="39404" y="17599"/>
                  </a:cubicBezTo>
                  <a:cubicBezTo>
                    <a:pt x="39173" y="17599"/>
                    <a:pt x="38943" y="17597"/>
                    <a:pt x="38713" y="17592"/>
                  </a:cubicBezTo>
                  <a:cubicBezTo>
                    <a:pt x="38507" y="17587"/>
                    <a:pt x="38301" y="17585"/>
                    <a:pt x="38096" y="17585"/>
                  </a:cubicBezTo>
                  <a:cubicBezTo>
                    <a:pt x="37118" y="17585"/>
                    <a:pt x="36142" y="17631"/>
                    <a:pt x="35161" y="17631"/>
                  </a:cubicBezTo>
                  <a:cubicBezTo>
                    <a:pt x="34414" y="17631"/>
                    <a:pt x="33664" y="17604"/>
                    <a:pt x="32908" y="17509"/>
                  </a:cubicBezTo>
                  <a:cubicBezTo>
                    <a:pt x="31617" y="17346"/>
                    <a:pt x="30275" y="17250"/>
                    <a:pt x="28939" y="17250"/>
                  </a:cubicBezTo>
                  <a:cubicBezTo>
                    <a:pt x="28633" y="17250"/>
                    <a:pt x="28328" y="17255"/>
                    <a:pt x="28025" y="17265"/>
                  </a:cubicBezTo>
                  <a:cubicBezTo>
                    <a:pt x="27905" y="17269"/>
                    <a:pt x="27785" y="17271"/>
                    <a:pt x="27666" y="17271"/>
                  </a:cubicBezTo>
                  <a:cubicBezTo>
                    <a:pt x="26781" y="17271"/>
                    <a:pt x="25888" y="17174"/>
                    <a:pt x="25020" y="17174"/>
                  </a:cubicBezTo>
                  <a:cubicBezTo>
                    <a:pt x="24688" y="17174"/>
                    <a:pt x="24359" y="17188"/>
                    <a:pt x="24036" y="17228"/>
                  </a:cubicBezTo>
                  <a:cubicBezTo>
                    <a:pt x="23815" y="17255"/>
                    <a:pt x="23597" y="17265"/>
                    <a:pt x="23379" y="17265"/>
                  </a:cubicBezTo>
                  <a:cubicBezTo>
                    <a:pt x="22423" y="17265"/>
                    <a:pt x="21493" y="17054"/>
                    <a:pt x="20551" y="17054"/>
                  </a:cubicBezTo>
                  <a:cubicBezTo>
                    <a:pt x="20245" y="17054"/>
                    <a:pt x="19936" y="17076"/>
                    <a:pt x="19626" y="17136"/>
                  </a:cubicBezTo>
                  <a:cubicBezTo>
                    <a:pt x="19208" y="17216"/>
                    <a:pt x="18791" y="17246"/>
                    <a:pt x="18373" y="17246"/>
                  </a:cubicBezTo>
                  <a:cubicBezTo>
                    <a:pt x="17174" y="17246"/>
                    <a:pt x="15973" y="17000"/>
                    <a:pt x="14765" y="17000"/>
                  </a:cubicBezTo>
                  <a:cubicBezTo>
                    <a:pt x="14707" y="17000"/>
                    <a:pt x="14649" y="17001"/>
                    <a:pt x="14592" y="17002"/>
                  </a:cubicBezTo>
                  <a:cubicBezTo>
                    <a:pt x="14433" y="17005"/>
                    <a:pt x="14274" y="17007"/>
                    <a:pt x="14115" y="17007"/>
                  </a:cubicBezTo>
                  <a:cubicBezTo>
                    <a:pt x="12169" y="17007"/>
                    <a:pt x="10223" y="16777"/>
                    <a:pt x="8287" y="16517"/>
                  </a:cubicBezTo>
                  <a:cubicBezTo>
                    <a:pt x="7888" y="16463"/>
                    <a:pt x="7497" y="16156"/>
                    <a:pt x="7091" y="16156"/>
                  </a:cubicBezTo>
                  <a:cubicBezTo>
                    <a:pt x="6897" y="16156"/>
                    <a:pt x="6701" y="16225"/>
                    <a:pt x="6498" y="16425"/>
                  </a:cubicBezTo>
                  <a:cubicBezTo>
                    <a:pt x="6097" y="15431"/>
                    <a:pt x="5022" y="15947"/>
                    <a:pt x="4298" y="15543"/>
                  </a:cubicBezTo>
                  <a:cubicBezTo>
                    <a:pt x="3492" y="15093"/>
                    <a:pt x="3016" y="14382"/>
                    <a:pt x="2349" y="13860"/>
                  </a:cubicBezTo>
                  <a:cubicBezTo>
                    <a:pt x="1775" y="13410"/>
                    <a:pt x="2189" y="12399"/>
                    <a:pt x="2102" y="11638"/>
                  </a:cubicBezTo>
                  <a:cubicBezTo>
                    <a:pt x="1929" y="10147"/>
                    <a:pt x="2035" y="8616"/>
                    <a:pt x="1783" y="7143"/>
                  </a:cubicBezTo>
                  <a:cubicBezTo>
                    <a:pt x="1630" y="6262"/>
                    <a:pt x="1780" y="5480"/>
                    <a:pt x="1945" y="4674"/>
                  </a:cubicBezTo>
                  <a:cubicBezTo>
                    <a:pt x="2155" y="3655"/>
                    <a:pt x="3212" y="3338"/>
                    <a:pt x="3948" y="3104"/>
                  </a:cubicBezTo>
                  <a:cubicBezTo>
                    <a:pt x="5066" y="2749"/>
                    <a:pt x="6329" y="2556"/>
                    <a:pt x="7497" y="2556"/>
                  </a:cubicBezTo>
                  <a:cubicBezTo>
                    <a:pt x="7546" y="2556"/>
                    <a:pt x="7595" y="2556"/>
                    <a:pt x="7644" y="2557"/>
                  </a:cubicBezTo>
                  <a:cubicBezTo>
                    <a:pt x="8106" y="2563"/>
                    <a:pt x="8567" y="2567"/>
                    <a:pt x="9028" y="2567"/>
                  </a:cubicBezTo>
                  <a:cubicBezTo>
                    <a:pt x="10147" y="2567"/>
                    <a:pt x="11264" y="2540"/>
                    <a:pt x="12369" y="2434"/>
                  </a:cubicBezTo>
                  <a:cubicBezTo>
                    <a:pt x="14536" y="2227"/>
                    <a:pt x="16684" y="1894"/>
                    <a:pt x="18876" y="1889"/>
                  </a:cubicBezTo>
                  <a:cubicBezTo>
                    <a:pt x="18970" y="1889"/>
                    <a:pt x="19065" y="1889"/>
                    <a:pt x="19160" y="1889"/>
                  </a:cubicBezTo>
                  <a:cubicBezTo>
                    <a:pt x="19659" y="1889"/>
                    <a:pt x="20160" y="1893"/>
                    <a:pt x="20661" y="1893"/>
                  </a:cubicBezTo>
                  <a:cubicBezTo>
                    <a:pt x="21952" y="1893"/>
                    <a:pt x="23242" y="1868"/>
                    <a:pt x="24492" y="1695"/>
                  </a:cubicBezTo>
                  <a:cubicBezTo>
                    <a:pt x="24728" y="1662"/>
                    <a:pt x="24964" y="1650"/>
                    <a:pt x="25200" y="1650"/>
                  </a:cubicBezTo>
                  <a:cubicBezTo>
                    <a:pt x="25797" y="1650"/>
                    <a:pt x="26393" y="1726"/>
                    <a:pt x="26988" y="1726"/>
                  </a:cubicBezTo>
                  <a:cubicBezTo>
                    <a:pt x="27482" y="1726"/>
                    <a:pt x="27976" y="1674"/>
                    <a:pt x="28469" y="1483"/>
                  </a:cubicBezTo>
                  <a:cubicBezTo>
                    <a:pt x="28563" y="1448"/>
                    <a:pt x="28682" y="1433"/>
                    <a:pt x="28816" y="1433"/>
                  </a:cubicBezTo>
                  <a:cubicBezTo>
                    <a:pt x="29192" y="1433"/>
                    <a:pt x="29688" y="1549"/>
                    <a:pt x="30069" y="1656"/>
                  </a:cubicBezTo>
                  <a:cubicBezTo>
                    <a:pt x="30293" y="1718"/>
                    <a:pt x="30513" y="1776"/>
                    <a:pt x="30722" y="1776"/>
                  </a:cubicBezTo>
                  <a:cubicBezTo>
                    <a:pt x="30809" y="1776"/>
                    <a:pt x="30895" y="1766"/>
                    <a:pt x="30979" y="1742"/>
                  </a:cubicBezTo>
                  <a:cubicBezTo>
                    <a:pt x="31604" y="1561"/>
                    <a:pt x="32238" y="1524"/>
                    <a:pt x="32875" y="1524"/>
                  </a:cubicBezTo>
                  <a:cubicBezTo>
                    <a:pt x="33310" y="1524"/>
                    <a:pt x="33746" y="1541"/>
                    <a:pt x="34182" y="1541"/>
                  </a:cubicBezTo>
                  <a:cubicBezTo>
                    <a:pt x="34565" y="1541"/>
                    <a:pt x="34948" y="1528"/>
                    <a:pt x="35330" y="1479"/>
                  </a:cubicBezTo>
                  <a:cubicBezTo>
                    <a:pt x="35603" y="1443"/>
                    <a:pt x="35893" y="1426"/>
                    <a:pt x="36191" y="1426"/>
                  </a:cubicBezTo>
                  <a:close/>
                  <a:moveTo>
                    <a:pt x="21978" y="50"/>
                  </a:moveTo>
                  <a:cubicBezTo>
                    <a:pt x="20367" y="50"/>
                    <a:pt x="18752" y="83"/>
                    <a:pt x="17140" y="94"/>
                  </a:cubicBezTo>
                  <a:cubicBezTo>
                    <a:pt x="14998" y="111"/>
                    <a:pt x="12843" y="438"/>
                    <a:pt x="10721" y="793"/>
                  </a:cubicBezTo>
                  <a:cubicBezTo>
                    <a:pt x="8687" y="1132"/>
                    <a:pt x="6627" y="1154"/>
                    <a:pt x="4588" y="1432"/>
                  </a:cubicBezTo>
                  <a:cubicBezTo>
                    <a:pt x="3111" y="1634"/>
                    <a:pt x="1100" y="2547"/>
                    <a:pt x="618" y="4161"/>
                  </a:cubicBezTo>
                  <a:cubicBezTo>
                    <a:pt x="499" y="4553"/>
                    <a:pt x="165" y="4973"/>
                    <a:pt x="241" y="5313"/>
                  </a:cubicBezTo>
                  <a:cubicBezTo>
                    <a:pt x="482" y="6390"/>
                    <a:pt x="16" y="7401"/>
                    <a:pt x="160" y="8507"/>
                  </a:cubicBezTo>
                  <a:cubicBezTo>
                    <a:pt x="443" y="10679"/>
                    <a:pt x="0" y="12902"/>
                    <a:pt x="1259" y="14975"/>
                  </a:cubicBezTo>
                  <a:cubicBezTo>
                    <a:pt x="1965" y="16140"/>
                    <a:pt x="3965" y="17774"/>
                    <a:pt x="5381" y="17778"/>
                  </a:cubicBezTo>
                  <a:cubicBezTo>
                    <a:pt x="5382" y="17778"/>
                    <a:pt x="5382" y="17778"/>
                    <a:pt x="5383" y="17778"/>
                  </a:cubicBezTo>
                  <a:cubicBezTo>
                    <a:pt x="5705" y="17778"/>
                    <a:pt x="6095" y="17565"/>
                    <a:pt x="6423" y="17565"/>
                  </a:cubicBezTo>
                  <a:cubicBezTo>
                    <a:pt x="6695" y="17565"/>
                    <a:pt x="6924" y="17713"/>
                    <a:pt x="7033" y="18254"/>
                  </a:cubicBezTo>
                  <a:cubicBezTo>
                    <a:pt x="7037" y="18274"/>
                    <a:pt x="7120" y="18299"/>
                    <a:pt x="7179" y="18299"/>
                  </a:cubicBezTo>
                  <a:cubicBezTo>
                    <a:pt x="7196" y="18299"/>
                    <a:pt x="7211" y="18297"/>
                    <a:pt x="7221" y="18292"/>
                  </a:cubicBezTo>
                  <a:cubicBezTo>
                    <a:pt x="7517" y="18141"/>
                    <a:pt x="7805" y="18084"/>
                    <a:pt x="8088" y="18084"/>
                  </a:cubicBezTo>
                  <a:cubicBezTo>
                    <a:pt x="8948" y="18084"/>
                    <a:pt x="9763" y="18605"/>
                    <a:pt x="10609" y="18605"/>
                  </a:cubicBezTo>
                  <a:cubicBezTo>
                    <a:pt x="10713" y="18605"/>
                    <a:pt x="10818" y="18597"/>
                    <a:pt x="10924" y="18580"/>
                  </a:cubicBezTo>
                  <a:cubicBezTo>
                    <a:pt x="11119" y="18546"/>
                    <a:pt x="11315" y="18533"/>
                    <a:pt x="11510" y="18533"/>
                  </a:cubicBezTo>
                  <a:cubicBezTo>
                    <a:pt x="12401" y="18533"/>
                    <a:pt x="13292" y="18815"/>
                    <a:pt x="14178" y="18815"/>
                  </a:cubicBezTo>
                  <a:cubicBezTo>
                    <a:pt x="14632" y="18815"/>
                    <a:pt x="15084" y="18741"/>
                    <a:pt x="15535" y="18517"/>
                  </a:cubicBezTo>
                  <a:cubicBezTo>
                    <a:pt x="15599" y="18485"/>
                    <a:pt x="15667" y="18462"/>
                    <a:pt x="15726" y="18462"/>
                  </a:cubicBezTo>
                  <a:cubicBezTo>
                    <a:pt x="15797" y="18462"/>
                    <a:pt x="15855" y="18495"/>
                    <a:pt x="15877" y="18587"/>
                  </a:cubicBezTo>
                  <a:cubicBezTo>
                    <a:pt x="15958" y="18939"/>
                    <a:pt x="16144" y="19041"/>
                    <a:pt x="16345" y="19041"/>
                  </a:cubicBezTo>
                  <a:cubicBezTo>
                    <a:pt x="16542" y="19041"/>
                    <a:pt x="16755" y="18943"/>
                    <a:pt x="16897" y="18888"/>
                  </a:cubicBezTo>
                  <a:cubicBezTo>
                    <a:pt x="17240" y="18754"/>
                    <a:pt x="17583" y="18711"/>
                    <a:pt x="17927" y="18711"/>
                  </a:cubicBezTo>
                  <a:cubicBezTo>
                    <a:pt x="18567" y="18711"/>
                    <a:pt x="19210" y="18861"/>
                    <a:pt x="19866" y="18861"/>
                  </a:cubicBezTo>
                  <a:cubicBezTo>
                    <a:pt x="20105" y="18861"/>
                    <a:pt x="20347" y="18841"/>
                    <a:pt x="20590" y="18786"/>
                  </a:cubicBezTo>
                  <a:cubicBezTo>
                    <a:pt x="20778" y="18744"/>
                    <a:pt x="20991" y="18726"/>
                    <a:pt x="21217" y="18726"/>
                  </a:cubicBezTo>
                  <a:cubicBezTo>
                    <a:pt x="21836" y="18726"/>
                    <a:pt x="22559" y="18861"/>
                    <a:pt x="23180" y="19006"/>
                  </a:cubicBezTo>
                  <a:cubicBezTo>
                    <a:pt x="23239" y="19019"/>
                    <a:pt x="23295" y="19026"/>
                    <a:pt x="23350" y="19026"/>
                  </a:cubicBezTo>
                  <a:cubicBezTo>
                    <a:pt x="23855" y="19026"/>
                    <a:pt x="24176" y="18494"/>
                    <a:pt x="24291" y="18494"/>
                  </a:cubicBezTo>
                  <a:cubicBezTo>
                    <a:pt x="24298" y="18494"/>
                    <a:pt x="24304" y="18496"/>
                    <a:pt x="24310" y="18500"/>
                  </a:cubicBezTo>
                  <a:cubicBezTo>
                    <a:pt x="24736" y="18822"/>
                    <a:pt x="25182" y="18903"/>
                    <a:pt x="25633" y="18903"/>
                  </a:cubicBezTo>
                  <a:cubicBezTo>
                    <a:pt x="26084" y="18903"/>
                    <a:pt x="26541" y="18822"/>
                    <a:pt x="26986" y="18822"/>
                  </a:cubicBezTo>
                  <a:cubicBezTo>
                    <a:pt x="27134" y="18822"/>
                    <a:pt x="27282" y="18831"/>
                    <a:pt x="27427" y="18855"/>
                  </a:cubicBezTo>
                  <a:cubicBezTo>
                    <a:pt x="29621" y="19219"/>
                    <a:pt x="31834" y="19110"/>
                    <a:pt x="34034" y="19206"/>
                  </a:cubicBezTo>
                  <a:cubicBezTo>
                    <a:pt x="34555" y="19229"/>
                    <a:pt x="35079" y="19238"/>
                    <a:pt x="35604" y="19238"/>
                  </a:cubicBezTo>
                  <a:cubicBezTo>
                    <a:pt x="36927" y="19238"/>
                    <a:pt x="38258" y="19185"/>
                    <a:pt x="39577" y="19182"/>
                  </a:cubicBezTo>
                  <a:cubicBezTo>
                    <a:pt x="42487" y="19175"/>
                    <a:pt x="45396" y="19112"/>
                    <a:pt x="48291" y="18905"/>
                  </a:cubicBezTo>
                  <a:cubicBezTo>
                    <a:pt x="50239" y="18766"/>
                    <a:pt x="52182" y="18642"/>
                    <a:pt x="54139" y="18180"/>
                  </a:cubicBezTo>
                  <a:cubicBezTo>
                    <a:pt x="56402" y="17645"/>
                    <a:pt x="56950" y="15958"/>
                    <a:pt x="57494" y="14417"/>
                  </a:cubicBezTo>
                  <a:cubicBezTo>
                    <a:pt x="58339" y="12020"/>
                    <a:pt x="58652" y="9456"/>
                    <a:pt x="58541" y="6864"/>
                  </a:cubicBezTo>
                  <a:cubicBezTo>
                    <a:pt x="58414" y="6009"/>
                    <a:pt x="58278" y="5299"/>
                    <a:pt x="57625" y="4475"/>
                  </a:cubicBezTo>
                  <a:cubicBezTo>
                    <a:pt x="56086" y="2533"/>
                    <a:pt x="53828" y="2244"/>
                    <a:pt x="51784" y="1483"/>
                  </a:cubicBezTo>
                  <a:cubicBezTo>
                    <a:pt x="51171" y="1256"/>
                    <a:pt x="50537" y="1087"/>
                    <a:pt x="49893" y="979"/>
                  </a:cubicBezTo>
                  <a:cubicBezTo>
                    <a:pt x="48854" y="813"/>
                    <a:pt x="47812" y="902"/>
                    <a:pt x="46751" y="640"/>
                  </a:cubicBezTo>
                  <a:cubicBezTo>
                    <a:pt x="44156" y="1"/>
                    <a:pt x="41432" y="138"/>
                    <a:pt x="38777" y="79"/>
                  </a:cubicBezTo>
                  <a:cubicBezTo>
                    <a:pt x="37839" y="59"/>
                    <a:pt x="36898" y="50"/>
                    <a:pt x="35957" y="50"/>
                  </a:cubicBezTo>
                  <a:cubicBezTo>
                    <a:pt x="34045" y="50"/>
                    <a:pt x="32128" y="85"/>
                    <a:pt x="30216" y="125"/>
                  </a:cubicBezTo>
                  <a:cubicBezTo>
                    <a:pt x="29648" y="138"/>
                    <a:pt x="29076" y="143"/>
                    <a:pt x="28503" y="143"/>
                  </a:cubicBezTo>
                  <a:cubicBezTo>
                    <a:pt x="26998" y="143"/>
                    <a:pt x="25482" y="107"/>
                    <a:pt x="23977" y="71"/>
                  </a:cubicBezTo>
                  <a:cubicBezTo>
                    <a:pt x="23312" y="55"/>
                    <a:pt x="22645" y="50"/>
                    <a:pt x="21978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5" name="Google Shape;966;p33">
            <a:extLst>
              <a:ext uri="{FF2B5EF4-FFF2-40B4-BE49-F238E27FC236}">
                <a16:creationId xmlns:a16="http://schemas.microsoft.com/office/drawing/2014/main" id="{3B169796-01C6-2619-0FA7-C6F994EA18C9}"/>
              </a:ext>
            </a:extLst>
          </p:cNvPr>
          <p:cNvGrpSpPr/>
          <p:nvPr/>
        </p:nvGrpSpPr>
        <p:grpSpPr>
          <a:xfrm>
            <a:off x="3345774" y="1829327"/>
            <a:ext cx="524125" cy="279528"/>
            <a:chOff x="2509330" y="1371995"/>
            <a:chExt cx="393094" cy="209646"/>
          </a:xfrm>
        </p:grpSpPr>
        <p:sp>
          <p:nvSpPr>
            <p:cNvPr id="66" name="Google Shape;967;p33">
              <a:extLst>
                <a:ext uri="{FF2B5EF4-FFF2-40B4-BE49-F238E27FC236}">
                  <a16:creationId xmlns:a16="http://schemas.microsoft.com/office/drawing/2014/main" id="{5201A440-5351-28E0-B703-807AF88AAF6F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968;p33">
              <a:extLst>
                <a:ext uri="{FF2B5EF4-FFF2-40B4-BE49-F238E27FC236}">
                  <a16:creationId xmlns:a16="http://schemas.microsoft.com/office/drawing/2014/main" id="{254E503B-B2EB-B04E-F12D-A3651C87E624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2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8" name="Google Shape;969;p33">
            <a:extLst>
              <a:ext uri="{FF2B5EF4-FFF2-40B4-BE49-F238E27FC236}">
                <a16:creationId xmlns:a16="http://schemas.microsoft.com/office/drawing/2014/main" id="{0A3FBD07-8AC4-DFCF-732F-325FEBE8740A}"/>
              </a:ext>
            </a:extLst>
          </p:cNvPr>
          <p:cNvGrpSpPr/>
          <p:nvPr/>
        </p:nvGrpSpPr>
        <p:grpSpPr>
          <a:xfrm>
            <a:off x="2167765" y="1937360"/>
            <a:ext cx="1330211" cy="1236043"/>
            <a:chOff x="1625824" y="1453020"/>
            <a:chExt cx="997658" cy="927032"/>
          </a:xfrm>
        </p:grpSpPr>
        <p:grpSp>
          <p:nvGrpSpPr>
            <p:cNvPr id="69" name="Google Shape;970;p33">
              <a:extLst>
                <a:ext uri="{FF2B5EF4-FFF2-40B4-BE49-F238E27FC236}">
                  <a16:creationId xmlns:a16="http://schemas.microsoft.com/office/drawing/2014/main" id="{D8D97C45-1989-8701-49E8-96B0D11356C5}"/>
                </a:ext>
              </a:extLst>
            </p:cNvPr>
            <p:cNvGrpSpPr/>
            <p:nvPr/>
          </p:nvGrpSpPr>
          <p:grpSpPr>
            <a:xfrm>
              <a:off x="1625824" y="1453020"/>
              <a:ext cx="997658" cy="927032"/>
              <a:chOff x="1535763" y="1453020"/>
              <a:chExt cx="997658" cy="927032"/>
            </a:xfrm>
          </p:grpSpPr>
          <p:sp>
            <p:nvSpPr>
              <p:cNvPr id="78" name="Google Shape;971;p33">
                <a:extLst>
                  <a:ext uri="{FF2B5EF4-FFF2-40B4-BE49-F238E27FC236}">
                    <a16:creationId xmlns:a16="http://schemas.microsoft.com/office/drawing/2014/main" id="{B2B073C2-652E-74ED-29E3-33F10F49BEAF}"/>
                  </a:ext>
                </a:extLst>
              </p:cNvPr>
              <p:cNvSpPr/>
              <p:nvPr/>
            </p:nvSpPr>
            <p:spPr>
              <a:xfrm>
                <a:off x="1535763" y="1453020"/>
                <a:ext cx="997658" cy="927032"/>
              </a:xfrm>
              <a:custGeom>
                <a:avLst/>
                <a:gdLst/>
                <a:ahLst/>
                <a:cxnLst/>
                <a:rect l="l" t="t" r="r" b="b"/>
                <a:pathLst>
                  <a:path w="76012" h="70631" extrusionOk="0">
                    <a:moveTo>
                      <a:pt x="39031" y="2012"/>
                    </a:moveTo>
                    <a:cubicBezTo>
                      <a:pt x="39295" y="2012"/>
                      <a:pt x="39588" y="2238"/>
                      <a:pt x="39874" y="2298"/>
                    </a:cubicBezTo>
                    <a:cubicBezTo>
                      <a:pt x="41032" y="2544"/>
                      <a:pt x="42203" y="2631"/>
                      <a:pt x="43365" y="2805"/>
                    </a:cubicBezTo>
                    <a:cubicBezTo>
                      <a:pt x="44029" y="2903"/>
                      <a:pt x="44649" y="3409"/>
                      <a:pt x="45305" y="3409"/>
                    </a:cubicBezTo>
                    <a:cubicBezTo>
                      <a:pt x="45358" y="3409"/>
                      <a:pt x="45412" y="3405"/>
                      <a:pt x="45465" y="3398"/>
                    </a:cubicBezTo>
                    <a:cubicBezTo>
                      <a:pt x="45504" y="3393"/>
                      <a:pt x="45542" y="3390"/>
                      <a:pt x="45578" y="3390"/>
                    </a:cubicBezTo>
                    <a:cubicBezTo>
                      <a:pt x="46098" y="3390"/>
                      <a:pt x="46337" y="3898"/>
                      <a:pt x="46842" y="3898"/>
                    </a:cubicBezTo>
                    <a:cubicBezTo>
                      <a:pt x="46874" y="3898"/>
                      <a:pt x="46908" y="3896"/>
                      <a:pt x="46943" y="3891"/>
                    </a:cubicBezTo>
                    <a:cubicBezTo>
                      <a:pt x="47054" y="3877"/>
                      <a:pt x="47168" y="3869"/>
                      <a:pt x="47284" y="3869"/>
                    </a:cubicBezTo>
                    <a:cubicBezTo>
                      <a:pt x="47739" y="3869"/>
                      <a:pt x="48214" y="3991"/>
                      <a:pt x="48606" y="4324"/>
                    </a:cubicBezTo>
                    <a:cubicBezTo>
                      <a:pt x="49345" y="4952"/>
                      <a:pt x="50348" y="4943"/>
                      <a:pt x="51212" y="5240"/>
                    </a:cubicBezTo>
                    <a:cubicBezTo>
                      <a:pt x="51689" y="5406"/>
                      <a:pt x="52002" y="5761"/>
                      <a:pt x="52439" y="5878"/>
                    </a:cubicBezTo>
                    <a:cubicBezTo>
                      <a:pt x="52938" y="6013"/>
                      <a:pt x="53383" y="6195"/>
                      <a:pt x="53833" y="6469"/>
                    </a:cubicBezTo>
                    <a:cubicBezTo>
                      <a:pt x="54356" y="6788"/>
                      <a:pt x="54998" y="6850"/>
                      <a:pt x="55557" y="7191"/>
                    </a:cubicBezTo>
                    <a:cubicBezTo>
                      <a:pt x="56877" y="7995"/>
                      <a:pt x="58175" y="8835"/>
                      <a:pt x="59486" y="9647"/>
                    </a:cubicBezTo>
                    <a:cubicBezTo>
                      <a:pt x="61099" y="10646"/>
                      <a:pt x="62432" y="11979"/>
                      <a:pt x="64007" y="13024"/>
                    </a:cubicBezTo>
                    <a:cubicBezTo>
                      <a:pt x="65607" y="14087"/>
                      <a:pt x="66844" y="15642"/>
                      <a:pt x="68224" y="16991"/>
                    </a:cubicBezTo>
                    <a:cubicBezTo>
                      <a:pt x="69265" y="18007"/>
                      <a:pt x="70111" y="19250"/>
                      <a:pt x="70991" y="20438"/>
                    </a:cubicBezTo>
                    <a:cubicBezTo>
                      <a:pt x="72510" y="22487"/>
                      <a:pt x="73494" y="24775"/>
                      <a:pt x="74324" y="27154"/>
                    </a:cubicBezTo>
                    <a:cubicBezTo>
                      <a:pt x="74381" y="27322"/>
                      <a:pt x="74405" y="27501"/>
                      <a:pt x="74218" y="27501"/>
                    </a:cubicBezTo>
                    <a:cubicBezTo>
                      <a:pt x="74208" y="27501"/>
                      <a:pt x="74198" y="27500"/>
                      <a:pt x="74187" y="27499"/>
                    </a:cubicBezTo>
                    <a:cubicBezTo>
                      <a:pt x="74115" y="27492"/>
                      <a:pt x="74043" y="27489"/>
                      <a:pt x="73972" y="27489"/>
                    </a:cubicBezTo>
                    <a:cubicBezTo>
                      <a:pt x="73258" y="27489"/>
                      <a:pt x="72573" y="27799"/>
                      <a:pt x="71665" y="27799"/>
                    </a:cubicBezTo>
                    <a:cubicBezTo>
                      <a:pt x="71629" y="27799"/>
                      <a:pt x="71592" y="27799"/>
                      <a:pt x="71555" y="27798"/>
                    </a:cubicBezTo>
                    <a:cubicBezTo>
                      <a:pt x="71390" y="27838"/>
                      <a:pt x="71203" y="27847"/>
                      <a:pt x="71001" y="27847"/>
                    </a:cubicBezTo>
                    <a:cubicBezTo>
                      <a:pt x="70823" y="27847"/>
                      <a:pt x="70633" y="27840"/>
                      <a:pt x="70436" y="27840"/>
                    </a:cubicBezTo>
                    <a:cubicBezTo>
                      <a:pt x="70075" y="27840"/>
                      <a:pt x="69688" y="27864"/>
                      <a:pt x="69304" y="28003"/>
                    </a:cubicBezTo>
                    <a:cubicBezTo>
                      <a:pt x="69114" y="28072"/>
                      <a:pt x="68883" y="28098"/>
                      <a:pt x="68652" y="28098"/>
                    </a:cubicBezTo>
                    <a:cubicBezTo>
                      <a:pt x="68447" y="28098"/>
                      <a:pt x="68243" y="28078"/>
                      <a:pt x="68072" y="28048"/>
                    </a:cubicBezTo>
                    <a:cubicBezTo>
                      <a:pt x="67958" y="28029"/>
                      <a:pt x="67846" y="28021"/>
                      <a:pt x="67735" y="28021"/>
                    </a:cubicBezTo>
                    <a:cubicBezTo>
                      <a:pt x="67112" y="28021"/>
                      <a:pt x="66526" y="28280"/>
                      <a:pt x="65909" y="28280"/>
                    </a:cubicBezTo>
                    <a:cubicBezTo>
                      <a:pt x="65780" y="28280"/>
                      <a:pt x="65650" y="28268"/>
                      <a:pt x="65519" y="28241"/>
                    </a:cubicBezTo>
                    <a:cubicBezTo>
                      <a:pt x="65491" y="28235"/>
                      <a:pt x="65460" y="28233"/>
                      <a:pt x="65427" y="28233"/>
                    </a:cubicBezTo>
                    <a:cubicBezTo>
                      <a:pt x="65199" y="28233"/>
                      <a:pt x="64851" y="28363"/>
                      <a:pt x="64671" y="28601"/>
                    </a:cubicBezTo>
                    <a:cubicBezTo>
                      <a:pt x="64532" y="28784"/>
                      <a:pt x="64290" y="28868"/>
                      <a:pt x="64501" y="29277"/>
                    </a:cubicBezTo>
                    <a:cubicBezTo>
                      <a:pt x="64755" y="29764"/>
                      <a:pt x="64456" y="30481"/>
                      <a:pt x="65015" y="30925"/>
                    </a:cubicBezTo>
                    <a:cubicBezTo>
                      <a:pt x="64526" y="31790"/>
                      <a:pt x="65321" y="32561"/>
                      <a:pt x="65197" y="33432"/>
                    </a:cubicBezTo>
                    <a:cubicBezTo>
                      <a:pt x="65130" y="33891"/>
                      <a:pt x="65387" y="34420"/>
                      <a:pt x="65464" y="34930"/>
                    </a:cubicBezTo>
                    <a:cubicBezTo>
                      <a:pt x="65648" y="36123"/>
                      <a:pt x="65576" y="37328"/>
                      <a:pt x="65639" y="38519"/>
                    </a:cubicBezTo>
                    <a:cubicBezTo>
                      <a:pt x="65695" y="39619"/>
                      <a:pt x="65326" y="40742"/>
                      <a:pt x="65124" y="41851"/>
                    </a:cubicBezTo>
                    <a:cubicBezTo>
                      <a:pt x="64861" y="43286"/>
                      <a:pt x="64680" y="44746"/>
                      <a:pt x="64273" y="46139"/>
                    </a:cubicBezTo>
                    <a:cubicBezTo>
                      <a:pt x="63929" y="47307"/>
                      <a:pt x="63898" y="48562"/>
                      <a:pt x="63302" y="49657"/>
                    </a:cubicBezTo>
                    <a:cubicBezTo>
                      <a:pt x="63251" y="49751"/>
                      <a:pt x="63263" y="49894"/>
                      <a:pt x="63195" y="49956"/>
                    </a:cubicBezTo>
                    <a:cubicBezTo>
                      <a:pt x="62428" y="50642"/>
                      <a:pt x="62302" y="51636"/>
                      <a:pt x="61922" y="52512"/>
                    </a:cubicBezTo>
                    <a:cubicBezTo>
                      <a:pt x="61435" y="53632"/>
                      <a:pt x="60852" y="54713"/>
                      <a:pt x="60085" y="55667"/>
                    </a:cubicBezTo>
                    <a:cubicBezTo>
                      <a:pt x="59881" y="55919"/>
                      <a:pt x="59915" y="56199"/>
                      <a:pt x="59760" y="56449"/>
                    </a:cubicBezTo>
                    <a:cubicBezTo>
                      <a:pt x="59212" y="57331"/>
                      <a:pt x="58380" y="58023"/>
                      <a:pt x="58002" y="59007"/>
                    </a:cubicBezTo>
                    <a:cubicBezTo>
                      <a:pt x="57947" y="59148"/>
                      <a:pt x="57866" y="59183"/>
                      <a:pt x="57777" y="59183"/>
                    </a:cubicBezTo>
                    <a:cubicBezTo>
                      <a:pt x="57692" y="59183"/>
                      <a:pt x="57599" y="59151"/>
                      <a:pt x="57515" y="59151"/>
                    </a:cubicBezTo>
                    <a:cubicBezTo>
                      <a:pt x="57437" y="59151"/>
                      <a:pt x="57366" y="59180"/>
                      <a:pt x="57316" y="59290"/>
                    </a:cubicBezTo>
                    <a:cubicBezTo>
                      <a:pt x="56977" y="60036"/>
                      <a:pt x="56403" y="60576"/>
                      <a:pt x="55655" y="60923"/>
                    </a:cubicBezTo>
                    <a:cubicBezTo>
                      <a:pt x="55631" y="60932"/>
                      <a:pt x="55595" y="60967"/>
                      <a:pt x="55600" y="60976"/>
                    </a:cubicBezTo>
                    <a:cubicBezTo>
                      <a:pt x="56020" y="62014"/>
                      <a:pt x="55060" y="61634"/>
                      <a:pt x="54693" y="61861"/>
                    </a:cubicBezTo>
                    <a:cubicBezTo>
                      <a:pt x="54603" y="61917"/>
                      <a:pt x="54454" y="61958"/>
                      <a:pt x="54432" y="62034"/>
                    </a:cubicBezTo>
                    <a:cubicBezTo>
                      <a:pt x="54087" y="63191"/>
                      <a:pt x="52719" y="63162"/>
                      <a:pt x="52125" y="64042"/>
                    </a:cubicBezTo>
                    <a:cubicBezTo>
                      <a:pt x="51565" y="64871"/>
                      <a:pt x="50583" y="65308"/>
                      <a:pt x="49762" y="65563"/>
                    </a:cubicBezTo>
                    <a:cubicBezTo>
                      <a:pt x="48925" y="65823"/>
                      <a:pt x="48286" y="66396"/>
                      <a:pt x="47404" y="66613"/>
                    </a:cubicBezTo>
                    <a:cubicBezTo>
                      <a:pt x="45955" y="66971"/>
                      <a:pt x="44572" y="67677"/>
                      <a:pt x="43115" y="68096"/>
                    </a:cubicBezTo>
                    <a:cubicBezTo>
                      <a:pt x="41770" y="68483"/>
                      <a:pt x="40481" y="69103"/>
                      <a:pt x="39036" y="69103"/>
                    </a:cubicBezTo>
                    <a:cubicBezTo>
                      <a:pt x="38989" y="69103"/>
                      <a:pt x="38943" y="69102"/>
                      <a:pt x="38896" y="69101"/>
                    </a:cubicBezTo>
                    <a:cubicBezTo>
                      <a:pt x="38715" y="69096"/>
                      <a:pt x="38535" y="69094"/>
                      <a:pt x="38355" y="69094"/>
                    </a:cubicBezTo>
                    <a:cubicBezTo>
                      <a:pt x="37128" y="69094"/>
                      <a:pt x="35904" y="69194"/>
                      <a:pt x="34672" y="69194"/>
                    </a:cubicBezTo>
                    <a:cubicBezTo>
                      <a:pt x="34502" y="69194"/>
                      <a:pt x="34332" y="69192"/>
                      <a:pt x="34162" y="69188"/>
                    </a:cubicBezTo>
                    <a:cubicBezTo>
                      <a:pt x="32586" y="69148"/>
                      <a:pt x="31051" y="68987"/>
                      <a:pt x="29503" y="68751"/>
                    </a:cubicBezTo>
                    <a:cubicBezTo>
                      <a:pt x="27997" y="68521"/>
                      <a:pt x="26605" y="67884"/>
                      <a:pt x="25140" y="67581"/>
                    </a:cubicBezTo>
                    <a:cubicBezTo>
                      <a:pt x="23232" y="67186"/>
                      <a:pt x="21627" y="66114"/>
                      <a:pt x="19815" y="65539"/>
                    </a:cubicBezTo>
                    <a:cubicBezTo>
                      <a:pt x="19308" y="65378"/>
                      <a:pt x="18906" y="65017"/>
                      <a:pt x="18499" y="64745"/>
                    </a:cubicBezTo>
                    <a:cubicBezTo>
                      <a:pt x="16887" y="63670"/>
                      <a:pt x="15202" y="62720"/>
                      <a:pt x="13801" y="61295"/>
                    </a:cubicBezTo>
                    <a:cubicBezTo>
                      <a:pt x="12743" y="60218"/>
                      <a:pt x="11562" y="59209"/>
                      <a:pt x="10546" y="58098"/>
                    </a:cubicBezTo>
                    <a:cubicBezTo>
                      <a:pt x="9591" y="57054"/>
                      <a:pt x="8521" y="56113"/>
                      <a:pt x="7712" y="54875"/>
                    </a:cubicBezTo>
                    <a:cubicBezTo>
                      <a:pt x="6741" y="53391"/>
                      <a:pt x="5915" y="51852"/>
                      <a:pt x="5173" y="50267"/>
                    </a:cubicBezTo>
                    <a:cubicBezTo>
                      <a:pt x="4917" y="49721"/>
                      <a:pt x="4739" y="49046"/>
                      <a:pt x="4501" y="48505"/>
                    </a:cubicBezTo>
                    <a:cubicBezTo>
                      <a:pt x="4174" y="47758"/>
                      <a:pt x="3936" y="46982"/>
                      <a:pt x="3726" y="46224"/>
                    </a:cubicBezTo>
                    <a:cubicBezTo>
                      <a:pt x="3243" y="44490"/>
                      <a:pt x="2837" y="42727"/>
                      <a:pt x="2720" y="40913"/>
                    </a:cubicBezTo>
                    <a:cubicBezTo>
                      <a:pt x="2687" y="40423"/>
                      <a:pt x="2524" y="39955"/>
                      <a:pt x="2389" y="39480"/>
                    </a:cubicBezTo>
                    <a:cubicBezTo>
                      <a:pt x="2120" y="38528"/>
                      <a:pt x="1905" y="37516"/>
                      <a:pt x="2200" y="36487"/>
                    </a:cubicBezTo>
                    <a:cubicBezTo>
                      <a:pt x="2266" y="36260"/>
                      <a:pt x="2174" y="35893"/>
                      <a:pt x="2101" y="35693"/>
                    </a:cubicBezTo>
                    <a:cubicBezTo>
                      <a:pt x="1878" y="35086"/>
                      <a:pt x="2140" y="34478"/>
                      <a:pt x="1964" y="33896"/>
                    </a:cubicBezTo>
                    <a:cubicBezTo>
                      <a:pt x="1883" y="33627"/>
                      <a:pt x="1888" y="33403"/>
                      <a:pt x="2098" y="33171"/>
                    </a:cubicBezTo>
                    <a:cubicBezTo>
                      <a:pt x="2235" y="33020"/>
                      <a:pt x="2359" y="32773"/>
                      <a:pt x="2261" y="32574"/>
                    </a:cubicBezTo>
                    <a:cubicBezTo>
                      <a:pt x="1900" y="31838"/>
                      <a:pt x="2157" y="31130"/>
                      <a:pt x="2250" y="30391"/>
                    </a:cubicBezTo>
                    <a:cubicBezTo>
                      <a:pt x="2479" y="28594"/>
                      <a:pt x="3092" y="26891"/>
                      <a:pt x="3403" y="25119"/>
                    </a:cubicBezTo>
                    <a:cubicBezTo>
                      <a:pt x="3481" y="24685"/>
                      <a:pt x="3817" y="24449"/>
                      <a:pt x="3982" y="24089"/>
                    </a:cubicBezTo>
                    <a:cubicBezTo>
                      <a:pt x="4201" y="23612"/>
                      <a:pt x="3596" y="23066"/>
                      <a:pt x="4276" y="22549"/>
                    </a:cubicBezTo>
                    <a:cubicBezTo>
                      <a:pt x="4679" y="22244"/>
                      <a:pt x="4682" y="21439"/>
                      <a:pt x="4912" y="20877"/>
                    </a:cubicBezTo>
                    <a:cubicBezTo>
                      <a:pt x="5357" y="19799"/>
                      <a:pt x="5775" y="18701"/>
                      <a:pt x="6318" y="17671"/>
                    </a:cubicBezTo>
                    <a:cubicBezTo>
                      <a:pt x="6901" y="16560"/>
                      <a:pt x="7555" y="15491"/>
                      <a:pt x="8342" y="14488"/>
                    </a:cubicBezTo>
                    <a:cubicBezTo>
                      <a:pt x="9037" y="13603"/>
                      <a:pt x="9723" y="12715"/>
                      <a:pt x="10459" y="11861"/>
                    </a:cubicBezTo>
                    <a:cubicBezTo>
                      <a:pt x="10862" y="11392"/>
                      <a:pt x="11351" y="11025"/>
                      <a:pt x="11775" y="10585"/>
                    </a:cubicBezTo>
                    <a:cubicBezTo>
                      <a:pt x="13558" y="8728"/>
                      <a:pt x="15756" y="7390"/>
                      <a:pt x="17948" y="6086"/>
                    </a:cubicBezTo>
                    <a:cubicBezTo>
                      <a:pt x="19270" y="5301"/>
                      <a:pt x="20701" y="4705"/>
                      <a:pt x="22137" y="4117"/>
                    </a:cubicBezTo>
                    <a:cubicBezTo>
                      <a:pt x="23116" y="3717"/>
                      <a:pt x="24141" y="3387"/>
                      <a:pt x="25121" y="3129"/>
                    </a:cubicBezTo>
                    <a:cubicBezTo>
                      <a:pt x="26355" y="2804"/>
                      <a:pt x="27686" y="2665"/>
                      <a:pt x="28982" y="2491"/>
                    </a:cubicBezTo>
                    <a:cubicBezTo>
                      <a:pt x="30214" y="2325"/>
                      <a:pt x="31452" y="2091"/>
                      <a:pt x="32684" y="2042"/>
                    </a:cubicBezTo>
                    <a:cubicBezTo>
                      <a:pt x="33123" y="2024"/>
                      <a:pt x="33565" y="2016"/>
                      <a:pt x="34009" y="2016"/>
                    </a:cubicBezTo>
                    <a:cubicBezTo>
                      <a:pt x="34685" y="2016"/>
                      <a:pt x="35365" y="2035"/>
                      <a:pt x="36043" y="2067"/>
                    </a:cubicBezTo>
                    <a:cubicBezTo>
                      <a:pt x="36632" y="2094"/>
                      <a:pt x="37229" y="2241"/>
                      <a:pt x="37830" y="2241"/>
                    </a:cubicBezTo>
                    <a:cubicBezTo>
                      <a:pt x="38176" y="2241"/>
                      <a:pt x="38524" y="2192"/>
                      <a:pt x="38873" y="2043"/>
                    </a:cubicBezTo>
                    <a:cubicBezTo>
                      <a:pt x="38924" y="2021"/>
                      <a:pt x="38977" y="2012"/>
                      <a:pt x="39031" y="2012"/>
                    </a:cubicBezTo>
                    <a:close/>
                    <a:moveTo>
                      <a:pt x="33221" y="0"/>
                    </a:moveTo>
                    <a:cubicBezTo>
                      <a:pt x="33034" y="0"/>
                      <a:pt x="32834" y="33"/>
                      <a:pt x="32655" y="57"/>
                    </a:cubicBezTo>
                    <a:cubicBezTo>
                      <a:pt x="30838" y="290"/>
                      <a:pt x="29021" y="528"/>
                      <a:pt x="27209" y="792"/>
                    </a:cubicBezTo>
                    <a:cubicBezTo>
                      <a:pt x="25838" y="993"/>
                      <a:pt x="24483" y="1198"/>
                      <a:pt x="23148" y="1656"/>
                    </a:cubicBezTo>
                    <a:cubicBezTo>
                      <a:pt x="22333" y="1934"/>
                      <a:pt x="21509" y="2205"/>
                      <a:pt x="20737" y="2571"/>
                    </a:cubicBezTo>
                    <a:cubicBezTo>
                      <a:pt x="20096" y="2874"/>
                      <a:pt x="19337" y="2952"/>
                      <a:pt x="18808" y="3454"/>
                    </a:cubicBezTo>
                    <a:cubicBezTo>
                      <a:pt x="18338" y="3901"/>
                      <a:pt x="17648" y="4212"/>
                      <a:pt x="17189" y="4243"/>
                    </a:cubicBezTo>
                    <a:cubicBezTo>
                      <a:pt x="16627" y="4281"/>
                      <a:pt x="16435" y="4958"/>
                      <a:pt x="15964" y="4958"/>
                    </a:cubicBezTo>
                    <a:cubicBezTo>
                      <a:pt x="15883" y="4958"/>
                      <a:pt x="15793" y="4938"/>
                      <a:pt x="15691" y="4890"/>
                    </a:cubicBezTo>
                    <a:cubicBezTo>
                      <a:pt x="15689" y="5924"/>
                      <a:pt x="14300" y="5200"/>
                      <a:pt x="14101" y="6134"/>
                    </a:cubicBezTo>
                    <a:cubicBezTo>
                      <a:pt x="14060" y="6323"/>
                      <a:pt x="13362" y="6624"/>
                      <a:pt x="12973" y="6870"/>
                    </a:cubicBezTo>
                    <a:cubicBezTo>
                      <a:pt x="11999" y="7488"/>
                      <a:pt x="11256" y="8417"/>
                      <a:pt x="10246" y="8998"/>
                    </a:cubicBezTo>
                    <a:cubicBezTo>
                      <a:pt x="10103" y="9081"/>
                      <a:pt x="10070" y="9180"/>
                      <a:pt x="10117" y="9327"/>
                    </a:cubicBezTo>
                    <a:cubicBezTo>
                      <a:pt x="10173" y="9500"/>
                      <a:pt x="10141" y="9611"/>
                      <a:pt x="9978" y="9611"/>
                    </a:cubicBezTo>
                    <a:cubicBezTo>
                      <a:pt x="9954" y="9611"/>
                      <a:pt x="9927" y="9608"/>
                      <a:pt x="9898" y="9603"/>
                    </a:cubicBezTo>
                    <a:cubicBezTo>
                      <a:pt x="9856" y="9596"/>
                      <a:pt x="9816" y="9593"/>
                      <a:pt x="9780" y="9593"/>
                    </a:cubicBezTo>
                    <a:cubicBezTo>
                      <a:pt x="9420" y="9593"/>
                      <a:pt x="9302" y="9913"/>
                      <a:pt x="9146" y="10176"/>
                    </a:cubicBezTo>
                    <a:cubicBezTo>
                      <a:pt x="9011" y="10406"/>
                      <a:pt x="8885" y="10625"/>
                      <a:pt x="8634" y="10772"/>
                    </a:cubicBezTo>
                    <a:cubicBezTo>
                      <a:pt x="8228" y="11007"/>
                      <a:pt x="7528" y="11092"/>
                      <a:pt x="7975" y="11861"/>
                    </a:cubicBezTo>
                    <a:cubicBezTo>
                      <a:pt x="7994" y="11892"/>
                      <a:pt x="7927" y="12013"/>
                      <a:pt x="7874" y="12038"/>
                    </a:cubicBezTo>
                    <a:cubicBezTo>
                      <a:pt x="7208" y="12355"/>
                      <a:pt x="6909" y="13066"/>
                      <a:pt x="6444" y="13477"/>
                    </a:cubicBezTo>
                    <a:cubicBezTo>
                      <a:pt x="5725" y="14112"/>
                      <a:pt x="5525" y="14980"/>
                      <a:pt x="4937" y="15647"/>
                    </a:cubicBezTo>
                    <a:cubicBezTo>
                      <a:pt x="4056" y="16649"/>
                      <a:pt x="4178" y="18197"/>
                      <a:pt x="3306" y="19275"/>
                    </a:cubicBezTo>
                    <a:cubicBezTo>
                      <a:pt x="2837" y="19856"/>
                      <a:pt x="2793" y="20633"/>
                      <a:pt x="2463" y="21289"/>
                    </a:cubicBezTo>
                    <a:cubicBezTo>
                      <a:pt x="1927" y="22359"/>
                      <a:pt x="1770" y="23568"/>
                      <a:pt x="1483" y="24710"/>
                    </a:cubicBezTo>
                    <a:cubicBezTo>
                      <a:pt x="1340" y="25281"/>
                      <a:pt x="1239" y="25996"/>
                      <a:pt x="1076" y="26555"/>
                    </a:cubicBezTo>
                    <a:cubicBezTo>
                      <a:pt x="774" y="27568"/>
                      <a:pt x="544" y="28602"/>
                      <a:pt x="387" y="29649"/>
                    </a:cubicBezTo>
                    <a:cubicBezTo>
                      <a:pt x="242" y="30621"/>
                      <a:pt x="131" y="31614"/>
                      <a:pt x="163" y="32592"/>
                    </a:cubicBezTo>
                    <a:cubicBezTo>
                      <a:pt x="178" y="33034"/>
                      <a:pt x="1" y="33462"/>
                      <a:pt x="119" y="33893"/>
                    </a:cubicBezTo>
                    <a:cubicBezTo>
                      <a:pt x="478" y="35206"/>
                      <a:pt x="133" y="36559"/>
                      <a:pt x="391" y="37897"/>
                    </a:cubicBezTo>
                    <a:cubicBezTo>
                      <a:pt x="620" y="39078"/>
                      <a:pt x="550" y="40316"/>
                      <a:pt x="611" y="41529"/>
                    </a:cubicBezTo>
                    <a:cubicBezTo>
                      <a:pt x="665" y="42660"/>
                      <a:pt x="1087" y="43721"/>
                      <a:pt x="1251" y="44821"/>
                    </a:cubicBezTo>
                    <a:cubicBezTo>
                      <a:pt x="1407" y="45852"/>
                      <a:pt x="1619" y="46887"/>
                      <a:pt x="2011" y="47808"/>
                    </a:cubicBezTo>
                    <a:cubicBezTo>
                      <a:pt x="2771" y="49597"/>
                      <a:pt x="3408" y="51468"/>
                      <a:pt x="4557" y="53064"/>
                    </a:cubicBezTo>
                    <a:cubicBezTo>
                      <a:pt x="4923" y="53571"/>
                      <a:pt x="5195" y="54127"/>
                      <a:pt x="5573" y="54629"/>
                    </a:cubicBezTo>
                    <a:cubicBezTo>
                      <a:pt x="6253" y="55527"/>
                      <a:pt x="7014" y="56381"/>
                      <a:pt x="7636" y="57292"/>
                    </a:cubicBezTo>
                    <a:cubicBezTo>
                      <a:pt x="8877" y="59114"/>
                      <a:pt x="10484" y="60537"/>
                      <a:pt x="12026" y="62052"/>
                    </a:cubicBezTo>
                    <a:cubicBezTo>
                      <a:pt x="12110" y="62134"/>
                      <a:pt x="12206" y="62146"/>
                      <a:pt x="12301" y="62146"/>
                    </a:cubicBezTo>
                    <a:cubicBezTo>
                      <a:pt x="12339" y="62146"/>
                      <a:pt x="12378" y="62144"/>
                      <a:pt x="12416" y="62144"/>
                    </a:cubicBezTo>
                    <a:cubicBezTo>
                      <a:pt x="12531" y="62144"/>
                      <a:pt x="12635" y="62163"/>
                      <a:pt x="12699" y="62318"/>
                    </a:cubicBezTo>
                    <a:cubicBezTo>
                      <a:pt x="13070" y="63214"/>
                      <a:pt x="13882" y="63644"/>
                      <a:pt x="14645" y="64123"/>
                    </a:cubicBezTo>
                    <a:cubicBezTo>
                      <a:pt x="15692" y="64779"/>
                      <a:pt x="16745" y="65428"/>
                      <a:pt x="17788" y="66095"/>
                    </a:cubicBezTo>
                    <a:cubicBezTo>
                      <a:pt x="18502" y="66551"/>
                      <a:pt x="19222" y="66982"/>
                      <a:pt x="20037" y="67239"/>
                    </a:cubicBezTo>
                    <a:cubicBezTo>
                      <a:pt x="20406" y="67354"/>
                      <a:pt x="20465" y="67830"/>
                      <a:pt x="20851" y="67956"/>
                    </a:cubicBezTo>
                    <a:cubicBezTo>
                      <a:pt x="22377" y="68457"/>
                      <a:pt x="23922" y="68902"/>
                      <a:pt x="25446" y="69415"/>
                    </a:cubicBezTo>
                    <a:cubicBezTo>
                      <a:pt x="26876" y="69896"/>
                      <a:pt x="28388" y="70157"/>
                      <a:pt x="29898" y="70350"/>
                    </a:cubicBezTo>
                    <a:cubicBezTo>
                      <a:pt x="30312" y="70403"/>
                      <a:pt x="30726" y="70446"/>
                      <a:pt x="31140" y="70479"/>
                    </a:cubicBezTo>
                    <a:cubicBezTo>
                      <a:pt x="31346" y="70495"/>
                      <a:pt x="31552" y="70501"/>
                      <a:pt x="31758" y="70501"/>
                    </a:cubicBezTo>
                    <a:cubicBezTo>
                      <a:pt x="32309" y="70501"/>
                      <a:pt x="32859" y="70459"/>
                      <a:pt x="33411" y="70459"/>
                    </a:cubicBezTo>
                    <a:cubicBezTo>
                      <a:pt x="33758" y="70459"/>
                      <a:pt x="34105" y="70476"/>
                      <a:pt x="34453" y="70530"/>
                    </a:cubicBezTo>
                    <a:cubicBezTo>
                      <a:pt x="34924" y="70604"/>
                      <a:pt x="35406" y="70631"/>
                      <a:pt x="35888" y="70631"/>
                    </a:cubicBezTo>
                    <a:cubicBezTo>
                      <a:pt x="36229" y="70631"/>
                      <a:pt x="36569" y="70618"/>
                      <a:pt x="36906" y="70599"/>
                    </a:cubicBezTo>
                    <a:cubicBezTo>
                      <a:pt x="37826" y="70548"/>
                      <a:pt x="38739" y="70389"/>
                      <a:pt x="39489" y="70297"/>
                    </a:cubicBezTo>
                    <a:cubicBezTo>
                      <a:pt x="39636" y="70326"/>
                      <a:pt x="39776" y="70339"/>
                      <a:pt x="39911" y="70339"/>
                    </a:cubicBezTo>
                    <a:cubicBezTo>
                      <a:pt x="40662" y="70339"/>
                      <a:pt x="41243" y="69952"/>
                      <a:pt x="41873" y="69933"/>
                    </a:cubicBezTo>
                    <a:cubicBezTo>
                      <a:pt x="43042" y="69899"/>
                      <a:pt x="44079" y="69407"/>
                      <a:pt x="45181" y="69148"/>
                    </a:cubicBezTo>
                    <a:cubicBezTo>
                      <a:pt x="46375" y="68864"/>
                      <a:pt x="47486" y="68334"/>
                      <a:pt x="48629" y="67903"/>
                    </a:cubicBezTo>
                    <a:cubicBezTo>
                      <a:pt x="49953" y="67402"/>
                      <a:pt x="51167" y="66707"/>
                      <a:pt x="52400" y="66067"/>
                    </a:cubicBezTo>
                    <a:cubicBezTo>
                      <a:pt x="53372" y="65563"/>
                      <a:pt x="54186" y="64736"/>
                      <a:pt x="55151" y="64162"/>
                    </a:cubicBezTo>
                    <a:cubicBezTo>
                      <a:pt x="55286" y="64082"/>
                      <a:pt x="55403" y="63966"/>
                      <a:pt x="55513" y="63851"/>
                    </a:cubicBezTo>
                    <a:cubicBezTo>
                      <a:pt x="56045" y="63302"/>
                      <a:pt x="56485" y="62598"/>
                      <a:pt x="57120" y="62225"/>
                    </a:cubicBezTo>
                    <a:cubicBezTo>
                      <a:pt x="58234" y="61572"/>
                      <a:pt x="58791" y="60436"/>
                      <a:pt x="59701" y="59615"/>
                    </a:cubicBezTo>
                    <a:cubicBezTo>
                      <a:pt x="60780" y="58638"/>
                      <a:pt x="61389" y="57284"/>
                      <a:pt x="62193" y="56085"/>
                    </a:cubicBezTo>
                    <a:cubicBezTo>
                      <a:pt x="63406" y="54279"/>
                      <a:pt x="64318" y="52288"/>
                      <a:pt x="64893" y="50191"/>
                    </a:cubicBezTo>
                    <a:cubicBezTo>
                      <a:pt x="65422" y="48268"/>
                      <a:pt x="65822" y="46311"/>
                      <a:pt x="66379" y="44398"/>
                    </a:cubicBezTo>
                    <a:cubicBezTo>
                      <a:pt x="66967" y="42380"/>
                      <a:pt x="67165" y="40302"/>
                      <a:pt x="67326" y="38238"/>
                    </a:cubicBezTo>
                    <a:cubicBezTo>
                      <a:pt x="67477" y="36321"/>
                      <a:pt x="67217" y="34389"/>
                      <a:pt x="66780" y="32497"/>
                    </a:cubicBezTo>
                    <a:cubicBezTo>
                      <a:pt x="66611" y="31763"/>
                      <a:pt x="66510" y="31012"/>
                      <a:pt x="66379" y="30268"/>
                    </a:cubicBezTo>
                    <a:cubicBezTo>
                      <a:pt x="66325" y="29965"/>
                      <a:pt x="66380" y="29758"/>
                      <a:pt x="66750" y="29758"/>
                    </a:cubicBezTo>
                    <a:cubicBezTo>
                      <a:pt x="66755" y="29758"/>
                      <a:pt x="66761" y="29758"/>
                      <a:pt x="66766" y="29758"/>
                    </a:cubicBezTo>
                    <a:cubicBezTo>
                      <a:pt x="66804" y="29758"/>
                      <a:pt x="66842" y="29759"/>
                      <a:pt x="66880" y="29759"/>
                    </a:cubicBezTo>
                    <a:cubicBezTo>
                      <a:pt x="67853" y="29759"/>
                      <a:pt x="68826" y="29590"/>
                      <a:pt x="69781" y="29503"/>
                    </a:cubicBezTo>
                    <a:cubicBezTo>
                      <a:pt x="71534" y="29343"/>
                      <a:pt x="73316" y="29212"/>
                      <a:pt x="75059" y="28860"/>
                    </a:cubicBezTo>
                    <a:cubicBezTo>
                      <a:pt x="75836" y="28705"/>
                      <a:pt x="76011" y="28261"/>
                      <a:pt x="75907" y="27616"/>
                    </a:cubicBezTo>
                    <a:cubicBezTo>
                      <a:pt x="75775" y="26780"/>
                      <a:pt x="75521" y="25926"/>
                      <a:pt x="75167" y="25205"/>
                    </a:cubicBezTo>
                    <a:cubicBezTo>
                      <a:pt x="74173" y="23173"/>
                      <a:pt x="73373" y="21045"/>
                      <a:pt x="71914" y="19228"/>
                    </a:cubicBezTo>
                    <a:cubicBezTo>
                      <a:pt x="70831" y="17878"/>
                      <a:pt x="69829" y="16454"/>
                      <a:pt x="68698" y="15134"/>
                    </a:cubicBezTo>
                    <a:cubicBezTo>
                      <a:pt x="67748" y="14026"/>
                      <a:pt x="66628" y="13079"/>
                      <a:pt x="65598" y="12055"/>
                    </a:cubicBezTo>
                    <a:cubicBezTo>
                      <a:pt x="64542" y="11007"/>
                      <a:pt x="63294" y="10098"/>
                      <a:pt x="62022" y="9252"/>
                    </a:cubicBezTo>
                    <a:cubicBezTo>
                      <a:pt x="60116" y="7986"/>
                      <a:pt x="58296" y="6584"/>
                      <a:pt x="56230" y="5579"/>
                    </a:cubicBezTo>
                    <a:cubicBezTo>
                      <a:pt x="54869" y="4916"/>
                      <a:pt x="53531" y="4209"/>
                      <a:pt x="52105" y="3675"/>
                    </a:cubicBezTo>
                    <a:cubicBezTo>
                      <a:pt x="51521" y="3456"/>
                      <a:pt x="50927" y="3295"/>
                      <a:pt x="50341" y="3101"/>
                    </a:cubicBezTo>
                    <a:cubicBezTo>
                      <a:pt x="49757" y="2908"/>
                      <a:pt x="49235" y="2591"/>
                      <a:pt x="48615" y="2441"/>
                    </a:cubicBezTo>
                    <a:cubicBezTo>
                      <a:pt x="47914" y="2272"/>
                      <a:pt x="47147" y="2322"/>
                      <a:pt x="46500" y="1855"/>
                    </a:cubicBezTo>
                    <a:cubicBezTo>
                      <a:pt x="46025" y="1511"/>
                      <a:pt x="45377" y="1580"/>
                      <a:pt x="44821" y="1281"/>
                    </a:cubicBezTo>
                    <a:cubicBezTo>
                      <a:pt x="44670" y="1199"/>
                      <a:pt x="44457" y="1186"/>
                      <a:pt x="44222" y="1186"/>
                    </a:cubicBezTo>
                    <a:cubicBezTo>
                      <a:pt x="44113" y="1186"/>
                      <a:pt x="43999" y="1189"/>
                      <a:pt x="43884" y="1189"/>
                    </a:cubicBezTo>
                    <a:cubicBezTo>
                      <a:pt x="43698" y="1189"/>
                      <a:pt x="43510" y="1182"/>
                      <a:pt x="43334" y="1144"/>
                    </a:cubicBezTo>
                    <a:cubicBezTo>
                      <a:pt x="41733" y="800"/>
                      <a:pt x="40125" y="472"/>
                      <a:pt x="38504" y="262"/>
                    </a:cubicBezTo>
                    <a:cubicBezTo>
                      <a:pt x="37990" y="196"/>
                      <a:pt x="37472" y="154"/>
                      <a:pt x="36946" y="154"/>
                    </a:cubicBezTo>
                    <a:cubicBezTo>
                      <a:pt x="36584" y="154"/>
                      <a:pt x="36218" y="173"/>
                      <a:pt x="35845" y="218"/>
                    </a:cubicBezTo>
                    <a:cubicBezTo>
                      <a:pt x="35506" y="259"/>
                      <a:pt x="35120" y="322"/>
                      <a:pt x="34726" y="322"/>
                    </a:cubicBezTo>
                    <a:cubicBezTo>
                      <a:pt x="34352" y="322"/>
                      <a:pt x="33970" y="265"/>
                      <a:pt x="33613" y="78"/>
                    </a:cubicBezTo>
                    <a:cubicBezTo>
                      <a:pt x="33502" y="20"/>
                      <a:pt x="33365" y="0"/>
                      <a:pt x="332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972;p33">
                <a:extLst>
                  <a:ext uri="{FF2B5EF4-FFF2-40B4-BE49-F238E27FC236}">
                    <a16:creationId xmlns:a16="http://schemas.microsoft.com/office/drawing/2014/main" id="{81AFDEEE-8501-4D96-9304-322AE4455000}"/>
                  </a:ext>
                </a:extLst>
              </p:cNvPr>
              <p:cNvSpPr/>
              <p:nvPr/>
            </p:nvSpPr>
            <p:spPr>
              <a:xfrm>
                <a:off x="1560411" y="1479416"/>
                <a:ext cx="951930" cy="881790"/>
              </a:xfrm>
              <a:custGeom>
                <a:avLst/>
                <a:gdLst/>
                <a:ahLst/>
                <a:cxnLst/>
                <a:rect l="l" t="t" r="r" b="b"/>
                <a:pathLst>
                  <a:path w="72528" h="67184" extrusionOk="0">
                    <a:moveTo>
                      <a:pt x="37153" y="1"/>
                    </a:moveTo>
                    <a:cubicBezTo>
                      <a:pt x="37099" y="1"/>
                      <a:pt x="37046" y="10"/>
                      <a:pt x="36995" y="32"/>
                    </a:cubicBezTo>
                    <a:cubicBezTo>
                      <a:pt x="36646" y="181"/>
                      <a:pt x="36298" y="230"/>
                      <a:pt x="35952" y="230"/>
                    </a:cubicBezTo>
                    <a:cubicBezTo>
                      <a:pt x="35351" y="230"/>
                      <a:pt x="34754" y="83"/>
                      <a:pt x="34165" y="56"/>
                    </a:cubicBezTo>
                    <a:cubicBezTo>
                      <a:pt x="33487" y="24"/>
                      <a:pt x="32807" y="5"/>
                      <a:pt x="32131" y="5"/>
                    </a:cubicBezTo>
                    <a:cubicBezTo>
                      <a:pt x="31687" y="5"/>
                      <a:pt x="31245" y="13"/>
                      <a:pt x="30806" y="31"/>
                    </a:cubicBezTo>
                    <a:cubicBezTo>
                      <a:pt x="29574" y="80"/>
                      <a:pt x="28336" y="314"/>
                      <a:pt x="27104" y="480"/>
                    </a:cubicBezTo>
                    <a:cubicBezTo>
                      <a:pt x="25808" y="654"/>
                      <a:pt x="24477" y="793"/>
                      <a:pt x="23243" y="1118"/>
                    </a:cubicBezTo>
                    <a:cubicBezTo>
                      <a:pt x="22263" y="1376"/>
                      <a:pt x="21238" y="1706"/>
                      <a:pt x="20259" y="2106"/>
                    </a:cubicBezTo>
                    <a:cubicBezTo>
                      <a:pt x="18823" y="2694"/>
                      <a:pt x="17392" y="3290"/>
                      <a:pt x="16070" y="4075"/>
                    </a:cubicBezTo>
                    <a:cubicBezTo>
                      <a:pt x="13878" y="5379"/>
                      <a:pt x="11680" y="6717"/>
                      <a:pt x="9897" y="8574"/>
                    </a:cubicBezTo>
                    <a:cubicBezTo>
                      <a:pt x="9473" y="9014"/>
                      <a:pt x="8984" y="9381"/>
                      <a:pt x="8581" y="9850"/>
                    </a:cubicBezTo>
                    <a:cubicBezTo>
                      <a:pt x="7845" y="10704"/>
                      <a:pt x="7159" y="11592"/>
                      <a:pt x="6464" y="12477"/>
                    </a:cubicBezTo>
                    <a:cubicBezTo>
                      <a:pt x="5677" y="13480"/>
                      <a:pt x="5023" y="14549"/>
                      <a:pt x="4440" y="15660"/>
                    </a:cubicBezTo>
                    <a:cubicBezTo>
                      <a:pt x="3897" y="16690"/>
                      <a:pt x="3479" y="17788"/>
                      <a:pt x="3034" y="18866"/>
                    </a:cubicBezTo>
                    <a:cubicBezTo>
                      <a:pt x="2804" y="19428"/>
                      <a:pt x="2801" y="20233"/>
                      <a:pt x="2398" y="20538"/>
                    </a:cubicBezTo>
                    <a:cubicBezTo>
                      <a:pt x="1718" y="21055"/>
                      <a:pt x="2323" y="21601"/>
                      <a:pt x="2104" y="22078"/>
                    </a:cubicBezTo>
                    <a:cubicBezTo>
                      <a:pt x="1939" y="22438"/>
                      <a:pt x="1603" y="22674"/>
                      <a:pt x="1525" y="23108"/>
                    </a:cubicBezTo>
                    <a:cubicBezTo>
                      <a:pt x="1214" y="24880"/>
                      <a:pt x="601" y="26583"/>
                      <a:pt x="372" y="28380"/>
                    </a:cubicBezTo>
                    <a:cubicBezTo>
                      <a:pt x="279" y="29119"/>
                      <a:pt x="22" y="29827"/>
                      <a:pt x="383" y="30563"/>
                    </a:cubicBezTo>
                    <a:cubicBezTo>
                      <a:pt x="481" y="30762"/>
                      <a:pt x="357" y="31009"/>
                      <a:pt x="220" y="31160"/>
                    </a:cubicBezTo>
                    <a:cubicBezTo>
                      <a:pt x="10" y="31392"/>
                      <a:pt x="5" y="31616"/>
                      <a:pt x="86" y="31885"/>
                    </a:cubicBezTo>
                    <a:cubicBezTo>
                      <a:pt x="262" y="32467"/>
                      <a:pt x="0" y="33075"/>
                      <a:pt x="223" y="33682"/>
                    </a:cubicBezTo>
                    <a:cubicBezTo>
                      <a:pt x="296" y="33882"/>
                      <a:pt x="388" y="34249"/>
                      <a:pt x="322" y="34476"/>
                    </a:cubicBezTo>
                    <a:cubicBezTo>
                      <a:pt x="27" y="35505"/>
                      <a:pt x="242" y="36517"/>
                      <a:pt x="511" y="37469"/>
                    </a:cubicBezTo>
                    <a:cubicBezTo>
                      <a:pt x="646" y="37944"/>
                      <a:pt x="809" y="38412"/>
                      <a:pt x="842" y="38902"/>
                    </a:cubicBezTo>
                    <a:cubicBezTo>
                      <a:pt x="959" y="40716"/>
                      <a:pt x="1365" y="42479"/>
                      <a:pt x="1848" y="44213"/>
                    </a:cubicBezTo>
                    <a:cubicBezTo>
                      <a:pt x="2058" y="44971"/>
                      <a:pt x="2296" y="45747"/>
                      <a:pt x="2623" y="46494"/>
                    </a:cubicBezTo>
                    <a:cubicBezTo>
                      <a:pt x="2861" y="47035"/>
                      <a:pt x="3039" y="47710"/>
                      <a:pt x="3295" y="48256"/>
                    </a:cubicBezTo>
                    <a:cubicBezTo>
                      <a:pt x="4037" y="49841"/>
                      <a:pt x="4863" y="51380"/>
                      <a:pt x="5834" y="52864"/>
                    </a:cubicBezTo>
                    <a:cubicBezTo>
                      <a:pt x="6643" y="54102"/>
                      <a:pt x="7713" y="55043"/>
                      <a:pt x="8668" y="56087"/>
                    </a:cubicBezTo>
                    <a:cubicBezTo>
                      <a:pt x="9684" y="57198"/>
                      <a:pt x="10865" y="58207"/>
                      <a:pt x="11923" y="59284"/>
                    </a:cubicBezTo>
                    <a:cubicBezTo>
                      <a:pt x="13324" y="60709"/>
                      <a:pt x="15009" y="61659"/>
                      <a:pt x="16621" y="62734"/>
                    </a:cubicBezTo>
                    <a:cubicBezTo>
                      <a:pt x="17028" y="63006"/>
                      <a:pt x="17430" y="63367"/>
                      <a:pt x="17937" y="63528"/>
                    </a:cubicBezTo>
                    <a:cubicBezTo>
                      <a:pt x="19749" y="64103"/>
                      <a:pt x="21354" y="65175"/>
                      <a:pt x="23262" y="65570"/>
                    </a:cubicBezTo>
                    <a:cubicBezTo>
                      <a:pt x="24727" y="65873"/>
                      <a:pt x="26119" y="66510"/>
                      <a:pt x="27625" y="66740"/>
                    </a:cubicBezTo>
                    <a:cubicBezTo>
                      <a:pt x="29173" y="66976"/>
                      <a:pt x="30708" y="67137"/>
                      <a:pt x="32284" y="67177"/>
                    </a:cubicBezTo>
                    <a:cubicBezTo>
                      <a:pt x="32454" y="67181"/>
                      <a:pt x="32624" y="67183"/>
                      <a:pt x="32794" y="67183"/>
                    </a:cubicBezTo>
                    <a:cubicBezTo>
                      <a:pt x="34026" y="67183"/>
                      <a:pt x="35250" y="67083"/>
                      <a:pt x="36477" y="67083"/>
                    </a:cubicBezTo>
                    <a:cubicBezTo>
                      <a:pt x="36657" y="67083"/>
                      <a:pt x="36837" y="67085"/>
                      <a:pt x="37018" y="67090"/>
                    </a:cubicBezTo>
                    <a:cubicBezTo>
                      <a:pt x="37065" y="67091"/>
                      <a:pt x="37111" y="67092"/>
                      <a:pt x="37158" y="67092"/>
                    </a:cubicBezTo>
                    <a:cubicBezTo>
                      <a:pt x="38603" y="67092"/>
                      <a:pt x="39892" y="66472"/>
                      <a:pt x="41237" y="66085"/>
                    </a:cubicBezTo>
                    <a:cubicBezTo>
                      <a:pt x="42694" y="65666"/>
                      <a:pt x="44077" y="64960"/>
                      <a:pt x="45526" y="64602"/>
                    </a:cubicBezTo>
                    <a:cubicBezTo>
                      <a:pt x="46408" y="64385"/>
                      <a:pt x="47047" y="63812"/>
                      <a:pt x="47884" y="63552"/>
                    </a:cubicBezTo>
                    <a:cubicBezTo>
                      <a:pt x="48705" y="63297"/>
                      <a:pt x="49687" y="62860"/>
                      <a:pt x="50247" y="62031"/>
                    </a:cubicBezTo>
                    <a:cubicBezTo>
                      <a:pt x="50841" y="61151"/>
                      <a:pt x="52209" y="61180"/>
                      <a:pt x="52554" y="60023"/>
                    </a:cubicBezTo>
                    <a:cubicBezTo>
                      <a:pt x="52576" y="59947"/>
                      <a:pt x="52725" y="59906"/>
                      <a:pt x="52815" y="59850"/>
                    </a:cubicBezTo>
                    <a:cubicBezTo>
                      <a:pt x="53182" y="59623"/>
                      <a:pt x="54142" y="60003"/>
                      <a:pt x="53722" y="58965"/>
                    </a:cubicBezTo>
                    <a:cubicBezTo>
                      <a:pt x="53717" y="58956"/>
                      <a:pt x="53753" y="58921"/>
                      <a:pt x="53777" y="58912"/>
                    </a:cubicBezTo>
                    <a:cubicBezTo>
                      <a:pt x="54525" y="58565"/>
                      <a:pt x="55099" y="58025"/>
                      <a:pt x="55438" y="57279"/>
                    </a:cubicBezTo>
                    <a:cubicBezTo>
                      <a:pt x="55488" y="57169"/>
                      <a:pt x="55559" y="57140"/>
                      <a:pt x="55637" y="57140"/>
                    </a:cubicBezTo>
                    <a:cubicBezTo>
                      <a:pt x="55721" y="57140"/>
                      <a:pt x="55814" y="57172"/>
                      <a:pt x="55899" y="57172"/>
                    </a:cubicBezTo>
                    <a:cubicBezTo>
                      <a:pt x="55988" y="57172"/>
                      <a:pt x="56069" y="57137"/>
                      <a:pt x="56124" y="56996"/>
                    </a:cubicBezTo>
                    <a:cubicBezTo>
                      <a:pt x="56502" y="56012"/>
                      <a:pt x="57334" y="55320"/>
                      <a:pt x="57882" y="54438"/>
                    </a:cubicBezTo>
                    <a:cubicBezTo>
                      <a:pt x="58037" y="54188"/>
                      <a:pt x="58003" y="53908"/>
                      <a:pt x="58207" y="53656"/>
                    </a:cubicBezTo>
                    <a:cubicBezTo>
                      <a:pt x="58974" y="52702"/>
                      <a:pt x="59557" y="51621"/>
                      <a:pt x="60044" y="50501"/>
                    </a:cubicBezTo>
                    <a:cubicBezTo>
                      <a:pt x="60424" y="49625"/>
                      <a:pt x="60550" y="48631"/>
                      <a:pt x="61317" y="47945"/>
                    </a:cubicBezTo>
                    <a:cubicBezTo>
                      <a:pt x="61385" y="47883"/>
                      <a:pt x="61373" y="47740"/>
                      <a:pt x="61424" y="47646"/>
                    </a:cubicBezTo>
                    <a:cubicBezTo>
                      <a:pt x="62020" y="46551"/>
                      <a:pt x="62051" y="45296"/>
                      <a:pt x="62395" y="44128"/>
                    </a:cubicBezTo>
                    <a:cubicBezTo>
                      <a:pt x="62802" y="42735"/>
                      <a:pt x="62983" y="41275"/>
                      <a:pt x="63246" y="39840"/>
                    </a:cubicBezTo>
                    <a:cubicBezTo>
                      <a:pt x="63448" y="38731"/>
                      <a:pt x="63817" y="37608"/>
                      <a:pt x="63761" y="36508"/>
                    </a:cubicBezTo>
                    <a:cubicBezTo>
                      <a:pt x="63698" y="35317"/>
                      <a:pt x="63770" y="34112"/>
                      <a:pt x="63586" y="32919"/>
                    </a:cubicBezTo>
                    <a:cubicBezTo>
                      <a:pt x="63509" y="32409"/>
                      <a:pt x="63252" y="31880"/>
                      <a:pt x="63319" y="31421"/>
                    </a:cubicBezTo>
                    <a:cubicBezTo>
                      <a:pt x="63443" y="30550"/>
                      <a:pt x="62648" y="29779"/>
                      <a:pt x="63137" y="28914"/>
                    </a:cubicBezTo>
                    <a:cubicBezTo>
                      <a:pt x="62578" y="28470"/>
                      <a:pt x="62877" y="27753"/>
                      <a:pt x="62623" y="27266"/>
                    </a:cubicBezTo>
                    <a:cubicBezTo>
                      <a:pt x="62412" y="26857"/>
                      <a:pt x="62654" y="26773"/>
                      <a:pt x="62793" y="26590"/>
                    </a:cubicBezTo>
                    <a:cubicBezTo>
                      <a:pt x="62973" y="26352"/>
                      <a:pt x="63321" y="26222"/>
                      <a:pt x="63549" y="26222"/>
                    </a:cubicBezTo>
                    <a:cubicBezTo>
                      <a:pt x="63582" y="26222"/>
                      <a:pt x="63613" y="26224"/>
                      <a:pt x="63641" y="26230"/>
                    </a:cubicBezTo>
                    <a:cubicBezTo>
                      <a:pt x="63772" y="26257"/>
                      <a:pt x="63902" y="26269"/>
                      <a:pt x="64031" y="26269"/>
                    </a:cubicBezTo>
                    <a:cubicBezTo>
                      <a:pt x="64648" y="26269"/>
                      <a:pt x="65234" y="26010"/>
                      <a:pt x="65857" y="26010"/>
                    </a:cubicBezTo>
                    <a:cubicBezTo>
                      <a:pt x="65968" y="26010"/>
                      <a:pt x="66080" y="26018"/>
                      <a:pt x="66194" y="26037"/>
                    </a:cubicBezTo>
                    <a:cubicBezTo>
                      <a:pt x="66365" y="26067"/>
                      <a:pt x="66569" y="26087"/>
                      <a:pt x="66774" y="26087"/>
                    </a:cubicBezTo>
                    <a:cubicBezTo>
                      <a:pt x="67005" y="26087"/>
                      <a:pt x="67236" y="26061"/>
                      <a:pt x="67426" y="25992"/>
                    </a:cubicBezTo>
                    <a:cubicBezTo>
                      <a:pt x="67810" y="25853"/>
                      <a:pt x="68197" y="25829"/>
                      <a:pt x="68558" y="25829"/>
                    </a:cubicBezTo>
                    <a:cubicBezTo>
                      <a:pt x="68755" y="25829"/>
                      <a:pt x="68945" y="25836"/>
                      <a:pt x="69123" y="25836"/>
                    </a:cubicBezTo>
                    <a:cubicBezTo>
                      <a:pt x="69325" y="25836"/>
                      <a:pt x="69512" y="25827"/>
                      <a:pt x="69677" y="25787"/>
                    </a:cubicBezTo>
                    <a:cubicBezTo>
                      <a:pt x="69714" y="25788"/>
                      <a:pt x="69751" y="25788"/>
                      <a:pt x="69787" y="25788"/>
                    </a:cubicBezTo>
                    <a:cubicBezTo>
                      <a:pt x="70695" y="25788"/>
                      <a:pt x="71381" y="25478"/>
                      <a:pt x="72094" y="25478"/>
                    </a:cubicBezTo>
                    <a:cubicBezTo>
                      <a:pt x="72165" y="25478"/>
                      <a:pt x="72237" y="25481"/>
                      <a:pt x="72309" y="25488"/>
                    </a:cubicBezTo>
                    <a:cubicBezTo>
                      <a:pt x="72320" y="25489"/>
                      <a:pt x="72330" y="25490"/>
                      <a:pt x="72340" y="25490"/>
                    </a:cubicBezTo>
                    <a:cubicBezTo>
                      <a:pt x="72527" y="25490"/>
                      <a:pt x="72503" y="25311"/>
                      <a:pt x="72446" y="25143"/>
                    </a:cubicBezTo>
                    <a:cubicBezTo>
                      <a:pt x="71616" y="22764"/>
                      <a:pt x="70632" y="20476"/>
                      <a:pt x="69113" y="18427"/>
                    </a:cubicBezTo>
                    <a:cubicBezTo>
                      <a:pt x="68235" y="17239"/>
                      <a:pt x="67387" y="15996"/>
                      <a:pt x="66348" y="14980"/>
                    </a:cubicBezTo>
                    <a:cubicBezTo>
                      <a:pt x="64966" y="13631"/>
                      <a:pt x="63729" y="12076"/>
                      <a:pt x="62129" y="11013"/>
                    </a:cubicBezTo>
                    <a:cubicBezTo>
                      <a:pt x="60554" y="9968"/>
                      <a:pt x="59221" y="8635"/>
                      <a:pt x="57608" y="7636"/>
                    </a:cubicBezTo>
                    <a:cubicBezTo>
                      <a:pt x="56297" y="6824"/>
                      <a:pt x="54999" y="5984"/>
                      <a:pt x="53679" y="5180"/>
                    </a:cubicBezTo>
                    <a:cubicBezTo>
                      <a:pt x="53120" y="4839"/>
                      <a:pt x="52478" y="4777"/>
                      <a:pt x="51955" y="4458"/>
                    </a:cubicBezTo>
                    <a:cubicBezTo>
                      <a:pt x="51505" y="4184"/>
                      <a:pt x="51060" y="4002"/>
                      <a:pt x="50561" y="3867"/>
                    </a:cubicBezTo>
                    <a:cubicBezTo>
                      <a:pt x="50124" y="3750"/>
                      <a:pt x="49811" y="3395"/>
                      <a:pt x="49334" y="3229"/>
                    </a:cubicBezTo>
                    <a:cubicBezTo>
                      <a:pt x="48470" y="2932"/>
                      <a:pt x="47467" y="2941"/>
                      <a:pt x="46728" y="2313"/>
                    </a:cubicBezTo>
                    <a:cubicBezTo>
                      <a:pt x="46336" y="1980"/>
                      <a:pt x="45861" y="1858"/>
                      <a:pt x="45406" y="1858"/>
                    </a:cubicBezTo>
                    <a:cubicBezTo>
                      <a:pt x="45290" y="1858"/>
                      <a:pt x="45176" y="1866"/>
                      <a:pt x="45065" y="1880"/>
                    </a:cubicBezTo>
                    <a:cubicBezTo>
                      <a:pt x="45030" y="1885"/>
                      <a:pt x="44996" y="1887"/>
                      <a:pt x="44964" y="1887"/>
                    </a:cubicBezTo>
                    <a:cubicBezTo>
                      <a:pt x="44459" y="1887"/>
                      <a:pt x="44220" y="1379"/>
                      <a:pt x="43700" y="1379"/>
                    </a:cubicBezTo>
                    <a:cubicBezTo>
                      <a:pt x="43664" y="1379"/>
                      <a:pt x="43626" y="1382"/>
                      <a:pt x="43587" y="1387"/>
                    </a:cubicBezTo>
                    <a:cubicBezTo>
                      <a:pt x="43534" y="1394"/>
                      <a:pt x="43480" y="1398"/>
                      <a:pt x="43427" y="1398"/>
                    </a:cubicBezTo>
                    <a:cubicBezTo>
                      <a:pt x="42771" y="1398"/>
                      <a:pt x="42151" y="892"/>
                      <a:pt x="41487" y="794"/>
                    </a:cubicBezTo>
                    <a:cubicBezTo>
                      <a:pt x="40325" y="620"/>
                      <a:pt x="39154" y="533"/>
                      <a:pt x="37996" y="287"/>
                    </a:cubicBezTo>
                    <a:cubicBezTo>
                      <a:pt x="37710" y="227"/>
                      <a:pt x="37417" y="1"/>
                      <a:pt x="371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0" name="Google Shape;973;p33">
              <a:extLst>
                <a:ext uri="{FF2B5EF4-FFF2-40B4-BE49-F238E27FC236}">
                  <a16:creationId xmlns:a16="http://schemas.microsoft.com/office/drawing/2014/main" id="{616B9FE0-156A-FFE7-D129-69AE3331C10F}"/>
                </a:ext>
              </a:extLst>
            </p:cNvPr>
            <p:cNvGrpSpPr/>
            <p:nvPr/>
          </p:nvGrpSpPr>
          <p:grpSpPr>
            <a:xfrm>
              <a:off x="1805799" y="1632227"/>
              <a:ext cx="600706" cy="627654"/>
              <a:chOff x="1715737" y="1632227"/>
              <a:chExt cx="600706" cy="627654"/>
            </a:xfrm>
          </p:grpSpPr>
          <p:sp>
            <p:nvSpPr>
              <p:cNvPr id="71" name="Google Shape;974;p33">
                <a:extLst>
                  <a:ext uri="{FF2B5EF4-FFF2-40B4-BE49-F238E27FC236}">
                    <a16:creationId xmlns:a16="http://schemas.microsoft.com/office/drawing/2014/main" id="{11695728-32F0-D92D-DDE9-C25ED6D83D08}"/>
                  </a:ext>
                </a:extLst>
              </p:cNvPr>
              <p:cNvSpPr/>
              <p:nvPr/>
            </p:nvSpPr>
            <p:spPr>
              <a:xfrm>
                <a:off x="1715737" y="1678141"/>
                <a:ext cx="486833" cy="581739"/>
              </a:xfrm>
              <a:custGeom>
                <a:avLst/>
                <a:gdLst/>
                <a:ahLst/>
                <a:cxnLst/>
                <a:rect l="l" t="t" r="r" b="b"/>
                <a:pathLst>
                  <a:path w="37092" h="44323" extrusionOk="0">
                    <a:moveTo>
                      <a:pt x="29003" y="1596"/>
                    </a:moveTo>
                    <a:cubicBezTo>
                      <a:pt x="29333" y="1596"/>
                      <a:pt x="29415" y="1777"/>
                      <a:pt x="29484" y="1995"/>
                    </a:cubicBezTo>
                    <a:cubicBezTo>
                      <a:pt x="29728" y="2789"/>
                      <a:pt x="29962" y="3589"/>
                      <a:pt x="30242" y="4372"/>
                    </a:cubicBezTo>
                    <a:cubicBezTo>
                      <a:pt x="30615" y="5415"/>
                      <a:pt x="30950" y="6486"/>
                      <a:pt x="31449" y="7469"/>
                    </a:cubicBezTo>
                    <a:cubicBezTo>
                      <a:pt x="31780" y="8124"/>
                      <a:pt x="31922" y="8828"/>
                      <a:pt x="32221" y="9491"/>
                    </a:cubicBezTo>
                    <a:cubicBezTo>
                      <a:pt x="32777" y="10722"/>
                      <a:pt x="33079" y="12064"/>
                      <a:pt x="33551" y="13335"/>
                    </a:cubicBezTo>
                    <a:cubicBezTo>
                      <a:pt x="34034" y="14646"/>
                      <a:pt x="34574" y="15939"/>
                      <a:pt x="35137" y="17218"/>
                    </a:cubicBezTo>
                    <a:cubicBezTo>
                      <a:pt x="35249" y="17471"/>
                      <a:pt x="35214" y="17560"/>
                      <a:pt x="35014" y="17632"/>
                    </a:cubicBezTo>
                    <a:cubicBezTo>
                      <a:pt x="34198" y="17930"/>
                      <a:pt x="33443" y="18367"/>
                      <a:pt x="32617" y="18658"/>
                    </a:cubicBezTo>
                    <a:cubicBezTo>
                      <a:pt x="31780" y="18955"/>
                      <a:pt x="31066" y="19539"/>
                      <a:pt x="30186" y="19786"/>
                    </a:cubicBezTo>
                    <a:cubicBezTo>
                      <a:pt x="29986" y="19842"/>
                      <a:pt x="29826" y="19874"/>
                      <a:pt x="29701" y="19874"/>
                    </a:cubicBezTo>
                    <a:cubicBezTo>
                      <a:pt x="29397" y="19874"/>
                      <a:pt x="29302" y="19683"/>
                      <a:pt x="29360" y="19181"/>
                    </a:cubicBezTo>
                    <a:cubicBezTo>
                      <a:pt x="29439" y="18507"/>
                      <a:pt x="29257" y="17996"/>
                      <a:pt x="28759" y="17541"/>
                    </a:cubicBezTo>
                    <a:cubicBezTo>
                      <a:pt x="28148" y="16983"/>
                      <a:pt x="28475" y="16079"/>
                      <a:pt x="28047" y="15446"/>
                    </a:cubicBezTo>
                    <a:cubicBezTo>
                      <a:pt x="27243" y="14257"/>
                      <a:pt x="27235" y="12756"/>
                      <a:pt x="26465" y="11535"/>
                    </a:cubicBezTo>
                    <a:cubicBezTo>
                      <a:pt x="26020" y="10830"/>
                      <a:pt x="26115" y="9852"/>
                      <a:pt x="25595" y="9152"/>
                    </a:cubicBezTo>
                    <a:cubicBezTo>
                      <a:pt x="25001" y="8349"/>
                      <a:pt x="25052" y="7282"/>
                      <a:pt x="24427" y="6481"/>
                    </a:cubicBezTo>
                    <a:cubicBezTo>
                      <a:pt x="24316" y="6338"/>
                      <a:pt x="24169" y="5870"/>
                      <a:pt x="24239" y="5614"/>
                    </a:cubicBezTo>
                    <a:cubicBezTo>
                      <a:pt x="24358" y="5173"/>
                      <a:pt x="23987" y="4950"/>
                      <a:pt x="23956" y="4628"/>
                    </a:cubicBezTo>
                    <a:cubicBezTo>
                      <a:pt x="23928" y="4323"/>
                      <a:pt x="23290" y="4451"/>
                      <a:pt x="23601" y="4216"/>
                    </a:cubicBezTo>
                    <a:cubicBezTo>
                      <a:pt x="23931" y="3967"/>
                      <a:pt x="24086" y="3466"/>
                      <a:pt x="24539" y="3433"/>
                    </a:cubicBezTo>
                    <a:cubicBezTo>
                      <a:pt x="25164" y="3387"/>
                      <a:pt x="25674" y="3124"/>
                      <a:pt x="26183" y="2796"/>
                    </a:cubicBezTo>
                    <a:cubicBezTo>
                      <a:pt x="26567" y="2547"/>
                      <a:pt x="26978" y="2231"/>
                      <a:pt x="27404" y="2184"/>
                    </a:cubicBezTo>
                    <a:cubicBezTo>
                      <a:pt x="28008" y="2116"/>
                      <a:pt x="28417" y="1635"/>
                      <a:pt x="28860" y="1606"/>
                    </a:cubicBezTo>
                    <a:cubicBezTo>
                      <a:pt x="28912" y="1599"/>
                      <a:pt x="28960" y="1596"/>
                      <a:pt x="29003" y="1596"/>
                    </a:cubicBezTo>
                    <a:close/>
                    <a:moveTo>
                      <a:pt x="23267" y="6575"/>
                    </a:moveTo>
                    <a:cubicBezTo>
                      <a:pt x="23394" y="6575"/>
                      <a:pt x="23444" y="6691"/>
                      <a:pt x="23512" y="6945"/>
                    </a:cubicBezTo>
                    <a:cubicBezTo>
                      <a:pt x="24026" y="8824"/>
                      <a:pt x="24640" y="10666"/>
                      <a:pt x="25422" y="12459"/>
                    </a:cubicBezTo>
                    <a:cubicBezTo>
                      <a:pt x="26004" y="13791"/>
                      <a:pt x="26424" y="15192"/>
                      <a:pt x="26933" y="16557"/>
                    </a:cubicBezTo>
                    <a:cubicBezTo>
                      <a:pt x="27022" y="16798"/>
                      <a:pt x="27053" y="16891"/>
                      <a:pt x="26756" y="17016"/>
                    </a:cubicBezTo>
                    <a:cubicBezTo>
                      <a:pt x="25928" y="17364"/>
                      <a:pt x="25097" y="17683"/>
                      <a:pt x="24242" y="17958"/>
                    </a:cubicBezTo>
                    <a:cubicBezTo>
                      <a:pt x="23176" y="18302"/>
                      <a:pt x="22149" y="18770"/>
                      <a:pt x="21082" y="19106"/>
                    </a:cubicBezTo>
                    <a:cubicBezTo>
                      <a:pt x="20322" y="19346"/>
                      <a:pt x="19659" y="19822"/>
                      <a:pt x="18850" y="19942"/>
                    </a:cubicBezTo>
                    <a:cubicBezTo>
                      <a:pt x="18586" y="19981"/>
                      <a:pt x="18349" y="20219"/>
                      <a:pt x="18103" y="20373"/>
                    </a:cubicBezTo>
                    <a:cubicBezTo>
                      <a:pt x="17881" y="20512"/>
                      <a:pt x="17703" y="20582"/>
                      <a:pt x="17561" y="20582"/>
                    </a:cubicBezTo>
                    <a:cubicBezTo>
                      <a:pt x="17306" y="20582"/>
                      <a:pt x="17166" y="20355"/>
                      <a:pt x="17095" y="19893"/>
                    </a:cubicBezTo>
                    <a:cubicBezTo>
                      <a:pt x="17016" y="19371"/>
                      <a:pt x="16887" y="18870"/>
                      <a:pt x="16476" y="18450"/>
                    </a:cubicBezTo>
                    <a:cubicBezTo>
                      <a:pt x="16219" y="18187"/>
                      <a:pt x="16163" y="17703"/>
                      <a:pt x="15986" y="17414"/>
                    </a:cubicBezTo>
                    <a:cubicBezTo>
                      <a:pt x="15299" y="16298"/>
                      <a:pt x="15148" y="14981"/>
                      <a:pt x="14533" y="13878"/>
                    </a:cubicBezTo>
                    <a:cubicBezTo>
                      <a:pt x="14309" y="13475"/>
                      <a:pt x="14102" y="13102"/>
                      <a:pt x="14105" y="12688"/>
                    </a:cubicBezTo>
                    <a:cubicBezTo>
                      <a:pt x="14107" y="12223"/>
                      <a:pt x="13841" y="11908"/>
                      <a:pt x="13651" y="11532"/>
                    </a:cubicBezTo>
                    <a:lnTo>
                      <a:pt x="13653" y="11532"/>
                    </a:lnTo>
                    <a:cubicBezTo>
                      <a:pt x="14208" y="11243"/>
                      <a:pt x="14826" y="11103"/>
                      <a:pt x="15127" y="10504"/>
                    </a:cubicBezTo>
                    <a:cubicBezTo>
                      <a:pt x="15205" y="10351"/>
                      <a:pt x="15395" y="10358"/>
                      <a:pt x="15551" y="10320"/>
                    </a:cubicBezTo>
                    <a:cubicBezTo>
                      <a:pt x="16151" y="10180"/>
                      <a:pt x="16705" y="9976"/>
                      <a:pt x="17098" y="9443"/>
                    </a:cubicBezTo>
                    <a:cubicBezTo>
                      <a:pt x="17402" y="9032"/>
                      <a:pt x="17946" y="9247"/>
                      <a:pt x="18379" y="9003"/>
                    </a:cubicBezTo>
                    <a:cubicBezTo>
                      <a:pt x="19861" y="8163"/>
                      <a:pt x="21432" y="7481"/>
                      <a:pt x="22946" y="6691"/>
                    </a:cubicBezTo>
                    <a:cubicBezTo>
                      <a:pt x="23093" y="6615"/>
                      <a:pt x="23193" y="6575"/>
                      <a:pt x="23267" y="6575"/>
                    </a:cubicBezTo>
                    <a:close/>
                    <a:moveTo>
                      <a:pt x="12985" y="13686"/>
                    </a:moveTo>
                    <a:cubicBezTo>
                      <a:pt x="13082" y="13686"/>
                      <a:pt x="13212" y="13864"/>
                      <a:pt x="13234" y="13953"/>
                    </a:cubicBezTo>
                    <a:cubicBezTo>
                      <a:pt x="13617" y="15500"/>
                      <a:pt x="14468" y="16863"/>
                      <a:pt x="14973" y="18361"/>
                    </a:cubicBezTo>
                    <a:cubicBezTo>
                      <a:pt x="15129" y="18822"/>
                      <a:pt x="15188" y="19330"/>
                      <a:pt x="15661" y="19581"/>
                    </a:cubicBezTo>
                    <a:cubicBezTo>
                      <a:pt x="15523" y="19776"/>
                      <a:pt x="15608" y="20023"/>
                      <a:pt x="15521" y="20023"/>
                    </a:cubicBezTo>
                    <a:cubicBezTo>
                      <a:pt x="15515" y="20023"/>
                      <a:pt x="15508" y="20022"/>
                      <a:pt x="15501" y="20019"/>
                    </a:cubicBezTo>
                    <a:cubicBezTo>
                      <a:pt x="15455" y="20006"/>
                      <a:pt x="15412" y="19999"/>
                      <a:pt x="15370" y="19999"/>
                    </a:cubicBezTo>
                    <a:cubicBezTo>
                      <a:pt x="15023" y="19999"/>
                      <a:pt x="14782" y="20424"/>
                      <a:pt x="14447" y="20424"/>
                    </a:cubicBezTo>
                    <a:cubicBezTo>
                      <a:pt x="14359" y="20424"/>
                      <a:pt x="14265" y="20396"/>
                      <a:pt x="14161" y="20323"/>
                    </a:cubicBezTo>
                    <a:cubicBezTo>
                      <a:pt x="14114" y="20290"/>
                      <a:pt x="14008" y="20266"/>
                      <a:pt x="13968" y="20266"/>
                    </a:cubicBezTo>
                    <a:cubicBezTo>
                      <a:pt x="13958" y="20266"/>
                      <a:pt x="13952" y="20267"/>
                      <a:pt x="13951" y="20270"/>
                    </a:cubicBezTo>
                    <a:cubicBezTo>
                      <a:pt x="13608" y="20987"/>
                      <a:pt x="12735" y="20503"/>
                      <a:pt x="12302" y="21001"/>
                    </a:cubicBezTo>
                    <a:cubicBezTo>
                      <a:pt x="12191" y="21129"/>
                      <a:pt x="12055" y="21159"/>
                      <a:pt x="11916" y="21159"/>
                    </a:cubicBezTo>
                    <a:cubicBezTo>
                      <a:pt x="11819" y="21159"/>
                      <a:pt x="11720" y="21144"/>
                      <a:pt x="11629" y="21138"/>
                    </a:cubicBezTo>
                    <a:cubicBezTo>
                      <a:pt x="11578" y="21134"/>
                      <a:pt x="11529" y="21133"/>
                      <a:pt x="11482" y="21133"/>
                    </a:cubicBezTo>
                    <a:cubicBezTo>
                      <a:pt x="11141" y="21133"/>
                      <a:pt x="10885" y="21233"/>
                      <a:pt x="10723" y="21608"/>
                    </a:cubicBezTo>
                    <a:cubicBezTo>
                      <a:pt x="10645" y="21792"/>
                      <a:pt x="9333" y="22131"/>
                      <a:pt x="8897" y="22131"/>
                    </a:cubicBezTo>
                    <a:cubicBezTo>
                      <a:pt x="8839" y="22131"/>
                      <a:pt x="8796" y="22125"/>
                      <a:pt x="8774" y="22112"/>
                    </a:cubicBezTo>
                    <a:cubicBezTo>
                      <a:pt x="8693" y="22063"/>
                      <a:pt x="8634" y="21956"/>
                      <a:pt x="8598" y="21863"/>
                    </a:cubicBezTo>
                    <a:cubicBezTo>
                      <a:pt x="8113" y="20593"/>
                      <a:pt x="7659" y="19313"/>
                      <a:pt x="7141" y="18058"/>
                    </a:cubicBezTo>
                    <a:cubicBezTo>
                      <a:pt x="6982" y="17669"/>
                      <a:pt x="7150" y="17599"/>
                      <a:pt x="7373" y="17324"/>
                    </a:cubicBezTo>
                    <a:cubicBezTo>
                      <a:pt x="7836" y="16748"/>
                      <a:pt x="8494" y="16585"/>
                      <a:pt x="9020" y="16205"/>
                    </a:cubicBezTo>
                    <a:cubicBezTo>
                      <a:pt x="9728" y="15695"/>
                      <a:pt x="10554" y="15363"/>
                      <a:pt x="11196" y="14741"/>
                    </a:cubicBezTo>
                    <a:cubicBezTo>
                      <a:pt x="11669" y="14282"/>
                      <a:pt x="12500" y="14369"/>
                      <a:pt x="12918" y="13727"/>
                    </a:cubicBezTo>
                    <a:cubicBezTo>
                      <a:pt x="12937" y="13698"/>
                      <a:pt x="12960" y="13686"/>
                      <a:pt x="12985" y="13686"/>
                    </a:cubicBezTo>
                    <a:close/>
                    <a:moveTo>
                      <a:pt x="20544" y="20421"/>
                    </a:moveTo>
                    <a:cubicBezTo>
                      <a:pt x="20638" y="20421"/>
                      <a:pt x="20712" y="20492"/>
                      <a:pt x="20720" y="20695"/>
                    </a:cubicBezTo>
                    <a:cubicBezTo>
                      <a:pt x="20748" y="21469"/>
                      <a:pt x="20902" y="22233"/>
                      <a:pt x="20673" y="23030"/>
                    </a:cubicBezTo>
                    <a:cubicBezTo>
                      <a:pt x="20511" y="23594"/>
                      <a:pt x="20606" y="24235"/>
                      <a:pt x="20609" y="24840"/>
                    </a:cubicBezTo>
                    <a:cubicBezTo>
                      <a:pt x="20612" y="25260"/>
                      <a:pt x="20510" y="25397"/>
                      <a:pt x="20029" y="25545"/>
                    </a:cubicBezTo>
                    <a:cubicBezTo>
                      <a:pt x="19433" y="25727"/>
                      <a:pt x="18803" y="25629"/>
                      <a:pt x="18198" y="26001"/>
                    </a:cubicBezTo>
                    <a:cubicBezTo>
                      <a:pt x="18034" y="26101"/>
                      <a:pt x="17890" y="26147"/>
                      <a:pt x="17762" y="26147"/>
                    </a:cubicBezTo>
                    <a:cubicBezTo>
                      <a:pt x="16759" y="26147"/>
                      <a:pt x="16795" y="23358"/>
                      <a:pt x="16853" y="22575"/>
                    </a:cubicBezTo>
                    <a:lnTo>
                      <a:pt x="16853" y="22575"/>
                    </a:lnTo>
                    <a:lnTo>
                      <a:pt x="16853" y="22578"/>
                    </a:lnTo>
                    <a:cubicBezTo>
                      <a:pt x="16857" y="22518"/>
                      <a:pt x="16862" y="22471"/>
                      <a:pt x="16867" y="22434"/>
                    </a:cubicBezTo>
                    <a:cubicBezTo>
                      <a:pt x="16871" y="22385"/>
                      <a:pt x="16879" y="22334"/>
                      <a:pt x="16907" y="22292"/>
                    </a:cubicBezTo>
                    <a:cubicBezTo>
                      <a:pt x="16938" y="22245"/>
                      <a:pt x="16993" y="22217"/>
                      <a:pt x="17044" y="22193"/>
                    </a:cubicBezTo>
                    <a:cubicBezTo>
                      <a:pt x="17644" y="21905"/>
                      <a:pt x="18260" y="21637"/>
                      <a:pt x="18850" y="21326"/>
                    </a:cubicBezTo>
                    <a:cubicBezTo>
                      <a:pt x="19057" y="21216"/>
                      <a:pt x="20224" y="20810"/>
                      <a:pt x="20224" y="20589"/>
                    </a:cubicBezTo>
                    <a:cubicBezTo>
                      <a:pt x="20316" y="20503"/>
                      <a:pt x="20442" y="20421"/>
                      <a:pt x="20544" y="20421"/>
                    </a:cubicBezTo>
                    <a:close/>
                    <a:moveTo>
                      <a:pt x="4808" y="16851"/>
                    </a:moveTo>
                    <a:cubicBezTo>
                      <a:pt x="4860" y="16851"/>
                      <a:pt x="4914" y="16877"/>
                      <a:pt x="4910" y="16877"/>
                    </a:cubicBezTo>
                    <a:cubicBezTo>
                      <a:pt x="4910" y="16877"/>
                      <a:pt x="4910" y="16877"/>
                      <a:pt x="4910" y="16877"/>
                    </a:cubicBezTo>
                    <a:lnTo>
                      <a:pt x="4910" y="16879"/>
                    </a:lnTo>
                    <a:cubicBezTo>
                      <a:pt x="5675" y="16893"/>
                      <a:pt x="5777" y="17515"/>
                      <a:pt x="5924" y="17916"/>
                    </a:cubicBezTo>
                    <a:cubicBezTo>
                      <a:pt x="6520" y="19539"/>
                      <a:pt x="7116" y="21158"/>
                      <a:pt x="7762" y="22762"/>
                    </a:cubicBezTo>
                    <a:cubicBezTo>
                      <a:pt x="7944" y="23213"/>
                      <a:pt x="8026" y="23689"/>
                      <a:pt x="8311" y="24126"/>
                    </a:cubicBezTo>
                    <a:cubicBezTo>
                      <a:pt x="8546" y="24486"/>
                      <a:pt x="8340" y="24934"/>
                      <a:pt x="8239" y="25364"/>
                    </a:cubicBezTo>
                    <a:cubicBezTo>
                      <a:pt x="8104" y="25939"/>
                      <a:pt x="7597" y="25809"/>
                      <a:pt x="7402" y="26007"/>
                    </a:cubicBezTo>
                    <a:cubicBezTo>
                      <a:pt x="6903" y="26513"/>
                      <a:pt x="6237" y="26226"/>
                      <a:pt x="5778" y="26583"/>
                    </a:cubicBezTo>
                    <a:cubicBezTo>
                      <a:pt x="5612" y="26711"/>
                      <a:pt x="5461" y="26763"/>
                      <a:pt x="5329" y="26763"/>
                    </a:cubicBezTo>
                    <a:cubicBezTo>
                      <a:pt x="5009" y="26763"/>
                      <a:pt x="4803" y="26457"/>
                      <a:pt x="4775" y="26203"/>
                    </a:cubicBezTo>
                    <a:cubicBezTo>
                      <a:pt x="4706" y="25609"/>
                      <a:pt x="4350" y="25198"/>
                      <a:pt x="4162" y="24694"/>
                    </a:cubicBezTo>
                    <a:cubicBezTo>
                      <a:pt x="3723" y="23521"/>
                      <a:pt x="3043" y="22468"/>
                      <a:pt x="2630" y="21269"/>
                    </a:cubicBezTo>
                    <a:cubicBezTo>
                      <a:pt x="2353" y="20463"/>
                      <a:pt x="1900" y="19673"/>
                      <a:pt x="1594" y="18843"/>
                    </a:cubicBezTo>
                    <a:cubicBezTo>
                      <a:pt x="1505" y="18601"/>
                      <a:pt x="1387" y="18374"/>
                      <a:pt x="1762" y="18212"/>
                    </a:cubicBezTo>
                    <a:cubicBezTo>
                      <a:pt x="2770" y="17779"/>
                      <a:pt x="3760" y="17306"/>
                      <a:pt x="4761" y="16860"/>
                    </a:cubicBezTo>
                    <a:cubicBezTo>
                      <a:pt x="4775" y="16853"/>
                      <a:pt x="4791" y="16851"/>
                      <a:pt x="4808" y="16851"/>
                    </a:cubicBezTo>
                    <a:close/>
                    <a:moveTo>
                      <a:pt x="29413" y="0"/>
                    </a:moveTo>
                    <a:cubicBezTo>
                      <a:pt x="29357" y="0"/>
                      <a:pt x="29296" y="9"/>
                      <a:pt x="29231" y="28"/>
                    </a:cubicBezTo>
                    <a:cubicBezTo>
                      <a:pt x="28448" y="258"/>
                      <a:pt x="27723" y="675"/>
                      <a:pt x="26963" y="983"/>
                    </a:cubicBezTo>
                    <a:cubicBezTo>
                      <a:pt x="26021" y="1365"/>
                      <a:pt x="25194" y="1996"/>
                      <a:pt x="24201" y="2253"/>
                    </a:cubicBezTo>
                    <a:cubicBezTo>
                      <a:pt x="23011" y="2562"/>
                      <a:pt x="22237" y="3765"/>
                      <a:pt x="22708" y="4785"/>
                    </a:cubicBezTo>
                    <a:cubicBezTo>
                      <a:pt x="22985" y="5387"/>
                      <a:pt x="22638" y="5594"/>
                      <a:pt x="22280" y="5737"/>
                    </a:cubicBezTo>
                    <a:cubicBezTo>
                      <a:pt x="21488" y="6052"/>
                      <a:pt x="20734" y="6440"/>
                      <a:pt x="19961" y="6786"/>
                    </a:cubicBezTo>
                    <a:cubicBezTo>
                      <a:pt x="18679" y="7360"/>
                      <a:pt x="17517" y="8159"/>
                      <a:pt x="16199" y="8657"/>
                    </a:cubicBezTo>
                    <a:cubicBezTo>
                      <a:pt x="15412" y="8954"/>
                      <a:pt x="14742" y="9489"/>
                      <a:pt x="14010" y="9900"/>
                    </a:cubicBezTo>
                    <a:cubicBezTo>
                      <a:pt x="13066" y="10432"/>
                      <a:pt x="12116" y="11090"/>
                      <a:pt x="12570" y="12475"/>
                    </a:cubicBezTo>
                    <a:cubicBezTo>
                      <a:pt x="12624" y="12641"/>
                      <a:pt x="12413" y="12780"/>
                      <a:pt x="12284" y="12798"/>
                    </a:cubicBezTo>
                    <a:cubicBezTo>
                      <a:pt x="11542" y="12912"/>
                      <a:pt x="11077" y="13537"/>
                      <a:pt x="10392" y="13772"/>
                    </a:cubicBezTo>
                    <a:cubicBezTo>
                      <a:pt x="9541" y="14065"/>
                      <a:pt x="9102" y="14956"/>
                      <a:pt x="8255" y="15326"/>
                    </a:cubicBezTo>
                    <a:cubicBezTo>
                      <a:pt x="7931" y="15468"/>
                      <a:pt x="7508" y="15553"/>
                      <a:pt x="7259" y="15864"/>
                    </a:cubicBezTo>
                    <a:cubicBezTo>
                      <a:pt x="7091" y="16077"/>
                      <a:pt x="6933" y="16163"/>
                      <a:pt x="6785" y="16163"/>
                    </a:cubicBezTo>
                    <a:cubicBezTo>
                      <a:pt x="6576" y="16163"/>
                      <a:pt x="6385" y="15992"/>
                      <a:pt x="6212" y="15771"/>
                    </a:cubicBezTo>
                    <a:cubicBezTo>
                      <a:pt x="5979" y="15474"/>
                      <a:pt x="5766" y="15092"/>
                      <a:pt x="5402" y="15092"/>
                    </a:cubicBezTo>
                    <a:cubicBezTo>
                      <a:pt x="5331" y="15092"/>
                      <a:pt x="5255" y="15106"/>
                      <a:pt x="5171" y="15138"/>
                    </a:cubicBezTo>
                    <a:cubicBezTo>
                      <a:pt x="4524" y="15385"/>
                      <a:pt x="4134" y="15930"/>
                      <a:pt x="3491" y="16067"/>
                    </a:cubicBezTo>
                    <a:cubicBezTo>
                      <a:pt x="2707" y="16233"/>
                      <a:pt x="2051" y="16715"/>
                      <a:pt x="1271" y="16918"/>
                    </a:cubicBezTo>
                    <a:cubicBezTo>
                      <a:pt x="604" y="17089"/>
                      <a:pt x="1" y="17851"/>
                      <a:pt x="263" y="18482"/>
                    </a:cubicBezTo>
                    <a:cubicBezTo>
                      <a:pt x="536" y="19137"/>
                      <a:pt x="817" y="19785"/>
                      <a:pt x="1021" y="20467"/>
                    </a:cubicBezTo>
                    <a:cubicBezTo>
                      <a:pt x="1446" y="21886"/>
                      <a:pt x="2276" y="23129"/>
                      <a:pt x="2821" y="24501"/>
                    </a:cubicBezTo>
                    <a:cubicBezTo>
                      <a:pt x="3255" y="25596"/>
                      <a:pt x="3896" y="26606"/>
                      <a:pt x="4383" y="27682"/>
                    </a:cubicBezTo>
                    <a:cubicBezTo>
                      <a:pt x="4546" y="28041"/>
                      <a:pt x="4765" y="28213"/>
                      <a:pt x="5033" y="28213"/>
                    </a:cubicBezTo>
                    <a:cubicBezTo>
                      <a:pt x="5142" y="28213"/>
                      <a:pt x="5259" y="28185"/>
                      <a:pt x="5383" y="28130"/>
                    </a:cubicBezTo>
                    <a:cubicBezTo>
                      <a:pt x="6053" y="27833"/>
                      <a:pt x="6813" y="27759"/>
                      <a:pt x="7454" y="27388"/>
                    </a:cubicBezTo>
                    <a:cubicBezTo>
                      <a:pt x="7766" y="27208"/>
                      <a:pt x="7987" y="26933"/>
                      <a:pt x="8276" y="26735"/>
                    </a:cubicBezTo>
                    <a:cubicBezTo>
                      <a:pt x="8693" y="26453"/>
                      <a:pt x="9216" y="26264"/>
                      <a:pt x="9666" y="26038"/>
                    </a:cubicBezTo>
                    <a:cubicBezTo>
                      <a:pt x="9745" y="25999"/>
                      <a:pt x="9824" y="25957"/>
                      <a:pt x="9882" y="25892"/>
                    </a:cubicBezTo>
                    <a:cubicBezTo>
                      <a:pt x="10210" y="25514"/>
                      <a:pt x="9754" y="24397"/>
                      <a:pt x="9588" y="24025"/>
                    </a:cubicBezTo>
                    <a:cubicBezTo>
                      <a:pt x="9451" y="23717"/>
                      <a:pt x="9362" y="23562"/>
                      <a:pt x="9806" y="23300"/>
                    </a:cubicBezTo>
                    <a:cubicBezTo>
                      <a:pt x="10815" y="22701"/>
                      <a:pt x="11913" y="22280"/>
                      <a:pt x="13027" y="21923"/>
                    </a:cubicBezTo>
                    <a:cubicBezTo>
                      <a:pt x="13578" y="21748"/>
                      <a:pt x="14138" y="21561"/>
                      <a:pt x="14700" y="21426"/>
                    </a:cubicBezTo>
                    <a:cubicBezTo>
                      <a:pt x="14778" y="21407"/>
                      <a:pt x="14847" y="21398"/>
                      <a:pt x="14908" y="21398"/>
                    </a:cubicBezTo>
                    <a:cubicBezTo>
                      <a:pt x="15547" y="21398"/>
                      <a:pt x="15295" y="22364"/>
                      <a:pt x="15309" y="22860"/>
                    </a:cubicBezTo>
                    <a:cubicBezTo>
                      <a:pt x="15339" y="24041"/>
                      <a:pt x="15507" y="25223"/>
                      <a:pt x="15740" y="26379"/>
                    </a:cubicBezTo>
                    <a:cubicBezTo>
                      <a:pt x="15845" y="26898"/>
                      <a:pt x="16294" y="27076"/>
                      <a:pt x="16629" y="27115"/>
                    </a:cubicBezTo>
                    <a:cubicBezTo>
                      <a:pt x="16820" y="27138"/>
                      <a:pt x="17031" y="27154"/>
                      <a:pt x="17241" y="27154"/>
                    </a:cubicBezTo>
                    <a:cubicBezTo>
                      <a:pt x="17570" y="27154"/>
                      <a:pt x="17897" y="27114"/>
                      <a:pt x="18144" y="26995"/>
                    </a:cubicBezTo>
                    <a:cubicBezTo>
                      <a:pt x="18364" y="26889"/>
                      <a:pt x="18517" y="26842"/>
                      <a:pt x="18623" y="26842"/>
                    </a:cubicBezTo>
                    <a:cubicBezTo>
                      <a:pt x="18871" y="26842"/>
                      <a:pt x="18850" y="27104"/>
                      <a:pt x="18799" y="27479"/>
                    </a:cubicBezTo>
                    <a:cubicBezTo>
                      <a:pt x="18652" y="28577"/>
                      <a:pt x="19012" y="29754"/>
                      <a:pt x="17929" y="30675"/>
                    </a:cubicBezTo>
                    <a:cubicBezTo>
                      <a:pt x="16919" y="31532"/>
                      <a:pt x="16061" y="32575"/>
                      <a:pt x="15193" y="33584"/>
                    </a:cubicBezTo>
                    <a:cubicBezTo>
                      <a:pt x="14494" y="34396"/>
                      <a:pt x="13631" y="35039"/>
                      <a:pt x="13009" y="35935"/>
                    </a:cubicBezTo>
                    <a:cubicBezTo>
                      <a:pt x="12458" y="36728"/>
                      <a:pt x="11755" y="37439"/>
                      <a:pt x="11089" y="38117"/>
                    </a:cubicBezTo>
                    <a:cubicBezTo>
                      <a:pt x="10440" y="38779"/>
                      <a:pt x="10023" y="39573"/>
                      <a:pt x="9409" y="40230"/>
                    </a:cubicBezTo>
                    <a:cubicBezTo>
                      <a:pt x="9123" y="40536"/>
                      <a:pt x="9354" y="40757"/>
                      <a:pt x="9513" y="40977"/>
                    </a:cubicBezTo>
                    <a:cubicBezTo>
                      <a:pt x="9629" y="41136"/>
                      <a:pt x="9754" y="41214"/>
                      <a:pt x="9933" y="41214"/>
                    </a:cubicBezTo>
                    <a:cubicBezTo>
                      <a:pt x="10009" y="41214"/>
                      <a:pt x="10095" y="41199"/>
                      <a:pt x="10195" y="41171"/>
                    </a:cubicBezTo>
                    <a:cubicBezTo>
                      <a:pt x="10974" y="40949"/>
                      <a:pt x="11325" y="40221"/>
                      <a:pt x="11708" y="39712"/>
                    </a:cubicBezTo>
                    <a:cubicBezTo>
                      <a:pt x="12754" y="38321"/>
                      <a:pt x="14068" y="37193"/>
                      <a:pt x="15162" y="35851"/>
                    </a:cubicBezTo>
                    <a:cubicBezTo>
                      <a:pt x="16079" y="34726"/>
                      <a:pt x="17347" y="33894"/>
                      <a:pt x="18164" y="32648"/>
                    </a:cubicBezTo>
                    <a:cubicBezTo>
                      <a:pt x="18245" y="32523"/>
                      <a:pt x="18346" y="32466"/>
                      <a:pt x="18467" y="32466"/>
                    </a:cubicBezTo>
                    <a:cubicBezTo>
                      <a:pt x="18500" y="32466"/>
                      <a:pt x="18534" y="32470"/>
                      <a:pt x="18570" y="32478"/>
                    </a:cubicBezTo>
                    <a:cubicBezTo>
                      <a:pt x="18774" y="32525"/>
                      <a:pt x="18757" y="32695"/>
                      <a:pt x="18769" y="32858"/>
                    </a:cubicBezTo>
                    <a:cubicBezTo>
                      <a:pt x="18839" y="33871"/>
                      <a:pt x="18749" y="34880"/>
                      <a:pt x="18811" y="35898"/>
                    </a:cubicBezTo>
                    <a:cubicBezTo>
                      <a:pt x="18915" y="37576"/>
                      <a:pt x="19030" y="39256"/>
                      <a:pt x="19055" y="40942"/>
                    </a:cubicBezTo>
                    <a:cubicBezTo>
                      <a:pt x="19068" y="41832"/>
                      <a:pt x="19253" y="42767"/>
                      <a:pt x="19447" y="43668"/>
                    </a:cubicBezTo>
                    <a:cubicBezTo>
                      <a:pt x="19537" y="44083"/>
                      <a:pt x="19807" y="44323"/>
                      <a:pt x="20111" y="44323"/>
                    </a:cubicBezTo>
                    <a:cubicBezTo>
                      <a:pt x="20300" y="44323"/>
                      <a:pt x="20501" y="44231"/>
                      <a:pt x="20681" y="44033"/>
                    </a:cubicBezTo>
                    <a:cubicBezTo>
                      <a:pt x="20959" y="43727"/>
                      <a:pt x="21230" y="43333"/>
                      <a:pt x="21183" y="42846"/>
                    </a:cubicBezTo>
                    <a:cubicBezTo>
                      <a:pt x="21126" y="42234"/>
                      <a:pt x="21085" y="41619"/>
                      <a:pt x="21023" y="41008"/>
                    </a:cubicBezTo>
                    <a:cubicBezTo>
                      <a:pt x="20841" y="39228"/>
                      <a:pt x="20823" y="37441"/>
                      <a:pt x="20726" y="35658"/>
                    </a:cubicBezTo>
                    <a:cubicBezTo>
                      <a:pt x="20672" y="34675"/>
                      <a:pt x="20879" y="33668"/>
                      <a:pt x="20560" y="32698"/>
                    </a:cubicBezTo>
                    <a:cubicBezTo>
                      <a:pt x="20533" y="32618"/>
                      <a:pt x="20605" y="32505"/>
                      <a:pt x="20631" y="32407"/>
                    </a:cubicBezTo>
                    <a:cubicBezTo>
                      <a:pt x="20729" y="32433"/>
                      <a:pt x="20844" y="32436"/>
                      <a:pt x="20919" y="32492"/>
                    </a:cubicBezTo>
                    <a:cubicBezTo>
                      <a:pt x="21523" y="32943"/>
                      <a:pt x="21991" y="33547"/>
                      <a:pt x="22471" y="34101"/>
                    </a:cubicBezTo>
                    <a:cubicBezTo>
                      <a:pt x="23105" y="34830"/>
                      <a:pt x="23742" y="35562"/>
                      <a:pt x="24397" y="36272"/>
                    </a:cubicBezTo>
                    <a:cubicBezTo>
                      <a:pt x="25166" y="37105"/>
                      <a:pt x="26001" y="37878"/>
                      <a:pt x="26815" y="38670"/>
                    </a:cubicBezTo>
                    <a:cubicBezTo>
                      <a:pt x="27442" y="39279"/>
                      <a:pt x="27949" y="40057"/>
                      <a:pt x="28924" y="40183"/>
                    </a:cubicBezTo>
                    <a:cubicBezTo>
                      <a:pt x="28978" y="40190"/>
                      <a:pt x="29033" y="40194"/>
                      <a:pt x="29087" y="40194"/>
                    </a:cubicBezTo>
                    <a:cubicBezTo>
                      <a:pt x="29424" y="40194"/>
                      <a:pt x="29737" y="40055"/>
                      <a:pt x="29644" y="39709"/>
                    </a:cubicBezTo>
                    <a:cubicBezTo>
                      <a:pt x="29512" y="39206"/>
                      <a:pt x="29497" y="38572"/>
                      <a:pt x="28916" y="38267"/>
                    </a:cubicBezTo>
                    <a:cubicBezTo>
                      <a:pt x="28406" y="37999"/>
                      <a:pt x="28086" y="37540"/>
                      <a:pt x="27793" y="37074"/>
                    </a:cubicBezTo>
                    <a:cubicBezTo>
                      <a:pt x="27600" y="36767"/>
                      <a:pt x="27336" y="36524"/>
                      <a:pt x="27062" y="36350"/>
                    </a:cubicBezTo>
                    <a:cubicBezTo>
                      <a:pt x="25933" y="35630"/>
                      <a:pt x="25275" y="34473"/>
                      <a:pt x="24369" y="33550"/>
                    </a:cubicBezTo>
                    <a:cubicBezTo>
                      <a:pt x="23374" y="32536"/>
                      <a:pt x="22364" y="31531"/>
                      <a:pt x="21457" y="30442"/>
                    </a:cubicBezTo>
                    <a:cubicBezTo>
                      <a:pt x="21132" y="30055"/>
                      <a:pt x="20500" y="29912"/>
                      <a:pt x="20500" y="29208"/>
                    </a:cubicBezTo>
                    <a:cubicBezTo>
                      <a:pt x="20500" y="28717"/>
                      <a:pt x="20594" y="28228"/>
                      <a:pt x="20583" y="27737"/>
                    </a:cubicBezTo>
                    <a:cubicBezTo>
                      <a:pt x="20575" y="27468"/>
                      <a:pt x="20483" y="27214"/>
                      <a:pt x="20468" y="26954"/>
                    </a:cubicBezTo>
                    <a:cubicBezTo>
                      <a:pt x="20444" y="26565"/>
                      <a:pt x="20322" y="26712"/>
                      <a:pt x="20653" y="26523"/>
                    </a:cubicBezTo>
                    <a:cubicBezTo>
                      <a:pt x="20894" y="26387"/>
                      <a:pt x="21202" y="26450"/>
                      <a:pt x="21442" y="26265"/>
                    </a:cubicBezTo>
                    <a:cubicBezTo>
                      <a:pt x="22585" y="25388"/>
                      <a:pt x="22121" y="23016"/>
                      <a:pt x="21944" y="21836"/>
                    </a:cubicBezTo>
                    <a:cubicBezTo>
                      <a:pt x="21871" y="21360"/>
                      <a:pt x="22059" y="20929"/>
                      <a:pt x="21949" y="20432"/>
                    </a:cubicBezTo>
                    <a:cubicBezTo>
                      <a:pt x="21855" y="20005"/>
                      <a:pt x="22529" y="20016"/>
                      <a:pt x="22919" y="19856"/>
                    </a:cubicBezTo>
                    <a:cubicBezTo>
                      <a:pt x="23730" y="19522"/>
                      <a:pt x="24551" y="19344"/>
                      <a:pt x="25391" y="19186"/>
                    </a:cubicBezTo>
                    <a:cubicBezTo>
                      <a:pt x="25656" y="19136"/>
                      <a:pt x="25993" y="19136"/>
                      <a:pt x="26118" y="18921"/>
                    </a:cubicBezTo>
                    <a:cubicBezTo>
                      <a:pt x="26429" y="18394"/>
                      <a:pt x="26967" y="18526"/>
                      <a:pt x="27409" y="18391"/>
                    </a:cubicBezTo>
                    <a:cubicBezTo>
                      <a:pt x="27446" y="18379"/>
                      <a:pt x="27496" y="18372"/>
                      <a:pt x="27547" y="18372"/>
                    </a:cubicBezTo>
                    <a:cubicBezTo>
                      <a:pt x="27678" y="18372"/>
                      <a:pt x="27821" y="18417"/>
                      <a:pt x="27793" y="18542"/>
                    </a:cubicBezTo>
                    <a:cubicBezTo>
                      <a:pt x="27647" y="19198"/>
                      <a:pt x="28307" y="19515"/>
                      <a:pt x="28412" y="20096"/>
                    </a:cubicBezTo>
                    <a:cubicBezTo>
                      <a:pt x="28457" y="20349"/>
                      <a:pt x="28625" y="21014"/>
                      <a:pt x="29154" y="21014"/>
                    </a:cubicBezTo>
                    <a:cubicBezTo>
                      <a:pt x="29211" y="21014"/>
                      <a:pt x="29271" y="21007"/>
                      <a:pt x="29336" y="20990"/>
                    </a:cubicBezTo>
                    <a:cubicBezTo>
                      <a:pt x="30427" y="20710"/>
                      <a:pt x="31530" y="20466"/>
                      <a:pt x="32552" y="19935"/>
                    </a:cubicBezTo>
                    <a:cubicBezTo>
                      <a:pt x="33342" y="19526"/>
                      <a:pt x="34254" y="19333"/>
                      <a:pt x="35014" y="18881"/>
                    </a:cubicBezTo>
                    <a:cubicBezTo>
                      <a:pt x="35498" y="18593"/>
                      <a:pt x="36539" y="18705"/>
                      <a:pt x="36246" y="17607"/>
                    </a:cubicBezTo>
                    <a:cubicBezTo>
                      <a:pt x="36253" y="17201"/>
                      <a:pt x="36281" y="16802"/>
                      <a:pt x="35915" y="16446"/>
                    </a:cubicBezTo>
                    <a:cubicBezTo>
                      <a:pt x="35705" y="16242"/>
                      <a:pt x="35758" y="15875"/>
                      <a:pt x="35934" y="15552"/>
                    </a:cubicBezTo>
                    <a:cubicBezTo>
                      <a:pt x="36200" y="15066"/>
                      <a:pt x="36492" y="14561"/>
                      <a:pt x="36596" y="14029"/>
                    </a:cubicBezTo>
                    <a:cubicBezTo>
                      <a:pt x="36909" y="12428"/>
                      <a:pt x="37091" y="10801"/>
                      <a:pt x="36752" y="9186"/>
                    </a:cubicBezTo>
                    <a:cubicBezTo>
                      <a:pt x="36540" y="8173"/>
                      <a:pt x="36156" y="7221"/>
                      <a:pt x="35621" y="6299"/>
                    </a:cubicBezTo>
                    <a:cubicBezTo>
                      <a:pt x="35161" y="5506"/>
                      <a:pt x="34624" y="4801"/>
                      <a:pt x="33986" y="4193"/>
                    </a:cubicBezTo>
                    <a:cubicBezTo>
                      <a:pt x="33347" y="3583"/>
                      <a:pt x="32664" y="2889"/>
                      <a:pt x="31793" y="2702"/>
                    </a:cubicBezTo>
                    <a:cubicBezTo>
                      <a:pt x="30985" y="2528"/>
                      <a:pt x="30450" y="2301"/>
                      <a:pt x="30292" y="1431"/>
                    </a:cubicBezTo>
                    <a:cubicBezTo>
                      <a:pt x="30257" y="1237"/>
                      <a:pt x="30239" y="1011"/>
                      <a:pt x="30164" y="836"/>
                    </a:cubicBezTo>
                    <a:cubicBezTo>
                      <a:pt x="30009" y="478"/>
                      <a:pt x="29827" y="0"/>
                      <a:pt x="294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975;p33">
                <a:extLst>
                  <a:ext uri="{FF2B5EF4-FFF2-40B4-BE49-F238E27FC236}">
                    <a16:creationId xmlns:a16="http://schemas.microsoft.com/office/drawing/2014/main" id="{D98A9196-AD68-9460-B55D-B09D45515EC5}"/>
                  </a:ext>
                </a:extLst>
              </p:cNvPr>
              <p:cNvSpPr/>
              <p:nvPr/>
            </p:nvSpPr>
            <p:spPr>
              <a:xfrm>
                <a:off x="1846692" y="1632227"/>
                <a:ext cx="52238" cy="12747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712" extrusionOk="0">
                    <a:moveTo>
                      <a:pt x="657" y="1"/>
                    </a:moveTo>
                    <a:cubicBezTo>
                      <a:pt x="607" y="1"/>
                      <a:pt x="556" y="75"/>
                      <a:pt x="437" y="183"/>
                    </a:cubicBezTo>
                    <a:cubicBezTo>
                      <a:pt x="0" y="581"/>
                      <a:pt x="299" y="1033"/>
                      <a:pt x="301" y="1398"/>
                    </a:cubicBezTo>
                    <a:cubicBezTo>
                      <a:pt x="307" y="2066"/>
                      <a:pt x="588" y="2728"/>
                      <a:pt x="741" y="3396"/>
                    </a:cubicBezTo>
                    <a:cubicBezTo>
                      <a:pt x="976" y="4427"/>
                      <a:pt x="1245" y="5286"/>
                      <a:pt x="1708" y="6230"/>
                    </a:cubicBezTo>
                    <a:cubicBezTo>
                      <a:pt x="1993" y="6810"/>
                      <a:pt x="2102" y="7420"/>
                      <a:pt x="2226" y="8036"/>
                    </a:cubicBezTo>
                    <a:cubicBezTo>
                      <a:pt x="2276" y="8290"/>
                      <a:pt x="2331" y="8543"/>
                      <a:pt x="2399" y="8795"/>
                    </a:cubicBezTo>
                    <a:cubicBezTo>
                      <a:pt x="2650" y="9711"/>
                      <a:pt x="2950" y="9405"/>
                      <a:pt x="3681" y="9694"/>
                    </a:cubicBezTo>
                    <a:cubicBezTo>
                      <a:pt x="3697" y="9701"/>
                      <a:pt x="3711" y="9703"/>
                      <a:pt x="3723" y="9703"/>
                    </a:cubicBezTo>
                    <a:cubicBezTo>
                      <a:pt x="3866" y="9703"/>
                      <a:pt x="3766" y="9303"/>
                      <a:pt x="3810" y="9112"/>
                    </a:cubicBezTo>
                    <a:cubicBezTo>
                      <a:pt x="3980" y="8403"/>
                      <a:pt x="3547" y="7796"/>
                      <a:pt x="3329" y="7177"/>
                    </a:cubicBezTo>
                    <a:cubicBezTo>
                      <a:pt x="2998" y="6239"/>
                      <a:pt x="2715" y="5281"/>
                      <a:pt x="2424" y="4337"/>
                    </a:cubicBezTo>
                    <a:cubicBezTo>
                      <a:pt x="1984" y="2907"/>
                      <a:pt x="1617" y="1470"/>
                      <a:pt x="820" y="182"/>
                    </a:cubicBezTo>
                    <a:cubicBezTo>
                      <a:pt x="741" y="53"/>
                      <a:pt x="699" y="1"/>
                      <a:pt x="6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976;p33">
                <a:extLst>
                  <a:ext uri="{FF2B5EF4-FFF2-40B4-BE49-F238E27FC236}">
                    <a16:creationId xmlns:a16="http://schemas.microsoft.com/office/drawing/2014/main" id="{6526F001-A5E1-5D47-D5D7-98C3E4A554C5}"/>
                  </a:ext>
                </a:extLst>
              </p:cNvPr>
              <p:cNvSpPr/>
              <p:nvPr/>
            </p:nvSpPr>
            <p:spPr>
              <a:xfrm>
                <a:off x="1768274" y="1668586"/>
                <a:ext cx="92046" cy="107205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81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44" y="1416"/>
                      <a:pt x="1727" y="2660"/>
                      <a:pt x="2582" y="3853"/>
                    </a:cubicBezTo>
                    <a:cubicBezTo>
                      <a:pt x="3307" y="4862"/>
                      <a:pt x="4076" y="5848"/>
                      <a:pt x="4911" y="6764"/>
                    </a:cubicBezTo>
                    <a:cubicBezTo>
                      <a:pt x="5316" y="7207"/>
                      <a:pt x="5591" y="7792"/>
                      <a:pt x="6190" y="8065"/>
                    </a:cubicBezTo>
                    <a:cubicBezTo>
                      <a:pt x="6334" y="8130"/>
                      <a:pt x="6449" y="8168"/>
                      <a:pt x="6543" y="8168"/>
                    </a:cubicBezTo>
                    <a:cubicBezTo>
                      <a:pt x="6718" y="8168"/>
                      <a:pt x="6822" y="8039"/>
                      <a:pt x="6909" y="7725"/>
                    </a:cubicBezTo>
                    <a:cubicBezTo>
                      <a:pt x="7013" y="7349"/>
                      <a:pt x="6938" y="7095"/>
                      <a:pt x="6764" y="6798"/>
                    </a:cubicBezTo>
                    <a:cubicBezTo>
                      <a:pt x="6226" y="5890"/>
                      <a:pt x="5355" y="5274"/>
                      <a:pt x="4732" y="4429"/>
                    </a:cubicBezTo>
                    <a:cubicBezTo>
                      <a:pt x="3964" y="3384"/>
                      <a:pt x="3116" y="2399"/>
                      <a:pt x="2195" y="1483"/>
                    </a:cubicBezTo>
                    <a:cubicBezTo>
                      <a:pt x="1637" y="929"/>
                      <a:pt x="1080" y="28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977;p33">
                <a:extLst>
                  <a:ext uri="{FF2B5EF4-FFF2-40B4-BE49-F238E27FC236}">
                    <a16:creationId xmlns:a16="http://schemas.microsoft.com/office/drawing/2014/main" id="{C2E50457-B75B-319B-9E7E-56EC473A1C5F}"/>
                  </a:ext>
                </a:extLst>
              </p:cNvPr>
              <p:cNvSpPr/>
              <p:nvPr/>
            </p:nvSpPr>
            <p:spPr>
              <a:xfrm>
                <a:off x="2221458" y="1927886"/>
                <a:ext cx="94986" cy="60467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4607" extrusionOk="0">
                    <a:moveTo>
                      <a:pt x="1076" y="0"/>
                    </a:moveTo>
                    <a:cubicBezTo>
                      <a:pt x="698" y="0"/>
                      <a:pt x="274" y="154"/>
                      <a:pt x="160" y="423"/>
                    </a:cubicBezTo>
                    <a:cubicBezTo>
                      <a:pt x="0" y="800"/>
                      <a:pt x="277" y="1056"/>
                      <a:pt x="599" y="1308"/>
                    </a:cubicBezTo>
                    <a:cubicBezTo>
                      <a:pt x="1662" y="2137"/>
                      <a:pt x="2861" y="2755"/>
                      <a:pt x="3989" y="3475"/>
                    </a:cubicBezTo>
                    <a:cubicBezTo>
                      <a:pt x="4910" y="4065"/>
                      <a:pt x="5946" y="4606"/>
                      <a:pt x="7180" y="4606"/>
                    </a:cubicBezTo>
                    <a:cubicBezTo>
                      <a:pt x="7199" y="4606"/>
                      <a:pt x="7218" y="4606"/>
                      <a:pt x="7237" y="4606"/>
                    </a:cubicBezTo>
                    <a:cubicBezTo>
                      <a:pt x="7092" y="4227"/>
                      <a:pt x="6907" y="3954"/>
                      <a:pt x="6688" y="3657"/>
                    </a:cubicBezTo>
                    <a:cubicBezTo>
                      <a:pt x="6300" y="3130"/>
                      <a:pt x="5750" y="2845"/>
                      <a:pt x="5258" y="2526"/>
                    </a:cubicBezTo>
                    <a:cubicBezTo>
                      <a:pt x="4653" y="2133"/>
                      <a:pt x="4090" y="1685"/>
                      <a:pt x="3496" y="1304"/>
                    </a:cubicBezTo>
                    <a:cubicBezTo>
                      <a:pt x="2886" y="910"/>
                      <a:pt x="2172" y="663"/>
                      <a:pt x="1613" y="159"/>
                    </a:cubicBezTo>
                    <a:cubicBezTo>
                      <a:pt x="1494" y="50"/>
                      <a:pt x="1293" y="0"/>
                      <a:pt x="10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978;p33">
                <a:extLst>
                  <a:ext uri="{FF2B5EF4-FFF2-40B4-BE49-F238E27FC236}">
                    <a16:creationId xmlns:a16="http://schemas.microsoft.com/office/drawing/2014/main" id="{6B79958A-6D95-428F-E268-170D9E3E6E02}"/>
                  </a:ext>
                </a:extLst>
              </p:cNvPr>
              <p:cNvSpPr/>
              <p:nvPr/>
            </p:nvSpPr>
            <p:spPr>
              <a:xfrm>
                <a:off x="1730279" y="1749454"/>
                <a:ext cx="113347" cy="59063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4500" extrusionOk="0">
                    <a:moveTo>
                      <a:pt x="569" y="1"/>
                    </a:moveTo>
                    <a:cubicBezTo>
                      <a:pt x="389" y="1"/>
                      <a:pt x="200" y="18"/>
                      <a:pt x="0" y="55"/>
                    </a:cubicBezTo>
                    <a:cubicBezTo>
                      <a:pt x="2708" y="2037"/>
                      <a:pt x="5348" y="3766"/>
                      <a:pt x="8629" y="4500"/>
                    </a:cubicBezTo>
                    <a:cubicBezTo>
                      <a:pt x="8635" y="3906"/>
                      <a:pt x="8447" y="3565"/>
                      <a:pt x="7966" y="3305"/>
                    </a:cubicBezTo>
                    <a:cubicBezTo>
                      <a:pt x="6313" y="2408"/>
                      <a:pt x="4656" y="1515"/>
                      <a:pt x="2926" y="771"/>
                    </a:cubicBezTo>
                    <a:cubicBezTo>
                      <a:pt x="2197" y="458"/>
                      <a:pt x="1507" y="1"/>
                      <a:pt x="5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979;p33">
                <a:extLst>
                  <a:ext uri="{FF2B5EF4-FFF2-40B4-BE49-F238E27FC236}">
                    <a16:creationId xmlns:a16="http://schemas.microsoft.com/office/drawing/2014/main" id="{F407B7CC-FFD7-6710-31F0-E44B1AF910C4}"/>
                  </a:ext>
                </a:extLst>
              </p:cNvPr>
              <p:cNvSpPr/>
              <p:nvPr/>
            </p:nvSpPr>
            <p:spPr>
              <a:xfrm>
                <a:off x="2196062" y="1952747"/>
                <a:ext cx="52763" cy="86901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6621" extrusionOk="0">
                    <a:moveTo>
                      <a:pt x="699" y="1"/>
                    </a:moveTo>
                    <a:cubicBezTo>
                      <a:pt x="648" y="1"/>
                      <a:pt x="589" y="16"/>
                      <a:pt x="518" y="54"/>
                    </a:cubicBezTo>
                    <a:cubicBezTo>
                      <a:pt x="205" y="217"/>
                      <a:pt x="0" y="405"/>
                      <a:pt x="19" y="816"/>
                    </a:cubicBezTo>
                    <a:cubicBezTo>
                      <a:pt x="314" y="1524"/>
                      <a:pt x="551" y="2266"/>
                      <a:pt x="919" y="2933"/>
                    </a:cubicBezTo>
                    <a:cubicBezTo>
                      <a:pt x="1520" y="4019"/>
                      <a:pt x="2052" y="5147"/>
                      <a:pt x="2903" y="6089"/>
                    </a:cubicBezTo>
                    <a:cubicBezTo>
                      <a:pt x="3096" y="6303"/>
                      <a:pt x="3196" y="6621"/>
                      <a:pt x="3453" y="6621"/>
                    </a:cubicBezTo>
                    <a:cubicBezTo>
                      <a:pt x="3508" y="6621"/>
                      <a:pt x="3570" y="6606"/>
                      <a:pt x="3642" y="6573"/>
                    </a:cubicBezTo>
                    <a:cubicBezTo>
                      <a:pt x="4020" y="6399"/>
                      <a:pt x="3928" y="5999"/>
                      <a:pt x="3793" y="5676"/>
                    </a:cubicBezTo>
                    <a:cubicBezTo>
                      <a:pt x="3144" y="4129"/>
                      <a:pt x="2228" y="2709"/>
                      <a:pt x="1644" y="1130"/>
                    </a:cubicBezTo>
                    <a:cubicBezTo>
                      <a:pt x="1542" y="853"/>
                      <a:pt x="1515" y="489"/>
                      <a:pt x="1167" y="348"/>
                    </a:cubicBezTo>
                    <a:cubicBezTo>
                      <a:pt x="991" y="276"/>
                      <a:pt x="916" y="1"/>
                      <a:pt x="6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980;p33">
                <a:extLst>
                  <a:ext uri="{FF2B5EF4-FFF2-40B4-BE49-F238E27FC236}">
                    <a16:creationId xmlns:a16="http://schemas.microsoft.com/office/drawing/2014/main" id="{99949F04-2D56-8928-BBFE-B9FECA4FDB37}"/>
                  </a:ext>
                </a:extLst>
              </p:cNvPr>
              <p:cNvSpPr/>
              <p:nvPr/>
            </p:nvSpPr>
            <p:spPr>
              <a:xfrm>
                <a:off x="2228073" y="1887551"/>
                <a:ext cx="8818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349" extrusionOk="0">
                    <a:moveTo>
                      <a:pt x="1500" y="1"/>
                    </a:moveTo>
                    <a:cubicBezTo>
                      <a:pt x="1166" y="1"/>
                      <a:pt x="827" y="66"/>
                      <a:pt x="486" y="181"/>
                    </a:cubicBezTo>
                    <a:cubicBezTo>
                      <a:pt x="95" y="313"/>
                      <a:pt x="206" y="722"/>
                      <a:pt x="100" y="988"/>
                    </a:cubicBezTo>
                    <a:cubicBezTo>
                      <a:pt x="0" y="1234"/>
                      <a:pt x="426" y="1356"/>
                      <a:pt x="593" y="1384"/>
                    </a:cubicBezTo>
                    <a:cubicBezTo>
                      <a:pt x="2225" y="1650"/>
                      <a:pt x="3776" y="2349"/>
                      <a:pt x="5463" y="2349"/>
                    </a:cubicBezTo>
                    <a:cubicBezTo>
                      <a:pt x="5517" y="2349"/>
                      <a:pt x="5570" y="2348"/>
                      <a:pt x="5624" y="2346"/>
                    </a:cubicBezTo>
                    <a:cubicBezTo>
                      <a:pt x="5733" y="2302"/>
                      <a:pt x="5857" y="2203"/>
                      <a:pt x="5957" y="2203"/>
                    </a:cubicBezTo>
                    <a:cubicBezTo>
                      <a:pt x="5968" y="2203"/>
                      <a:pt x="5979" y="2204"/>
                      <a:pt x="5989" y="2206"/>
                    </a:cubicBezTo>
                    <a:cubicBezTo>
                      <a:pt x="6056" y="2224"/>
                      <a:pt x="6122" y="2233"/>
                      <a:pt x="6184" y="2233"/>
                    </a:cubicBezTo>
                    <a:cubicBezTo>
                      <a:pt x="6410" y="2233"/>
                      <a:pt x="6590" y="2118"/>
                      <a:pt x="6638" y="1920"/>
                    </a:cubicBezTo>
                    <a:cubicBezTo>
                      <a:pt x="6719" y="1587"/>
                      <a:pt x="6318" y="1517"/>
                      <a:pt x="6118" y="1468"/>
                    </a:cubicBezTo>
                    <a:cubicBezTo>
                      <a:pt x="5674" y="1356"/>
                      <a:pt x="5423" y="943"/>
                      <a:pt x="4838" y="943"/>
                    </a:cubicBezTo>
                    <a:cubicBezTo>
                      <a:pt x="4837" y="943"/>
                      <a:pt x="4836" y="943"/>
                      <a:pt x="4835" y="943"/>
                    </a:cubicBezTo>
                    <a:cubicBezTo>
                      <a:pt x="4834" y="943"/>
                      <a:pt x="4832" y="943"/>
                      <a:pt x="4831" y="943"/>
                    </a:cubicBezTo>
                    <a:cubicBezTo>
                      <a:pt x="4374" y="943"/>
                      <a:pt x="3903" y="493"/>
                      <a:pt x="3336" y="493"/>
                    </a:cubicBezTo>
                    <a:cubicBezTo>
                      <a:pt x="3269" y="493"/>
                      <a:pt x="3200" y="500"/>
                      <a:pt x="3130" y="514"/>
                    </a:cubicBezTo>
                    <a:cubicBezTo>
                      <a:pt x="3118" y="516"/>
                      <a:pt x="3105" y="518"/>
                      <a:pt x="3093" y="518"/>
                    </a:cubicBezTo>
                    <a:cubicBezTo>
                      <a:pt x="2985" y="518"/>
                      <a:pt x="2885" y="433"/>
                      <a:pt x="2780" y="369"/>
                    </a:cubicBezTo>
                    <a:cubicBezTo>
                      <a:pt x="2367" y="113"/>
                      <a:pt x="1938" y="1"/>
                      <a:pt x="15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200" kern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0" name="Google Shape;982;p33">
            <a:extLst>
              <a:ext uri="{FF2B5EF4-FFF2-40B4-BE49-F238E27FC236}">
                <a16:creationId xmlns:a16="http://schemas.microsoft.com/office/drawing/2014/main" id="{CB539907-32C6-5B5A-72A2-E0E337685923}"/>
              </a:ext>
            </a:extLst>
          </p:cNvPr>
          <p:cNvSpPr txBox="1">
            <a:spLocks/>
          </p:cNvSpPr>
          <p:nvPr/>
        </p:nvSpPr>
        <p:spPr>
          <a:xfrm>
            <a:off x="1904384" y="3275767"/>
            <a:ext cx="1672296" cy="14175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latin typeface="UTM Avo" panose="02040603050506020204" pitchFamily="18" charset="0"/>
              </a:rPr>
              <a:t>Vệ sinh cá nhân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81" name="Google Shape;984;p33">
            <a:extLst>
              <a:ext uri="{FF2B5EF4-FFF2-40B4-BE49-F238E27FC236}">
                <a16:creationId xmlns:a16="http://schemas.microsoft.com/office/drawing/2014/main" id="{9CF6C113-C8D4-D314-F1BE-29D1DC24BEB7}"/>
              </a:ext>
            </a:extLst>
          </p:cNvPr>
          <p:cNvSpPr txBox="1">
            <a:spLocks/>
          </p:cNvSpPr>
          <p:nvPr/>
        </p:nvSpPr>
        <p:spPr>
          <a:xfrm>
            <a:off x="3619953" y="4763710"/>
            <a:ext cx="1561647" cy="11751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 err="1">
                <a:latin typeface="UTM Avo" panose="02040603050506020204" pitchFamily="18" charset="0"/>
              </a:rPr>
              <a:t>Gấp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chăn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màn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82" name="Google Shape;986;p33">
            <a:extLst>
              <a:ext uri="{FF2B5EF4-FFF2-40B4-BE49-F238E27FC236}">
                <a16:creationId xmlns:a16="http://schemas.microsoft.com/office/drawing/2014/main" id="{B57D79BE-ECC1-6F9A-2D85-0459B3F4E12B}"/>
              </a:ext>
            </a:extLst>
          </p:cNvPr>
          <p:cNvSpPr txBox="1">
            <a:spLocks/>
          </p:cNvSpPr>
          <p:nvPr/>
        </p:nvSpPr>
        <p:spPr>
          <a:xfrm>
            <a:off x="6385903" y="5346687"/>
            <a:ext cx="2304312" cy="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latin typeface="UTM Avo" panose="02040603050506020204" pitchFamily="18" charset="0"/>
              </a:rPr>
              <a:t>Chuẩn bị cặp sách, đồ dùng học tập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83" name="Google Shape;988;p33">
            <a:extLst>
              <a:ext uri="{FF2B5EF4-FFF2-40B4-BE49-F238E27FC236}">
                <a16:creationId xmlns:a16="http://schemas.microsoft.com/office/drawing/2014/main" id="{9B11B408-A6F5-CA45-4F82-AAE3D88E4FEF}"/>
              </a:ext>
            </a:extLst>
          </p:cNvPr>
          <p:cNvSpPr txBox="1">
            <a:spLocks/>
          </p:cNvSpPr>
          <p:nvPr/>
        </p:nvSpPr>
        <p:spPr>
          <a:xfrm>
            <a:off x="8829075" y="3444465"/>
            <a:ext cx="1616651" cy="14294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>
                <a:latin typeface="UTM Avo" panose="02040603050506020204" pitchFamily="18" charset="0"/>
              </a:rPr>
              <a:t>Học bài và làm bài tập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84" name="Google Shape;710;p27">
            <a:extLst>
              <a:ext uri="{FF2B5EF4-FFF2-40B4-BE49-F238E27FC236}">
                <a16:creationId xmlns:a16="http://schemas.microsoft.com/office/drawing/2014/main" id="{5C08FAC4-0D53-30D1-839B-15FAF1CA513D}"/>
              </a:ext>
            </a:extLst>
          </p:cNvPr>
          <p:cNvSpPr txBox="1">
            <a:spLocks/>
          </p:cNvSpPr>
          <p:nvPr/>
        </p:nvSpPr>
        <p:spPr>
          <a:xfrm>
            <a:off x="4146304" y="2295152"/>
            <a:ext cx="3996236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defTabSz="1219170"/>
            <a:r>
              <a:rPr lang="pt-BR" sz="2600" kern="0" dirty="0">
                <a:latin typeface="UTM Avo" panose="02040603050506020204" pitchFamily="18" charset="0"/>
              </a:rPr>
              <a:t>Chia sẻ những việc cần làm trong một ngày với bạn</a:t>
            </a:r>
          </a:p>
        </p:txBody>
      </p:sp>
    </p:spTree>
    <p:extLst>
      <p:ext uri="{BB962C8B-B14F-4D97-AF65-F5344CB8AC3E}">
        <p14:creationId xmlns:p14="http://schemas.microsoft.com/office/powerpoint/2010/main" val="6258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42</TotalTime>
  <Words>677</Words>
  <Application>Microsoft Office PowerPoint</Application>
  <PresentationFormat>Widescreen</PresentationFormat>
  <Paragraphs>90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Comfortaa</vt:lpstr>
      <vt:lpstr>Tahoma</vt:lpstr>
      <vt:lpstr>Times New Roman</vt:lpstr>
      <vt:lpstr>UTM Avo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hung.nv2510hung.nv2510</cp:lastModifiedBy>
  <cp:revision>19</cp:revision>
  <dcterms:created xsi:type="dcterms:W3CDTF">2023-05-08T02:27:45Z</dcterms:created>
  <dcterms:modified xsi:type="dcterms:W3CDTF">2023-08-18T02:43:13Z</dcterms:modified>
</cp:coreProperties>
</file>