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1" r:id="rId4"/>
    <p:sldMasterId id="2147483672" r:id="rId5"/>
    <p:sldMasterId id="2147483673" r:id="rId6"/>
    <p:sldMasterId id="2147483674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1.xml"/><Relationship Id="rId6" Type="http://schemas.openxmlformats.org/officeDocument/2006/relationships/slideMaster" Target="slideMasters/slideMaster3.xml"/><Relationship Id="rId18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452c776693_0_7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2452c776693_0_7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452c776693_0_9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6" name="Google Shape;416;g2452c776693_0_9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452c776693_0_9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g2452c776693_0_9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452c776693_0_9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g2452c776693_0_9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452c776693_0_8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2452c776693_0_8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452c776693_0_8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g2452c776693_0_8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452c776693_0_8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g2452c776693_0_8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452c776693_0_8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g2452c776693_0_8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452c776693_0_8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g2452c776693_0_8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452c776693_0_8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g2452c776693_0_8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452c776693_0_8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g2452c776693_0_8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452c776693_0_9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g2452c776693_0_9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5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Relationship Id="rId3" Type="http://schemas.openxmlformats.org/officeDocument/2006/relationships/image" Target="../media/image5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Relationship Id="rId3" Type="http://schemas.openxmlformats.org/officeDocument/2006/relationships/image" Target="../media/image5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55" name="Google Shape;55;p14"/>
          <p:cNvSpPr txBox="1"/>
          <p:nvPr>
            <p:ph idx="1" type="subTitle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6" name="Google Shape;56;p14"/>
          <p:cNvSpPr/>
          <p:nvPr>
            <p:ph idx="2" type="pic"/>
          </p:nvPr>
        </p:nvSpPr>
        <p:spPr>
          <a:xfrm rot="482857">
            <a:off x="6203356" y="2548745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8630"/>
              </a:srgbClr>
            </a:outerShdw>
          </a:effectLst>
        </p:spPr>
      </p:sp>
      <p:sp>
        <p:nvSpPr>
          <p:cNvPr id="57" name="Google Shape;57;p1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6"/>
          <p:cNvSpPr/>
          <p:nvPr/>
        </p:nvSpPr>
        <p:spPr>
          <a:xfrm rot="-7211130">
            <a:off x="-94717" y="4337693"/>
            <a:ext cx="1379722" cy="221824"/>
          </a:xfrm>
          <a:custGeom>
            <a:rect b="b" l="l" r="r" t="t"/>
            <a:pathLst>
              <a:path extrusionOk="0" h="8873" w="55189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7458900" y="117775"/>
            <a:ext cx="512190" cy="512190"/>
          </a:xfrm>
          <a:custGeom>
            <a:rect b="b" l="l" r="r" t="t"/>
            <a:pathLst>
              <a:path extrusionOk="0" h="15139" w="15139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/>
          <p:nvPr/>
        </p:nvSpPr>
        <p:spPr>
          <a:xfrm flipH="1">
            <a:off x="227942" y="3238722"/>
            <a:ext cx="354858" cy="354858"/>
          </a:xfrm>
          <a:custGeom>
            <a:rect b="b" l="l" r="r" t="t"/>
            <a:pathLst>
              <a:path extrusionOk="0" h="15139" w="15139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16"/>
          <p:cNvGrpSpPr/>
          <p:nvPr/>
        </p:nvGrpSpPr>
        <p:grpSpPr>
          <a:xfrm rot="-3475844">
            <a:off x="8524385" y="1441251"/>
            <a:ext cx="4236721" cy="3558734"/>
            <a:chOff x="4994267" y="474834"/>
            <a:chExt cx="1531601" cy="1286505"/>
          </a:xfrm>
        </p:grpSpPr>
        <p:sp>
          <p:nvSpPr>
            <p:cNvPr id="72" name="Google Shape;72;p1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rect b="b" l="l" r="r" t="t"/>
              <a:pathLst>
                <a:path extrusionOk="0" h="52198" w="34074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rect b="b" l="l" r="r" t="t"/>
              <a:pathLst>
                <a:path extrusionOk="0" h="1800" w="147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rect b="b" l="l" r="r" t="t"/>
              <a:pathLst>
                <a:path extrusionOk="0" h="13059" w="1852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rect b="b" l="l" r="r" t="t"/>
              <a:pathLst>
                <a:path extrusionOk="0" h="37393" w="2247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rect b="b" l="l" r="r" t="t"/>
              <a:pathLst>
                <a:path extrusionOk="0" h="58" w="28381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rect b="b" l="l" r="r" t="t"/>
              <a:pathLst>
                <a:path extrusionOk="0" h="58" w="28353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rect b="b" l="l" r="r" t="t"/>
              <a:pathLst>
                <a:path extrusionOk="0" h="72" w="28494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rect b="b" l="l" r="r" t="t"/>
              <a:pathLst>
                <a:path extrusionOk="0" h="57" w="27943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rect b="b" l="l" r="r" t="t"/>
              <a:pathLst>
                <a:path extrusionOk="0" h="58" w="2809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rect b="b" l="l" r="r" t="t"/>
              <a:pathLst>
                <a:path extrusionOk="0" h="58" w="28042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rect b="b" l="l" r="r" t="t"/>
              <a:pathLst>
                <a:path extrusionOk="0" h="58" w="28381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rect b="b" l="l" r="r" t="t"/>
              <a:pathLst>
                <a:path extrusionOk="0" h="57" w="28367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rect b="b" l="l" r="r" t="t"/>
              <a:pathLst>
                <a:path extrusionOk="0" h="57" w="28706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rect b="b" l="l" r="r" t="t"/>
              <a:pathLst>
                <a:path extrusionOk="0" h="57" w="28861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rect b="b" l="l" r="r" t="t"/>
              <a:pathLst>
                <a:path extrusionOk="0" h="72" w="29313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rect b="b" l="l" r="r" t="t"/>
              <a:pathLst>
                <a:path extrusionOk="0" h="58" w="2891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rect b="b" l="l" r="r" t="t"/>
              <a:pathLst>
                <a:path extrusionOk="0" h="57" w="29299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rect b="b" l="l" r="r" t="t"/>
              <a:pathLst>
                <a:path extrusionOk="0" h="72" w="28621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rect b="b" l="l" r="r" t="t"/>
              <a:pathLst>
                <a:path extrusionOk="0" h="58" w="2850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rect b="b" l="l" r="r" t="t"/>
              <a:pathLst>
                <a:path extrusionOk="0" h="58" w="2891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rect b="b" l="l" r="r" t="t"/>
              <a:pathLst>
                <a:path extrusionOk="0" h="57" w="28084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rect b="b" l="l" r="r" t="t"/>
              <a:pathLst>
                <a:path extrusionOk="0" h="72" w="28353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rect b="b" l="l" r="r" t="t"/>
              <a:pathLst>
                <a:path extrusionOk="0" h="58" w="28677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rect b="b" l="l" r="r" t="t"/>
              <a:pathLst>
                <a:path extrusionOk="0" h="58" w="29031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16"/>
          <p:cNvSpPr/>
          <p:nvPr/>
        </p:nvSpPr>
        <p:spPr>
          <a:xfrm rot="-2457118">
            <a:off x="8510279" y="3738092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 rot="-5717172">
            <a:off x="1326958" y="1290016"/>
            <a:ext cx="898722" cy="255800"/>
          </a:xfrm>
          <a:prstGeom prst="rect">
            <a:avLst/>
          </a:prstGeom>
          <a:solidFill>
            <a:srgbClr val="82D578">
              <a:alpha val="752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CUSTOM_9_1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5047377">
            <a:off x="-3099873" y="1314045"/>
            <a:ext cx="4909715" cy="1706547"/>
            <a:chOff x="3593934" y="-1470459"/>
            <a:chExt cx="4909438" cy="1706451"/>
          </a:xfrm>
        </p:grpSpPr>
        <p:sp>
          <p:nvSpPr>
            <p:cNvPr id="110" name="Google Shape;110;p1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rect b="b" l="l" r="r" t="t"/>
              <a:pathLst>
                <a:path extrusionOk="0" h="19665" w="60857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rect b="b" l="l" r="r" t="t"/>
              <a:pathLst>
                <a:path extrusionOk="0" h="58" w="54063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rect b="b" l="l" r="r" t="t"/>
              <a:pathLst>
                <a:path extrusionOk="0" h="58" w="54063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rect b="b" l="l" r="r" t="t"/>
              <a:pathLst>
                <a:path extrusionOk="0" h="58" w="54063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rect b="b" l="l" r="r" t="t"/>
              <a:pathLst>
                <a:path extrusionOk="0" h="57" w="54063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rect b="b" l="l" r="r" t="t"/>
              <a:pathLst>
                <a:path extrusionOk="0" h="57" w="54063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rect b="b" l="l" r="r" t="t"/>
              <a:pathLst>
                <a:path extrusionOk="0" h="57" w="54063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 rot="94678">
              <a:off x="4247753" y="-1413779"/>
              <a:ext cx="4639" cy="1436306"/>
            </a:xfrm>
            <a:custGeom>
              <a:rect b="b" l="l" r="r" t="t"/>
              <a:pathLst>
                <a:path extrusionOk="0" h="17956" w="58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17"/>
          <p:cNvSpPr/>
          <p:nvPr/>
        </p:nvSpPr>
        <p:spPr>
          <a:xfrm rot="-7950690">
            <a:off x="8195817" y="395993"/>
            <a:ext cx="469923" cy="163966"/>
          </a:xfrm>
          <a:custGeom>
            <a:rect b="b" l="l" r="r" t="t"/>
            <a:pathLst>
              <a:path extrusionOk="0" h="6559" w="18798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7298834" y="109778"/>
            <a:ext cx="701155" cy="673643"/>
          </a:xfrm>
          <a:custGeom>
            <a:rect b="b" l="l" r="r" t="t"/>
            <a:pathLst>
              <a:path extrusionOk="0" h="5515" w="574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 flipH="1">
            <a:off x="584333" y="4544899"/>
            <a:ext cx="442439" cy="425069"/>
          </a:xfrm>
          <a:custGeom>
            <a:rect b="b" l="l" r="r" t="t"/>
            <a:pathLst>
              <a:path extrusionOk="0" h="5515" w="574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516699">
            <a:off x="5793371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 rot="-2457118">
            <a:off x="7777454" y="2538417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29" name="Google Shape;129;p20"/>
          <p:cNvSpPr txBox="1"/>
          <p:nvPr>
            <p:ph idx="1" type="subTitle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0" name="Google Shape;130;p20"/>
          <p:cNvSpPr/>
          <p:nvPr>
            <p:ph idx="2" type="pic"/>
          </p:nvPr>
        </p:nvSpPr>
        <p:spPr>
          <a:xfrm rot="482857">
            <a:off x="6203410" y="2548753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8630"/>
              </a:srgbClr>
            </a:outerShdw>
          </a:effectLst>
        </p:spPr>
      </p:sp>
      <p:sp>
        <p:nvSpPr>
          <p:cNvPr id="131" name="Google Shape;131;p20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_1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1"/>
          <p:cNvSpPr/>
          <p:nvPr/>
        </p:nvSpPr>
        <p:spPr>
          <a:xfrm rot="-7211130">
            <a:off x="-94717" y="4337693"/>
            <a:ext cx="1379722" cy="221824"/>
          </a:xfrm>
          <a:custGeom>
            <a:rect b="b" l="l" r="r" t="t"/>
            <a:pathLst>
              <a:path extrusionOk="0" h="8873" w="55189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7458900" y="117775"/>
            <a:ext cx="512190" cy="512190"/>
          </a:xfrm>
          <a:custGeom>
            <a:rect b="b" l="l" r="r" t="t"/>
            <a:pathLst>
              <a:path extrusionOk="0" h="15139" w="15139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1"/>
          <p:cNvSpPr/>
          <p:nvPr/>
        </p:nvSpPr>
        <p:spPr>
          <a:xfrm flipH="1">
            <a:off x="227942" y="3238722"/>
            <a:ext cx="354858" cy="354858"/>
          </a:xfrm>
          <a:custGeom>
            <a:rect b="b" l="l" r="r" t="t"/>
            <a:pathLst>
              <a:path extrusionOk="0" h="15139" w="15139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1"/>
          <p:cNvGrpSpPr/>
          <p:nvPr/>
        </p:nvGrpSpPr>
        <p:grpSpPr>
          <a:xfrm rot="-3475844">
            <a:off x="8524387" y="1441254"/>
            <a:ext cx="4236721" cy="3558734"/>
            <a:chOff x="4994267" y="474834"/>
            <a:chExt cx="1531601" cy="1286505"/>
          </a:xfrm>
        </p:grpSpPr>
        <p:sp>
          <p:nvSpPr>
            <p:cNvPr id="145" name="Google Shape;145;p21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rect b="b" l="l" r="r" t="t"/>
              <a:pathLst>
                <a:path extrusionOk="0" h="52198" w="34074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1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rect b="b" l="l" r="r" t="t"/>
              <a:pathLst>
                <a:path extrusionOk="0" h="1800" w="147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1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rect b="b" l="l" r="r" t="t"/>
              <a:pathLst>
                <a:path extrusionOk="0" h="13059" w="1852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1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rect b="b" l="l" r="r" t="t"/>
              <a:pathLst>
                <a:path extrusionOk="0" h="37393" w="2247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1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rect b="b" l="l" r="r" t="t"/>
              <a:pathLst>
                <a:path extrusionOk="0" h="58" w="28381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1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rect b="b" l="l" r="r" t="t"/>
              <a:pathLst>
                <a:path extrusionOk="0" h="58" w="28353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1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rect b="b" l="l" r="r" t="t"/>
              <a:pathLst>
                <a:path extrusionOk="0" h="72" w="28494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1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rect b="b" l="l" r="r" t="t"/>
              <a:pathLst>
                <a:path extrusionOk="0" h="57" w="27943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1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1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rect b="b" l="l" r="r" t="t"/>
              <a:pathLst>
                <a:path extrusionOk="0" h="58" w="2809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1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rect b="b" l="l" r="r" t="t"/>
              <a:pathLst>
                <a:path extrusionOk="0" h="58" w="28042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1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rect b="b" l="l" r="r" t="t"/>
              <a:pathLst>
                <a:path extrusionOk="0" h="58" w="28381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1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rect b="b" l="l" r="r" t="t"/>
              <a:pathLst>
                <a:path extrusionOk="0" h="57" w="28367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1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rect b="b" l="l" r="r" t="t"/>
              <a:pathLst>
                <a:path extrusionOk="0" h="57" w="28706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1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rect b="b" l="l" r="r" t="t"/>
              <a:pathLst>
                <a:path extrusionOk="0" h="57" w="28861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1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rect b="b" l="l" r="r" t="t"/>
              <a:pathLst>
                <a:path extrusionOk="0" h="72" w="29313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1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rect b="b" l="l" r="r" t="t"/>
              <a:pathLst>
                <a:path extrusionOk="0" h="58" w="2891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1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1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rect b="b" l="l" r="r" t="t"/>
              <a:pathLst>
                <a:path extrusionOk="0" h="57" w="29299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1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rect b="b" l="l" r="r" t="t"/>
              <a:pathLst>
                <a:path extrusionOk="0" h="72" w="28621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1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rect b="b" l="l" r="r" t="t"/>
              <a:pathLst>
                <a:path extrusionOk="0" h="58" w="2850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1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rect b="b" l="l" r="r" t="t"/>
              <a:pathLst>
                <a:path extrusionOk="0" h="58" w="2891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1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1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rect b="b" l="l" r="r" t="t"/>
              <a:pathLst>
                <a:path extrusionOk="0" h="57" w="28084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1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rect b="b" l="l" r="r" t="t"/>
              <a:pathLst>
                <a:path extrusionOk="0" h="72" w="28353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1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rect b="b" l="l" r="r" t="t"/>
              <a:pathLst>
                <a:path extrusionOk="0" h="58" w="28677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1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rect b="b" l="l" r="r" t="t"/>
              <a:pathLst>
                <a:path extrusionOk="0" h="58" w="29031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21"/>
          <p:cNvSpPr/>
          <p:nvPr/>
        </p:nvSpPr>
        <p:spPr>
          <a:xfrm rot="-2457118">
            <a:off x="8510215" y="3738147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/>
          <p:nvPr/>
        </p:nvSpPr>
        <p:spPr>
          <a:xfrm rot="-5717172">
            <a:off x="1326952" y="1289949"/>
            <a:ext cx="898722" cy="255800"/>
          </a:xfrm>
          <a:prstGeom prst="rect">
            <a:avLst/>
          </a:prstGeom>
          <a:solidFill>
            <a:srgbClr val="82D578">
              <a:alpha val="752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CUSTOM_9_1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2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22"/>
          <p:cNvGrpSpPr/>
          <p:nvPr/>
        </p:nvGrpSpPr>
        <p:grpSpPr>
          <a:xfrm rot="5047377">
            <a:off x="-3099872" y="1314044"/>
            <a:ext cx="4909715" cy="1706547"/>
            <a:chOff x="3593934" y="-1470459"/>
            <a:chExt cx="4909438" cy="1706451"/>
          </a:xfrm>
        </p:grpSpPr>
        <p:sp>
          <p:nvSpPr>
            <p:cNvPr id="183" name="Google Shape;183;p22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rect b="b" l="l" r="r" t="t"/>
              <a:pathLst>
                <a:path extrusionOk="0" h="19665" w="60857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2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rect b="b" l="l" r="r" t="t"/>
              <a:pathLst>
                <a:path extrusionOk="0" h="58" w="54063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2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rect b="b" l="l" r="r" t="t"/>
              <a:pathLst>
                <a:path extrusionOk="0" h="58" w="54063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2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rect b="b" l="l" r="r" t="t"/>
              <a:pathLst>
                <a:path extrusionOk="0" h="58" w="54063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2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rect b="b" l="l" r="r" t="t"/>
              <a:pathLst>
                <a:path extrusionOk="0" h="57" w="54063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2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rect b="b" l="l" r="r" t="t"/>
              <a:pathLst>
                <a:path extrusionOk="0" h="57" w="54063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2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rect b="b" l="l" r="r" t="t"/>
              <a:pathLst>
                <a:path extrusionOk="0" h="57" w="54063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2"/>
            <p:cNvSpPr/>
            <p:nvPr/>
          </p:nvSpPr>
          <p:spPr>
            <a:xfrm rot="94678">
              <a:off x="4247755" y="-1413779"/>
              <a:ext cx="4639" cy="1436306"/>
            </a:xfrm>
            <a:custGeom>
              <a:rect b="b" l="l" r="r" t="t"/>
              <a:pathLst>
                <a:path extrusionOk="0" h="17956" w="58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2"/>
          <p:cNvSpPr/>
          <p:nvPr/>
        </p:nvSpPr>
        <p:spPr>
          <a:xfrm rot="-7950690">
            <a:off x="8195817" y="395993"/>
            <a:ext cx="469923" cy="163966"/>
          </a:xfrm>
          <a:custGeom>
            <a:rect b="b" l="l" r="r" t="t"/>
            <a:pathLst>
              <a:path extrusionOk="0" h="6559" w="18798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7298834" y="109778"/>
            <a:ext cx="701155" cy="673643"/>
          </a:xfrm>
          <a:custGeom>
            <a:rect b="b" l="l" r="r" t="t"/>
            <a:pathLst>
              <a:path extrusionOk="0" h="5515" w="574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 flipH="1">
            <a:off x="584333" y="4544899"/>
            <a:ext cx="442439" cy="425069"/>
          </a:xfrm>
          <a:custGeom>
            <a:rect b="b" l="l" r="r" t="t"/>
            <a:pathLst>
              <a:path extrusionOk="0" h="5515" w="574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516699">
            <a:off x="5793370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/>
          <p:nvPr/>
        </p:nvSpPr>
        <p:spPr>
          <a:xfrm rot="-2457118">
            <a:off x="7777390" y="2538472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/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202" name="Google Shape;202;p25"/>
          <p:cNvSpPr txBox="1"/>
          <p:nvPr>
            <p:ph idx="1" type="subTitle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03" name="Google Shape;203;p25"/>
          <p:cNvSpPr/>
          <p:nvPr>
            <p:ph idx="2" type="pic"/>
          </p:nvPr>
        </p:nvSpPr>
        <p:spPr>
          <a:xfrm rot="482857">
            <a:off x="6203410" y="2548753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20"/>
              </a:srgbClr>
            </a:outerShdw>
          </a:effectLst>
        </p:spPr>
      </p:sp>
      <p:sp>
        <p:nvSpPr>
          <p:cNvPr id="204" name="Google Shape;204;p25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5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5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5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_1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6"/>
          <p:cNvSpPr/>
          <p:nvPr/>
        </p:nvSpPr>
        <p:spPr>
          <a:xfrm rot="-7211130">
            <a:off x="-94717" y="4337693"/>
            <a:ext cx="1379722" cy="221824"/>
          </a:xfrm>
          <a:custGeom>
            <a:rect b="b" l="l" r="r" t="t"/>
            <a:pathLst>
              <a:path extrusionOk="0" h="8873" w="55189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6"/>
          <p:cNvSpPr/>
          <p:nvPr/>
        </p:nvSpPr>
        <p:spPr>
          <a:xfrm>
            <a:off x="7458900" y="117775"/>
            <a:ext cx="512190" cy="512190"/>
          </a:xfrm>
          <a:custGeom>
            <a:rect b="b" l="l" r="r" t="t"/>
            <a:pathLst>
              <a:path extrusionOk="0" h="15139" w="15139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6"/>
          <p:cNvSpPr/>
          <p:nvPr/>
        </p:nvSpPr>
        <p:spPr>
          <a:xfrm flipH="1">
            <a:off x="227942" y="3238722"/>
            <a:ext cx="354858" cy="354858"/>
          </a:xfrm>
          <a:custGeom>
            <a:rect b="b" l="l" r="r" t="t"/>
            <a:pathLst>
              <a:path extrusionOk="0" h="15139" w="15139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26"/>
          <p:cNvGrpSpPr/>
          <p:nvPr/>
        </p:nvGrpSpPr>
        <p:grpSpPr>
          <a:xfrm rot="-3475844">
            <a:off x="8524385" y="1441257"/>
            <a:ext cx="4236721" cy="3558734"/>
            <a:chOff x="4994267" y="474834"/>
            <a:chExt cx="1531601" cy="1286505"/>
          </a:xfrm>
        </p:grpSpPr>
        <p:sp>
          <p:nvSpPr>
            <p:cNvPr id="218" name="Google Shape;218;p2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rect b="b" l="l" r="r" t="t"/>
              <a:pathLst>
                <a:path extrusionOk="0" h="52198" w="34074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02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rect b="b" l="l" r="r" t="t"/>
              <a:pathLst>
                <a:path extrusionOk="0" h="1800" w="147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rect b="b" l="l" r="r" t="t"/>
              <a:pathLst>
                <a:path extrusionOk="0" h="13059" w="1852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rect b="b" l="l" r="r" t="t"/>
              <a:pathLst>
                <a:path extrusionOk="0" h="37393" w="2247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rect b="b" l="l" r="r" t="t"/>
              <a:pathLst>
                <a:path extrusionOk="0" h="58" w="28381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rect b="b" l="l" r="r" t="t"/>
              <a:pathLst>
                <a:path extrusionOk="0" h="58" w="28353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rect b="b" l="l" r="r" t="t"/>
              <a:pathLst>
                <a:path extrusionOk="0" h="72" w="28494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rect b="b" l="l" r="r" t="t"/>
              <a:pathLst>
                <a:path extrusionOk="0" h="57" w="27943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rect b="b" l="l" r="r" t="t"/>
              <a:pathLst>
                <a:path extrusionOk="0" h="58" w="2809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rect b="b" l="l" r="r" t="t"/>
              <a:pathLst>
                <a:path extrusionOk="0" h="58" w="28042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rect b="b" l="l" r="r" t="t"/>
              <a:pathLst>
                <a:path extrusionOk="0" h="58" w="28381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rect b="b" l="l" r="r" t="t"/>
              <a:pathLst>
                <a:path extrusionOk="0" h="57" w="28367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rect b="b" l="l" r="r" t="t"/>
              <a:pathLst>
                <a:path extrusionOk="0" h="57" w="28706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rect b="b" l="l" r="r" t="t"/>
              <a:pathLst>
                <a:path extrusionOk="0" h="57" w="28861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rect b="b" l="l" r="r" t="t"/>
              <a:pathLst>
                <a:path extrusionOk="0" h="72" w="29313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rect b="b" l="l" r="r" t="t"/>
              <a:pathLst>
                <a:path extrusionOk="0" h="58" w="2891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rect b="b" l="l" r="r" t="t"/>
              <a:pathLst>
                <a:path extrusionOk="0" h="57" w="29299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rect b="b" l="l" r="r" t="t"/>
              <a:pathLst>
                <a:path extrusionOk="0" h="72" w="28621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rect b="b" l="l" r="r" t="t"/>
              <a:pathLst>
                <a:path extrusionOk="0" h="58" w="2850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rect b="b" l="l" r="r" t="t"/>
              <a:pathLst>
                <a:path extrusionOk="0" h="58" w="28918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rect b="b" l="l" r="r" t="t"/>
              <a:pathLst>
                <a:path extrusionOk="0" h="57" w="28621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rect b="b" l="l" r="r" t="t"/>
              <a:pathLst>
                <a:path extrusionOk="0" h="57" w="28084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rect b="b" l="l" r="r" t="t"/>
              <a:pathLst>
                <a:path extrusionOk="0" h="72" w="28353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rect b="b" l="l" r="r" t="t"/>
              <a:pathLst>
                <a:path extrusionOk="0" h="58" w="28677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rect b="b" l="l" r="r" t="t"/>
              <a:pathLst>
                <a:path extrusionOk="0" h="58" w="29031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6" name="Google Shape;246;p26"/>
          <p:cNvSpPr/>
          <p:nvPr/>
        </p:nvSpPr>
        <p:spPr>
          <a:xfrm rot="-2457118">
            <a:off x="8510215" y="3738147"/>
            <a:ext cx="898499" cy="256058"/>
          </a:xfrm>
          <a:prstGeom prst="rect">
            <a:avLst/>
          </a:prstGeom>
          <a:solidFill>
            <a:srgbClr val="FFB271">
              <a:alpha val="702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6"/>
          <p:cNvSpPr/>
          <p:nvPr/>
        </p:nvSpPr>
        <p:spPr>
          <a:xfrm rot="-5717172">
            <a:off x="1326952" y="1289949"/>
            <a:ext cx="898722" cy="255800"/>
          </a:xfrm>
          <a:prstGeom prst="rect">
            <a:avLst/>
          </a:prstGeom>
          <a:solidFill>
            <a:srgbClr val="82D578">
              <a:alpha val="75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CUSTOM_9_1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5" name="Google Shape;255;p27"/>
          <p:cNvGrpSpPr/>
          <p:nvPr/>
        </p:nvGrpSpPr>
        <p:grpSpPr>
          <a:xfrm rot="5047377">
            <a:off x="-3099872" y="1314045"/>
            <a:ext cx="4909715" cy="1706547"/>
            <a:chOff x="3593934" y="-1470459"/>
            <a:chExt cx="4909438" cy="1706451"/>
          </a:xfrm>
        </p:grpSpPr>
        <p:sp>
          <p:nvSpPr>
            <p:cNvPr id="256" name="Google Shape;256;p2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rect b="b" l="l" r="r" t="t"/>
              <a:pathLst>
                <a:path extrusionOk="0" h="19665" w="60857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02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rect b="b" l="l" r="r" t="t"/>
              <a:pathLst>
                <a:path extrusionOk="0" h="58" w="54063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rect b="b" l="l" r="r" t="t"/>
              <a:pathLst>
                <a:path extrusionOk="0" h="58" w="54063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rect b="b" l="l" r="r" t="t"/>
              <a:pathLst>
                <a:path extrusionOk="0" h="58" w="54063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rect b="b" l="l" r="r" t="t"/>
              <a:pathLst>
                <a:path extrusionOk="0" h="57" w="54063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rect b="b" l="l" r="r" t="t"/>
              <a:pathLst>
                <a:path extrusionOk="0" h="57" w="54063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rect b="b" l="l" r="r" t="t"/>
              <a:pathLst>
                <a:path extrusionOk="0" h="57" w="54063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7"/>
            <p:cNvSpPr/>
            <p:nvPr/>
          </p:nvSpPr>
          <p:spPr>
            <a:xfrm rot="94678">
              <a:off x="4247755" y="-1413779"/>
              <a:ext cx="4639" cy="1436306"/>
            </a:xfrm>
            <a:custGeom>
              <a:rect b="b" l="l" r="r" t="t"/>
              <a:pathLst>
                <a:path extrusionOk="0" h="17956" w="58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" name="Google Shape;264;p27"/>
          <p:cNvSpPr/>
          <p:nvPr/>
        </p:nvSpPr>
        <p:spPr>
          <a:xfrm rot="-7950690">
            <a:off x="8195817" y="395993"/>
            <a:ext cx="469923" cy="163966"/>
          </a:xfrm>
          <a:custGeom>
            <a:rect b="b" l="l" r="r" t="t"/>
            <a:pathLst>
              <a:path extrusionOk="0" h="6559" w="18798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7"/>
          <p:cNvSpPr/>
          <p:nvPr/>
        </p:nvSpPr>
        <p:spPr>
          <a:xfrm>
            <a:off x="7298834" y="109778"/>
            <a:ext cx="701155" cy="673643"/>
          </a:xfrm>
          <a:custGeom>
            <a:rect b="b" l="l" r="r" t="t"/>
            <a:pathLst>
              <a:path extrusionOk="0" h="5515" w="574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7"/>
          <p:cNvSpPr/>
          <p:nvPr/>
        </p:nvSpPr>
        <p:spPr>
          <a:xfrm flipH="1">
            <a:off x="584333" y="4544899"/>
            <a:ext cx="442439" cy="425069"/>
          </a:xfrm>
          <a:custGeom>
            <a:rect b="b" l="l" r="r" t="t"/>
            <a:pathLst>
              <a:path extrusionOk="0" h="5515" w="574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516699">
            <a:off x="5793370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7"/>
          <p:cNvSpPr/>
          <p:nvPr/>
        </p:nvSpPr>
        <p:spPr>
          <a:xfrm rot="-2457118">
            <a:off x="7777390" y="2538472"/>
            <a:ext cx="898499" cy="256058"/>
          </a:xfrm>
          <a:prstGeom prst="rect">
            <a:avLst/>
          </a:prstGeom>
          <a:solidFill>
            <a:srgbClr val="FFB271">
              <a:alpha val="702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theme" Target="../theme/theme4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 amt="46000"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 amt="46000"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125" name="Google Shape;125;p18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2"/>
    <p:sldLayoutId id="2147483664" r:id="rId3"/>
    <p:sldLayoutId id="2147483665" r:id="rId4"/>
    <p:sldLayoutId id="2147483666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 amt="46000"/>
          </a:blip>
          <a:stretch>
            <a:fillRect/>
          </a:stretch>
        </a:blip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b="1" i="0" sz="35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198" name="Google Shape;198;p23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b="0" i="0" sz="1400" u="none" cap="none" strike="noStrik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2"/>
    <p:sldLayoutId id="2147483668" r:id="rId3"/>
    <p:sldLayoutId id="2147483669" r:id="rId4"/>
    <p:sldLayoutId id="2147483670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3.jpg"/><Relationship Id="rId5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5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2.png"/><Relationship Id="rId5" Type="http://schemas.openxmlformats.org/officeDocument/2006/relationships/image" Target="../media/image28.png"/><Relationship Id="rId6" Type="http://schemas.openxmlformats.org/officeDocument/2006/relationships/image" Target="../media/image41.png"/><Relationship Id="rId7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22.png"/><Relationship Id="rId6" Type="http://schemas.openxmlformats.org/officeDocument/2006/relationships/image" Target="../media/image33.gif"/><Relationship Id="rId7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25.jp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11" Type="http://schemas.openxmlformats.org/officeDocument/2006/relationships/image" Target="../media/image7.png"/><Relationship Id="rId10" Type="http://schemas.openxmlformats.org/officeDocument/2006/relationships/image" Target="../media/image46.gif"/><Relationship Id="rId9" Type="http://schemas.openxmlformats.org/officeDocument/2006/relationships/image" Target="../media/image29.gif"/><Relationship Id="rId5" Type="http://schemas.openxmlformats.org/officeDocument/2006/relationships/image" Target="../media/image17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9.jp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42.jpg"/><Relationship Id="rId5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5" Type="http://schemas.openxmlformats.org/officeDocument/2006/relationships/image" Target="../media/image45.gif"/><Relationship Id="rId6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2" Type="http://schemas.openxmlformats.org/officeDocument/2006/relationships/image" Target="../media/image7.png"/><Relationship Id="rId9" Type="http://schemas.openxmlformats.org/officeDocument/2006/relationships/image" Target="../media/image43.png"/><Relationship Id="rId5" Type="http://schemas.openxmlformats.org/officeDocument/2006/relationships/image" Target="../media/image26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36.png"/><Relationship Id="rId5" Type="http://schemas.openxmlformats.org/officeDocument/2006/relationships/image" Target="../media/image44.png"/><Relationship Id="rId6" Type="http://schemas.openxmlformats.org/officeDocument/2006/relationships/image" Target="../media/image40.png"/><Relationship Id="rId7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99996" ty="0" sy="99996"/>
        </a:blip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28"/>
          <p:cNvGrpSpPr/>
          <p:nvPr/>
        </p:nvGrpSpPr>
        <p:grpSpPr>
          <a:xfrm>
            <a:off x="1200904" y="1176843"/>
            <a:ext cx="5980213" cy="3177032"/>
            <a:chOff x="1938577" y="1329300"/>
            <a:chExt cx="5497529" cy="2780772"/>
          </a:xfrm>
        </p:grpSpPr>
        <p:sp>
          <p:nvSpPr>
            <p:cNvPr id="274" name="Google Shape;274;p28"/>
            <p:cNvSpPr/>
            <p:nvPr/>
          </p:nvSpPr>
          <p:spPr>
            <a:xfrm>
              <a:off x="1938577" y="1329300"/>
              <a:ext cx="5497529" cy="2780772"/>
            </a:xfrm>
            <a:custGeom>
              <a:rect b="b" l="l" r="r" t="t"/>
              <a:pathLst>
                <a:path extrusionOk="0" h="40613" w="80294">
                  <a:moveTo>
                    <a:pt x="0" y="0"/>
                  </a:moveTo>
                  <a:lnTo>
                    <a:pt x="0" y="35655"/>
                  </a:lnTo>
                  <a:cubicBezTo>
                    <a:pt x="38" y="35692"/>
                    <a:pt x="94" y="35730"/>
                    <a:pt x="131" y="35767"/>
                  </a:cubicBezTo>
                  <a:cubicBezTo>
                    <a:pt x="255" y="35866"/>
                    <a:pt x="354" y="35883"/>
                    <a:pt x="479" y="35883"/>
                  </a:cubicBezTo>
                  <a:cubicBezTo>
                    <a:pt x="541" y="35883"/>
                    <a:pt x="609" y="35879"/>
                    <a:pt x="690" y="35879"/>
                  </a:cubicBezTo>
                  <a:cubicBezTo>
                    <a:pt x="1081" y="35879"/>
                    <a:pt x="1324" y="36065"/>
                    <a:pt x="1659" y="36252"/>
                  </a:cubicBezTo>
                  <a:cubicBezTo>
                    <a:pt x="1883" y="36363"/>
                    <a:pt x="2200" y="36494"/>
                    <a:pt x="2349" y="36718"/>
                  </a:cubicBezTo>
                  <a:cubicBezTo>
                    <a:pt x="2535" y="36978"/>
                    <a:pt x="2479" y="37388"/>
                    <a:pt x="2610" y="37724"/>
                  </a:cubicBezTo>
                  <a:cubicBezTo>
                    <a:pt x="2908" y="37594"/>
                    <a:pt x="3243" y="37575"/>
                    <a:pt x="3467" y="37351"/>
                  </a:cubicBezTo>
                  <a:cubicBezTo>
                    <a:pt x="3747" y="37090"/>
                    <a:pt x="3598" y="36867"/>
                    <a:pt x="3691" y="36550"/>
                  </a:cubicBezTo>
                  <a:cubicBezTo>
                    <a:pt x="3739" y="36405"/>
                    <a:pt x="3829" y="36259"/>
                    <a:pt x="3974" y="36259"/>
                  </a:cubicBezTo>
                  <a:cubicBezTo>
                    <a:pt x="3996" y="36259"/>
                    <a:pt x="4020" y="36263"/>
                    <a:pt x="4045" y="36270"/>
                  </a:cubicBezTo>
                  <a:cubicBezTo>
                    <a:pt x="4231" y="36345"/>
                    <a:pt x="4213" y="36773"/>
                    <a:pt x="4324" y="36885"/>
                  </a:cubicBezTo>
                  <a:cubicBezTo>
                    <a:pt x="4390" y="36944"/>
                    <a:pt x="4430" y="36964"/>
                    <a:pt x="4462" y="36964"/>
                  </a:cubicBezTo>
                  <a:cubicBezTo>
                    <a:pt x="4521" y="36964"/>
                    <a:pt x="4551" y="36897"/>
                    <a:pt x="4660" y="36885"/>
                  </a:cubicBezTo>
                  <a:cubicBezTo>
                    <a:pt x="4702" y="36881"/>
                    <a:pt x="4734" y="36879"/>
                    <a:pt x="4761" y="36879"/>
                  </a:cubicBezTo>
                  <a:cubicBezTo>
                    <a:pt x="4854" y="36879"/>
                    <a:pt x="4880" y="36906"/>
                    <a:pt x="4995" y="36978"/>
                  </a:cubicBezTo>
                  <a:cubicBezTo>
                    <a:pt x="5089" y="36718"/>
                    <a:pt x="4921" y="36457"/>
                    <a:pt x="5126" y="36233"/>
                  </a:cubicBezTo>
                  <a:cubicBezTo>
                    <a:pt x="5221" y="36143"/>
                    <a:pt x="5312" y="36109"/>
                    <a:pt x="5399" y="36109"/>
                  </a:cubicBezTo>
                  <a:cubicBezTo>
                    <a:pt x="5600" y="36109"/>
                    <a:pt x="5782" y="36291"/>
                    <a:pt x="5965" y="36382"/>
                  </a:cubicBezTo>
                  <a:cubicBezTo>
                    <a:pt x="6080" y="36432"/>
                    <a:pt x="6170" y="36454"/>
                    <a:pt x="6246" y="36454"/>
                  </a:cubicBezTo>
                  <a:cubicBezTo>
                    <a:pt x="6427" y="36454"/>
                    <a:pt x="6532" y="36329"/>
                    <a:pt x="6729" y="36158"/>
                  </a:cubicBezTo>
                  <a:cubicBezTo>
                    <a:pt x="6878" y="36047"/>
                    <a:pt x="6952" y="36009"/>
                    <a:pt x="7046" y="35804"/>
                  </a:cubicBezTo>
                  <a:cubicBezTo>
                    <a:pt x="7139" y="35581"/>
                    <a:pt x="7120" y="35208"/>
                    <a:pt x="7288" y="35021"/>
                  </a:cubicBezTo>
                  <a:cubicBezTo>
                    <a:pt x="7376" y="34917"/>
                    <a:pt x="7509" y="34879"/>
                    <a:pt x="7651" y="34879"/>
                  </a:cubicBezTo>
                  <a:cubicBezTo>
                    <a:pt x="7839" y="34879"/>
                    <a:pt x="8044" y="34947"/>
                    <a:pt x="8183" y="35021"/>
                  </a:cubicBezTo>
                  <a:cubicBezTo>
                    <a:pt x="8574" y="35226"/>
                    <a:pt x="8574" y="35543"/>
                    <a:pt x="8686" y="35935"/>
                  </a:cubicBezTo>
                  <a:cubicBezTo>
                    <a:pt x="8779" y="36196"/>
                    <a:pt x="8965" y="36233"/>
                    <a:pt x="9114" y="36438"/>
                  </a:cubicBezTo>
                  <a:cubicBezTo>
                    <a:pt x="9319" y="36736"/>
                    <a:pt x="9226" y="36960"/>
                    <a:pt x="9655" y="37016"/>
                  </a:cubicBezTo>
                  <a:cubicBezTo>
                    <a:pt x="9655" y="37158"/>
                    <a:pt x="9738" y="37202"/>
                    <a:pt x="9859" y="37202"/>
                  </a:cubicBezTo>
                  <a:cubicBezTo>
                    <a:pt x="10054" y="37202"/>
                    <a:pt x="10345" y="37087"/>
                    <a:pt x="10538" y="37087"/>
                  </a:cubicBezTo>
                  <a:cubicBezTo>
                    <a:pt x="10555" y="37087"/>
                    <a:pt x="10572" y="37088"/>
                    <a:pt x="10587" y="37090"/>
                  </a:cubicBezTo>
                  <a:cubicBezTo>
                    <a:pt x="10941" y="37146"/>
                    <a:pt x="10941" y="37482"/>
                    <a:pt x="11258" y="37594"/>
                  </a:cubicBezTo>
                  <a:cubicBezTo>
                    <a:pt x="11324" y="37614"/>
                    <a:pt x="11388" y="37623"/>
                    <a:pt x="11450" y="37623"/>
                  </a:cubicBezTo>
                  <a:cubicBezTo>
                    <a:pt x="11785" y="37623"/>
                    <a:pt x="12056" y="37357"/>
                    <a:pt x="12339" y="37183"/>
                  </a:cubicBezTo>
                  <a:cubicBezTo>
                    <a:pt x="12486" y="37102"/>
                    <a:pt x="12748" y="36891"/>
                    <a:pt x="12923" y="36891"/>
                  </a:cubicBezTo>
                  <a:cubicBezTo>
                    <a:pt x="12948" y="36891"/>
                    <a:pt x="12971" y="36895"/>
                    <a:pt x="12991" y="36904"/>
                  </a:cubicBezTo>
                  <a:cubicBezTo>
                    <a:pt x="13140" y="36941"/>
                    <a:pt x="13289" y="37183"/>
                    <a:pt x="13401" y="37277"/>
                  </a:cubicBezTo>
                  <a:cubicBezTo>
                    <a:pt x="13513" y="37351"/>
                    <a:pt x="13625" y="37388"/>
                    <a:pt x="13737" y="37463"/>
                  </a:cubicBezTo>
                  <a:cubicBezTo>
                    <a:pt x="13935" y="37601"/>
                    <a:pt x="14021" y="37814"/>
                    <a:pt x="14200" y="37814"/>
                  </a:cubicBezTo>
                  <a:cubicBezTo>
                    <a:pt x="14239" y="37814"/>
                    <a:pt x="14283" y="37803"/>
                    <a:pt x="14333" y="37780"/>
                  </a:cubicBezTo>
                  <a:cubicBezTo>
                    <a:pt x="14706" y="37594"/>
                    <a:pt x="14575" y="37444"/>
                    <a:pt x="14687" y="37165"/>
                  </a:cubicBezTo>
                  <a:cubicBezTo>
                    <a:pt x="14765" y="36964"/>
                    <a:pt x="15060" y="36852"/>
                    <a:pt x="15297" y="36852"/>
                  </a:cubicBezTo>
                  <a:cubicBezTo>
                    <a:pt x="15346" y="36852"/>
                    <a:pt x="15392" y="36857"/>
                    <a:pt x="15433" y="36867"/>
                  </a:cubicBezTo>
                  <a:cubicBezTo>
                    <a:pt x="15824" y="36978"/>
                    <a:pt x="15712" y="37463"/>
                    <a:pt x="16178" y="37482"/>
                  </a:cubicBezTo>
                  <a:cubicBezTo>
                    <a:pt x="16200" y="37483"/>
                    <a:pt x="16222" y="37484"/>
                    <a:pt x="16246" y="37484"/>
                  </a:cubicBezTo>
                  <a:cubicBezTo>
                    <a:pt x="16491" y="37484"/>
                    <a:pt x="16852" y="37401"/>
                    <a:pt x="17073" y="37333"/>
                  </a:cubicBezTo>
                  <a:cubicBezTo>
                    <a:pt x="17315" y="37277"/>
                    <a:pt x="17502" y="37128"/>
                    <a:pt x="17688" y="36960"/>
                  </a:cubicBezTo>
                  <a:cubicBezTo>
                    <a:pt x="17841" y="36839"/>
                    <a:pt x="17976" y="36764"/>
                    <a:pt x="18121" y="36764"/>
                  </a:cubicBezTo>
                  <a:cubicBezTo>
                    <a:pt x="18222" y="36764"/>
                    <a:pt x="18329" y="36801"/>
                    <a:pt x="18452" y="36885"/>
                  </a:cubicBezTo>
                  <a:cubicBezTo>
                    <a:pt x="18527" y="36941"/>
                    <a:pt x="18564" y="37053"/>
                    <a:pt x="18657" y="37109"/>
                  </a:cubicBezTo>
                  <a:cubicBezTo>
                    <a:pt x="18806" y="37202"/>
                    <a:pt x="19011" y="37221"/>
                    <a:pt x="19198" y="37239"/>
                  </a:cubicBezTo>
                  <a:cubicBezTo>
                    <a:pt x="19217" y="37240"/>
                    <a:pt x="19237" y="37241"/>
                    <a:pt x="19257" y="37241"/>
                  </a:cubicBezTo>
                  <a:cubicBezTo>
                    <a:pt x="19476" y="37241"/>
                    <a:pt x="19750" y="37192"/>
                    <a:pt x="20002" y="37192"/>
                  </a:cubicBezTo>
                  <a:cubicBezTo>
                    <a:pt x="20202" y="37192"/>
                    <a:pt x="20388" y="37223"/>
                    <a:pt x="20521" y="37333"/>
                  </a:cubicBezTo>
                  <a:cubicBezTo>
                    <a:pt x="20642" y="37143"/>
                    <a:pt x="20730" y="36842"/>
                    <a:pt x="20979" y="36842"/>
                  </a:cubicBezTo>
                  <a:cubicBezTo>
                    <a:pt x="20999" y="36842"/>
                    <a:pt x="21020" y="36844"/>
                    <a:pt x="21043" y="36848"/>
                  </a:cubicBezTo>
                  <a:cubicBezTo>
                    <a:pt x="21211" y="36885"/>
                    <a:pt x="21211" y="37034"/>
                    <a:pt x="21304" y="37090"/>
                  </a:cubicBezTo>
                  <a:cubicBezTo>
                    <a:pt x="21353" y="37123"/>
                    <a:pt x="21412" y="37135"/>
                    <a:pt x="21476" y="37135"/>
                  </a:cubicBezTo>
                  <a:cubicBezTo>
                    <a:pt x="21629" y="37135"/>
                    <a:pt x="21811" y="37066"/>
                    <a:pt x="21956" y="37053"/>
                  </a:cubicBezTo>
                  <a:cubicBezTo>
                    <a:pt x="22180" y="37016"/>
                    <a:pt x="22497" y="37034"/>
                    <a:pt x="22720" y="36960"/>
                  </a:cubicBezTo>
                  <a:cubicBezTo>
                    <a:pt x="22888" y="36904"/>
                    <a:pt x="23130" y="36662"/>
                    <a:pt x="23279" y="36531"/>
                  </a:cubicBezTo>
                  <a:cubicBezTo>
                    <a:pt x="23559" y="36792"/>
                    <a:pt x="23783" y="36811"/>
                    <a:pt x="24155" y="36923"/>
                  </a:cubicBezTo>
                  <a:cubicBezTo>
                    <a:pt x="24398" y="36997"/>
                    <a:pt x="24677" y="37258"/>
                    <a:pt x="24920" y="37314"/>
                  </a:cubicBezTo>
                  <a:cubicBezTo>
                    <a:pt x="24965" y="37324"/>
                    <a:pt x="24996" y="37329"/>
                    <a:pt x="25021" y="37329"/>
                  </a:cubicBezTo>
                  <a:cubicBezTo>
                    <a:pt x="25088" y="37329"/>
                    <a:pt x="25104" y="37294"/>
                    <a:pt x="25199" y="37239"/>
                  </a:cubicBezTo>
                  <a:cubicBezTo>
                    <a:pt x="25591" y="37015"/>
                    <a:pt x="26152" y="36749"/>
                    <a:pt x="26667" y="36749"/>
                  </a:cubicBezTo>
                  <a:cubicBezTo>
                    <a:pt x="26838" y="36749"/>
                    <a:pt x="27003" y="36778"/>
                    <a:pt x="27156" y="36848"/>
                  </a:cubicBezTo>
                  <a:cubicBezTo>
                    <a:pt x="27332" y="36924"/>
                    <a:pt x="27390" y="37033"/>
                    <a:pt x="27500" y="37033"/>
                  </a:cubicBezTo>
                  <a:cubicBezTo>
                    <a:pt x="27553" y="37033"/>
                    <a:pt x="27619" y="37008"/>
                    <a:pt x="27715" y="36941"/>
                  </a:cubicBezTo>
                  <a:cubicBezTo>
                    <a:pt x="27920" y="36811"/>
                    <a:pt x="27958" y="36606"/>
                    <a:pt x="28051" y="36363"/>
                  </a:cubicBezTo>
                  <a:cubicBezTo>
                    <a:pt x="28107" y="36196"/>
                    <a:pt x="28144" y="35916"/>
                    <a:pt x="28312" y="35823"/>
                  </a:cubicBezTo>
                  <a:cubicBezTo>
                    <a:pt x="28379" y="35781"/>
                    <a:pt x="28439" y="35762"/>
                    <a:pt x="28492" y="35762"/>
                  </a:cubicBezTo>
                  <a:cubicBezTo>
                    <a:pt x="28788" y="35762"/>
                    <a:pt x="28872" y="36344"/>
                    <a:pt x="28983" y="36550"/>
                  </a:cubicBezTo>
                  <a:cubicBezTo>
                    <a:pt x="29066" y="36708"/>
                    <a:pt x="29177" y="36766"/>
                    <a:pt x="29299" y="36766"/>
                  </a:cubicBezTo>
                  <a:cubicBezTo>
                    <a:pt x="29478" y="36766"/>
                    <a:pt x="29681" y="36642"/>
                    <a:pt x="29859" y="36531"/>
                  </a:cubicBezTo>
                  <a:cubicBezTo>
                    <a:pt x="30092" y="36368"/>
                    <a:pt x="30194" y="36307"/>
                    <a:pt x="30329" y="36307"/>
                  </a:cubicBezTo>
                  <a:cubicBezTo>
                    <a:pt x="30410" y="36307"/>
                    <a:pt x="30502" y="36329"/>
                    <a:pt x="30642" y="36363"/>
                  </a:cubicBezTo>
                  <a:cubicBezTo>
                    <a:pt x="30678" y="36370"/>
                    <a:pt x="30717" y="36373"/>
                    <a:pt x="30757" y="36373"/>
                  </a:cubicBezTo>
                  <a:cubicBezTo>
                    <a:pt x="30871" y="36373"/>
                    <a:pt x="30995" y="36352"/>
                    <a:pt x="31113" y="36352"/>
                  </a:cubicBezTo>
                  <a:cubicBezTo>
                    <a:pt x="31182" y="36352"/>
                    <a:pt x="31250" y="36359"/>
                    <a:pt x="31313" y="36382"/>
                  </a:cubicBezTo>
                  <a:cubicBezTo>
                    <a:pt x="31443" y="36438"/>
                    <a:pt x="31480" y="36587"/>
                    <a:pt x="31611" y="36606"/>
                  </a:cubicBezTo>
                  <a:cubicBezTo>
                    <a:pt x="31641" y="36614"/>
                    <a:pt x="31671" y="36618"/>
                    <a:pt x="31702" y="36618"/>
                  </a:cubicBezTo>
                  <a:cubicBezTo>
                    <a:pt x="31802" y="36618"/>
                    <a:pt x="31902" y="36578"/>
                    <a:pt x="32002" y="36550"/>
                  </a:cubicBezTo>
                  <a:cubicBezTo>
                    <a:pt x="32231" y="36506"/>
                    <a:pt x="32631" y="36444"/>
                    <a:pt x="32991" y="36444"/>
                  </a:cubicBezTo>
                  <a:cubicBezTo>
                    <a:pt x="33248" y="36444"/>
                    <a:pt x="33484" y="36475"/>
                    <a:pt x="33624" y="36568"/>
                  </a:cubicBezTo>
                  <a:cubicBezTo>
                    <a:pt x="33847" y="36699"/>
                    <a:pt x="33829" y="36960"/>
                    <a:pt x="34090" y="37090"/>
                  </a:cubicBezTo>
                  <a:cubicBezTo>
                    <a:pt x="34180" y="37129"/>
                    <a:pt x="34333" y="37186"/>
                    <a:pt x="34456" y="37186"/>
                  </a:cubicBezTo>
                  <a:cubicBezTo>
                    <a:pt x="34510" y="37186"/>
                    <a:pt x="34559" y="37175"/>
                    <a:pt x="34593" y="37146"/>
                  </a:cubicBezTo>
                  <a:cubicBezTo>
                    <a:pt x="34742" y="37314"/>
                    <a:pt x="34817" y="37854"/>
                    <a:pt x="34854" y="38097"/>
                  </a:cubicBezTo>
                  <a:cubicBezTo>
                    <a:pt x="35133" y="37780"/>
                    <a:pt x="35115" y="37444"/>
                    <a:pt x="35394" y="37146"/>
                  </a:cubicBezTo>
                  <a:cubicBezTo>
                    <a:pt x="35454" y="37327"/>
                    <a:pt x="35602" y="37389"/>
                    <a:pt x="35786" y="37389"/>
                  </a:cubicBezTo>
                  <a:cubicBezTo>
                    <a:pt x="36173" y="37389"/>
                    <a:pt x="36720" y="37116"/>
                    <a:pt x="36960" y="37090"/>
                  </a:cubicBezTo>
                  <a:cubicBezTo>
                    <a:pt x="36977" y="37089"/>
                    <a:pt x="36993" y="37089"/>
                    <a:pt x="37009" y="37089"/>
                  </a:cubicBezTo>
                  <a:cubicBezTo>
                    <a:pt x="37209" y="37089"/>
                    <a:pt x="37374" y="37167"/>
                    <a:pt x="37572" y="37167"/>
                  </a:cubicBezTo>
                  <a:cubicBezTo>
                    <a:pt x="37626" y="37167"/>
                    <a:pt x="37682" y="37161"/>
                    <a:pt x="37743" y="37146"/>
                  </a:cubicBezTo>
                  <a:cubicBezTo>
                    <a:pt x="37856" y="37118"/>
                    <a:pt x="37926" y="37047"/>
                    <a:pt x="38011" y="37047"/>
                  </a:cubicBezTo>
                  <a:cubicBezTo>
                    <a:pt x="38037" y="37047"/>
                    <a:pt x="38066" y="37054"/>
                    <a:pt x="38097" y="37072"/>
                  </a:cubicBezTo>
                  <a:cubicBezTo>
                    <a:pt x="38265" y="37146"/>
                    <a:pt x="38209" y="37388"/>
                    <a:pt x="38302" y="37482"/>
                  </a:cubicBezTo>
                  <a:cubicBezTo>
                    <a:pt x="38368" y="37551"/>
                    <a:pt x="38431" y="37580"/>
                    <a:pt x="38491" y="37580"/>
                  </a:cubicBezTo>
                  <a:cubicBezTo>
                    <a:pt x="38821" y="37580"/>
                    <a:pt x="39066" y="36694"/>
                    <a:pt x="39271" y="36568"/>
                  </a:cubicBezTo>
                  <a:cubicBezTo>
                    <a:pt x="39355" y="36512"/>
                    <a:pt x="39435" y="36489"/>
                    <a:pt x="39511" y="36489"/>
                  </a:cubicBezTo>
                  <a:cubicBezTo>
                    <a:pt x="39790" y="36489"/>
                    <a:pt x="40021" y="36803"/>
                    <a:pt x="40240" y="36978"/>
                  </a:cubicBezTo>
                  <a:cubicBezTo>
                    <a:pt x="40470" y="37168"/>
                    <a:pt x="40789" y="37259"/>
                    <a:pt x="41103" y="37259"/>
                  </a:cubicBezTo>
                  <a:cubicBezTo>
                    <a:pt x="41222" y="37259"/>
                    <a:pt x="41340" y="37246"/>
                    <a:pt x="41452" y="37221"/>
                  </a:cubicBezTo>
                  <a:cubicBezTo>
                    <a:pt x="41526" y="36867"/>
                    <a:pt x="41564" y="36475"/>
                    <a:pt x="41731" y="36140"/>
                  </a:cubicBezTo>
                  <a:cubicBezTo>
                    <a:pt x="41899" y="36252"/>
                    <a:pt x="42048" y="36419"/>
                    <a:pt x="42235" y="36512"/>
                  </a:cubicBezTo>
                  <a:cubicBezTo>
                    <a:pt x="42514" y="36624"/>
                    <a:pt x="42794" y="36624"/>
                    <a:pt x="43073" y="36624"/>
                  </a:cubicBezTo>
                  <a:cubicBezTo>
                    <a:pt x="43198" y="36624"/>
                    <a:pt x="43363" y="36599"/>
                    <a:pt x="43515" y="36599"/>
                  </a:cubicBezTo>
                  <a:cubicBezTo>
                    <a:pt x="43591" y="36599"/>
                    <a:pt x="43664" y="36606"/>
                    <a:pt x="43726" y="36624"/>
                  </a:cubicBezTo>
                  <a:cubicBezTo>
                    <a:pt x="43902" y="36683"/>
                    <a:pt x="44473" y="37252"/>
                    <a:pt x="44816" y="37252"/>
                  </a:cubicBezTo>
                  <a:cubicBezTo>
                    <a:pt x="44908" y="37252"/>
                    <a:pt x="44983" y="37211"/>
                    <a:pt x="45030" y="37109"/>
                  </a:cubicBezTo>
                  <a:cubicBezTo>
                    <a:pt x="45254" y="37146"/>
                    <a:pt x="45198" y="37407"/>
                    <a:pt x="45366" y="37482"/>
                  </a:cubicBezTo>
                  <a:cubicBezTo>
                    <a:pt x="45408" y="37503"/>
                    <a:pt x="45471" y="37511"/>
                    <a:pt x="45543" y="37511"/>
                  </a:cubicBezTo>
                  <a:cubicBezTo>
                    <a:pt x="45722" y="37511"/>
                    <a:pt x="45960" y="37463"/>
                    <a:pt x="46093" y="37463"/>
                  </a:cubicBezTo>
                  <a:cubicBezTo>
                    <a:pt x="46117" y="37465"/>
                    <a:pt x="46140" y="37466"/>
                    <a:pt x="46163" y="37466"/>
                  </a:cubicBezTo>
                  <a:cubicBezTo>
                    <a:pt x="46349" y="37466"/>
                    <a:pt x="46490" y="37403"/>
                    <a:pt x="46689" y="37370"/>
                  </a:cubicBezTo>
                  <a:cubicBezTo>
                    <a:pt x="46714" y="37368"/>
                    <a:pt x="46737" y="37367"/>
                    <a:pt x="46758" y="37367"/>
                  </a:cubicBezTo>
                  <a:cubicBezTo>
                    <a:pt x="46935" y="37367"/>
                    <a:pt x="47030" y="37428"/>
                    <a:pt x="47230" y="37444"/>
                  </a:cubicBezTo>
                  <a:cubicBezTo>
                    <a:pt x="47339" y="37390"/>
                    <a:pt x="47458" y="37355"/>
                    <a:pt x="47580" y="37355"/>
                  </a:cubicBezTo>
                  <a:cubicBezTo>
                    <a:pt x="47624" y="37355"/>
                    <a:pt x="47669" y="37360"/>
                    <a:pt x="47714" y="37370"/>
                  </a:cubicBezTo>
                  <a:cubicBezTo>
                    <a:pt x="47826" y="37388"/>
                    <a:pt x="47919" y="37463"/>
                    <a:pt x="47975" y="37575"/>
                  </a:cubicBezTo>
                  <a:cubicBezTo>
                    <a:pt x="48073" y="37617"/>
                    <a:pt x="48200" y="37630"/>
                    <a:pt x="48334" y="37630"/>
                  </a:cubicBezTo>
                  <a:cubicBezTo>
                    <a:pt x="48557" y="37630"/>
                    <a:pt x="48800" y="37594"/>
                    <a:pt x="48963" y="37594"/>
                  </a:cubicBezTo>
                  <a:cubicBezTo>
                    <a:pt x="49764" y="37594"/>
                    <a:pt x="50268" y="37128"/>
                    <a:pt x="51013" y="36867"/>
                  </a:cubicBezTo>
                  <a:cubicBezTo>
                    <a:pt x="51200" y="37016"/>
                    <a:pt x="51125" y="37370"/>
                    <a:pt x="51125" y="37556"/>
                  </a:cubicBezTo>
                  <a:cubicBezTo>
                    <a:pt x="51216" y="37626"/>
                    <a:pt x="51334" y="37641"/>
                    <a:pt x="51460" y="37641"/>
                  </a:cubicBezTo>
                  <a:cubicBezTo>
                    <a:pt x="51551" y="37641"/>
                    <a:pt x="51646" y="37633"/>
                    <a:pt x="51740" y="37633"/>
                  </a:cubicBezTo>
                  <a:cubicBezTo>
                    <a:pt x="51860" y="37633"/>
                    <a:pt x="51977" y="37646"/>
                    <a:pt x="52076" y="37705"/>
                  </a:cubicBezTo>
                  <a:cubicBezTo>
                    <a:pt x="52225" y="37817"/>
                    <a:pt x="52131" y="37854"/>
                    <a:pt x="52355" y="37929"/>
                  </a:cubicBezTo>
                  <a:cubicBezTo>
                    <a:pt x="52394" y="37940"/>
                    <a:pt x="52441" y="37943"/>
                    <a:pt x="52491" y="37943"/>
                  </a:cubicBezTo>
                  <a:cubicBezTo>
                    <a:pt x="52544" y="37943"/>
                    <a:pt x="52600" y="37940"/>
                    <a:pt x="52652" y="37940"/>
                  </a:cubicBezTo>
                  <a:cubicBezTo>
                    <a:pt x="52717" y="37940"/>
                    <a:pt x="52778" y="37945"/>
                    <a:pt x="52821" y="37966"/>
                  </a:cubicBezTo>
                  <a:cubicBezTo>
                    <a:pt x="53113" y="38161"/>
                    <a:pt x="52968" y="38454"/>
                    <a:pt x="53280" y="38454"/>
                  </a:cubicBezTo>
                  <a:cubicBezTo>
                    <a:pt x="53327" y="38454"/>
                    <a:pt x="53384" y="38447"/>
                    <a:pt x="53455" y="38432"/>
                  </a:cubicBezTo>
                  <a:cubicBezTo>
                    <a:pt x="53828" y="38339"/>
                    <a:pt x="54051" y="38041"/>
                    <a:pt x="54424" y="37910"/>
                  </a:cubicBezTo>
                  <a:cubicBezTo>
                    <a:pt x="54502" y="37881"/>
                    <a:pt x="54564" y="37869"/>
                    <a:pt x="54617" y="37869"/>
                  </a:cubicBezTo>
                  <a:cubicBezTo>
                    <a:pt x="54829" y="37869"/>
                    <a:pt x="54886" y="38063"/>
                    <a:pt x="55170" y="38078"/>
                  </a:cubicBezTo>
                  <a:cubicBezTo>
                    <a:pt x="55187" y="38080"/>
                    <a:pt x="55204" y="38081"/>
                    <a:pt x="55221" y="38081"/>
                  </a:cubicBezTo>
                  <a:cubicBezTo>
                    <a:pt x="55519" y="38081"/>
                    <a:pt x="55797" y="37790"/>
                    <a:pt x="56008" y="37649"/>
                  </a:cubicBezTo>
                  <a:cubicBezTo>
                    <a:pt x="56160" y="37539"/>
                    <a:pt x="56209" y="37510"/>
                    <a:pt x="56315" y="37510"/>
                  </a:cubicBezTo>
                  <a:cubicBezTo>
                    <a:pt x="56353" y="37510"/>
                    <a:pt x="56397" y="37514"/>
                    <a:pt x="56456" y="37519"/>
                  </a:cubicBezTo>
                  <a:cubicBezTo>
                    <a:pt x="56549" y="37538"/>
                    <a:pt x="56623" y="37612"/>
                    <a:pt x="56754" y="37612"/>
                  </a:cubicBezTo>
                  <a:cubicBezTo>
                    <a:pt x="57015" y="37612"/>
                    <a:pt x="57238" y="37463"/>
                    <a:pt x="57481" y="37426"/>
                  </a:cubicBezTo>
                  <a:cubicBezTo>
                    <a:pt x="57513" y="37422"/>
                    <a:pt x="57545" y="37420"/>
                    <a:pt x="57577" y="37420"/>
                  </a:cubicBezTo>
                  <a:cubicBezTo>
                    <a:pt x="57767" y="37420"/>
                    <a:pt x="57957" y="37484"/>
                    <a:pt x="58147" y="37484"/>
                  </a:cubicBezTo>
                  <a:cubicBezTo>
                    <a:pt x="58205" y="37484"/>
                    <a:pt x="58262" y="37478"/>
                    <a:pt x="58319" y="37463"/>
                  </a:cubicBezTo>
                  <a:cubicBezTo>
                    <a:pt x="58413" y="37239"/>
                    <a:pt x="58282" y="37016"/>
                    <a:pt x="58450" y="36792"/>
                  </a:cubicBezTo>
                  <a:cubicBezTo>
                    <a:pt x="58692" y="36867"/>
                    <a:pt x="58711" y="37202"/>
                    <a:pt x="58934" y="37314"/>
                  </a:cubicBezTo>
                  <a:cubicBezTo>
                    <a:pt x="59006" y="37353"/>
                    <a:pt x="59081" y="37367"/>
                    <a:pt x="59155" y="37367"/>
                  </a:cubicBezTo>
                  <a:cubicBezTo>
                    <a:pt x="59292" y="37367"/>
                    <a:pt x="59429" y="37319"/>
                    <a:pt x="59549" y="37295"/>
                  </a:cubicBezTo>
                  <a:cubicBezTo>
                    <a:pt x="59647" y="37267"/>
                    <a:pt x="59733" y="37256"/>
                    <a:pt x="59816" y="37256"/>
                  </a:cubicBezTo>
                  <a:cubicBezTo>
                    <a:pt x="60002" y="37256"/>
                    <a:pt x="60168" y="37312"/>
                    <a:pt x="60388" y="37351"/>
                  </a:cubicBezTo>
                  <a:cubicBezTo>
                    <a:pt x="60444" y="37519"/>
                    <a:pt x="60481" y="37799"/>
                    <a:pt x="60668" y="37873"/>
                  </a:cubicBezTo>
                  <a:cubicBezTo>
                    <a:pt x="60817" y="37743"/>
                    <a:pt x="60910" y="37761"/>
                    <a:pt x="61078" y="37705"/>
                  </a:cubicBezTo>
                  <a:cubicBezTo>
                    <a:pt x="61250" y="37660"/>
                    <a:pt x="61325" y="37624"/>
                    <a:pt x="61397" y="37624"/>
                  </a:cubicBezTo>
                  <a:cubicBezTo>
                    <a:pt x="61474" y="37624"/>
                    <a:pt x="61548" y="37665"/>
                    <a:pt x="61730" y="37780"/>
                  </a:cubicBezTo>
                  <a:cubicBezTo>
                    <a:pt x="61978" y="37937"/>
                    <a:pt x="62236" y="38057"/>
                    <a:pt x="62503" y="38057"/>
                  </a:cubicBezTo>
                  <a:cubicBezTo>
                    <a:pt x="62616" y="38057"/>
                    <a:pt x="62731" y="38035"/>
                    <a:pt x="62848" y="37985"/>
                  </a:cubicBezTo>
                  <a:cubicBezTo>
                    <a:pt x="63053" y="38171"/>
                    <a:pt x="63053" y="38432"/>
                    <a:pt x="63333" y="38563"/>
                  </a:cubicBezTo>
                  <a:cubicBezTo>
                    <a:pt x="63557" y="38656"/>
                    <a:pt x="63948" y="38693"/>
                    <a:pt x="64172" y="38693"/>
                  </a:cubicBezTo>
                  <a:cubicBezTo>
                    <a:pt x="64433" y="38693"/>
                    <a:pt x="64619" y="38581"/>
                    <a:pt x="64880" y="38563"/>
                  </a:cubicBezTo>
                  <a:cubicBezTo>
                    <a:pt x="65104" y="38563"/>
                    <a:pt x="65327" y="38581"/>
                    <a:pt x="65532" y="38581"/>
                  </a:cubicBezTo>
                  <a:cubicBezTo>
                    <a:pt x="65905" y="38563"/>
                    <a:pt x="65980" y="38451"/>
                    <a:pt x="66278" y="38302"/>
                  </a:cubicBezTo>
                  <a:cubicBezTo>
                    <a:pt x="66477" y="38174"/>
                    <a:pt x="66784" y="38089"/>
                    <a:pt x="67059" y="38089"/>
                  </a:cubicBezTo>
                  <a:cubicBezTo>
                    <a:pt x="67145" y="38089"/>
                    <a:pt x="67228" y="38098"/>
                    <a:pt x="67303" y="38115"/>
                  </a:cubicBezTo>
                  <a:cubicBezTo>
                    <a:pt x="67502" y="38152"/>
                    <a:pt x="67622" y="38188"/>
                    <a:pt x="67737" y="38188"/>
                  </a:cubicBezTo>
                  <a:cubicBezTo>
                    <a:pt x="67860" y="38188"/>
                    <a:pt x="67977" y="38147"/>
                    <a:pt x="68179" y="38022"/>
                  </a:cubicBezTo>
                  <a:cubicBezTo>
                    <a:pt x="68337" y="37923"/>
                    <a:pt x="68456" y="37881"/>
                    <a:pt x="68551" y="37881"/>
                  </a:cubicBezTo>
                  <a:cubicBezTo>
                    <a:pt x="68885" y="37881"/>
                    <a:pt x="68933" y="38385"/>
                    <a:pt x="69353" y="38675"/>
                  </a:cubicBezTo>
                  <a:cubicBezTo>
                    <a:pt x="69483" y="38770"/>
                    <a:pt x="69605" y="38803"/>
                    <a:pt x="69727" y="38803"/>
                  </a:cubicBezTo>
                  <a:cubicBezTo>
                    <a:pt x="69940" y="38803"/>
                    <a:pt x="70155" y="38703"/>
                    <a:pt x="70416" y="38656"/>
                  </a:cubicBezTo>
                  <a:cubicBezTo>
                    <a:pt x="70529" y="38642"/>
                    <a:pt x="70599" y="38606"/>
                    <a:pt x="70692" y="38606"/>
                  </a:cubicBezTo>
                  <a:cubicBezTo>
                    <a:pt x="70721" y="38606"/>
                    <a:pt x="70752" y="38610"/>
                    <a:pt x="70788" y="38619"/>
                  </a:cubicBezTo>
                  <a:cubicBezTo>
                    <a:pt x="70919" y="38656"/>
                    <a:pt x="71031" y="38768"/>
                    <a:pt x="71161" y="38805"/>
                  </a:cubicBezTo>
                  <a:cubicBezTo>
                    <a:pt x="71203" y="38812"/>
                    <a:pt x="71243" y="38815"/>
                    <a:pt x="71280" y="38815"/>
                  </a:cubicBezTo>
                  <a:cubicBezTo>
                    <a:pt x="71456" y="38815"/>
                    <a:pt x="71582" y="38745"/>
                    <a:pt x="71720" y="38637"/>
                  </a:cubicBezTo>
                  <a:cubicBezTo>
                    <a:pt x="71832" y="38525"/>
                    <a:pt x="71944" y="38227"/>
                    <a:pt x="72130" y="38209"/>
                  </a:cubicBezTo>
                  <a:cubicBezTo>
                    <a:pt x="72144" y="38208"/>
                    <a:pt x="72157" y="38207"/>
                    <a:pt x="72169" y="38207"/>
                  </a:cubicBezTo>
                  <a:cubicBezTo>
                    <a:pt x="72369" y="38207"/>
                    <a:pt x="72345" y="38345"/>
                    <a:pt x="72503" y="38451"/>
                  </a:cubicBezTo>
                  <a:cubicBezTo>
                    <a:pt x="72671" y="38563"/>
                    <a:pt x="72857" y="38581"/>
                    <a:pt x="73025" y="38656"/>
                  </a:cubicBezTo>
                  <a:cubicBezTo>
                    <a:pt x="73323" y="38786"/>
                    <a:pt x="73510" y="39066"/>
                    <a:pt x="73789" y="39215"/>
                  </a:cubicBezTo>
                  <a:cubicBezTo>
                    <a:pt x="73957" y="39308"/>
                    <a:pt x="74125" y="39234"/>
                    <a:pt x="74274" y="39308"/>
                  </a:cubicBezTo>
                  <a:cubicBezTo>
                    <a:pt x="74460" y="39383"/>
                    <a:pt x="74386" y="39625"/>
                    <a:pt x="74516" y="39756"/>
                  </a:cubicBezTo>
                  <a:cubicBezTo>
                    <a:pt x="74594" y="39840"/>
                    <a:pt x="74670" y="39872"/>
                    <a:pt x="74746" y="39872"/>
                  </a:cubicBezTo>
                  <a:cubicBezTo>
                    <a:pt x="74887" y="39872"/>
                    <a:pt x="75029" y="39759"/>
                    <a:pt x="75187" y="39662"/>
                  </a:cubicBezTo>
                  <a:cubicBezTo>
                    <a:pt x="75304" y="39598"/>
                    <a:pt x="75385" y="39573"/>
                    <a:pt x="75449" y="39573"/>
                  </a:cubicBezTo>
                  <a:cubicBezTo>
                    <a:pt x="75609" y="39573"/>
                    <a:pt x="75666" y="39734"/>
                    <a:pt x="75932" y="39867"/>
                  </a:cubicBezTo>
                  <a:cubicBezTo>
                    <a:pt x="76025" y="39913"/>
                    <a:pt x="76181" y="39945"/>
                    <a:pt x="76326" y="39945"/>
                  </a:cubicBezTo>
                  <a:cubicBezTo>
                    <a:pt x="76416" y="39945"/>
                    <a:pt x="76502" y="39933"/>
                    <a:pt x="76566" y="39905"/>
                  </a:cubicBezTo>
                  <a:cubicBezTo>
                    <a:pt x="76659" y="39849"/>
                    <a:pt x="76715" y="39700"/>
                    <a:pt x="76827" y="39644"/>
                  </a:cubicBezTo>
                  <a:cubicBezTo>
                    <a:pt x="76895" y="39613"/>
                    <a:pt x="76950" y="39600"/>
                    <a:pt x="76995" y="39600"/>
                  </a:cubicBezTo>
                  <a:cubicBezTo>
                    <a:pt x="77171" y="39600"/>
                    <a:pt x="77204" y="39805"/>
                    <a:pt x="77368" y="39998"/>
                  </a:cubicBezTo>
                  <a:cubicBezTo>
                    <a:pt x="77573" y="40203"/>
                    <a:pt x="77834" y="40166"/>
                    <a:pt x="78113" y="40184"/>
                  </a:cubicBezTo>
                  <a:cubicBezTo>
                    <a:pt x="78150" y="40240"/>
                    <a:pt x="78169" y="40315"/>
                    <a:pt x="78169" y="40389"/>
                  </a:cubicBezTo>
                  <a:cubicBezTo>
                    <a:pt x="78213" y="40400"/>
                    <a:pt x="78258" y="40403"/>
                    <a:pt x="78302" y="40403"/>
                  </a:cubicBezTo>
                  <a:cubicBezTo>
                    <a:pt x="78350" y="40403"/>
                    <a:pt x="78398" y="40400"/>
                    <a:pt x="78447" y="40400"/>
                  </a:cubicBezTo>
                  <a:cubicBezTo>
                    <a:pt x="78508" y="40400"/>
                    <a:pt x="78570" y="40405"/>
                    <a:pt x="78635" y="40427"/>
                  </a:cubicBezTo>
                  <a:cubicBezTo>
                    <a:pt x="78807" y="40478"/>
                    <a:pt x="78868" y="40578"/>
                    <a:pt x="79083" y="40578"/>
                  </a:cubicBezTo>
                  <a:cubicBezTo>
                    <a:pt x="79100" y="40578"/>
                    <a:pt x="79119" y="40577"/>
                    <a:pt x="79138" y="40576"/>
                  </a:cubicBezTo>
                  <a:cubicBezTo>
                    <a:pt x="79349" y="40559"/>
                    <a:pt x="79532" y="40416"/>
                    <a:pt x="79748" y="40416"/>
                  </a:cubicBezTo>
                  <a:cubicBezTo>
                    <a:pt x="79780" y="40416"/>
                    <a:pt x="79813" y="40419"/>
                    <a:pt x="79847" y="40427"/>
                  </a:cubicBezTo>
                  <a:cubicBezTo>
                    <a:pt x="79958" y="40445"/>
                    <a:pt x="80163" y="40557"/>
                    <a:pt x="80294" y="40613"/>
                  </a:cubicBezTo>
                  <a:lnTo>
                    <a:pt x="80294" y="0"/>
                  </a:lnTo>
                  <a:close/>
                </a:path>
              </a:pathLst>
            </a:custGeom>
            <a:solidFill>
              <a:schemeClr val="accent4">
                <a:alpha val="72160"/>
              </a:schemeClr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2246140" y="2455941"/>
              <a:ext cx="4883718" cy="6436"/>
            </a:xfrm>
            <a:custGeom>
              <a:rect b="b" l="l" r="r" t="t"/>
              <a:pathLst>
                <a:path extrusionOk="0" h="94" w="71329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75"/>
                    <a:pt x="19" y="94"/>
                    <a:pt x="37" y="94"/>
                  </a:cubicBezTo>
                  <a:lnTo>
                    <a:pt x="71291" y="94"/>
                  </a:lnTo>
                  <a:cubicBezTo>
                    <a:pt x="71310" y="94"/>
                    <a:pt x="71329" y="75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2246140" y="2743102"/>
              <a:ext cx="4883718" cy="5135"/>
            </a:xfrm>
            <a:custGeom>
              <a:rect b="b" l="l" r="r" t="t"/>
              <a:pathLst>
                <a:path extrusionOk="0" h="75" w="71329">
                  <a:moveTo>
                    <a:pt x="37" y="0"/>
                  </a:moveTo>
                  <a:cubicBezTo>
                    <a:pt x="19" y="0"/>
                    <a:pt x="0" y="19"/>
                    <a:pt x="0" y="38"/>
                  </a:cubicBezTo>
                  <a:cubicBezTo>
                    <a:pt x="0" y="75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75"/>
                    <a:pt x="71329" y="38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2246140" y="3030194"/>
              <a:ext cx="4883718" cy="5204"/>
            </a:xfrm>
            <a:custGeom>
              <a:rect b="b" l="l" r="r" t="t"/>
              <a:pathLst>
                <a:path extrusionOk="0" h="76" w="71329">
                  <a:moveTo>
                    <a:pt x="37" y="1"/>
                  </a:moveTo>
                  <a:cubicBezTo>
                    <a:pt x="19" y="1"/>
                    <a:pt x="0" y="20"/>
                    <a:pt x="0" y="38"/>
                  </a:cubicBezTo>
                  <a:cubicBezTo>
                    <a:pt x="0" y="57"/>
                    <a:pt x="19" y="76"/>
                    <a:pt x="37" y="76"/>
                  </a:cubicBezTo>
                  <a:lnTo>
                    <a:pt x="71291" y="76"/>
                  </a:lnTo>
                  <a:cubicBezTo>
                    <a:pt x="71310" y="76"/>
                    <a:pt x="71329" y="57"/>
                    <a:pt x="71329" y="38"/>
                  </a:cubicBezTo>
                  <a:cubicBezTo>
                    <a:pt x="71329" y="20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2246140" y="1595829"/>
              <a:ext cx="4883718" cy="5204"/>
            </a:xfrm>
            <a:custGeom>
              <a:rect b="b" l="l" r="r" t="t"/>
              <a:pathLst>
                <a:path extrusionOk="0" h="76" w="71329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2246140" y="1882989"/>
              <a:ext cx="4883718" cy="5135"/>
            </a:xfrm>
            <a:custGeom>
              <a:rect b="b" l="l" r="r" t="t"/>
              <a:pathLst>
                <a:path extrusionOk="0" h="75" w="71329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2246140" y="2170082"/>
              <a:ext cx="4883718" cy="5204"/>
            </a:xfrm>
            <a:custGeom>
              <a:rect b="b" l="l" r="r" t="t"/>
              <a:pathLst>
                <a:path extrusionOk="0" h="76" w="71329">
                  <a:moveTo>
                    <a:pt x="37" y="1"/>
                  </a:moveTo>
                  <a:cubicBezTo>
                    <a:pt x="19" y="1"/>
                    <a:pt x="0" y="1"/>
                    <a:pt x="0" y="38"/>
                  </a:cubicBezTo>
                  <a:cubicBezTo>
                    <a:pt x="0" y="57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7"/>
                    <a:pt x="71329" y="38"/>
                  </a:cubicBezTo>
                  <a:cubicBezTo>
                    <a:pt x="71329" y="1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2246140" y="3317354"/>
              <a:ext cx="4883718" cy="5204"/>
            </a:xfrm>
            <a:custGeom>
              <a:rect b="b" l="l" r="r" t="t"/>
              <a:pathLst>
                <a:path extrusionOk="0" h="76" w="71329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2246140" y="3604515"/>
              <a:ext cx="4883718" cy="5135"/>
            </a:xfrm>
            <a:custGeom>
              <a:rect b="b" l="l" r="r" t="t"/>
              <a:pathLst>
                <a:path extrusionOk="0" h="75" w="71329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2651955" y="1407150"/>
              <a:ext cx="5135" cy="2332841"/>
            </a:xfrm>
            <a:custGeom>
              <a:rect b="b" l="l" r="r" t="t"/>
              <a:pathLst>
                <a:path extrusionOk="0" h="34071" w="75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34071"/>
                  </a:lnTo>
                  <a:lnTo>
                    <a:pt x="75" y="34071"/>
                  </a:lnTo>
                  <a:lnTo>
                    <a:pt x="75" y="37"/>
                  </a:lnTo>
                  <a:cubicBezTo>
                    <a:pt x="75" y="19"/>
                    <a:pt x="56" y="0"/>
                    <a:pt x="37" y="0"/>
                  </a:cubicBezTo>
                  <a:close/>
                </a:path>
              </a:pathLst>
            </a:custGeom>
            <a:solidFill>
              <a:schemeClr val="lt2">
                <a:alpha val="72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28"/>
          <p:cNvSpPr txBox="1"/>
          <p:nvPr>
            <p:ph type="ctrTitle"/>
          </p:nvPr>
        </p:nvSpPr>
        <p:spPr>
          <a:xfrm>
            <a:off x="1781425" y="1473488"/>
            <a:ext cx="5399700" cy="154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0" lang="vi" sz="3000">
                <a:solidFill>
                  <a:srgbClr val="0E7600"/>
                </a:solidFill>
              </a:rPr>
              <a:t>Bài học STEM 2</a:t>
            </a:r>
            <a:br>
              <a:rPr b="0" lang="vi" sz="4500">
                <a:solidFill>
                  <a:srgbClr val="002060"/>
                </a:solidFill>
              </a:rPr>
            </a:br>
            <a:r>
              <a:rPr b="0" lang="vi" sz="4900">
                <a:solidFill>
                  <a:srgbClr val="002060"/>
                </a:solidFill>
              </a:rPr>
              <a:t>HỘP BÚT ĐA NĂNG</a:t>
            </a:r>
            <a:endParaRPr b="0" sz="4900"/>
          </a:p>
        </p:txBody>
      </p:sp>
      <p:pic>
        <p:nvPicPr>
          <p:cNvPr id="285" name="Google Shape;285;p28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1446" l="25022" r="14725" t="1456"/>
          <a:stretch/>
        </p:blipFill>
        <p:spPr>
          <a:xfrm rot="482728">
            <a:off x="7007782" y="2684327"/>
            <a:ext cx="1740141" cy="186899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8630"/>
              </a:srgbClr>
            </a:outerShdw>
          </a:effectLst>
        </p:spPr>
      </p:pic>
      <p:sp>
        <p:nvSpPr>
          <p:cNvPr id="286" name="Google Shape;286;p28"/>
          <p:cNvSpPr/>
          <p:nvPr/>
        </p:nvSpPr>
        <p:spPr>
          <a:xfrm>
            <a:off x="882125" y="2692928"/>
            <a:ext cx="692443" cy="741574"/>
          </a:xfrm>
          <a:custGeom>
            <a:rect b="b" l="l" r="r" t="t"/>
            <a:pathLst>
              <a:path extrusionOk="0" h="24588" w="22959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8"/>
          <p:cNvSpPr/>
          <p:nvPr/>
        </p:nvSpPr>
        <p:spPr>
          <a:xfrm rot="-8100000">
            <a:off x="589588" y="4374706"/>
            <a:ext cx="1379712" cy="221823"/>
          </a:xfrm>
          <a:custGeom>
            <a:rect b="b" l="l" r="r" t="t"/>
            <a:pathLst>
              <a:path extrusionOk="0" h="8873" w="55189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8"/>
          <p:cNvSpPr/>
          <p:nvPr/>
        </p:nvSpPr>
        <p:spPr>
          <a:xfrm>
            <a:off x="6933929" y="838829"/>
            <a:ext cx="663480" cy="662337"/>
          </a:xfrm>
          <a:custGeom>
            <a:rect b="b" l="l" r="r" t="t"/>
            <a:pathLst>
              <a:path extrusionOk="0" h="13911" w="13935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8"/>
          <p:cNvSpPr/>
          <p:nvPr/>
        </p:nvSpPr>
        <p:spPr>
          <a:xfrm>
            <a:off x="8209278" y="539500"/>
            <a:ext cx="221501" cy="299334"/>
          </a:xfrm>
          <a:custGeom>
            <a:rect b="b" l="l" r="r" t="t"/>
            <a:pathLst>
              <a:path extrusionOk="0" h="7520" w="5565">
                <a:moveTo>
                  <a:pt x="1" y="0"/>
                </a:moveTo>
                <a:lnTo>
                  <a:pt x="1" y="5564"/>
                </a:lnTo>
                <a:lnTo>
                  <a:pt x="1930" y="5564"/>
                </a:lnTo>
                <a:lnTo>
                  <a:pt x="1930" y="7519"/>
                </a:lnTo>
                <a:lnTo>
                  <a:pt x="3384" y="5564"/>
                </a:lnTo>
                <a:lnTo>
                  <a:pt x="5564" y="5564"/>
                </a:lnTo>
                <a:lnTo>
                  <a:pt x="55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8"/>
          <p:cNvSpPr/>
          <p:nvPr/>
        </p:nvSpPr>
        <p:spPr>
          <a:xfrm flipH="1">
            <a:off x="7455152" y="838813"/>
            <a:ext cx="412073" cy="412073"/>
          </a:xfrm>
          <a:custGeom>
            <a:rect b="b" l="l" r="r" t="t"/>
            <a:pathLst>
              <a:path extrusionOk="0" h="7570" w="757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8"/>
          <p:cNvSpPr txBox="1"/>
          <p:nvPr>
            <p:ph idx="1" type="subTitle"/>
          </p:nvPr>
        </p:nvSpPr>
        <p:spPr>
          <a:xfrm>
            <a:off x="1974994" y="3175882"/>
            <a:ext cx="23499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Giảng viên:</a:t>
            </a:r>
            <a:endParaRPr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Ngày giảng:</a:t>
            </a:r>
            <a:endParaRPr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92" name="Google Shape;292;p28"/>
          <p:cNvSpPr/>
          <p:nvPr/>
        </p:nvSpPr>
        <p:spPr>
          <a:xfrm rot="-461876">
            <a:off x="4276144" y="933626"/>
            <a:ext cx="1220600" cy="299411"/>
          </a:xfrm>
          <a:prstGeom prst="rect">
            <a:avLst/>
          </a:prstGeom>
          <a:solidFill>
            <a:srgbClr val="FF7500">
              <a:alpha val="80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8"/>
          <p:cNvSpPr/>
          <p:nvPr/>
        </p:nvSpPr>
        <p:spPr>
          <a:xfrm>
            <a:off x="7242900" y="4250050"/>
            <a:ext cx="1225" cy="13925"/>
          </a:xfrm>
          <a:custGeom>
            <a:rect b="b" l="l" r="r" t="t"/>
            <a:pathLst>
              <a:path extrusionOk="0" h="557" w="49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8"/>
          <p:cNvSpPr/>
          <p:nvPr/>
        </p:nvSpPr>
        <p:spPr>
          <a:xfrm>
            <a:off x="7242900" y="4353975"/>
            <a:ext cx="1225" cy="14175"/>
          </a:xfrm>
          <a:custGeom>
            <a:rect b="b" l="l" r="r" t="t"/>
            <a:pathLst>
              <a:path extrusionOk="0" h="567" w="49">
                <a:moveTo>
                  <a:pt x="0" y="0"/>
                </a:moveTo>
                <a:lnTo>
                  <a:pt x="0" y="567"/>
                </a:lnTo>
                <a:cubicBezTo>
                  <a:pt x="0" y="56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8"/>
          <p:cNvSpPr/>
          <p:nvPr/>
        </p:nvSpPr>
        <p:spPr>
          <a:xfrm>
            <a:off x="302425" y="4160275"/>
            <a:ext cx="25" cy="90025"/>
          </a:xfrm>
          <a:custGeom>
            <a:rect b="b" l="l" r="r" t="t"/>
            <a:pathLst>
              <a:path extrusionOk="0" h="3601" w="1">
                <a:moveTo>
                  <a:pt x="1" y="1"/>
                </a:moveTo>
                <a:lnTo>
                  <a:pt x="1" y="1"/>
                </a:lnTo>
                <a:lnTo>
                  <a:pt x="1" y="3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8"/>
          <p:cNvSpPr/>
          <p:nvPr/>
        </p:nvSpPr>
        <p:spPr>
          <a:xfrm>
            <a:off x="7242900" y="4250050"/>
            <a:ext cx="1225" cy="13925"/>
          </a:xfrm>
          <a:custGeom>
            <a:rect b="b" l="l" r="r" t="t"/>
            <a:pathLst>
              <a:path extrusionOk="0" h="557" w="49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8"/>
          <p:cNvSpPr/>
          <p:nvPr/>
        </p:nvSpPr>
        <p:spPr>
          <a:xfrm rot="2402074">
            <a:off x="7970168" y="2365952"/>
            <a:ext cx="1220521" cy="299378"/>
          </a:xfrm>
          <a:prstGeom prst="rect">
            <a:avLst/>
          </a:prstGeom>
          <a:solidFill>
            <a:srgbClr val="119B00">
              <a:alpha val="721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8"/>
          <p:cNvSpPr/>
          <p:nvPr/>
        </p:nvSpPr>
        <p:spPr>
          <a:xfrm flipH="1">
            <a:off x="360892" y="3125250"/>
            <a:ext cx="579657" cy="620786"/>
          </a:xfrm>
          <a:custGeom>
            <a:rect b="b" l="l" r="r" t="t"/>
            <a:pathLst>
              <a:path extrusionOk="0" h="24588" w="22959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0900" y="853225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7"/>
          <p:cNvSpPr/>
          <p:nvPr/>
        </p:nvSpPr>
        <p:spPr>
          <a:xfrm>
            <a:off x="777300" y="282450"/>
            <a:ext cx="3239100" cy="4578600"/>
          </a:xfrm>
          <a:prstGeom prst="roundRect">
            <a:avLst>
              <a:gd fmla="val 16667" name="adj"/>
            </a:avLst>
          </a:prstGeom>
          <a:solidFill>
            <a:srgbClr val="437BEA">
              <a:alpha val="254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19" name="Google Shape;419;p37"/>
          <p:cNvSpPr/>
          <p:nvPr/>
        </p:nvSpPr>
        <p:spPr>
          <a:xfrm>
            <a:off x="4473375" y="282450"/>
            <a:ext cx="3720900" cy="4578600"/>
          </a:xfrm>
          <a:prstGeom prst="roundRect">
            <a:avLst>
              <a:gd fmla="val 16667" name="adj"/>
            </a:avLst>
          </a:prstGeom>
          <a:solidFill>
            <a:srgbClr val="437BEA">
              <a:alpha val="254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20" name="Google Shape;420;p37"/>
          <p:cNvSpPr txBox="1"/>
          <p:nvPr/>
        </p:nvSpPr>
        <p:spPr>
          <a:xfrm>
            <a:off x="1066452" y="534372"/>
            <a:ext cx="36216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b="0" i="0" lang="vi" sz="3000" u="none" cap="none" strike="noStrike">
                <a:solidFill>
                  <a:srgbClr val="674EA7"/>
                </a:solidFill>
                <a:latin typeface="Anton"/>
                <a:ea typeface="Anton"/>
                <a:cs typeface="Anton"/>
                <a:sym typeface="Anton"/>
              </a:rPr>
              <a:t>BƯỚC 3 </a:t>
            </a:r>
            <a:endParaRPr b="0" i="0" sz="3000" u="none" cap="none" strike="noStrike">
              <a:solidFill>
                <a:srgbClr val="674EA7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21" name="Google Shape;42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11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7"/>
          <p:cNvSpPr txBox="1"/>
          <p:nvPr/>
        </p:nvSpPr>
        <p:spPr>
          <a:xfrm>
            <a:off x="888450" y="1228025"/>
            <a:ext cx="30168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Bitter SemiBold"/>
              <a:buChar char="-"/>
            </a:pPr>
            <a:r>
              <a:rPr b="0" i="0" lang="vi" sz="1500" u="none" cap="none" strike="noStrik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Cắt lấy phần đáy của các chai nhựa.</a:t>
            </a:r>
            <a:endParaRPr b="0" i="0" sz="15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423" name="Google Shape;423;p37"/>
          <p:cNvSpPr txBox="1"/>
          <p:nvPr/>
        </p:nvSpPr>
        <p:spPr>
          <a:xfrm>
            <a:off x="4862350" y="534375"/>
            <a:ext cx="3506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vi" sz="3000" u="none" cap="none" strike="noStrike">
                <a:solidFill>
                  <a:srgbClr val="674EA7"/>
                </a:solidFill>
                <a:latin typeface="Anton"/>
                <a:ea typeface="Anton"/>
                <a:cs typeface="Anton"/>
                <a:sym typeface="Anton"/>
              </a:rPr>
              <a:t>BƯỚC 4: </a:t>
            </a:r>
            <a:r>
              <a:rPr b="0" i="0" lang="vi" sz="2700" u="none" cap="none" strike="noStrike">
                <a:solidFill>
                  <a:srgbClr val="674EA7"/>
                </a:solidFill>
                <a:latin typeface="Anton"/>
                <a:ea typeface="Anton"/>
                <a:cs typeface="Anton"/>
                <a:sym typeface="Anton"/>
              </a:rPr>
              <a:t>Hoàn thiện</a:t>
            </a:r>
            <a:endParaRPr b="0" i="0" sz="2700" u="none" cap="none" strike="noStrike">
              <a:solidFill>
                <a:srgbClr val="674EA7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24" name="Google Shape;424;p37"/>
          <p:cNvSpPr txBox="1"/>
          <p:nvPr/>
        </p:nvSpPr>
        <p:spPr>
          <a:xfrm>
            <a:off x="4572000" y="1228025"/>
            <a:ext cx="3506100" cy="1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Bitter SemiBold"/>
              <a:buChar char="-"/>
            </a:pPr>
            <a:r>
              <a:rPr b="0" i="0" lang="vi" sz="1400" u="none" cap="none" strike="noStrik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Dùng giấy màu bọc trang trí cho các lọ. Sau đó dán cố định các lọ vào phần đế tròn.</a:t>
            </a:r>
            <a:endParaRPr b="0" i="0" sz="14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Bitter SemiBold"/>
              <a:buChar char="-"/>
            </a:pPr>
            <a:r>
              <a:rPr b="0" i="0" lang="vi" sz="1400" u="none" cap="none" strike="noStrik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Vẽ hoạ tiết trang trí lọ.</a:t>
            </a:r>
            <a:endParaRPr b="0" i="0" sz="14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425" name="Google Shape;42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0738" y="2189100"/>
            <a:ext cx="2352225" cy="22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7713" y="2509450"/>
            <a:ext cx="2352225" cy="211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8"/>
          <p:cNvSpPr txBox="1"/>
          <p:nvPr/>
        </p:nvSpPr>
        <p:spPr>
          <a:xfrm>
            <a:off x="632650" y="524300"/>
            <a:ext cx="63711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vi" sz="2000" u="none" cap="none" strike="noStrike">
                <a:solidFill>
                  <a:srgbClr val="0C3C9A"/>
                </a:solidFill>
                <a:latin typeface="Anton"/>
                <a:ea typeface="Anton"/>
                <a:cs typeface="Anton"/>
                <a:sym typeface="Anton"/>
              </a:rPr>
              <a:t>c. Thử nghiệm và điều chỉnh sản phẩm</a:t>
            </a:r>
            <a:endParaRPr b="0" i="0" sz="4400" u="none" cap="none" strike="noStrike">
              <a:solidFill>
                <a:srgbClr val="0C3C9A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33" name="Google Shape;43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8"/>
          <p:cNvSpPr txBox="1"/>
          <p:nvPr/>
        </p:nvSpPr>
        <p:spPr>
          <a:xfrm>
            <a:off x="632650" y="978750"/>
            <a:ext cx="5320500" cy="18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b="0" i="0" lang="vi" sz="1900" u="none" cap="none" strike="noStrik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hãy kiểm tra độ chắc chắn của hộp đựng bút bằng cách đặt bút, kéo,..</a:t>
            </a:r>
            <a:endParaRPr b="0" i="0" sz="19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b="0" i="0" lang="vi" sz="1900" u="none" cap="none" strike="noStrik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hãy kiểm tra độ cao của lọ đựng bút đã phù hợp chưa.</a:t>
            </a:r>
            <a:endParaRPr b="0" i="0" sz="19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435" name="Google Shape;435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56850" y="1104875"/>
            <a:ext cx="2915950" cy="349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9300" y="0"/>
            <a:ext cx="7747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9"/>
          <p:cNvSpPr txBox="1"/>
          <p:nvPr/>
        </p:nvSpPr>
        <p:spPr>
          <a:xfrm>
            <a:off x="1370400" y="744450"/>
            <a:ext cx="5152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vi" sz="3600" u="none" cap="none" strike="noStrik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CHIA SẺ, THẢO LUẬN </a:t>
            </a:r>
            <a:endParaRPr b="0" i="0" sz="3600" u="none" cap="none" strike="noStrik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44" name="Google Shape;444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7475" y="698225"/>
            <a:ext cx="612925" cy="6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7800" y="1657776"/>
            <a:ext cx="8068401" cy="253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9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950" y="556100"/>
            <a:ext cx="5545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9"/>
          <p:cNvSpPr txBox="1"/>
          <p:nvPr/>
        </p:nvSpPr>
        <p:spPr>
          <a:xfrm>
            <a:off x="460950" y="1156950"/>
            <a:ext cx="8331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Bitter SemiBold"/>
              <a:buChar char="-"/>
            </a:pPr>
            <a:r>
              <a:rPr b="0" i="0" lang="vi" sz="1700" u="none" cap="none" strike="noStrik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dụng cụ học tập dưới đây đã được sắp xếp gọn gàng chưa?</a:t>
            </a:r>
            <a:endParaRPr b="0" i="0" sz="17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Bitter SemiBold"/>
              <a:buChar char="-"/>
            </a:pPr>
            <a:r>
              <a:rPr b="0" i="0" lang="vi" sz="1700" u="none" cap="none" strike="noStrik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có suy nghĩ gì nếu dụng cụ học tập không được sắp xếp gọn gàng?</a:t>
            </a:r>
            <a:endParaRPr b="0" i="0" sz="17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308" name="Google Shape;308;p29"/>
          <p:cNvSpPr txBox="1"/>
          <p:nvPr/>
        </p:nvSpPr>
        <p:spPr>
          <a:xfrm>
            <a:off x="972475" y="432950"/>
            <a:ext cx="605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vi" sz="3000" u="none" cap="none" strike="noStrik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KHỞI ĐỘNG</a:t>
            </a:r>
            <a:endParaRPr b="0" i="0" sz="3000" u="none" cap="none" strike="noStrik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09" name="Google Shape;309;p29"/>
          <p:cNvSpPr txBox="1"/>
          <p:nvPr/>
        </p:nvSpPr>
        <p:spPr>
          <a:xfrm>
            <a:off x="460950" y="2109000"/>
            <a:ext cx="6054000" cy="10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Bitter SemiBold"/>
              <a:buChar char="-"/>
            </a:pPr>
            <a:r>
              <a:rPr b="0" i="0" lang="vi" sz="1700" u="none" cap="none" strike="noStrik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có thể chế tạo một chiếc hộp để  chứa </a:t>
            </a:r>
            <a:endParaRPr b="0" i="0" sz="17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vi" sz="1700" u="none" cap="none" strike="noStrik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dụng cụ học tập khác nhau hay không?</a:t>
            </a:r>
            <a:endParaRPr b="0" i="0" sz="17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10" name="Google Shape;310;p29"/>
          <p:cNvPicPr preferRelativeResize="0"/>
          <p:nvPr/>
        </p:nvPicPr>
        <p:blipFill rotWithShape="1">
          <a:blip r:embed="rId5">
            <a:alphaModFix/>
          </a:blip>
          <a:srcRect b="3698" l="0" r="3213" t="0"/>
          <a:stretch/>
        </p:blipFill>
        <p:spPr>
          <a:xfrm>
            <a:off x="5775325" y="2393775"/>
            <a:ext cx="3016675" cy="24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48825" y="2874300"/>
            <a:ext cx="2562849" cy="192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0"/>
          <p:cNvSpPr txBox="1"/>
          <p:nvPr/>
        </p:nvSpPr>
        <p:spPr>
          <a:xfrm>
            <a:off x="1041875" y="33190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vi" sz="3500" u="none" cap="none" strike="noStrik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b="0" i="0" sz="3500" u="none" cap="none" strike="noStrik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18" name="Google Shape;318;p30"/>
          <p:cNvSpPr txBox="1"/>
          <p:nvPr/>
        </p:nvSpPr>
        <p:spPr>
          <a:xfrm>
            <a:off x="528450" y="1135125"/>
            <a:ext cx="53901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b="0" i="0" lang="vi" sz="20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Chia </a:t>
            </a: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6 </a:t>
            </a:r>
            <a:r>
              <a:rPr b="0" i="0" lang="vi" sz="20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thành viên.</a:t>
            </a:r>
            <a:endParaRPr b="0" i="0" sz="20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b="0" i="0" lang="vi" sz="20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</a:t>
            </a:r>
            <a:endParaRPr b="0" i="0" sz="20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vi" sz="20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Phiếu học tập 1: Thu thập thông tin.</a:t>
            </a:r>
            <a:endParaRPr b="0" i="0" sz="20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   </a:t>
            </a:r>
            <a:r>
              <a:rPr b="0" i="0" lang="vi" sz="20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sẽ cùng nhau điền câu trả lời vào phiếu.</a:t>
            </a:r>
            <a:endParaRPr b="0" i="0" sz="20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19" name="Google Shape;31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97775" y="1015425"/>
            <a:ext cx="3146225" cy="355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1"/>
          <p:cNvSpPr txBox="1"/>
          <p:nvPr/>
        </p:nvSpPr>
        <p:spPr>
          <a:xfrm>
            <a:off x="1195725" y="373150"/>
            <a:ext cx="5297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vi" sz="3000" u="none" cap="none" strike="noStrik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b="0" i="0" sz="3000" u="none" cap="none" strike="noStrik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28" name="Google Shape;32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350" y="37315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1"/>
          <p:cNvPicPr preferRelativeResize="0"/>
          <p:nvPr/>
        </p:nvPicPr>
        <p:blipFill rotWithShape="1">
          <a:blip r:embed="rId5">
            <a:alphaModFix/>
          </a:blip>
          <a:srcRect b="0" l="3341" r="3331" t="0"/>
          <a:stretch/>
        </p:blipFill>
        <p:spPr>
          <a:xfrm>
            <a:off x="986800" y="3156872"/>
            <a:ext cx="1430238" cy="138652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1"/>
          <p:cNvSpPr txBox="1"/>
          <p:nvPr/>
        </p:nvSpPr>
        <p:spPr>
          <a:xfrm>
            <a:off x="382650" y="997700"/>
            <a:ext cx="4885500" cy="17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itter SemiBold"/>
              <a:buChar char="-"/>
            </a:pPr>
            <a:r>
              <a:rPr b="0" i="0" lang="vi" sz="1800" u="none" cap="none" strike="noStrik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Nhận biết dạng khối của các hình dưới.</a:t>
            </a:r>
            <a:endParaRPr b="0" i="0" sz="18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itter SemiBold"/>
              <a:buChar char="-"/>
            </a:pPr>
            <a:r>
              <a:rPr b="0" i="0" lang="vi" sz="1800" u="none" cap="none" strike="noStrik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Kể tên một số vật có dạng khối tương tự.</a:t>
            </a:r>
            <a:endParaRPr b="0" i="0" sz="18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itter SemiBold"/>
              <a:buChar char="-"/>
            </a:pPr>
            <a:r>
              <a:rPr b="0" i="0" lang="vi" sz="1800" u="none" cap="none" strike="noStrik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Hộp bút để bàn có dạng khối gì?</a:t>
            </a:r>
            <a:endParaRPr b="0" i="0" sz="18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31" name="Google Shape;331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03144" y="3133975"/>
            <a:ext cx="1311957" cy="138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65500" y="3195034"/>
            <a:ext cx="1050238" cy="121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89265" y="3156872"/>
            <a:ext cx="1089168" cy="1263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74850" y="1118800"/>
            <a:ext cx="1509745" cy="1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1"/>
          <p:cNvPicPr preferRelativeResize="0"/>
          <p:nvPr/>
        </p:nvPicPr>
        <p:blipFill rotWithShape="1">
          <a:blip r:embed="rId10">
            <a:alphaModFix/>
          </a:blip>
          <a:srcRect b="17814" l="0" r="0" t="14190"/>
          <a:stretch/>
        </p:blipFill>
        <p:spPr>
          <a:xfrm>
            <a:off x="6649735" y="1118800"/>
            <a:ext cx="2200589" cy="181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2"/>
          <p:cNvSpPr txBox="1"/>
          <p:nvPr/>
        </p:nvSpPr>
        <p:spPr>
          <a:xfrm>
            <a:off x="1094528" y="548900"/>
            <a:ext cx="773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vi" sz="3000" u="none" cap="none" strike="noStrik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Đề xuất và lựa chọn giải pháp</a:t>
            </a:r>
            <a:endParaRPr b="0" i="0" sz="3000" u="none" cap="none" strike="noStrik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42" name="Google Shape;342;p32"/>
          <p:cNvSpPr/>
          <p:nvPr/>
        </p:nvSpPr>
        <p:spPr>
          <a:xfrm>
            <a:off x="292429" y="1618154"/>
            <a:ext cx="663480" cy="662337"/>
          </a:xfrm>
          <a:custGeom>
            <a:rect b="b" l="l" r="r" t="t"/>
            <a:pathLst>
              <a:path extrusionOk="0" h="13911" w="13935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32"/>
          <p:cNvSpPr/>
          <p:nvPr/>
        </p:nvSpPr>
        <p:spPr>
          <a:xfrm flipH="1">
            <a:off x="7372078" y="6"/>
            <a:ext cx="987469" cy="626266"/>
          </a:xfrm>
          <a:custGeom>
            <a:rect b="b" l="l" r="r" t="t"/>
            <a:pathLst>
              <a:path extrusionOk="0" h="7570" w="757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1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2"/>
          <p:cNvSpPr txBox="1"/>
          <p:nvPr/>
        </p:nvSpPr>
        <p:spPr>
          <a:xfrm>
            <a:off x="955900" y="1288725"/>
            <a:ext cx="51258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b="0" i="0" lang="vi" sz="20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 Phiếu học tập 2: Bản thiết kế. </a:t>
            </a:r>
            <a:endParaRPr b="0" i="0" sz="20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 </a:t>
            </a:r>
            <a:r>
              <a:rPr b="0" i="0" lang="vi" sz="20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cùng nhau lên ý tưởng sản phẩm, sau đó phác hoạ lên phiếu.</a:t>
            </a:r>
            <a:endParaRPr b="0" i="0" sz="20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46" name="Google Shape;346;p32"/>
          <p:cNvPicPr preferRelativeResize="0"/>
          <p:nvPr/>
        </p:nvPicPr>
        <p:blipFill rotWithShape="1">
          <a:blip r:embed="rId4">
            <a:alphaModFix/>
          </a:blip>
          <a:srcRect b="0" l="367" r="377" t="0"/>
          <a:stretch/>
        </p:blipFill>
        <p:spPr>
          <a:xfrm>
            <a:off x="6081700" y="1103000"/>
            <a:ext cx="2596375" cy="353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3"/>
          <p:cNvSpPr txBox="1"/>
          <p:nvPr/>
        </p:nvSpPr>
        <p:spPr>
          <a:xfrm>
            <a:off x="267600" y="1297900"/>
            <a:ext cx="5954400" cy="26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1800"/>
              <a:buFont typeface="Bitter SemiBold"/>
              <a:buAutoNum type="arabicPeriod"/>
            </a:pPr>
            <a:r>
              <a:rPr b="0" i="0" lang="vi" sz="18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Mỗi nhóm sẽ được giáo viên phát một </a:t>
            </a:r>
            <a:endParaRPr b="0" i="0" sz="18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vi" sz="18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Phiếu học tập 3: Phân công nhiệm vụ.</a:t>
            </a:r>
            <a:endParaRPr b="0" i="0" sz="18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 </a:t>
            </a:r>
            <a:r>
              <a:rPr b="0" i="0" lang="vi" sz="18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Các em hãy chọn 1 thành viên  làm trưởng nhóm.</a:t>
            </a:r>
            <a:endParaRPr b="0" i="0" sz="18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    </a:t>
            </a:r>
            <a:r>
              <a:rPr b="0" i="0" lang="vi" sz="1800" u="none" cap="none" strike="noStrik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Trưởng nhóm sẽ phân công nhiệm vụ cho mỗi thành viên, sau đó điền thông tin của thành viên trong nhóm vào phiếu.</a:t>
            </a:r>
            <a:endParaRPr b="0" i="0" sz="1800" u="none" cap="none" strike="noStrik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353" name="Google Shape;353;p33"/>
          <p:cNvSpPr txBox="1"/>
          <p:nvPr/>
        </p:nvSpPr>
        <p:spPr>
          <a:xfrm>
            <a:off x="1094528" y="548900"/>
            <a:ext cx="773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vi" sz="3000" u="none" cap="none" strike="noStrik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Đề xuất và lựa chọn giải pháp</a:t>
            </a:r>
            <a:endParaRPr b="0" i="0" sz="3000" u="none" cap="none" strike="noStrik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54" name="Google Shape;35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44550" y="956300"/>
            <a:ext cx="2377800" cy="342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5" name="Google Shape;365;p34"/>
          <p:cNvGrpSpPr/>
          <p:nvPr/>
        </p:nvGrpSpPr>
        <p:grpSpPr>
          <a:xfrm rot="-9962244">
            <a:off x="708627" y="4878309"/>
            <a:ext cx="2996742" cy="814567"/>
            <a:chOff x="4891325" y="3281650"/>
            <a:chExt cx="2996599" cy="814528"/>
          </a:xfrm>
        </p:grpSpPr>
        <p:sp>
          <p:nvSpPr>
            <p:cNvPr id="366" name="Google Shape;366;p34"/>
            <p:cNvSpPr/>
            <p:nvPr/>
          </p:nvSpPr>
          <p:spPr>
            <a:xfrm>
              <a:off x="4891325" y="3281650"/>
              <a:ext cx="2996599" cy="814528"/>
            </a:xfrm>
            <a:custGeom>
              <a:rect b="b" l="l" r="r" t="t"/>
              <a:pathLst>
                <a:path extrusionOk="0" h="16542" w="60857">
                  <a:moveTo>
                    <a:pt x="0" y="0"/>
                  </a:moveTo>
                  <a:lnTo>
                    <a:pt x="0" y="12770"/>
                  </a:lnTo>
                  <a:cubicBezTo>
                    <a:pt x="29" y="12799"/>
                    <a:pt x="71" y="12827"/>
                    <a:pt x="113" y="12855"/>
                  </a:cubicBezTo>
                  <a:cubicBezTo>
                    <a:pt x="208" y="12930"/>
                    <a:pt x="277" y="12943"/>
                    <a:pt x="367" y="12943"/>
                  </a:cubicBezTo>
                  <a:cubicBezTo>
                    <a:pt x="412" y="12943"/>
                    <a:pt x="462" y="12940"/>
                    <a:pt x="523" y="12940"/>
                  </a:cubicBezTo>
                  <a:cubicBezTo>
                    <a:pt x="820" y="12954"/>
                    <a:pt x="1017" y="13095"/>
                    <a:pt x="1258" y="13222"/>
                  </a:cubicBezTo>
                  <a:cubicBezTo>
                    <a:pt x="1441" y="13321"/>
                    <a:pt x="1667" y="13420"/>
                    <a:pt x="1780" y="13575"/>
                  </a:cubicBezTo>
                  <a:cubicBezTo>
                    <a:pt x="1936" y="13773"/>
                    <a:pt x="1879" y="14084"/>
                    <a:pt x="1978" y="14338"/>
                  </a:cubicBezTo>
                  <a:cubicBezTo>
                    <a:pt x="2204" y="14254"/>
                    <a:pt x="2458" y="14225"/>
                    <a:pt x="2628" y="14070"/>
                  </a:cubicBezTo>
                  <a:cubicBezTo>
                    <a:pt x="2840" y="13858"/>
                    <a:pt x="2727" y="13703"/>
                    <a:pt x="2797" y="13462"/>
                  </a:cubicBezTo>
                  <a:cubicBezTo>
                    <a:pt x="2833" y="13345"/>
                    <a:pt x="2897" y="13237"/>
                    <a:pt x="3008" y="13237"/>
                  </a:cubicBezTo>
                  <a:cubicBezTo>
                    <a:pt x="3030" y="13237"/>
                    <a:pt x="3054" y="13241"/>
                    <a:pt x="3080" y="13251"/>
                  </a:cubicBezTo>
                  <a:cubicBezTo>
                    <a:pt x="3207" y="13293"/>
                    <a:pt x="3193" y="13632"/>
                    <a:pt x="3278" y="13703"/>
                  </a:cubicBezTo>
                  <a:cubicBezTo>
                    <a:pt x="3327" y="13747"/>
                    <a:pt x="3358" y="13762"/>
                    <a:pt x="3382" y="13762"/>
                  </a:cubicBezTo>
                  <a:cubicBezTo>
                    <a:pt x="3427" y="13762"/>
                    <a:pt x="3450" y="13712"/>
                    <a:pt x="3532" y="13703"/>
                  </a:cubicBezTo>
                  <a:cubicBezTo>
                    <a:pt x="3687" y="13703"/>
                    <a:pt x="3673" y="13717"/>
                    <a:pt x="3800" y="13773"/>
                  </a:cubicBezTo>
                  <a:cubicBezTo>
                    <a:pt x="3871" y="13590"/>
                    <a:pt x="3744" y="13378"/>
                    <a:pt x="3899" y="13222"/>
                  </a:cubicBezTo>
                  <a:cubicBezTo>
                    <a:pt x="3968" y="13149"/>
                    <a:pt x="4035" y="13122"/>
                    <a:pt x="4100" y="13122"/>
                  </a:cubicBezTo>
                  <a:cubicBezTo>
                    <a:pt x="4247" y="13122"/>
                    <a:pt x="4388" y="13262"/>
                    <a:pt x="4535" y="13321"/>
                  </a:cubicBezTo>
                  <a:cubicBezTo>
                    <a:pt x="4618" y="13359"/>
                    <a:pt x="4683" y="13375"/>
                    <a:pt x="4739" y="13375"/>
                  </a:cubicBezTo>
                  <a:cubicBezTo>
                    <a:pt x="4873" y="13375"/>
                    <a:pt x="4955" y="13281"/>
                    <a:pt x="5114" y="13152"/>
                  </a:cubicBezTo>
                  <a:cubicBezTo>
                    <a:pt x="5213" y="13067"/>
                    <a:pt x="5270" y="13039"/>
                    <a:pt x="5340" y="12897"/>
                  </a:cubicBezTo>
                  <a:cubicBezTo>
                    <a:pt x="5425" y="12728"/>
                    <a:pt x="5411" y="12431"/>
                    <a:pt x="5524" y="12304"/>
                  </a:cubicBezTo>
                  <a:cubicBezTo>
                    <a:pt x="5594" y="12221"/>
                    <a:pt x="5702" y="12190"/>
                    <a:pt x="5816" y="12190"/>
                  </a:cubicBezTo>
                  <a:cubicBezTo>
                    <a:pt x="5954" y="12190"/>
                    <a:pt x="6101" y="12236"/>
                    <a:pt x="6202" y="12290"/>
                  </a:cubicBezTo>
                  <a:cubicBezTo>
                    <a:pt x="6513" y="12445"/>
                    <a:pt x="6498" y="12685"/>
                    <a:pt x="6597" y="12982"/>
                  </a:cubicBezTo>
                  <a:cubicBezTo>
                    <a:pt x="6668" y="13194"/>
                    <a:pt x="6795" y="13208"/>
                    <a:pt x="6908" y="13364"/>
                  </a:cubicBezTo>
                  <a:cubicBezTo>
                    <a:pt x="7064" y="13590"/>
                    <a:pt x="6993" y="13773"/>
                    <a:pt x="7318" y="13801"/>
                  </a:cubicBezTo>
                  <a:cubicBezTo>
                    <a:pt x="7318" y="13918"/>
                    <a:pt x="7385" y="13953"/>
                    <a:pt x="7481" y="13953"/>
                  </a:cubicBezTo>
                  <a:cubicBezTo>
                    <a:pt x="7628" y="13953"/>
                    <a:pt x="7844" y="13870"/>
                    <a:pt x="7987" y="13870"/>
                  </a:cubicBezTo>
                  <a:cubicBezTo>
                    <a:pt x="8000" y="13870"/>
                    <a:pt x="8012" y="13871"/>
                    <a:pt x="8024" y="13872"/>
                  </a:cubicBezTo>
                  <a:cubicBezTo>
                    <a:pt x="8307" y="13914"/>
                    <a:pt x="8293" y="14155"/>
                    <a:pt x="8547" y="14239"/>
                  </a:cubicBezTo>
                  <a:cubicBezTo>
                    <a:pt x="8595" y="14255"/>
                    <a:pt x="8642" y="14262"/>
                    <a:pt x="8688" y="14262"/>
                  </a:cubicBezTo>
                  <a:cubicBezTo>
                    <a:pt x="8937" y="14262"/>
                    <a:pt x="9149" y="14062"/>
                    <a:pt x="9352" y="13943"/>
                  </a:cubicBezTo>
                  <a:cubicBezTo>
                    <a:pt x="9479" y="13867"/>
                    <a:pt x="9674" y="13710"/>
                    <a:pt x="9815" y="13710"/>
                  </a:cubicBezTo>
                  <a:cubicBezTo>
                    <a:pt x="9831" y="13710"/>
                    <a:pt x="9846" y="13712"/>
                    <a:pt x="9861" y="13717"/>
                  </a:cubicBezTo>
                  <a:cubicBezTo>
                    <a:pt x="9974" y="13745"/>
                    <a:pt x="10072" y="13943"/>
                    <a:pt x="10157" y="14013"/>
                  </a:cubicBezTo>
                  <a:cubicBezTo>
                    <a:pt x="10242" y="14070"/>
                    <a:pt x="10327" y="14084"/>
                    <a:pt x="10411" y="14141"/>
                  </a:cubicBezTo>
                  <a:cubicBezTo>
                    <a:pt x="10562" y="14245"/>
                    <a:pt x="10627" y="14406"/>
                    <a:pt x="10763" y="14406"/>
                  </a:cubicBezTo>
                  <a:cubicBezTo>
                    <a:pt x="10792" y="14406"/>
                    <a:pt x="10825" y="14398"/>
                    <a:pt x="10864" y="14381"/>
                  </a:cubicBezTo>
                  <a:cubicBezTo>
                    <a:pt x="11146" y="14254"/>
                    <a:pt x="11061" y="14126"/>
                    <a:pt x="11132" y="13914"/>
                  </a:cubicBezTo>
                  <a:cubicBezTo>
                    <a:pt x="11192" y="13771"/>
                    <a:pt x="11422" y="13679"/>
                    <a:pt x="11603" y="13679"/>
                  </a:cubicBezTo>
                  <a:cubicBezTo>
                    <a:pt x="11637" y="13679"/>
                    <a:pt x="11668" y="13682"/>
                    <a:pt x="11697" y="13688"/>
                  </a:cubicBezTo>
                  <a:cubicBezTo>
                    <a:pt x="11994" y="13773"/>
                    <a:pt x="11923" y="14141"/>
                    <a:pt x="12262" y="14169"/>
                  </a:cubicBezTo>
                  <a:cubicBezTo>
                    <a:pt x="12446" y="14169"/>
                    <a:pt x="12756" y="14098"/>
                    <a:pt x="12940" y="14056"/>
                  </a:cubicBezTo>
                  <a:cubicBezTo>
                    <a:pt x="13124" y="13999"/>
                    <a:pt x="13279" y="13886"/>
                    <a:pt x="13406" y="13773"/>
                  </a:cubicBezTo>
                  <a:cubicBezTo>
                    <a:pt x="13524" y="13672"/>
                    <a:pt x="13627" y="13611"/>
                    <a:pt x="13738" y="13611"/>
                  </a:cubicBezTo>
                  <a:cubicBezTo>
                    <a:pt x="13814" y="13611"/>
                    <a:pt x="13894" y="13640"/>
                    <a:pt x="13985" y="13703"/>
                  </a:cubicBezTo>
                  <a:cubicBezTo>
                    <a:pt x="14056" y="13759"/>
                    <a:pt x="14070" y="13830"/>
                    <a:pt x="14155" y="13872"/>
                  </a:cubicBezTo>
                  <a:cubicBezTo>
                    <a:pt x="14254" y="13943"/>
                    <a:pt x="14423" y="13957"/>
                    <a:pt x="14550" y="13971"/>
                  </a:cubicBezTo>
                  <a:cubicBezTo>
                    <a:pt x="14568" y="13972"/>
                    <a:pt x="14585" y="13972"/>
                    <a:pt x="14603" y="13972"/>
                  </a:cubicBezTo>
                  <a:cubicBezTo>
                    <a:pt x="14764" y="13972"/>
                    <a:pt x="14956" y="13944"/>
                    <a:pt x="15134" y="13944"/>
                  </a:cubicBezTo>
                  <a:cubicBezTo>
                    <a:pt x="15295" y="13944"/>
                    <a:pt x="15446" y="13967"/>
                    <a:pt x="15553" y="14056"/>
                  </a:cubicBezTo>
                  <a:cubicBezTo>
                    <a:pt x="15645" y="13900"/>
                    <a:pt x="15712" y="13684"/>
                    <a:pt x="15909" y="13684"/>
                  </a:cubicBezTo>
                  <a:cubicBezTo>
                    <a:pt x="15926" y="13684"/>
                    <a:pt x="15944" y="13685"/>
                    <a:pt x="15963" y="13688"/>
                  </a:cubicBezTo>
                  <a:cubicBezTo>
                    <a:pt x="16090" y="13703"/>
                    <a:pt x="16076" y="13816"/>
                    <a:pt x="16147" y="13858"/>
                  </a:cubicBezTo>
                  <a:cubicBezTo>
                    <a:pt x="16192" y="13885"/>
                    <a:pt x="16243" y="13895"/>
                    <a:pt x="16298" y="13895"/>
                  </a:cubicBezTo>
                  <a:cubicBezTo>
                    <a:pt x="16415" y="13895"/>
                    <a:pt x="16545" y="13849"/>
                    <a:pt x="16641" y="13830"/>
                  </a:cubicBezTo>
                  <a:cubicBezTo>
                    <a:pt x="16825" y="13801"/>
                    <a:pt x="17065" y="13816"/>
                    <a:pt x="17234" y="13759"/>
                  </a:cubicBezTo>
                  <a:cubicBezTo>
                    <a:pt x="17362" y="13717"/>
                    <a:pt x="17531" y="13533"/>
                    <a:pt x="17644" y="13434"/>
                  </a:cubicBezTo>
                  <a:cubicBezTo>
                    <a:pt x="17870" y="13646"/>
                    <a:pt x="18040" y="13660"/>
                    <a:pt x="18308" y="13745"/>
                  </a:cubicBezTo>
                  <a:cubicBezTo>
                    <a:pt x="18506" y="13801"/>
                    <a:pt x="18704" y="13999"/>
                    <a:pt x="18887" y="14027"/>
                  </a:cubicBezTo>
                  <a:cubicBezTo>
                    <a:pt x="18925" y="14035"/>
                    <a:pt x="18951" y="14039"/>
                    <a:pt x="18970" y="14039"/>
                  </a:cubicBezTo>
                  <a:cubicBezTo>
                    <a:pt x="19024" y="14039"/>
                    <a:pt x="19031" y="14012"/>
                    <a:pt x="19113" y="13971"/>
                  </a:cubicBezTo>
                  <a:cubicBezTo>
                    <a:pt x="19407" y="13803"/>
                    <a:pt x="19819" y="13611"/>
                    <a:pt x="20202" y="13611"/>
                  </a:cubicBezTo>
                  <a:cubicBezTo>
                    <a:pt x="20334" y="13611"/>
                    <a:pt x="20463" y="13634"/>
                    <a:pt x="20582" y="13688"/>
                  </a:cubicBezTo>
                  <a:cubicBezTo>
                    <a:pt x="20712" y="13744"/>
                    <a:pt x="20757" y="13818"/>
                    <a:pt x="20837" y="13818"/>
                  </a:cubicBezTo>
                  <a:cubicBezTo>
                    <a:pt x="20878" y="13818"/>
                    <a:pt x="20929" y="13798"/>
                    <a:pt x="21006" y="13745"/>
                  </a:cubicBezTo>
                  <a:cubicBezTo>
                    <a:pt x="21176" y="13646"/>
                    <a:pt x="21204" y="13491"/>
                    <a:pt x="21260" y="13307"/>
                  </a:cubicBezTo>
                  <a:cubicBezTo>
                    <a:pt x="21303" y="13180"/>
                    <a:pt x="21345" y="12982"/>
                    <a:pt x="21458" y="12897"/>
                  </a:cubicBezTo>
                  <a:cubicBezTo>
                    <a:pt x="21509" y="12865"/>
                    <a:pt x="21555" y="12851"/>
                    <a:pt x="21595" y="12851"/>
                  </a:cubicBezTo>
                  <a:cubicBezTo>
                    <a:pt x="21819" y="12851"/>
                    <a:pt x="21883" y="13292"/>
                    <a:pt x="21967" y="13448"/>
                  </a:cubicBezTo>
                  <a:cubicBezTo>
                    <a:pt x="22035" y="13569"/>
                    <a:pt x="22123" y="13612"/>
                    <a:pt x="22216" y="13612"/>
                  </a:cubicBezTo>
                  <a:cubicBezTo>
                    <a:pt x="22354" y="13612"/>
                    <a:pt x="22505" y="13518"/>
                    <a:pt x="22631" y="13434"/>
                  </a:cubicBezTo>
                  <a:cubicBezTo>
                    <a:pt x="22806" y="13311"/>
                    <a:pt x="22884" y="13270"/>
                    <a:pt x="22985" y="13270"/>
                  </a:cubicBezTo>
                  <a:cubicBezTo>
                    <a:pt x="23046" y="13270"/>
                    <a:pt x="23117" y="13286"/>
                    <a:pt x="23224" y="13307"/>
                  </a:cubicBezTo>
                  <a:cubicBezTo>
                    <a:pt x="23261" y="13316"/>
                    <a:pt x="23300" y="13320"/>
                    <a:pt x="23338" y="13320"/>
                  </a:cubicBezTo>
                  <a:cubicBezTo>
                    <a:pt x="23418" y="13320"/>
                    <a:pt x="23500" y="13306"/>
                    <a:pt x="23580" y="13306"/>
                  </a:cubicBezTo>
                  <a:cubicBezTo>
                    <a:pt x="23636" y="13306"/>
                    <a:pt x="23692" y="13313"/>
                    <a:pt x="23747" y="13335"/>
                  </a:cubicBezTo>
                  <a:cubicBezTo>
                    <a:pt x="23831" y="13364"/>
                    <a:pt x="23860" y="13477"/>
                    <a:pt x="23959" y="13505"/>
                  </a:cubicBezTo>
                  <a:cubicBezTo>
                    <a:pt x="23972" y="13507"/>
                    <a:pt x="23986" y="13508"/>
                    <a:pt x="24000" y="13508"/>
                  </a:cubicBezTo>
                  <a:cubicBezTo>
                    <a:pt x="24085" y="13508"/>
                    <a:pt x="24170" y="13475"/>
                    <a:pt x="24255" y="13462"/>
                  </a:cubicBezTo>
                  <a:cubicBezTo>
                    <a:pt x="24431" y="13421"/>
                    <a:pt x="24741" y="13369"/>
                    <a:pt x="25020" y="13369"/>
                  </a:cubicBezTo>
                  <a:cubicBezTo>
                    <a:pt x="25211" y="13369"/>
                    <a:pt x="25389" y="13393"/>
                    <a:pt x="25498" y="13462"/>
                  </a:cubicBezTo>
                  <a:cubicBezTo>
                    <a:pt x="25668" y="13561"/>
                    <a:pt x="25654" y="13773"/>
                    <a:pt x="25852" y="13858"/>
                  </a:cubicBezTo>
                  <a:cubicBezTo>
                    <a:pt x="25920" y="13887"/>
                    <a:pt x="26028" y="13937"/>
                    <a:pt x="26117" y="13937"/>
                  </a:cubicBezTo>
                  <a:cubicBezTo>
                    <a:pt x="26157" y="13937"/>
                    <a:pt x="26193" y="13927"/>
                    <a:pt x="26219" y="13900"/>
                  </a:cubicBezTo>
                  <a:cubicBezTo>
                    <a:pt x="26332" y="14027"/>
                    <a:pt x="26402" y="14437"/>
                    <a:pt x="26431" y="14621"/>
                  </a:cubicBezTo>
                  <a:cubicBezTo>
                    <a:pt x="26628" y="14395"/>
                    <a:pt x="26614" y="14126"/>
                    <a:pt x="26826" y="13900"/>
                  </a:cubicBezTo>
                  <a:cubicBezTo>
                    <a:pt x="26877" y="14043"/>
                    <a:pt x="26993" y="14091"/>
                    <a:pt x="27135" y="14091"/>
                  </a:cubicBezTo>
                  <a:cubicBezTo>
                    <a:pt x="27431" y="14091"/>
                    <a:pt x="27841" y="13882"/>
                    <a:pt x="28013" y="13872"/>
                  </a:cubicBezTo>
                  <a:cubicBezTo>
                    <a:pt x="28037" y="13869"/>
                    <a:pt x="28061" y="13867"/>
                    <a:pt x="28084" y="13867"/>
                  </a:cubicBezTo>
                  <a:cubicBezTo>
                    <a:pt x="28222" y="13867"/>
                    <a:pt x="28346" y="13916"/>
                    <a:pt x="28480" y="13916"/>
                  </a:cubicBezTo>
                  <a:cubicBezTo>
                    <a:pt x="28521" y="13916"/>
                    <a:pt x="28563" y="13912"/>
                    <a:pt x="28606" y="13900"/>
                  </a:cubicBezTo>
                  <a:cubicBezTo>
                    <a:pt x="28692" y="13879"/>
                    <a:pt x="28745" y="13825"/>
                    <a:pt x="28815" y="13825"/>
                  </a:cubicBezTo>
                  <a:cubicBezTo>
                    <a:pt x="28838" y="13825"/>
                    <a:pt x="28861" y="13830"/>
                    <a:pt x="28889" y="13844"/>
                  </a:cubicBezTo>
                  <a:cubicBezTo>
                    <a:pt x="29002" y="13914"/>
                    <a:pt x="28959" y="14084"/>
                    <a:pt x="29044" y="14169"/>
                  </a:cubicBezTo>
                  <a:cubicBezTo>
                    <a:pt x="29091" y="14220"/>
                    <a:pt x="29137" y="14243"/>
                    <a:pt x="29180" y="14243"/>
                  </a:cubicBezTo>
                  <a:cubicBezTo>
                    <a:pt x="29423" y="14243"/>
                    <a:pt x="29609" y="13558"/>
                    <a:pt x="29764" y="13462"/>
                  </a:cubicBezTo>
                  <a:cubicBezTo>
                    <a:pt x="29831" y="13420"/>
                    <a:pt x="29893" y="13402"/>
                    <a:pt x="29952" y="13402"/>
                  </a:cubicBezTo>
                  <a:cubicBezTo>
                    <a:pt x="30166" y="13402"/>
                    <a:pt x="30333" y="13640"/>
                    <a:pt x="30499" y="13773"/>
                  </a:cubicBezTo>
                  <a:cubicBezTo>
                    <a:pt x="30672" y="13916"/>
                    <a:pt x="30911" y="13992"/>
                    <a:pt x="31147" y="13992"/>
                  </a:cubicBezTo>
                  <a:cubicBezTo>
                    <a:pt x="31239" y="13992"/>
                    <a:pt x="31330" y="13981"/>
                    <a:pt x="31417" y="13957"/>
                  </a:cubicBezTo>
                  <a:cubicBezTo>
                    <a:pt x="31488" y="13688"/>
                    <a:pt x="31502" y="13392"/>
                    <a:pt x="31629" y="13152"/>
                  </a:cubicBezTo>
                  <a:cubicBezTo>
                    <a:pt x="31770" y="13236"/>
                    <a:pt x="31869" y="13349"/>
                    <a:pt x="32025" y="13420"/>
                  </a:cubicBezTo>
                  <a:cubicBezTo>
                    <a:pt x="32222" y="13505"/>
                    <a:pt x="32434" y="13505"/>
                    <a:pt x="32646" y="13505"/>
                  </a:cubicBezTo>
                  <a:cubicBezTo>
                    <a:pt x="32750" y="13505"/>
                    <a:pt x="32879" y="13486"/>
                    <a:pt x="32991" y="13486"/>
                  </a:cubicBezTo>
                  <a:cubicBezTo>
                    <a:pt x="33047" y="13486"/>
                    <a:pt x="33098" y="13491"/>
                    <a:pt x="33141" y="13505"/>
                  </a:cubicBezTo>
                  <a:cubicBezTo>
                    <a:pt x="33275" y="13550"/>
                    <a:pt x="33711" y="13993"/>
                    <a:pt x="33977" y="13993"/>
                  </a:cubicBezTo>
                  <a:cubicBezTo>
                    <a:pt x="34047" y="13993"/>
                    <a:pt x="34105" y="13963"/>
                    <a:pt x="34144" y="13886"/>
                  </a:cubicBezTo>
                  <a:cubicBezTo>
                    <a:pt x="34299" y="13900"/>
                    <a:pt x="34257" y="14112"/>
                    <a:pt x="34384" y="14155"/>
                  </a:cubicBezTo>
                  <a:cubicBezTo>
                    <a:pt x="34426" y="14173"/>
                    <a:pt x="34486" y="14180"/>
                    <a:pt x="34552" y="14180"/>
                  </a:cubicBezTo>
                  <a:cubicBezTo>
                    <a:pt x="34684" y="14180"/>
                    <a:pt x="34841" y="14155"/>
                    <a:pt x="34935" y="14155"/>
                  </a:cubicBezTo>
                  <a:cubicBezTo>
                    <a:pt x="35104" y="14155"/>
                    <a:pt x="35231" y="14098"/>
                    <a:pt x="35401" y="14084"/>
                  </a:cubicBezTo>
                  <a:cubicBezTo>
                    <a:pt x="35429" y="14079"/>
                    <a:pt x="35454" y="14077"/>
                    <a:pt x="35477" y="14077"/>
                  </a:cubicBezTo>
                  <a:cubicBezTo>
                    <a:pt x="35592" y="14077"/>
                    <a:pt x="35655" y="14126"/>
                    <a:pt x="35796" y="14126"/>
                  </a:cubicBezTo>
                  <a:cubicBezTo>
                    <a:pt x="35883" y="14083"/>
                    <a:pt x="35977" y="14065"/>
                    <a:pt x="36074" y="14065"/>
                  </a:cubicBezTo>
                  <a:cubicBezTo>
                    <a:pt x="36104" y="14065"/>
                    <a:pt x="36134" y="14067"/>
                    <a:pt x="36164" y="14070"/>
                  </a:cubicBezTo>
                  <a:cubicBezTo>
                    <a:pt x="36263" y="14098"/>
                    <a:pt x="36319" y="14155"/>
                    <a:pt x="36376" y="14225"/>
                  </a:cubicBezTo>
                  <a:cubicBezTo>
                    <a:pt x="36444" y="14257"/>
                    <a:pt x="36539" y="14267"/>
                    <a:pt x="36641" y="14267"/>
                  </a:cubicBezTo>
                  <a:cubicBezTo>
                    <a:pt x="36811" y="14267"/>
                    <a:pt x="37001" y="14239"/>
                    <a:pt x="37124" y="14239"/>
                  </a:cubicBezTo>
                  <a:cubicBezTo>
                    <a:pt x="37136" y="14240"/>
                    <a:pt x="37147" y="14240"/>
                    <a:pt x="37158" y="14240"/>
                  </a:cubicBezTo>
                  <a:cubicBezTo>
                    <a:pt x="37746" y="14240"/>
                    <a:pt x="38110" y="13883"/>
                    <a:pt x="38664" y="13703"/>
                  </a:cubicBezTo>
                  <a:cubicBezTo>
                    <a:pt x="38805" y="13801"/>
                    <a:pt x="38749" y="14070"/>
                    <a:pt x="38763" y="14225"/>
                  </a:cubicBezTo>
                  <a:cubicBezTo>
                    <a:pt x="38834" y="14274"/>
                    <a:pt x="38925" y="14283"/>
                    <a:pt x="39023" y="14283"/>
                  </a:cubicBezTo>
                  <a:cubicBezTo>
                    <a:pt x="39081" y="14283"/>
                    <a:pt x="39141" y="14280"/>
                    <a:pt x="39199" y="14280"/>
                  </a:cubicBezTo>
                  <a:cubicBezTo>
                    <a:pt x="39298" y="14280"/>
                    <a:pt x="39393" y="14289"/>
                    <a:pt x="39469" y="14338"/>
                  </a:cubicBezTo>
                  <a:cubicBezTo>
                    <a:pt x="39596" y="14409"/>
                    <a:pt x="39512" y="14451"/>
                    <a:pt x="39695" y="14508"/>
                  </a:cubicBezTo>
                  <a:cubicBezTo>
                    <a:pt x="39714" y="14514"/>
                    <a:pt x="39739" y="14516"/>
                    <a:pt x="39766" y="14516"/>
                  </a:cubicBezTo>
                  <a:cubicBezTo>
                    <a:pt x="39814" y="14516"/>
                    <a:pt x="39870" y="14510"/>
                    <a:pt x="39920" y="14510"/>
                  </a:cubicBezTo>
                  <a:cubicBezTo>
                    <a:pt x="39967" y="14510"/>
                    <a:pt x="40008" y="14515"/>
                    <a:pt x="40034" y="14536"/>
                  </a:cubicBezTo>
                  <a:cubicBezTo>
                    <a:pt x="40254" y="14682"/>
                    <a:pt x="40147" y="14892"/>
                    <a:pt x="40377" y="14892"/>
                  </a:cubicBezTo>
                  <a:cubicBezTo>
                    <a:pt x="40414" y="14892"/>
                    <a:pt x="40459" y="14887"/>
                    <a:pt x="40515" y="14875"/>
                  </a:cubicBezTo>
                  <a:cubicBezTo>
                    <a:pt x="40797" y="14819"/>
                    <a:pt x="40967" y="14578"/>
                    <a:pt x="41249" y="14480"/>
                  </a:cubicBezTo>
                  <a:cubicBezTo>
                    <a:pt x="41308" y="14457"/>
                    <a:pt x="41355" y="14448"/>
                    <a:pt x="41395" y="14448"/>
                  </a:cubicBezTo>
                  <a:cubicBezTo>
                    <a:pt x="41556" y="14448"/>
                    <a:pt x="41599" y="14595"/>
                    <a:pt x="41814" y="14607"/>
                  </a:cubicBezTo>
                  <a:cubicBezTo>
                    <a:pt x="41827" y="14608"/>
                    <a:pt x="41841" y="14609"/>
                    <a:pt x="41854" y="14609"/>
                  </a:cubicBezTo>
                  <a:cubicBezTo>
                    <a:pt x="42079" y="14609"/>
                    <a:pt x="42290" y="14389"/>
                    <a:pt x="42450" y="14282"/>
                  </a:cubicBezTo>
                  <a:cubicBezTo>
                    <a:pt x="42553" y="14206"/>
                    <a:pt x="42594" y="14181"/>
                    <a:pt x="42660" y="14181"/>
                  </a:cubicBezTo>
                  <a:cubicBezTo>
                    <a:pt x="42693" y="14181"/>
                    <a:pt x="42732" y="14188"/>
                    <a:pt x="42789" y="14197"/>
                  </a:cubicBezTo>
                  <a:cubicBezTo>
                    <a:pt x="42874" y="14197"/>
                    <a:pt x="42916" y="14254"/>
                    <a:pt x="43029" y="14254"/>
                  </a:cubicBezTo>
                  <a:cubicBezTo>
                    <a:pt x="43213" y="14254"/>
                    <a:pt x="43382" y="14141"/>
                    <a:pt x="43566" y="14126"/>
                  </a:cubicBezTo>
                  <a:cubicBezTo>
                    <a:pt x="43593" y="14123"/>
                    <a:pt x="43621" y="14121"/>
                    <a:pt x="43648" y="14121"/>
                  </a:cubicBezTo>
                  <a:cubicBezTo>
                    <a:pt x="43784" y="14121"/>
                    <a:pt x="43920" y="14158"/>
                    <a:pt x="44055" y="14158"/>
                  </a:cubicBezTo>
                  <a:cubicBezTo>
                    <a:pt x="44104" y="14158"/>
                    <a:pt x="44153" y="14153"/>
                    <a:pt x="44202" y="14141"/>
                  </a:cubicBezTo>
                  <a:cubicBezTo>
                    <a:pt x="44272" y="13971"/>
                    <a:pt x="44173" y="13801"/>
                    <a:pt x="44300" y="13632"/>
                  </a:cubicBezTo>
                  <a:cubicBezTo>
                    <a:pt x="44484" y="13688"/>
                    <a:pt x="44498" y="13943"/>
                    <a:pt x="44682" y="14027"/>
                  </a:cubicBezTo>
                  <a:cubicBezTo>
                    <a:pt x="44735" y="14060"/>
                    <a:pt x="44793" y="14071"/>
                    <a:pt x="44852" y="14071"/>
                  </a:cubicBezTo>
                  <a:cubicBezTo>
                    <a:pt x="44950" y="14071"/>
                    <a:pt x="45052" y="14040"/>
                    <a:pt x="45148" y="14013"/>
                  </a:cubicBezTo>
                  <a:cubicBezTo>
                    <a:pt x="45208" y="13998"/>
                    <a:pt x="45264" y="13992"/>
                    <a:pt x="45318" y="13992"/>
                  </a:cubicBezTo>
                  <a:cubicBezTo>
                    <a:pt x="45469" y="13992"/>
                    <a:pt x="45607" y="14039"/>
                    <a:pt x="45784" y="14070"/>
                  </a:cubicBezTo>
                  <a:cubicBezTo>
                    <a:pt x="45812" y="14197"/>
                    <a:pt x="45854" y="14395"/>
                    <a:pt x="45981" y="14451"/>
                  </a:cubicBezTo>
                  <a:cubicBezTo>
                    <a:pt x="46094" y="14367"/>
                    <a:pt x="46165" y="14367"/>
                    <a:pt x="46306" y="14324"/>
                  </a:cubicBezTo>
                  <a:cubicBezTo>
                    <a:pt x="46425" y="14291"/>
                    <a:pt x="46483" y="14267"/>
                    <a:pt x="46537" y="14267"/>
                  </a:cubicBezTo>
                  <a:cubicBezTo>
                    <a:pt x="46599" y="14267"/>
                    <a:pt x="46658" y="14298"/>
                    <a:pt x="46801" y="14381"/>
                  </a:cubicBezTo>
                  <a:cubicBezTo>
                    <a:pt x="46993" y="14502"/>
                    <a:pt x="47185" y="14602"/>
                    <a:pt x="47393" y="14602"/>
                  </a:cubicBezTo>
                  <a:cubicBezTo>
                    <a:pt x="47476" y="14602"/>
                    <a:pt x="47560" y="14586"/>
                    <a:pt x="47648" y="14550"/>
                  </a:cubicBezTo>
                  <a:cubicBezTo>
                    <a:pt x="47804" y="14677"/>
                    <a:pt x="47804" y="14889"/>
                    <a:pt x="48002" y="14974"/>
                  </a:cubicBezTo>
                  <a:cubicBezTo>
                    <a:pt x="48171" y="15059"/>
                    <a:pt x="48468" y="15073"/>
                    <a:pt x="48651" y="15073"/>
                  </a:cubicBezTo>
                  <a:cubicBezTo>
                    <a:pt x="48849" y="15073"/>
                    <a:pt x="48976" y="14988"/>
                    <a:pt x="49174" y="14988"/>
                  </a:cubicBezTo>
                  <a:lnTo>
                    <a:pt x="49683" y="14988"/>
                  </a:lnTo>
                  <a:cubicBezTo>
                    <a:pt x="49965" y="14988"/>
                    <a:pt x="50022" y="14889"/>
                    <a:pt x="50233" y="14776"/>
                  </a:cubicBezTo>
                  <a:cubicBezTo>
                    <a:pt x="50403" y="14686"/>
                    <a:pt x="50654" y="14622"/>
                    <a:pt x="50863" y="14622"/>
                  </a:cubicBezTo>
                  <a:cubicBezTo>
                    <a:pt x="50916" y="14622"/>
                    <a:pt x="50965" y="14626"/>
                    <a:pt x="51010" y="14635"/>
                  </a:cubicBezTo>
                  <a:cubicBezTo>
                    <a:pt x="51161" y="14662"/>
                    <a:pt x="51252" y="14690"/>
                    <a:pt x="51340" y="14690"/>
                  </a:cubicBezTo>
                  <a:cubicBezTo>
                    <a:pt x="51433" y="14690"/>
                    <a:pt x="51522" y="14659"/>
                    <a:pt x="51674" y="14564"/>
                  </a:cubicBezTo>
                  <a:cubicBezTo>
                    <a:pt x="51795" y="14490"/>
                    <a:pt x="51887" y="14459"/>
                    <a:pt x="51960" y="14459"/>
                  </a:cubicBezTo>
                  <a:cubicBezTo>
                    <a:pt x="52222" y="14459"/>
                    <a:pt x="52255" y="14852"/>
                    <a:pt x="52564" y="15073"/>
                  </a:cubicBezTo>
                  <a:cubicBezTo>
                    <a:pt x="52663" y="15140"/>
                    <a:pt x="52758" y="15164"/>
                    <a:pt x="52853" y="15164"/>
                  </a:cubicBezTo>
                  <a:cubicBezTo>
                    <a:pt x="53017" y="15164"/>
                    <a:pt x="53182" y="15094"/>
                    <a:pt x="53370" y="15059"/>
                  </a:cubicBezTo>
                  <a:cubicBezTo>
                    <a:pt x="53458" y="15039"/>
                    <a:pt x="53505" y="15013"/>
                    <a:pt x="53569" y="15013"/>
                  </a:cubicBezTo>
                  <a:cubicBezTo>
                    <a:pt x="53597" y="15013"/>
                    <a:pt x="53628" y="15018"/>
                    <a:pt x="53666" y="15030"/>
                  </a:cubicBezTo>
                  <a:cubicBezTo>
                    <a:pt x="53751" y="15045"/>
                    <a:pt x="53836" y="15143"/>
                    <a:pt x="53949" y="15158"/>
                  </a:cubicBezTo>
                  <a:cubicBezTo>
                    <a:pt x="53990" y="15167"/>
                    <a:pt x="54027" y="15172"/>
                    <a:pt x="54061" y="15172"/>
                  </a:cubicBezTo>
                  <a:cubicBezTo>
                    <a:pt x="54178" y="15172"/>
                    <a:pt x="54260" y="15118"/>
                    <a:pt x="54358" y="15030"/>
                  </a:cubicBezTo>
                  <a:cubicBezTo>
                    <a:pt x="54443" y="14946"/>
                    <a:pt x="54528" y="14720"/>
                    <a:pt x="54669" y="14706"/>
                  </a:cubicBezTo>
                  <a:cubicBezTo>
                    <a:pt x="54680" y="14705"/>
                    <a:pt x="54690" y="14704"/>
                    <a:pt x="54699" y="14704"/>
                  </a:cubicBezTo>
                  <a:cubicBezTo>
                    <a:pt x="54852" y="14704"/>
                    <a:pt x="54846" y="14810"/>
                    <a:pt x="54966" y="14903"/>
                  </a:cubicBezTo>
                  <a:cubicBezTo>
                    <a:pt x="55079" y="14988"/>
                    <a:pt x="55220" y="15002"/>
                    <a:pt x="55361" y="15059"/>
                  </a:cubicBezTo>
                  <a:cubicBezTo>
                    <a:pt x="55573" y="15158"/>
                    <a:pt x="55714" y="15355"/>
                    <a:pt x="55926" y="15468"/>
                  </a:cubicBezTo>
                  <a:cubicBezTo>
                    <a:pt x="56068" y="15539"/>
                    <a:pt x="56181" y="15483"/>
                    <a:pt x="56294" y="15539"/>
                  </a:cubicBezTo>
                  <a:cubicBezTo>
                    <a:pt x="56435" y="15610"/>
                    <a:pt x="56393" y="15779"/>
                    <a:pt x="56491" y="15878"/>
                  </a:cubicBezTo>
                  <a:cubicBezTo>
                    <a:pt x="56551" y="15943"/>
                    <a:pt x="56608" y="15967"/>
                    <a:pt x="56664" y="15967"/>
                  </a:cubicBezTo>
                  <a:cubicBezTo>
                    <a:pt x="56768" y="15967"/>
                    <a:pt x="56872" y="15886"/>
                    <a:pt x="57000" y="15822"/>
                  </a:cubicBezTo>
                  <a:cubicBezTo>
                    <a:pt x="57090" y="15773"/>
                    <a:pt x="57150" y="15753"/>
                    <a:pt x="57197" y="15753"/>
                  </a:cubicBezTo>
                  <a:cubicBezTo>
                    <a:pt x="57314" y="15753"/>
                    <a:pt x="57354" y="15872"/>
                    <a:pt x="57565" y="15963"/>
                  </a:cubicBezTo>
                  <a:cubicBezTo>
                    <a:pt x="57635" y="15998"/>
                    <a:pt x="57748" y="16022"/>
                    <a:pt x="57854" y="16022"/>
                  </a:cubicBezTo>
                  <a:cubicBezTo>
                    <a:pt x="57920" y="16022"/>
                    <a:pt x="57983" y="16013"/>
                    <a:pt x="58031" y="15991"/>
                  </a:cubicBezTo>
                  <a:cubicBezTo>
                    <a:pt x="58116" y="15949"/>
                    <a:pt x="58158" y="15836"/>
                    <a:pt x="58229" y="15807"/>
                  </a:cubicBezTo>
                  <a:cubicBezTo>
                    <a:pt x="58286" y="15780"/>
                    <a:pt x="58330" y="15769"/>
                    <a:pt x="58367" y="15769"/>
                  </a:cubicBezTo>
                  <a:cubicBezTo>
                    <a:pt x="58500" y="15769"/>
                    <a:pt x="58519" y="15928"/>
                    <a:pt x="58653" y="16062"/>
                  </a:cubicBezTo>
                  <a:cubicBezTo>
                    <a:pt x="58808" y="16231"/>
                    <a:pt x="58992" y="16189"/>
                    <a:pt x="59204" y="16203"/>
                  </a:cubicBezTo>
                  <a:cubicBezTo>
                    <a:pt x="59232" y="16259"/>
                    <a:pt x="59246" y="16302"/>
                    <a:pt x="59246" y="16358"/>
                  </a:cubicBezTo>
                  <a:cubicBezTo>
                    <a:pt x="59310" y="16380"/>
                    <a:pt x="59370" y="16380"/>
                    <a:pt x="59428" y="16380"/>
                  </a:cubicBezTo>
                  <a:cubicBezTo>
                    <a:pt x="59486" y="16380"/>
                    <a:pt x="59543" y="16380"/>
                    <a:pt x="59599" y="16401"/>
                  </a:cubicBezTo>
                  <a:cubicBezTo>
                    <a:pt x="59741" y="16439"/>
                    <a:pt x="59777" y="16501"/>
                    <a:pt x="59932" y="16501"/>
                  </a:cubicBezTo>
                  <a:cubicBezTo>
                    <a:pt x="59947" y="16501"/>
                    <a:pt x="59963" y="16501"/>
                    <a:pt x="59981" y="16500"/>
                  </a:cubicBezTo>
                  <a:cubicBezTo>
                    <a:pt x="60140" y="16487"/>
                    <a:pt x="60290" y="16379"/>
                    <a:pt x="60447" y="16379"/>
                  </a:cubicBezTo>
                  <a:cubicBezTo>
                    <a:pt x="60470" y="16379"/>
                    <a:pt x="60494" y="16381"/>
                    <a:pt x="60517" y="16387"/>
                  </a:cubicBezTo>
                  <a:cubicBezTo>
                    <a:pt x="60616" y="16401"/>
                    <a:pt x="60758" y="16485"/>
                    <a:pt x="60856" y="16542"/>
                  </a:cubicBezTo>
                  <a:lnTo>
                    <a:pt x="60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863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4"/>
            <p:cNvSpPr/>
            <p:nvPr/>
          </p:nvSpPr>
          <p:spPr>
            <a:xfrm>
              <a:off x="5058939" y="3532724"/>
              <a:ext cx="2662751" cy="2856"/>
            </a:xfrm>
            <a:custGeom>
              <a:rect b="b" l="l" r="r" t="t"/>
              <a:pathLst>
                <a:path extrusionOk="0" h="58" w="54077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62" y="57"/>
                    <a:pt x="54076" y="43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4"/>
            <p:cNvSpPr/>
            <p:nvPr/>
          </p:nvSpPr>
          <p:spPr>
            <a:xfrm>
              <a:off x="5058939" y="3775476"/>
              <a:ext cx="2662751" cy="3545"/>
            </a:xfrm>
            <a:custGeom>
              <a:rect b="b" l="l" r="r" t="t"/>
              <a:pathLst>
                <a:path extrusionOk="0" h="72" w="54077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71"/>
                    <a:pt x="29" y="71"/>
                  </a:cubicBezTo>
                  <a:lnTo>
                    <a:pt x="54034" y="71"/>
                  </a:lnTo>
                  <a:cubicBezTo>
                    <a:pt x="54062" y="71"/>
                    <a:pt x="54076" y="57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4"/>
            <p:cNvSpPr/>
            <p:nvPr/>
          </p:nvSpPr>
          <p:spPr>
            <a:xfrm>
              <a:off x="5280177" y="3329610"/>
              <a:ext cx="3496" cy="598955"/>
            </a:xfrm>
            <a:custGeom>
              <a:rect b="b" l="l" r="r" t="t"/>
              <a:pathLst>
                <a:path extrusionOk="0" h="12164" w="71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lnTo>
                    <a:pt x="0" y="12164"/>
                  </a:lnTo>
                  <a:lnTo>
                    <a:pt x="71" y="12164"/>
                  </a:lnTo>
                  <a:lnTo>
                    <a:pt x="71" y="29"/>
                  </a:lnTo>
                  <a:cubicBezTo>
                    <a:pt x="71" y="15"/>
                    <a:pt x="57" y="1"/>
                    <a:pt x="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34"/>
          <p:cNvSpPr txBox="1"/>
          <p:nvPr/>
        </p:nvSpPr>
        <p:spPr>
          <a:xfrm>
            <a:off x="289508" y="791342"/>
            <a:ext cx="5410500" cy="25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371" name="Google Shape;371;p34"/>
          <p:cNvGrpSpPr/>
          <p:nvPr/>
        </p:nvGrpSpPr>
        <p:grpSpPr>
          <a:xfrm>
            <a:off x="6492611" y="319464"/>
            <a:ext cx="825227" cy="825227"/>
            <a:chOff x="6947475" y="357350"/>
            <a:chExt cx="697454" cy="697454"/>
          </a:xfrm>
        </p:grpSpPr>
        <p:sp>
          <p:nvSpPr>
            <p:cNvPr id="372" name="Google Shape;372;p34"/>
            <p:cNvSpPr/>
            <p:nvPr/>
          </p:nvSpPr>
          <p:spPr>
            <a:xfrm>
              <a:off x="6947475" y="357350"/>
              <a:ext cx="697454" cy="697454"/>
            </a:xfrm>
            <a:custGeom>
              <a:rect b="b" l="l" r="r" t="t"/>
              <a:pathLst>
                <a:path extrusionOk="0" h="15139" w="15139">
                  <a:moveTo>
                    <a:pt x="7570" y="1"/>
                  </a:moveTo>
                  <a:cubicBezTo>
                    <a:pt x="3384" y="1"/>
                    <a:pt x="1" y="3384"/>
                    <a:pt x="1" y="7570"/>
                  </a:cubicBezTo>
                  <a:cubicBezTo>
                    <a:pt x="1" y="11755"/>
                    <a:pt x="3384" y="15139"/>
                    <a:pt x="7570" y="15139"/>
                  </a:cubicBezTo>
                  <a:cubicBezTo>
                    <a:pt x="9174" y="15139"/>
                    <a:pt x="10678" y="14638"/>
                    <a:pt x="11881" y="13760"/>
                  </a:cubicBezTo>
                  <a:lnTo>
                    <a:pt x="14663" y="15139"/>
                  </a:lnTo>
                  <a:lnTo>
                    <a:pt x="13234" y="12557"/>
                  </a:lnTo>
                  <a:cubicBezTo>
                    <a:pt x="14412" y="11229"/>
                    <a:pt x="15139" y="9475"/>
                    <a:pt x="15139" y="7570"/>
                  </a:cubicBezTo>
                  <a:cubicBezTo>
                    <a:pt x="15139" y="3384"/>
                    <a:pt x="11755" y="1"/>
                    <a:pt x="7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4"/>
            <p:cNvSpPr/>
            <p:nvPr/>
          </p:nvSpPr>
          <p:spPr>
            <a:xfrm>
              <a:off x="7130900" y="540775"/>
              <a:ext cx="330600" cy="330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4" name="Google Shape;374;p34"/>
          <p:cNvSpPr/>
          <p:nvPr/>
        </p:nvSpPr>
        <p:spPr>
          <a:xfrm rot="-6881659">
            <a:off x="-381098" y="3201288"/>
            <a:ext cx="1379801" cy="221837"/>
          </a:xfrm>
          <a:custGeom>
            <a:rect b="b" l="l" r="r" t="t"/>
            <a:pathLst>
              <a:path extrusionOk="0" h="8873" w="55189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34"/>
          <p:cNvSpPr/>
          <p:nvPr/>
        </p:nvSpPr>
        <p:spPr>
          <a:xfrm>
            <a:off x="4370211" y="730996"/>
            <a:ext cx="403579" cy="387746"/>
          </a:xfrm>
          <a:custGeom>
            <a:rect b="b" l="l" r="r" t="t"/>
            <a:pathLst>
              <a:path extrusionOk="0" h="5515" w="574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4"/>
          <p:cNvSpPr/>
          <p:nvPr/>
        </p:nvSpPr>
        <p:spPr>
          <a:xfrm rot="7623672">
            <a:off x="8196612" y="1656278"/>
            <a:ext cx="898505" cy="255961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4"/>
          <p:cNvSpPr txBox="1"/>
          <p:nvPr/>
        </p:nvSpPr>
        <p:spPr>
          <a:xfrm>
            <a:off x="538675" y="1348625"/>
            <a:ext cx="54105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vi" sz="5000" u="none" cap="none" strike="noStrik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CHẾ TẠO, THỬ NGHIỆM và ĐIỀU CHỈNH</a:t>
            </a:r>
            <a:endParaRPr b="0" i="0" sz="5000" u="none" cap="none" strike="noStrik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79" name="Google Shape;379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500" y="731000"/>
            <a:ext cx="627438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96625" y="2079403"/>
            <a:ext cx="2465599" cy="246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5"/>
          <p:cNvSpPr txBox="1"/>
          <p:nvPr/>
        </p:nvSpPr>
        <p:spPr>
          <a:xfrm>
            <a:off x="563455" y="3988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C9A"/>
              </a:buClr>
              <a:buSzPts val="2400"/>
              <a:buFont typeface="Anton"/>
              <a:buAutoNum type="alphaLcPeriod"/>
            </a:pPr>
            <a:r>
              <a:rPr b="0" i="0" lang="vi" sz="2400" u="none" cap="none" strike="noStrike">
                <a:solidFill>
                  <a:srgbClr val="0C3C9A"/>
                </a:solidFill>
                <a:latin typeface="Anton"/>
                <a:ea typeface="Anton"/>
                <a:cs typeface="Anton"/>
                <a:sym typeface="Anton"/>
              </a:rPr>
              <a:t>Chuẩn bị</a:t>
            </a:r>
            <a:endParaRPr b="0" i="0" sz="2400" u="none" cap="none" strike="noStrike">
              <a:solidFill>
                <a:srgbClr val="0C3C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3150" y="1382050"/>
            <a:ext cx="1400750" cy="15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21925" y="1382051"/>
            <a:ext cx="1187554" cy="15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67500" y="1367214"/>
            <a:ext cx="1187550" cy="1573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10675" y="1367213"/>
            <a:ext cx="1350518" cy="15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63300" y="3000625"/>
            <a:ext cx="1400750" cy="160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3150" y="3000624"/>
            <a:ext cx="1400750" cy="1343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510675" y="2991525"/>
            <a:ext cx="1664566" cy="15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222813" y="3000625"/>
            <a:ext cx="2029107" cy="160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6"/>
          <p:cNvSpPr/>
          <p:nvPr/>
        </p:nvSpPr>
        <p:spPr>
          <a:xfrm>
            <a:off x="777300" y="788275"/>
            <a:ext cx="3029100" cy="4072800"/>
          </a:xfrm>
          <a:prstGeom prst="roundRect">
            <a:avLst>
              <a:gd fmla="val 16667" name="adj"/>
            </a:avLst>
          </a:prstGeom>
          <a:solidFill>
            <a:srgbClr val="437BEA">
              <a:alpha val="254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02" name="Google Shape;402;p36"/>
          <p:cNvSpPr/>
          <p:nvPr/>
        </p:nvSpPr>
        <p:spPr>
          <a:xfrm>
            <a:off x="4234045" y="400450"/>
            <a:ext cx="3480000" cy="4460700"/>
          </a:xfrm>
          <a:prstGeom prst="roundRect">
            <a:avLst>
              <a:gd fmla="val 16667" name="adj"/>
            </a:avLst>
          </a:prstGeom>
          <a:solidFill>
            <a:srgbClr val="437BEA">
              <a:alpha val="254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03" name="Google Shape;403;p36"/>
          <p:cNvSpPr txBox="1"/>
          <p:nvPr/>
        </p:nvSpPr>
        <p:spPr>
          <a:xfrm>
            <a:off x="1047729" y="1012366"/>
            <a:ext cx="33870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b="0" i="0" lang="vi" sz="3000" u="none" cap="none" strike="noStrike">
                <a:solidFill>
                  <a:srgbClr val="674EA7"/>
                </a:solidFill>
                <a:latin typeface="Anton"/>
                <a:ea typeface="Anton"/>
                <a:cs typeface="Anton"/>
                <a:sym typeface="Anton"/>
              </a:rPr>
              <a:t>BƯỚC 1 </a:t>
            </a:r>
            <a:endParaRPr b="0" i="0" sz="3000" u="none" cap="none" strike="noStrike">
              <a:solidFill>
                <a:srgbClr val="674EA7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04" name="Google Shape;40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11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6"/>
          <p:cNvSpPr txBox="1"/>
          <p:nvPr/>
        </p:nvSpPr>
        <p:spPr>
          <a:xfrm>
            <a:off x="881253" y="1629386"/>
            <a:ext cx="2821200" cy="12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Bitter SemiBold"/>
              <a:buChar char="-"/>
            </a:pPr>
            <a:r>
              <a:rPr b="0" i="0" lang="vi" sz="1500" u="none" cap="none" strike="noStrik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Vẽ hình tròn bằng cách áp đĩa giấy lên tấm bìa các tông.</a:t>
            </a:r>
            <a:endParaRPr b="0" i="0" sz="15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Bitter SemiBold"/>
              <a:buChar char="-"/>
            </a:pPr>
            <a:r>
              <a:rPr b="0" i="0" lang="vi" sz="1500" u="none" cap="none" strike="noStrik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Cắt rời hình tròn.</a:t>
            </a:r>
            <a:endParaRPr b="0" i="0" sz="15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406" name="Google Shape;406;p36"/>
          <p:cNvSpPr txBox="1"/>
          <p:nvPr/>
        </p:nvSpPr>
        <p:spPr>
          <a:xfrm>
            <a:off x="4855845" y="646321"/>
            <a:ext cx="327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vi" sz="3000" u="none" cap="none" strike="noStrike">
                <a:solidFill>
                  <a:srgbClr val="674EA7"/>
                </a:solidFill>
                <a:latin typeface="Anton"/>
                <a:ea typeface="Anton"/>
                <a:cs typeface="Anton"/>
                <a:sym typeface="Anton"/>
              </a:rPr>
              <a:t>BƯỚC 2</a:t>
            </a:r>
            <a:endParaRPr b="0" i="0" sz="3000" u="none" cap="none" strike="noStrik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07" name="Google Shape;407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97627" y="3311586"/>
            <a:ext cx="2347193" cy="137383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6"/>
          <p:cNvSpPr txBox="1"/>
          <p:nvPr/>
        </p:nvSpPr>
        <p:spPr>
          <a:xfrm>
            <a:off x="4326284" y="1321655"/>
            <a:ext cx="306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Bitter SemiBold"/>
              <a:buChar char="-"/>
            </a:pPr>
            <a:r>
              <a:rPr b="0" i="0" lang="vi" sz="1400" u="none" cap="none" strike="noStrik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Bôi keo quanh mép bìa tròn.</a:t>
            </a:r>
            <a:endParaRPr b="0" i="0" sz="14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409" name="Google Shape;409;p36"/>
          <p:cNvPicPr preferRelativeResize="0"/>
          <p:nvPr/>
        </p:nvPicPr>
        <p:blipFill rotWithShape="1">
          <a:blip r:embed="rId5">
            <a:alphaModFix/>
          </a:blip>
          <a:srcRect b="0" l="2130" r="1026" t="0"/>
          <a:stretch/>
        </p:blipFill>
        <p:spPr>
          <a:xfrm>
            <a:off x="1123725" y="3052275"/>
            <a:ext cx="2347175" cy="163315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6"/>
          <p:cNvSpPr txBox="1"/>
          <p:nvPr/>
        </p:nvSpPr>
        <p:spPr>
          <a:xfrm>
            <a:off x="4185225" y="2915076"/>
            <a:ext cx="348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Bitter SemiBold"/>
              <a:buChar char="-"/>
            </a:pPr>
            <a:r>
              <a:rPr b="0" i="0" lang="vi" sz="1400" u="none" cap="none" strike="noStrik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Sau đó dán ống hút xung quanh viền.</a:t>
            </a:r>
            <a:endParaRPr b="0" i="0" sz="1400" u="none" cap="none" strike="noStrik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411" name="Google Shape;411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97627" y="1757037"/>
            <a:ext cx="2156566" cy="115141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6"/>
          <p:cNvSpPr txBox="1"/>
          <p:nvPr/>
        </p:nvSpPr>
        <p:spPr>
          <a:xfrm>
            <a:off x="-151245" y="2263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vi" sz="2000" u="none" cap="none" strike="noStrike">
                <a:solidFill>
                  <a:srgbClr val="0C3C9A"/>
                </a:solidFill>
                <a:latin typeface="Anton"/>
                <a:ea typeface="Anton"/>
                <a:cs typeface="Anton"/>
                <a:sym typeface="Anton"/>
              </a:rPr>
              <a:t>b. Gợi ý sản phẩm</a:t>
            </a:r>
            <a:endParaRPr b="0" i="0" sz="2000" u="none" cap="none" strike="noStrike">
              <a:solidFill>
                <a:srgbClr val="0C3C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