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268" r:id="rId5"/>
    <p:sldId id="269" r:id="rId6"/>
    <p:sldId id="256" r:id="rId7"/>
    <p:sldId id="267" r:id="rId8"/>
    <p:sldId id="260" r:id="rId9"/>
    <p:sldId id="316" r:id="rId10"/>
    <p:sldId id="315" r:id="rId11"/>
    <p:sldId id="314" r:id="rId12"/>
    <p:sldId id="313" r:id="rId13"/>
    <p:sldId id="312" r:id="rId14"/>
    <p:sldId id="311" r:id="rId15"/>
    <p:sldId id="310" r:id="rId16"/>
    <p:sldId id="309" r:id="rId17"/>
    <p:sldId id="259" r:id="rId18"/>
    <p:sldId id="263" r:id="rId19"/>
    <p:sldId id="261" r:id="rId20"/>
    <p:sldId id="258" r:id="rId21"/>
    <p:sldId id="317" r:id="rId22"/>
    <p:sldId id="318" r:id="rId23"/>
    <p:sldId id="319" r:id="rId24"/>
    <p:sldId id="320" r:id="rId25"/>
    <p:sldId id="321" r:id="rId26"/>
    <p:sldId id="264" r:id="rId27"/>
    <p:sldId id="266" r:id="rId28"/>
    <p:sldId id="3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4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28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10971-560A-3E4B-9916-D01BFCBDF59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39B0-E420-CC45-A233-E97924457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6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39B0-E420-CC45-A233-E97924457B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5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39B0-E420-CC45-A233-E97924457B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39B0-E420-CC45-A233-E97924457B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8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39B0-E420-CC45-A233-E97924457B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39B0-E420-CC45-A233-E97924457B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69699-EC3C-41D2-90E4-5C7B7CF8A101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54A56-99C8-4038-B782-7D14D23AD457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9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E0B15E-26FF-4BB9-9780-94A8CF96052F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C470C-CD8E-490C-BAE8-5569709EC696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62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9AF81B-AFA1-4818-A4A8-28F8270A8737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FC101-9B2F-476C-BEC8-F091622565DA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43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7F9509-C095-41A2-B9F1-D6BF6E094BB8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3BF2D-AC23-4A25-8684-96A34564CC42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98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6E0595-8E5D-4154-9FC2-780519A2B7C8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33A63-0D91-4AC0-AE59-ACFA8A294E9E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95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AE246-6B90-45B2-B759-BA0C2F766859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F50BF-BB9F-452F-89B1-0EF80A481432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79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57F7AE-AF0F-4811-9CC1-50E49D2528A8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E52E9-9551-4568-9000-C2270EC9F268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61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E2AFC2-5A5E-4B94-A8D3-08556C0458D3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95A6E-244E-4A61-8BC5-B46A66935398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3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3FE6AC-D710-4E05-99A3-D15D8103EB29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67751-4A4E-47C1-B433-B5EE447D8720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01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D82464-8E0F-4DDC-A892-A142AC14A049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DAF05-CF2E-4028-AFE4-0F8097D2D5D2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44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B8026F-BB20-4F3A-9A64-7CB4669C5ADE}" type="datetime1">
              <a:rPr lang="zh-CN" altLang="en-US"/>
              <a:t>2023/8/18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4C3E8-EBF5-4D0E-AB01-90102204E6D9}" type="slidenum">
              <a:rPr lang="zh-CN" altLang="en-US"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14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41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63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67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15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5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7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40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13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9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814E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1"/>
            <a:ext cx="2844800" cy="3661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600">
                <a:solidFill>
                  <a:srgbClr val="898989"/>
                </a:solidFill>
              </a:defRPr>
            </a:lvl1pPr>
          </a:lstStyle>
          <a:p>
            <a:fld id="{BB2B2CF7-A83B-43BD-BB40-90ED1A7D5006}" type="datetime1">
              <a:rPr lang="zh-CN" altLang="en-US"/>
              <a:t>2023/8/18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1"/>
            <a:ext cx="3860800" cy="3661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600">
                <a:solidFill>
                  <a:srgbClr val="898989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1"/>
            <a:ext cx="2844800" cy="3661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A4327A0B-2F22-4AA2-B9D1-C3E686A81C60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8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1219170" indent="-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1219170" indent="-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1219170" indent="-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1219170" indent="-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1219170" indent="-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828754" indent="-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2438339" indent="-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3047924" indent="-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3657509" indent="-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2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p-RN2JJmhc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FZXw1Pn13hk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24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23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11" Type="http://schemas.openxmlformats.org/officeDocument/2006/relationships/image" Target="../media/image32.jpeg"/><Relationship Id="rId5" Type="http://schemas.openxmlformats.org/officeDocument/2006/relationships/image" Target="../media/image30.GIF"/><Relationship Id="rId10" Type="http://schemas.openxmlformats.org/officeDocument/2006/relationships/image" Target="../media/image31.GIF"/><Relationship Id="rId4" Type="http://schemas.openxmlformats.org/officeDocument/2006/relationships/slide" Target="slide24.xml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22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22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39FD4B-1880-9DA8-DBD6-8CD7B5FC4EBF}"/>
              </a:ext>
            </a:extLst>
          </p:cNvPr>
          <p:cNvSpPr txBox="1">
            <a:spLocks/>
          </p:cNvSpPr>
          <p:nvPr/>
        </p:nvSpPr>
        <p:spPr>
          <a:xfrm>
            <a:off x="1355833" y="1421312"/>
            <a:ext cx="10152993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2: Em là ai?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689EA9C-008D-F8C1-D93B-40215D6AA835}"/>
              </a:ext>
            </a:extLst>
          </p:cNvPr>
          <p:cNvSpPr txBox="1">
            <a:spLocks/>
          </p:cNvSpPr>
          <p:nvPr/>
        </p:nvSpPr>
        <p:spPr>
          <a:xfrm>
            <a:off x="1860330" y="395658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7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220330-4AC0-65D8-0707-6B31E28B2212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9293A00-BF73-AD51-569B-CACD2FADE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15" y="3270939"/>
            <a:ext cx="692149" cy="169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>
            <a:extLst>
              <a:ext uri="{FF2B5EF4-FFF2-40B4-BE49-F238E27FC236}">
                <a16:creationId xmlns:a16="http://schemas.microsoft.com/office/drawing/2014/main" id="{23B706CE-2B2C-337D-D292-122C726EC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0" y="6502400"/>
            <a:ext cx="12420600" cy="355600"/>
          </a:xfrm>
          <a:prstGeom prst="rect">
            <a:avLst/>
          </a:prstGeom>
          <a:solidFill>
            <a:srgbClr val="007C00"/>
          </a:solidFill>
          <a:ln w="9525">
            <a:noFill/>
            <a:miter lim="800000"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527B9E78-1CB7-4CF7-52AD-57ECC48BB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3871385"/>
            <a:ext cx="2624667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600" b="1">
                <a:solidFill>
                  <a:srgbClr val="007C00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  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FF634EF-7B94-3067-CE4B-D2858FED0F24}"/>
              </a:ext>
            </a:extLst>
          </p:cNvPr>
          <p:cNvSpPr/>
          <p:nvPr/>
        </p:nvSpPr>
        <p:spPr bwMode="auto">
          <a:xfrm>
            <a:off x="6119285" y="3185585"/>
            <a:ext cx="29633" cy="29633"/>
          </a:xfrm>
          <a:custGeom>
            <a:avLst/>
            <a:gdLst>
              <a:gd name="T0" fmla="*/ 0 w 6"/>
              <a:gd name="T1" fmla="*/ 0 h 6"/>
              <a:gd name="T2" fmla="*/ 6 w 6"/>
              <a:gd name="T3" fmla="*/ 6 h 6"/>
            </a:gdLst>
            <a:ahLst/>
            <a:cxnLst>
              <a:cxn ang="0">
                <a:pos x="2" y="1"/>
              </a:cxn>
              <a:cxn ang="0">
                <a:pos x="1" y="5"/>
              </a:cxn>
              <a:cxn ang="0">
                <a:pos x="5" y="5"/>
              </a:cxn>
              <a:cxn ang="0">
                <a:pos x="6" y="1"/>
              </a:cxn>
              <a:cxn ang="0">
                <a:pos x="2" y="1"/>
              </a:cxn>
            </a:cxnLst>
            <a:rect l="T0" t="T1" r="T2" b="T3"/>
            <a:pathLst>
              <a:path w="6" h="6">
                <a:moveTo>
                  <a:pt x="2" y="1"/>
                </a:moveTo>
                <a:cubicBezTo>
                  <a:pt x="0" y="2"/>
                  <a:pt x="0" y="4"/>
                  <a:pt x="1" y="5"/>
                </a:cubicBezTo>
                <a:cubicBezTo>
                  <a:pt x="2" y="6"/>
                  <a:pt x="3" y="6"/>
                  <a:pt x="5" y="5"/>
                </a:cubicBezTo>
                <a:cubicBezTo>
                  <a:pt x="6" y="4"/>
                  <a:pt x="6" y="2"/>
                  <a:pt x="6" y="1"/>
                </a:cubicBezTo>
                <a:cubicBezTo>
                  <a:pt x="5" y="0"/>
                  <a:pt x="3" y="0"/>
                  <a:pt x="2" y="1"/>
                </a:cubicBezTo>
                <a:close/>
              </a:path>
            </a:pathLst>
          </a:custGeom>
          <a:solidFill>
            <a:srgbClr val="DA2113"/>
          </a:solidFill>
          <a:ln w="9525">
            <a:noFill/>
            <a:rou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0CB6DBC0-4F7A-B609-8989-EB63797F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352" y="2382559"/>
            <a:ext cx="9124596" cy="20928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Các em nên cố gắng làm những việc tự phục vụ phù hợp với lứa tuổi và khả năng của bản thân.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=&gt; Giúp các em tự lập và không phụ thuộc, ỷ lại vào người khác</a:t>
            </a:r>
            <a:endParaRPr lang="en-US" altLang="zh-CN" sz="2600" dirty="0">
              <a:solidFill>
                <a:srgbClr val="FF0000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zh-CN" sz="2600" dirty="0">
              <a:solidFill>
                <a:srgbClr val="FF0000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9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1E3364-B341-04C8-F484-F398B1769BFA}"/>
              </a:ext>
            </a:extLst>
          </p:cNvPr>
          <p:cNvSpPr txBox="1"/>
          <p:nvPr/>
        </p:nvSpPr>
        <p:spPr>
          <a:xfrm>
            <a:off x="655983" y="1657148"/>
            <a:ext cx="79865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2.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Xử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lí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tình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huống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: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Đọc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2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tình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huống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và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đóng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vai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xử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lí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EF2359-D6E3-9CC9-0C86-91234CC24553}"/>
              </a:ext>
            </a:extLst>
          </p:cNvPr>
          <p:cNvSpPr/>
          <p:nvPr/>
        </p:nvSpPr>
        <p:spPr>
          <a:xfrm>
            <a:off x="463728" y="2831457"/>
            <a:ext cx="5140733" cy="25596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Tình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huống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1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khi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thư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viện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Hùng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bừa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bãi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Hùng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thấy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xong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được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xếp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ngăn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nắp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gọn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gàng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Nếu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Hùng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F01B7-89F1-0E33-2255-F16F3823E0E4}"/>
              </a:ext>
            </a:extLst>
          </p:cNvPr>
          <p:cNvSpPr/>
          <p:nvPr/>
        </p:nvSpPr>
        <p:spPr>
          <a:xfrm>
            <a:off x="6587541" y="2805468"/>
            <a:ext cx="5076133" cy="25596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Tình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huống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2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Mẹ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bảo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Khang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: “Con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săng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rồi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chuẩn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bị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Mẹ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chuẩn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bị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quần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áo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vở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giúp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con.”.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Nếu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Khang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xử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lí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thế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nào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1B83EE-DFCC-A853-35C0-08459388F2A5}"/>
              </a:ext>
            </a:extLst>
          </p:cNvPr>
          <p:cNvGrpSpPr/>
          <p:nvPr/>
        </p:nvGrpSpPr>
        <p:grpSpPr>
          <a:xfrm>
            <a:off x="2160066" y="5308511"/>
            <a:ext cx="2052286" cy="2066544"/>
            <a:chOff x="6734456" y="1026165"/>
            <a:chExt cx="2052286" cy="1905000"/>
          </a:xfrm>
        </p:grpSpPr>
        <p:pic>
          <p:nvPicPr>
            <p:cNvPr id="3" name="Picture 2" descr="Youtube PNG Free Images with Transparent Background - (410 Free Downloads)">
              <a:hlinkClick r:id="rId3"/>
              <a:extLst>
                <a:ext uri="{FF2B5EF4-FFF2-40B4-BE49-F238E27FC236}">
                  <a16:creationId xmlns:a16="http://schemas.microsoft.com/office/drawing/2014/main" id="{EACF2DC8-9CB6-C9AD-915E-CA736CB57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62EA73-FF4A-186E-4675-73ADC1A12A0A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4BF3FC4-0460-9CE9-9002-A82C678589F1}"/>
              </a:ext>
            </a:extLst>
          </p:cNvPr>
          <p:cNvGrpSpPr/>
          <p:nvPr/>
        </p:nvGrpSpPr>
        <p:grpSpPr>
          <a:xfrm>
            <a:off x="8599492" y="1283289"/>
            <a:ext cx="2052286" cy="2065733"/>
            <a:chOff x="6734456" y="1026165"/>
            <a:chExt cx="2052286" cy="1905000"/>
          </a:xfrm>
        </p:grpSpPr>
        <p:pic>
          <p:nvPicPr>
            <p:cNvPr id="10" name="Picture 9" descr="Youtube PNG Free Images with Transparent Background - (410 Free Downloads)">
              <a:hlinkClick r:id="rId5"/>
              <a:extLst>
                <a:ext uri="{FF2B5EF4-FFF2-40B4-BE49-F238E27FC236}">
                  <a16:creationId xmlns:a16="http://schemas.microsoft.com/office/drawing/2014/main" id="{702551E6-CD6F-2526-0B51-323E9FC21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67E5B0-FA98-D0EA-4E89-62A2AFC57F46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87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>
            <a:extLst>
              <a:ext uri="{FF2B5EF4-FFF2-40B4-BE49-F238E27FC236}">
                <a16:creationId xmlns:a16="http://schemas.microsoft.com/office/drawing/2014/main" id="{09BBE468-8C9A-65A0-49D0-393DB8250746}"/>
              </a:ext>
            </a:extLst>
          </p:cNvPr>
          <p:cNvSpPr/>
          <p:nvPr/>
        </p:nvSpPr>
        <p:spPr bwMode="auto">
          <a:xfrm rot="5400000">
            <a:off x="370463" y="2618363"/>
            <a:ext cx="3556000" cy="3124109"/>
          </a:xfrm>
          <a:custGeom>
            <a:avLst/>
            <a:gdLst>
              <a:gd name="T0" fmla="*/ 0 w 1862"/>
              <a:gd name="T1" fmla="*/ 0 h 1164"/>
              <a:gd name="T2" fmla="*/ 1862 w 1862"/>
              <a:gd name="T3" fmla="*/ 1164 h 1164"/>
            </a:gdLst>
            <a:ahLst/>
            <a:cxnLst>
              <a:cxn ang="0">
                <a:pos x="1862" y="930"/>
              </a:cxn>
              <a:cxn ang="0">
                <a:pos x="1856" y="954"/>
              </a:cxn>
              <a:cxn ang="0">
                <a:pos x="1842" y="978"/>
              </a:cxn>
              <a:cxn ang="0">
                <a:pos x="1820" y="1000"/>
              </a:cxn>
              <a:cxn ang="0">
                <a:pos x="1788" y="1020"/>
              </a:cxn>
              <a:cxn ang="0">
                <a:pos x="1702" y="1060"/>
              </a:cxn>
              <a:cxn ang="0">
                <a:pos x="1588" y="1094"/>
              </a:cxn>
              <a:cxn ang="0">
                <a:pos x="1452" y="1124"/>
              </a:cxn>
              <a:cxn ang="0">
                <a:pos x="1294" y="1144"/>
              </a:cxn>
              <a:cxn ang="0">
                <a:pos x="1118" y="1158"/>
              </a:cxn>
              <a:cxn ang="0">
                <a:pos x="930" y="1164"/>
              </a:cxn>
              <a:cxn ang="0">
                <a:pos x="744" y="1158"/>
              </a:cxn>
              <a:cxn ang="0">
                <a:pos x="568" y="1144"/>
              </a:cxn>
              <a:cxn ang="0">
                <a:pos x="410" y="1124"/>
              </a:cxn>
              <a:cxn ang="0">
                <a:pos x="272" y="1094"/>
              </a:cxn>
              <a:cxn ang="0">
                <a:pos x="158" y="1060"/>
              </a:cxn>
              <a:cxn ang="0">
                <a:pos x="74" y="1020"/>
              </a:cxn>
              <a:cxn ang="0">
                <a:pos x="42" y="1000"/>
              </a:cxn>
              <a:cxn ang="0">
                <a:pos x="18" y="978"/>
              </a:cxn>
              <a:cxn ang="0">
                <a:pos x="4" y="954"/>
              </a:cxn>
              <a:cxn ang="0">
                <a:pos x="0" y="930"/>
              </a:cxn>
              <a:cxn ang="0">
                <a:pos x="4" y="836"/>
              </a:cxn>
              <a:cxn ang="0">
                <a:pos x="18" y="742"/>
              </a:cxn>
              <a:cxn ang="0">
                <a:pos x="42" y="654"/>
              </a:cxn>
              <a:cxn ang="0">
                <a:pos x="74" y="568"/>
              </a:cxn>
              <a:cxn ang="0">
                <a:pos x="112" y="486"/>
              </a:cxn>
              <a:cxn ang="0">
                <a:pos x="158" y="410"/>
              </a:cxn>
              <a:cxn ang="0">
                <a:pos x="212" y="338"/>
              </a:cxn>
              <a:cxn ang="0">
                <a:pos x="272" y="272"/>
              </a:cxn>
              <a:cxn ang="0">
                <a:pos x="338" y="212"/>
              </a:cxn>
              <a:cxn ang="0">
                <a:pos x="410" y="158"/>
              </a:cxn>
              <a:cxn ang="0">
                <a:pos x="488" y="112"/>
              </a:cxn>
              <a:cxn ang="0">
                <a:pos x="568" y="72"/>
              </a:cxn>
              <a:cxn ang="0">
                <a:pos x="654" y="42"/>
              </a:cxn>
              <a:cxn ang="0">
                <a:pos x="744" y="18"/>
              </a:cxn>
              <a:cxn ang="0">
                <a:pos x="836" y="4"/>
              </a:cxn>
              <a:cxn ang="0">
                <a:pos x="930" y="0"/>
              </a:cxn>
              <a:cxn ang="0">
                <a:pos x="1026" y="4"/>
              </a:cxn>
              <a:cxn ang="0">
                <a:pos x="1118" y="18"/>
              </a:cxn>
              <a:cxn ang="0">
                <a:pos x="1208" y="42"/>
              </a:cxn>
              <a:cxn ang="0">
                <a:pos x="1294" y="72"/>
              </a:cxn>
              <a:cxn ang="0">
                <a:pos x="1374" y="112"/>
              </a:cxn>
              <a:cxn ang="0">
                <a:pos x="1452" y="158"/>
              </a:cxn>
              <a:cxn ang="0">
                <a:pos x="1522" y="212"/>
              </a:cxn>
              <a:cxn ang="0">
                <a:pos x="1588" y="272"/>
              </a:cxn>
              <a:cxn ang="0">
                <a:pos x="1650" y="338"/>
              </a:cxn>
              <a:cxn ang="0">
                <a:pos x="1702" y="410"/>
              </a:cxn>
              <a:cxn ang="0">
                <a:pos x="1750" y="486"/>
              </a:cxn>
              <a:cxn ang="0">
                <a:pos x="1788" y="568"/>
              </a:cxn>
              <a:cxn ang="0">
                <a:pos x="1820" y="654"/>
              </a:cxn>
              <a:cxn ang="0">
                <a:pos x="1842" y="742"/>
              </a:cxn>
              <a:cxn ang="0">
                <a:pos x="1856" y="836"/>
              </a:cxn>
              <a:cxn ang="0">
                <a:pos x="1862" y="930"/>
              </a:cxn>
            </a:cxnLst>
            <a:rect l="T0" t="T1" r="T2" b="T3"/>
            <a:pathLst>
              <a:path w="1862" h="1164">
                <a:moveTo>
                  <a:pt x="1862" y="930"/>
                </a:moveTo>
                <a:lnTo>
                  <a:pt x="1862" y="930"/>
                </a:lnTo>
                <a:lnTo>
                  <a:pt x="1860" y="942"/>
                </a:lnTo>
                <a:lnTo>
                  <a:pt x="1856" y="954"/>
                </a:lnTo>
                <a:lnTo>
                  <a:pt x="1850" y="966"/>
                </a:lnTo>
                <a:lnTo>
                  <a:pt x="1842" y="978"/>
                </a:lnTo>
                <a:lnTo>
                  <a:pt x="1832" y="988"/>
                </a:lnTo>
                <a:lnTo>
                  <a:pt x="1820" y="1000"/>
                </a:lnTo>
                <a:lnTo>
                  <a:pt x="1806" y="1010"/>
                </a:lnTo>
                <a:lnTo>
                  <a:pt x="1788" y="1020"/>
                </a:lnTo>
                <a:lnTo>
                  <a:pt x="1750" y="1042"/>
                </a:lnTo>
                <a:lnTo>
                  <a:pt x="1702" y="1060"/>
                </a:lnTo>
                <a:lnTo>
                  <a:pt x="1650" y="1078"/>
                </a:lnTo>
                <a:lnTo>
                  <a:pt x="1588" y="1094"/>
                </a:lnTo>
                <a:lnTo>
                  <a:pt x="1522" y="1110"/>
                </a:lnTo>
                <a:lnTo>
                  <a:pt x="1452" y="1124"/>
                </a:lnTo>
                <a:lnTo>
                  <a:pt x="1374" y="1134"/>
                </a:lnTo>
                <a:lnTo>
                  <a:pt x="1294" y="1144"/>
                </a:lnTo>
                <a:lnTo>
                  <a:pt x="1208" y="1152"/>
                </a:lnTo>
                <a:lnTo>
                  <a:pt x="1118" y="1158"/>
                </a:lnTo>
                <a:lnTo>
                  <a:pt x="1026" y="1162"/>
                </a:lnTo>
                <a:lnTo>
                  <a:pt x="930" y="1164"/>
                </a:lnTo>
                <a:lnTo>
                  <a:pt x="836" y="1162"/>
                </a:lnTo>
                <a:lnTo>
                  <a:pt x="744" y="1158"/>
                </a:lnTo>
                <a:lnTo>
                  <a:pt x="654" y="1152"/>
                </a:lnTo>
                <a:lnTo>
                  <a:pt x="568" y="1144"/>
                </a:lnTo>
                <a:lnTo>
                  <a:pt x="488" y="1134"/>
                </a:lnTo>
                <a:lnTo>
                  <a:pt x="410" y="1124"/>
                </a:lnTo>
                <a:lnTo>
                  <a:pt x="338" y="1110"/>
                </a:lnTo>
                <a:lnTo>
                  <a:pt x="272" y="1094"/>
                </a:lnTo>
                <a:lnTo>
                  <a:pt x="212" y="1078"/>
                </a:lnTo>
                <a:lnTo>
                  <a:pt x="158" y="1060"/>
                </a:lnTo>
                <a:lnTo>
                  <a:pt x="112" y="1042"/>
                </a:lnTo>
                <a:lnTo>
                  <a:pt x="74" y="1020"/>
                </a:lnTo>
                <a:lnTo>
                  <a:pt x="56" y="1010"/>
                </a:lnTo>
                <a:lnTo>
                  <a:pt x="42" y="1000"/>
                </a:lnTo>
                <a:lnTo>
                  <a:pt x="30" y="988"/>
                </a:lnTo>
                <a:lnTo>
                  <a:pt x="18" y="978"/>
                </a:lnTo>
                <a:lnTo>
                  <a:pt x="10" y="966"/>
                </a:lnTo>
                <a:lnTo>
                  <a:pt x="4" y="954"/>
                </a:lnTo>
                <a:lnTo>
                  <a:pt x="2" y="942"/>
                </a:lnTo>
                <a:lnTo>
                  <a:pt x="0" y="930"/>
                </a:lnTo>
                <a:lnTo>
                  <a:pt x="2" y="882"/>
                </a:lnTo>
                <a:lnTo>
                  <a:pt x="4" y="836"/>
                </a:lnTo>
                <a:lnTo>
                  <a:pt x="10" y="788"/>
                </a:lnTo>
                <a:lnTo>
                  <a:pt x="18" y="742"/>
                </a:lnTo>
                <a:lnTo>
                  <a:pt x="30" y="698"/>
                </a:lnTo>
                <a:lnTo>
                  <a:pt x="42" y="654"/>
                </a:lnTo>
                <a:lnTo>
                  <a:pt x="56" y="610"/>
                </a:lnTo>
                <a:lnTo>
                  <a:pt x="74" y="568"/>
                </a:lnTo>
                <a:lnTo>
                  <a:pt x="92" y="526"/>
                </a:lnTo>
                <a:lnTo>
                  <a:pt x="112" y="486"/>
                </a:lnTo>
                <a:lnTo>
                  <a:pt x="134" y="448"/>
                </a:lnTo>
                <a:lnTo>
                  <a:pt x="158" y="410"/>
                </a:lnTo>
                <a:lnTo>
                  <a:pt x="184" y="374"/>
                </a:lnTo>
                <a:lnTo>
                  <a:pt x="212" y="338"/>
                </a:lnTo>
                <a:lnTo>
                  <a:pt x="242" y="304"/>
                </a:lnTo>
                <a:lnTo>
                  <a:pt x="272" y="272"/>
                </a:lnTo>
                <a:lnTo>
                  <a:pt x="304" y="242"/>
                </a:lnTo>
                <a:lnTo>
                  <a:pt x="338" y="212"/>
                </a:lnTo>
                <a:lnTo>
                  <a:pt x="374" y="184"/>
                </a:lnTo>
                <a:lnTo>
                  <a:pt x="410" y="158"/>
                </a:lnTo>
                <a:lnTo>
                  <a:pt x="448" y="134"/>
                </a:lnTo>
                <a:lnTo>
                  <a:pt x="488" y="112"/>
                </a:lnTo>
                <a:lnTo>
                  <a:pt x="528" y="92"/>
                </a:lnTo>
                <a:lnTo>
                  <a:pt x="568" y="72"/>
                </a:lnTo>
                <a:lnTo>
                  <a:pt x="610" y="56"/>
                </a:lnTo>
                <a:lnTo>
                  <a:pt x="654" y="42"/>
                </a:lnTo>
                <a:lnTo>
                  <a:pt x="698" y="28"/>
                </a:lnTo>
                <a:lnTo>
                  <a:pt x="744" y="18"/>
                </a:lnTo>
                <a:lnTo>
                  <a:pt x="790" y="10"/>
                </a:lnTo>
                <a:lnTo>
                  <a:pt x="836" y="4"/>
                </a:lnTo>
                <a:lnTo>
                  <a:pt x="882" y="0"/>
                </a:lnTo>
                <a:lnTo>
                  <a:pt x="930" y="0"/>
                </a:lnTo>
                <a:lnTo>
                  <a:pt x="978" y="0"/>
                </a:lnTo>
                <a:lnTo>
                  <a:pt x="1026" y="4"/>
                </a:lnTo>
                <a:lnTo>
                  <a:pt x="1072" y="10"/>
                </a:lnTo>
                <a:lnTo>
                  <a:pt x="1118" y="18"/>
                </a:lnTo>
                <a:lnTo>
                  <a:pt x="1164" y="28"/>
                </a:lnTo>
                <a:lnTo>
                  <a:pt x="1208" y="42"/>
                </a:lnTo>
                <a:lnTo>
                  <a:pt x="1250" y="56"/>
                </a:lnTo>
                <a:lnTo>
                  <a:pt x="1294" y="72"/>
                </a:lnTo>
                <a:lnTo>
                  <a:pt x="1334" y="92"/>
                </a:lnTo>
                <a:lnTo>
                  <a:pt x="1374" y="112"/>
                </a:lnTo>
                <a:lnTo>
                  <a:pt x="1414" y="134"/>
                </a:lnTo>
                <a:lnTo>
                  <a:pt x="1452" y="158"/>
                </a:lnTo>
                <a:lnTo>
                  <a:pt x="1488" y="184"/>
                </a:lnTo>
                <a:lnTo>
                  <a:pt x="1522" y="212"/>
                </a:lnTo>
                <a:lnTo>
                  <a:pt x="1556" y="242"/>
                </a:lnTo>
                <a:lnTo>
                  <a:pt x="1588" y="272"/>
                </a:lnTo>
                <a:lnTo>
                  <a:pt x="1620" y="304"/>
                </a:lnTo>
                <a:lnTo>
                  <a:pt x="1650" y="338"/>
                </a:lnTo>
                <a:lnTo>
                  <a:pt x="1676" y="374"/>
                </a:lnTo>
                <a:lnTo>
                  <a:pt x="1702" y="410"/>
                </a:lnTo>
                <a:lnTo>
                  <a:pt x="1726" y="448"/>
                </a:lnTo>
                <a:lnTo>
                  <a:pt x="1750" y="486"/>
                </a:lnTo>
                <a:lnTo>
                  <a:pt x="1770" y="526"/>
                </a:lnTo>
                <a:lnTo>
                  <a:pt x="1788" y="568"/>
                </a:lnTo>
                <a:lnTo>
                  <a:pt x="1806" y="610"/>
                </a:lnTo>
                <a:lnTo>
                  <a:pt x="1820" y="654"/>
                </a:lnTo>
                <a:lnTo>
                  <a:pt x="1832" y="698"/>
                </a:lnTo>
                <a:lnTo>
                  <a:pt x="1842" y="742"/>
                </a:lnTo>
                <a:lnTo>
                  <a:pt x="1850" y="788"/>
                </a:lnTo>
                <a:lnTo>
                  <a:pt x="1856" y="836"/>
                </a:lnTo>
                <a:lnTo>
                  <a:pt x="1860" y="882"/>
                </a:lnTo>
                <a:lnTo>
                  <a:pt x="1862" y="93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 cmpd="sng">
            <a:solidFill>
              <a:schemeClr val="bg1"/>
            </a:solidFill>
            <a:rou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7" name="AutoShape 15">
            <a:extLst>
              <a:ext uri="{FF2B5EF4-FFF2-40B4-BE49-F238E27FC236}">
                <a16:creationId xmlns:a16="http://schemas.microsoft.com/office/drawing/2014/main" id="{006CCE2F-42C8-3C40-96E9-8C0C735850E3}"/>
              </a:ext>
            </a:extLst>
          </p:cNvPr>
          <p:cNvSpPr>
            <a:spLocks noChangeArrowheads="1"/>
          </p:cNvSpPr>
          <p:nvPr/>
        </p:nvSpPr>
        <p:spPr bwMode="auto">
          <a:xfrm rot="3600000">
            <a:off x="3764493" y="3385609"/>
            <a:ext cx="520700" cy="429684"/>
          </a:xfrm>
          <a:prstGeom prst="upArrow">
            <a:avLst>
              <a:gd name="adj1" fmla="val 52833"/>
              <a:gd name="adj2" fmla="val 45940"/>
            </a:avLst>
          </a:prstGeom>
          <a:solidFill>
            <a:srgbClr val="FFB800"/>
          </a:solidFill>
          <a:ln w="3175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600" b="1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E3A3B844-DA37-F08E-FCDE-6F5D19FE630A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3107267" y="2463800"/>
            <a:ext cx="520700" cy="431800"/>
          </a:xfrm>
          <a:prstGeom prst="upArrow">
            <a:avLst>
              <a:gd name="adj1" fmla="val 52833"/>
              <a:gd name="adj2" fmla="val 45940"/>
            </a:avLst>
          </a:prstGeom>
          <a:solidFill>
            <a:srgbClr val="007C00"/>
          </a:solidFill>
          <a:ln w="3175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600" b="1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9" name="AutoShape 15">
            <a:extLst>
              <a:ext uri="{FF2B5EF4-FFF2-40B4-BE49-F238E27FC236}">
                <a16:creationId xmlns:a16="http://schemas.microsoft.com/office/drawing/2014/main" id="{FFD80F4C-F495-B305-5C91-9FE96C8199E7}"/>
              </a:ext>
            </a:extLst>
          </p:cNvPr>
          <p:cNvSpPr>
            <a:spLocks noChangeArrowheads="1"/>
          </p:cNvSpPr>
          <p:nvPr/>
        </p:nvSpPr>
        <p:spPr bwMode="auto">
          <a:xfrm rot="7200000">
            <a:off x="3763434" y="4525434"/>
            <a:ext cx="522817" cy="429684"/>
          </a:xfrm>
          <a:prstGeom prst="upArrow">
            <a:avLst>
              <a:gd name="adj1" fmla="val 52833"/>
              <a:gd name="adj2" fmla="val 45940"/>
            </a:avLst>
          </a:prstGeom>
          <a:solidFill>
            <a:srgbClr val="007C00"/>
          </a:solidFill>
          <a:ln w="3175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600" b="1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43173EE6-C078-DB55-099A-6553C6101E16}"/>
              </a:ext>
            </a:extLst>
          </p:cNvPr>
          <p:cNvSpPr>
            <a:spLocks noChangeArrowheads="1"/>
          </p:cNvSpPr>
          <p:nvPr/>
        </p:nvSpPr>
        <p:spPr bwMode="auto">
          <a:xfrm rot="8145209">
            <a:off x="3107267" y="5446184"/>
            <a:ext cx="520700" cy="429683"/>
          </a:xfrm>
          <a:prstGeom prst="upArrow">
            <a:avLst>
              <a:gd name="adj1" fmla="val 52833"/>
              <a:gd name="adj2" fmla="val 45940"/>
            </a:avLst>
          </a:prstGeom>
          <a:solidFill>
            <a:srgbClr val="FFB800"/>
          </a:solidFill>
          <a:ln w="3175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600" b="1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1" name="矩形 13">
            <a:extLst>
              <a:ext uri="{FF2B5EF4-FFF2-40B4-BE49-F238E27FC236}">
                <a16:creationId xmlns:a16="http://schemas.microsoft.com/office/drawing/2014/main" id="{769B6CC1-8944-851C-8E12-CBC04BD7D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1541" y="1825882"/>
            <a:ext cx="6297065" cy="942561"/>
          </a:xfrm>
          <a:prstGeom prst="rect">
            <a:avLst/>
          </a:prstGeom>
          <a:solidFill>
            <a:srgbClr val="C1D800"/>
          </a:solidFill>
          <a:ln w="38100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 gì xảy ra với nhân vật trong mỗi tình huống?</a:t>
            </a:r>
            <a:endParaRPr lang="zh-CN" altLang="en-US" sz="2600" b="1" dirty="0">
              <a:solidFill>
                <a:srgbClr val="007C00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FF41E46F-C4A7-4A06-84CB-CF9BB2BBE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54" y="1918760"/>
            <a:ext cx="865716" cy="755649"/>
          </a:xfrm>
          <a:prstGeom prst="hexagon">
            <a:avLst>
              <a:gd name="adj" fmla="val 28626"/>
              <a:gd name="vf" fmla="val 115470"/>
            </a:avLst>
          </a:prstGeom>
          <a:solidFill>
            <a:srgbClr val="C1D800"/>
          </a:solidFill>
          <a:ln w="3175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1</a:t>
            </a:r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矩形 15">
            <a:extLst>
              <a:ext uri="{FF2B5EF4-FFF2-40B4-BE49-F238E27FC236}">
                <a16:creationId xmlns:a16="http://schemas.microsoft.com/office/drawing/2014/main" id="{23FA3182-9530-C77E-E3A8-45D19431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3037902"/>
            <a:ext cx="5941484" cy="876356"/>
          </a:xfrm>
          <a:prstGeom prst="rect">
            <a:avLst/>
          </a:prstGeom>
          <a:solidFill>
            <a:srgbClr val="C1D800"/>
          </a:solidFill>
          <a:ln w="38100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ban trong tình huống đó đã ứng xử như thế nào?</a:t>
            </a:r>
            <a:endParaRPr lang="zh-CN" altLang="en-US" sz="2600" b="1" dirty="0">
              <a:solidFill>
                <a:srgbClr val="007C00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6BA3B338-60A5-B736-6E49-521F1CB7B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076" y="3086630"/>
            <a:ext cx="865717" cy="755649"/>
          </a:xfrm>
          <a:prstGeom prst="hexagon">
            <a:avLst>
              <a:gd name="adj" fmla="val 28626"/>
              <a:gd name="vf" fmla="val 115470"/>
            </a:avLst>
          </a:prstGeom>
          <a:solidFill>
            <a:srgbClr val="C1D800"/>
          </a:solidFill>
          <a:ln w="3175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2</a:t>
            </a:r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59C0A0B4-2515-9AA6-4CA2-A8F929F2C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379" y="4228325"/>
            <a:ext cx="5941484" cy="902476"/>
          </a:xfrm>
          <a:prstGeom prst="rect">
            <a:avLst/>
          </a:prstGeom>
          <a:solidFill>
            <a:srgbClr val="C1D800"/>
          </a:solidFill>
          <a:ln w="38100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 em là bạn trong tình huống đó thì em sẽ làm gì? vì sao?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E72C014D-CEF0-BF32-0553-7023E6BE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134" y="4377267"/>
            <a:ext cx="865717" cy="753533"/>
          </a:xfrm>
          <a:prstGeom prst="hexagon">
            <a:avLst>
              <a:gd name="adj" fmla="val 28706"/>
              <a:gd name="vf" fmla="val 115470"/>
            </a:avLst>
          </a:prstGeom>
          <a:solidFill>
            <a:srgbClr val="C1D800"/>
          </a:solidFill>
          <a:ln w="3175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3</a:t>
            </a:r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矩形 19">
            <a:extLst>
              <a:ext uri="{FF2B5EF4-FFF2-40B4-BE49-F238E27FC236}">
                <a16:creationId xmlns:a16="http://schemas.microsoft.com/office/drawing/2014/main" id="{C8C0A8FD-64E0-2707-CEAB-EB3868BD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244" y="5444867"/>
            <a:ext cx="6697133" cy="950957"/>
          </a:xfrm>
          <a:prstGeom prst="rect">
            <a:avLst/>
          </a:prstGeom>
          <a:solidFill>
            <a:srgbClr val="C1D800"/>
          </a:solidFill>
          <a:ln w="38100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Em thích hoạt động đóng vai của nhóm nào nhất? Vì sao? 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8C7E5E1C-42FA-B8C7-D611-AA334BE40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368" y="5554133"/>
            <a:ext cx="867833" cy="755651"/>
          </a:xfrm>
          <a:prstGeom prst="hexagon">
            <a:avLst>
              <a:gd name="adj" fmla="val 28696"/>
              <a:gd name="vf" fmla="val 115470"/>
            </a:avLst>
          </a:prstGeom>
          <a:solidFill>
            <a:srgbClr val="C1D800"/>
          </a:solidFill>
          <a:ln w="3175" cmpd="sng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4</a:t>
            </a:r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19" name="矩形 21">
            <a:extLst>
              <a:ext uri="{FF2B5EF4-FFF2-40B4-BE49-F238E27FC236}">
                <a16:creationId xmlns:a16="http://schemas.microsoft.com/office/drawing/2014/main" id="{45E7678E-1D72-5510-190B-095E1E130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32" y="2891110"/>
            <a:ext cx="2249205" cy="29910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Đóng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vai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2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tình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huống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trên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xử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lí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dựa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vào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câu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hỏi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gợi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14891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DBCE12-4967-45E0-938B-A11EA0493B40}"/>
              </a:ext>
            </a:extLst>
          </p:cNvPr>
          <p:cNvSpPr/>
          <p:nvPr/>
        </p:nvSpPr>
        <p:spPr>
          <a:xfrm>
            <a:off x="529497" y="2180861"/>
            <a:ext cx="5568619" cy="24080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 huống 1</a:t>
            </a: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Em sẽ học theo các bạn, sắp xếp lại sách vở ngăn nắp, gọn gàng sau khi đọc xong sách ở thư viện.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11AA1-FF8E-6271-5C31-6A6747BCB8A4}"/>
              </a:ext>
            </a:extLst>
          </p:cNvPr>
          <p:cNvSpPr/>
          <p:nvPr/>
        </p:nvSpPr>
        <p:spPr>
          <a:xfrm>
            <a:off x="6400800" y="2180862"/>
            <a:ext cx="5359829" cy="18078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 huống 2</a:t>
            </a: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Em sẽ nói với mẹ con sẽ tự chuẩn bị quần áo và sách vở rồi ăn sáng. 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2983DD-985F-A146-A359-F8E44E32B8A4}"/>
              </a:ext>
            </a:extLst>
          </p:cNvPr>
          <p:cNvSpPr/>
          <p:nvPr/>
        </p:nvSpPr>
        <p:spPr>
          <a:xfrm>
            <a:off x="1686060" y="4855231"/>
            <a:ext cx="11952651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 học được điều gì từ việc đóng vai các tình huống này?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D153C-3D0C-6D7E-5DD3-D562A23CB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" y="5059609"/>
            <a:ext cx="1609326" cy="160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316C1AC4-10BA-3F57-2C7B-C83730F710C3}"/>
              </a:ext>
            </a:extLst>
          </p:cNvPr>
          <p:cNvSpPr/>
          <p:nvPr/>
        </p:nvSpPr>
        <p:spPr bwMode="auto">
          <a:xfrm rot="20098312">
            <a:off x="1368380" y="2605710"/>
            <a:ext cx="4946649" cy="4449233"/>
          </a:xfrm>
          <a:custGeom>
            <a:avLst/>
            <a:gdLst>
              <a:gd name="T0" fmla="*/ 0 w 3366807"/>
              <a:gd name="T1" fmla="*/ 0 h 2944965"/>
              <a:gd name="T2" fmla="*/ 3366807 w 3366807"/>
              <a:gd name="T3" fmla="*/ 2944965 h 2944965"/>
            </a:gdLst>
            <a:ahLst/>
            <a:cxnLst>
              <a:cxn ang="0">
                <a:pos x="3159025" y="447604"/>
              </a:cxn>
              <a:cxn ang="0">
                <a:pos x="3332918" y="926103"/>
              </a:cxn>
              <a:cxn ang="0">
                <a:pos x="2854419" y="1099996"/>
              </a:cxn>
              <a:cxn ang="0">
                <a:pos x="2660843" y="867643"/>
              </a:cxn>
              <a:cxn ang="0">
                <a:pos x="1966823" y="801795"/>
              </a:cxn>
              <a:cxn ang="0">
                <a:pos x="1425003" y="855610"/>
              </a:cxn>
              <a:cxn ang="0">
                <a:pos x="1372563" y="1024777"/>
              </a:cxn>
              <a:cxn ang="0">
                <a:pos x="1363105" y="1042626"/>
              </a:cxn>
              <a:cxn ang="0">
                <a:pos x="1589246" y="1176973"/>
              </a:cxn>
              <a:cxn ang="0">
                <a:pos x="2334170" y="1442192"/>
              </a:cxn>
              <a:cxn ang="0">
                <a:pos x="2719185" y="1389636"/>
              </a:cxn>
              <a:cxn ang="0">
                <a:pos x="2893078" y="1868134"/>
              </a:cxn>
              <a:cxn ang="0">
                <a:pos x="2414579" y="2042028"/>
              </a:cxn>
              <a:cxn ang="0">
                <a:pos x="2209796" y="1682282"/>
              </a:cxn>
              <a:cxn ang="0">
                <a:pos x="1537935" y="1287345"/>
              </a:cxn>
              <a:cxn ang="0">
                <a:pos x="1261428" y="1190210"/>
              </a:cxn>
              <a:cxn ang="0">
                <a:pos x="1127450" y="1310442"/>
              </a:cxn>
              <a:cxn ang="0">
                <a:pos x="1484609" y="1834578"/>
              </a:cxn>
              <a:cxn ang="0">
                <a:pos x="1950681" y="2294770"/>
              </a:cxn>
              <a:cxn ang="0">
                <a:pos x="2313421" y="2258683"/>
              </a:cxn>
              <a:cxn ang="0">
                <a:pos x="2487314" y="2737182"/>
              </a:cxn>
              <a:cxn ang="0">
                <a:pos x="2008815" y="2911075"/>
              </a:cxn>
              <a:cxn ang="0">
                <a:pos x="1808402" y="2519358"/>
              </a:cxn>
              <a:cxn ang="0">
                <a:pos x="1391163" y="1912568"/>
              </a:cxn>
              <a:cxn ang="0">
                <a:pos x="885348" y="1417749"/>
              </a:cxn>
              <a:cxn ang="0">
                <a:pos x="415565" y="1372563"/>
              </a:cxn>
              <a:cxn ang="0">
                <a:pos x="67779" y="415566"/>
              </a:cxn>
              <a:cxn ang="0">
                <a:pos x="1024777" y="67779"/>
              </a:cxn>
              <a:cxn ang="0">
                <a:pos x="1432598" y="626909"/>
              </a:cxn>
              <a:cxn ang="0">
                <a:pos x="1966620" y="680079"/>
              </a:cxn>
              <a:cxn ang="0">
                <a:pos x="2686391" y="611653"/>
              </a:cxn>
              <a:cxn ang="0">
                <a:pos x="3159025" y="447604"/>
              </a:cxn>
            </a:cxnLst>
            <a:rect l="T0" t="T1" r="T2" b="T3"/>
            <a:pathLst>
              <a:path w="3366807" h="2944965">
                <a:moveTo>
                  <a:pt x="3159025" y="447604"/>
                </a:moveTo>
                <a:cubicBezTo>
                  <a:pt x="3339178" y="531719"/>
                  <a:pt x="3417033" y="745949"/>
                  <a:pt x="3332918" y="926103"/>
                </a:cubicBezTo>
                <a:cubicBezTo>
                  <a:pt x="3248803" y="1106256"/>
                  <a:pt x="3034573" y="1184111"/>
                  <a:pt x="2854419" y="1099996"/>
                </a:cubicBezTo>
                <a:cubicBezTo>
                  <a:pt x="2754532" y="1053358"/>
                  <a:pt x="2686094" y="966720"/>
                  <a:pt x="2660843" y="867643"/>
                </a:cubicBezTo>
                <a:lnTo>
                  <a:pt x="1966823" y="801795"/>
                </a:lnTo>
                <a:lnTo>
                  <a:pt x="1425003" y="855610"/>
                </a:lnTo>
                <a:cubicBezTo>
                  <a:pt x="1416397" y="913118"/>
                  <a:pt x="1398259" y="969743"/>
                  <a:pt x="1372563" y="1024777"/>
                </a:cubicBezTo>
                <a:lnTo>
                  <a:pt x="1363105" y="1042626"/>
                </a:lnTo>
                <a:lnTo>
                  <a:pt x="1589246" y="1176973"/>
                </a:lnTo>
                <a:lnTo>
                  <a:pt x="2334170" y="1442192"/>
                </a:lnTo>
                <a:cubicBezTo>
                  <a:pt x="2437578" y="1353212"/>
                  <a:pt x="2587487" y="1328145"/>
                  <a:pt x="2719185" y="1389636"/>
                </a:cubicBezTo>
                <a:cubicBezTo>
                  <a:pt x="2899338" y="1473750"/>
                  <a:pt x="2977193" y="1687981"/>
                  <a:pt x="2893078" y="1868134"/>
                </a:cubicBezTo>
                <a:cubicBezTo>
                  <a:pt x="2808963" y="2048288"/>
                  <a:pt x="2594732" y="2126142"/>
                  <a:pt x="2414579" y="2042028"/>
                </a:cubicBezTo>
                <a:cubicBezTo>
                  <a:pt x="2272942" y="1975896"/>
                  <a:pt x="2194538" y="1829339"/>
                  <a:pt x="2209796" y="1682282"/>
                </a:cubicBezTo>
                <a:lnTo>
                  <a:pt x="1537935" y="1287345"/>
                </a:lnTo>
                <a:lnTo>
                  <a:pt x="1261428" y="1190210"/>
                </a:lnTo>
                <a:cubicBezTo>
                  <a:pt x="1223850" y="1238593"/>
                  <a:pt x="1178455" y="1278928"/>
                  <a:pt x="1127450" y="1310442"/>
                </a:cubicBezTo>
                <a:lnTo>
                  <a:pt x="1484609" y="1834578"/>
                </a:lnTo>
                <a:lnTo>
                  <a:pt x="1950681" y="2294770"/>
                </a:lnTo>
                <a:cubicBezTo>
                  <a:pt x="2052148" y="2219247"/>
                  <a:pt x="2190692" y="2201381"/>
                  <a:pt x="2313421" y="2258683"/>
                </a:cubicBezTo>
                <a:cubicBezTo>
                  <a:pt x="2493575" y="2342798"/>
                  <a:pt x="2571429" y="2557029"/>
                  <a:pt x="2487314" y="2737182"/>
                </a:cubicBezTo>
                <a:cubicBezTo>
                  <a:pt x="2403199" y="2917336"/>
                  <a:pt x="2188969" y="2995190"/>
                  <a:pt x="2008815" y="2911075"/>
                </a:cubicBezTo>
                <a:cubicBezTo>
                  <a:pt x="1856881" y="2840137"/>
                  <a:pt x="1777708" y="2676652"/>
                  <a:pt x="1808402" y="2519358"/>
                </a:cubicBezTo>
                <a:lnTo>
                  <a:pt x="1391163" y="1912568"/>
                </a:lnTo>
                <a:lnTo>
                  <a:pt x="885348" y="1417749"/>
                </a:lnTo>
                <a:cubicBezTo>
                  <a:pt x="733702" y="1457012"/>
                  <a:pt x="568495" y="1443967"/>
                  <a:pt x="415565" y="1372563"/>
                </a:cubicBezTo>
                <a:cubicBezTo>
                  <a:pt x="55259" y="1204334"/>
                  <a:pt x="-100450" y="775872"/>
                  <a:pt x="67779" y="415566"/>
                </a:cubicBezTo>
                <a:cubicBezTo>
                  <a:pt x="236008" y="55259"/>
                  <a:pt x="664471" y="-100450"/>
                  <a:pt x="1024777" y="67779"/>
                </a:cubicBezTo>
                <a:cubicBezTo>
                  <a:pt x="1256104" y="175787"/>
                  <a:pt x="1403096" y="391064"/>
                  <a:pt x="1432598" y="626909"/>
                </a:cubicBezTo>
                <a:lnTo>
                  <a:pt x="1966620" y="680079"/>
                </a:lnTo>
                <a:lnTo>
                  <a:pt x="2686391" y="611653"/>
                </a:lnTo>
                <a:cubicBezTo>
                  <a:pt x="2772870" y="438408"/>
                  <a:pt x="2982337" y="365107"/>
                  <a:pt x="3159025" y="447604"/>
                </a:cubicBezTo>
                <a:close/>
              </a:path>
            </a:pathLst>
          </a:custGeom>
          <a:solidFill>
            <a:srgbClr val="C1D800"/>
          </a:solidFill>
          <a:ln w="9525">
            <a:noFill/>
            <a:rou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 dirty="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矩形 10">
            <a:extLst>
              <a:ext uri="{FF2B5EF4-FFF2-40B4-BE49-F238E27FC236}">
                <a16:creationId xmlns:a16="http://schemas.microsoft.com/office/drawing/2014/main" id="{3B81C601-5B3E-6FE5-8A77-ABF9FDFF0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079" y="2813143"/>
            <a:ext cx="5204883" cy="960967"/>
          </a:xfrm>
          <a:prstGeom prst="rect">
            <a:avLst/>
          </a:prstGeom>
          <a:solidFill>
            <a:srgbClr val="FFB800"/>
          </a:solidFill>
          <a:ln w="9525">
            <a:noFill/>
            <a:miter lim="800000"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5" name="矩形 11">
            <a:extLst>
              <a:ext uri="{FF2B5EF4-FFF2-40B4-BE49-F238E27FC236}">
                <a16:creationId xmlns:a16="http://schemas.microsoft.com/office/drawing/2014/main" id="{B6721B6F-FD07-D7C2-F4C1-54B6697F8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796" y="4199560"/>
            <a:ext cx="5204884" cy="960967"/>
          </a:xfrm>
          <a:prstGeom prst="rect">
            <a:avLst/>
          </a:prstGeom>
          <a:solidFill>
            <a:srgbClr val="FFB800"/>
          </a:solidFill>
          <a:ln w="9525">
            <a:noFill/>
            <a:miter lim="800000"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6" name="矩形 12">
            <a:extLst>
              <a:ext uri="{FF2B5EF4-FFF2-40B4-BE49-F238E27FC236}">
                <a16:creationId xmlns:a16="http://schemas.microsoft.com/office/drawing/2014/main" id="{0E971EB8-55D5-F605-2058-A9CD15248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079" y="5478027"/>
            <a:ext cx="5204883" cy="960967"/>
          </a:xfrm>
          <a:prstGeom prst="rect">
            <a:avLst/>
          </a:prstGeom>
          <a:solidFill>
            <a:srgbClr val="FFB800"/>
          </a:solidFill>
          <a:ln w="9525">
            <a:noFill/>
            <a:miter lim="800000"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7" name="椭圆 13">
            <a:extLst>
              <a:ext uri="{FF2B5EF4-FFF2-40B4-BE49-F238E27FC236}">
                <a16:creationId xmlns:a16="http://schemas.microsoft.com/office/drawing/2014/main" id="{C382CEF9-B1E7-76A8-89D1-ABF26893F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95" y="2552794"/>
            <a:ext cx="958851" cy="96096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8" name="椭圆 14">
            <a:extLst>
              <a:ext uri="{FF2B5EF4-FFF2-40B4-BE49-F238E27FC236}">
                <a16:creationId xmlns:a16="http://schemas.microsoft.com/office/drawing/2014/main" id="{F49B3175-279B-C5B0-148A-F76118DC0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95" y="4144527"/>
            <a:ext cx="958851" cy="95884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9" name="椭圆 15">
            <a:extLst>
              <a:ext uri="{FF2B5EF4-FFF2-40B4-BE49-F238E27FC236}">
                <a16:creationId xmlns:a16="http://schemas.microsoft.com/office/drawing/2014/main" id="{77A1F8C9-0FFE-FFC6-0DFB-79847D248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013" y="5590210"/>
            <a:ext cx="958849" cy="96096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0" name="矩形 16">
            <a:extLst>
              <a:ext uri="{FF2B5EF4-FFF2-40B4-BE49-F238E27FC236}">
                <a16:creationId xmlns:a16="http://schemas.microsoft.com/office/drawing/2014/main" id="{8CD65B8C-ADB7-9D32-5375-AA73990C4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701" y="4320260"/>
            <a:ext cx="582083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C000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2</a:t>
            </a:r>
            <a:endParaRPr lang="zh-CN" altLang="en-US" sz="2600" b="1" dirty="0">
              <a:solidFill>
                <a:srgbClr val="FFC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86C77D53-DD1E-0188-CD9D-E6DAD1803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963" y="5770147"/>
            <a:ext cx="582084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C000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3</a:t>
            </a:r>
            <a:endParaRPr lang="zh-CN" altLang="en-US" sz="2600" b="1" dirty="0">
              <a:solidFill>
                <a:srgbClr val="FFC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2" name="矩形 18">
            <a:extLst>
              <a:ext uri="{FF2B5EF4-FFF2-40B4-BE49-F238E27FC236}">
                <a16:creationId xmlns:a16="http://schemas.microsoft.com/office/drawing/2014/main" id="{C065C7FA-D015-C9C1-E00B-9790FE06A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701" y="2759247"/>
            <a:ext cx="582083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C000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1</a:t>
            </a:r>
            <a:endParaRPr lang="zh-CN" altLang="en-US" sz="2600" b="1" dirty="0">
              <a:solidFill>
                <a:srgbClr val="FFC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3" name="矩形 19">
            <a:extLst>
              <a:ext uri="{FF2B5EF4-FFF2-40B4-BE49-F238E27FC236}">
                <a16:creationId xmlns:a16="http://schemas.microsoft.com/office/drawing/2014/main" id="{05395693-9BD6-5E03-3E95-5C3E41103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963" y="2927443"/>
            <a:ext cx="5414433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tự tin khẳng định bản thân</a:t>
            </a:r>
            <a:endParaRPr lang="zh-CN" altLang="en-US" sz="2600" b="1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4" name="矩形 20">
            <a:extLst>
              <a:ext uri="{FF2B5EF4-FFF2-40B4-BE49-F238E27FC236}">
                <a16:creationId xmlns:a16="http://schemas.microsoft.com/office/drawing/2014/main" id="{106452C4-ABFF-3C02-90B0-82FA074EA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187" y="4266327"/>
            <a:ext cx="4595459" cy="8925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rèn luyện đức tính chăm chỉ, tự lập</a:t>
            </a:r>
            <a:endParaRPr lang="zh-CN" altLang="en-US" sz="2600" b="1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5" name="矩形 21">
            <a:extLst>
              <a:ext uri="{FF2B5EF4-FFF2-40B4-BE49-F238E27FC236}">
                <a16:creationId xmlns:a16="http://schemas.microsoft.com/office/drawing/2014/main" id="{F025B4FC-A3BA-26B8-21C4-F7E1533B8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843" y="5571970"/>
            <a:ext cx="4549245" cy="8925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có trách nhiệm với việc làm của mình</a:t>
            </a:r>
            <a:endParaRPr lang="zh-CN" altLang="en-US" sz="2600" b="1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2C4B1-EB07-0014-B658-28DA56C782F2}"/>
              </a:ext>
            </a:extLst>
          </p:cNvPr>
          <p:cNvSpPr/>
          <p:nvPr/>
        </p:nvSpPr>
        <p:spPr>
          <a:xfrm>
            <a:off x="1015189" y="1558418"/>
            <a:ext cx="87867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Tự giác thực hiện những việc làm phù hợp trong học tập, sinh hoạt ở lớp, ở nhà giúp: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8D7EDE-FEF3-556B-D54B-ECB9EB9EF3F4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6F8EE906-AD6A-330B-2F9E-4CE38AFF1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A589E6-9D9E-2B30-0E52-8A084511E38E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4B386-3B3B-DFFA-F04C-F3F8B8D53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7" b="793"/>
          <a:stretch/>
        </p:blipFill>
        <p:spPr>
          <a:xfrm>
            <a:off x="1317348" y="3291840"/>
            <a:ext cx="2838450" cy="312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3E12C-200E-2B9A-DBC5-4A190A285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822" y="1349057"/>
            <a:ext cx="3267075" cy="3133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B8D3D-635A-BFC2-B627-A0CE2BE1F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485" y="3205990"/>
            <a:ext cx="3333750" cy="3209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9BA4F0-EF8A-8F06-7E12-5C38ABEFEE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724" b="1"/>
          <a:stretch/>
        </p:blipFill>
        <p:spPr>
          <a:xfrm>
            <a:off x="341108" y="1645920"/>
            <a:ext cx="4121354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E1EF73-BD4B-8EFF-F047-FB024BC4163A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EC62E59-6335-7AF7-CEFE-EC49D9C30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F5ECE6-EEC3-5B60-C1A9-2ADD91A70672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1F356-F2B4-F4F0-87F7-A50024CD3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355" y="1188085"/>
            <a:ext cx="5200650" cy="532447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614ECC-81A5-FC7D-F5C7-4400D1DE6B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0992" y="2873762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30" y="883921"/>
            <a:ext cx="2857500" cy="2857500"/>
          </a:xfrm>
          <a:prstGeom prst="rect">
            <a:avLst/>
          </a:prstGeom>
        </p:spPr>
      </p:pic>
      <p:sp>
        <p:nvSpPr>
          <p:cNvPr id="8" name="Hexagon 7">
            <a:hlinkClick r:id="rId6" action="ppaction://hlinksldjump"/>
          </p:cNvPr>
          <p:cNvSpPr/>
          <p:nvPr/>
        </p:nvSpPr>
        <p:spPr>
          <a:xfrm>
            <a:off x="315851" y="13792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宋体"/>
              </a:rPr>
              <a:t>Ong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  <a:ea typeface="宋体"/>
            </a:endParaRPr>
          </a:p>
        </p:txBody>
      </p:sp>
      <p:sp>
        <p:nvSpPr>
          <p:cNvPr id="9" name="Hexagon 8">
            <a:hlinkClick r:id="rId7" action="ppaction://hlinksldjump"/>
          </p:cNvPr>
          <p:cNvSpPr/>
          <p:nvPr/>
        </p:nvSpPr>
        <p:spPr>
          <a:xfrm>
            <a:off x="2471928" y="1981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宋体"/>
              </a:rPr>
              <a:t>non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  <a:ea typeface="宋体"/>
            </a:endParaRPr>
          </a:p>
        </p:txBody>
      </p:sp>
      <p:sp>
        <p:nvSpPr>
          <p:cNvPr id="10" name="Hexagon 9">
            <a:hlinkClick r:id="rId8" action="ppaction://hlinksldjump"/>
          </p:cNvPr>
          <p:cNvSpPr/>
          <p:nvPr/>
        </p:nvSpPr>
        <p:spPr>
          <a:xfrm>
            <a:off x="6784081" y="25603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宋体"/>
              </a:rPr>
              <a:t>Chỉ</a:t>
            </a:r>
            <a:endParaRPr lang="en-US" sz="4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UTM Avo" panose="02040603050506020204" pitchFamily="18" charset="0"/>
              <a:ea typeface="宋体"/>
            </a:endParaRPr>
          </a:p>
        </p:txBody>
      </p:sp>
      <p:sp>
        <p:nvSpPr>
          <p:cNvPr id="13" name="Hexagon 12">
            <a:hlinkClick r:id="rId9" action="ppaction://hlinksldjump"/>
          </p:cNvPr>
          <p:cNvSpPr/>
          <p:nvPr/>
        </p:nvSpPr>
        <p:spPr>
          <a:xfrm>
            <a:off x="4628004" y="13792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宋体"/>
              </a:rPr>
              <a:t>chăm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  <a:ea typeface="宋体"/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3" y="3436624"/>
            <a:ext cx="2650040" cy="266181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5999990" y="198120"/>
            <a:ext cx="3524247" cy="6858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8FFBC-F4DB-969D-9E8A-D1650F8E36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29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60" y="3357440"/>
            <a:ext cx="2366624" cy="2366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98100" y="836713"/>
            <a:ext cx="7840345" cy="242894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giác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gọn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gằng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ngăn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nắp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đức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2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50" y="5724064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vẻ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255" y="3357440"/>
            <a:ext cx="2354771" cy="2354771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5" y="5724064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lập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983" y="3374373"/>
            <a:ext cx="2354771" cy="2354771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9" y="5724064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thiện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424" y="3454303"/>
            <a:ext cx="2161045" cy="2161045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4" y="5724064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thà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01F2D6-C3A7-B8D1-9CA1-35328F3EF5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0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1" y="2812732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632004" y="397128"/>
            <a:ext cx="8411845" cy="2692400"/>
          </a:xfrm>
          <a:prstGeom prst="wedgeRoundRectCallout">
            <a:avLst>
              <a:gd name="adj1" fmla="val 50593"/>
              <a:gd name="adj2" fmla="val 1342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vở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đức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tính</a:t>
            </a:r>
            <a:endParaRPr lang="en-US" sz="3200" dirty="0">
              <a:solidFill>
                <a:prstClr val="white"/>
              </a:solidFill>
              <a:latin typeface="UTM Avo" panose="02040603050506020204" pitchFamily="18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2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50" y="5724064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A.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thiện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5634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207441" y="5736763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lập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220692" y="5724064"/>
            <a:ext cx="261302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C.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tin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288" y="2789728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3249207" y="5724064"/>
            <a:ext cx="273025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       B.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vẻ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8ACDC-CF0B-D6A0-37FA-2DCDEB0B35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5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" y="2789725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53" y="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7" y="228600"/>
            <a:ext cx="7840345" cy="2982301"/>
          </a:xfrm>
          <a:prstGeom prst="wedgeRoundRectCallout">
            <a:avLst>
              <a:gd name="adj1" fmla="val 50240"/>
              <a:gd name="adj2" fmla="val 1859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white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2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64836" y="5445224"/>
            <a:ext cx="2731176" cy="141277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A.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giác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cất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sách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vở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khi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xong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2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5" y="5541235"/>
            <a:ext cx="2774180" cy="131676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B.nhờ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mẹ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cất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chơi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332655" y="5445224"/>
            <a:ext cx="2501064" cy="141277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C.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Nhờ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cất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sách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lên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thư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viện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83" y="285750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348299" y="5632647"/>
            <a:ext cx="2330304" cy="113394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D.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Nhờ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bài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tập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C34B59-2AB6-692F-48B1-0C6F7AE784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1" y="2812732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6"/>
            <a:ext cx="8919845" cy="2726756"/>
          </a:xfrm>
          <a:prstGeom prst="wedgeRoundRectCallout">
            <a:avLst>
              <a:gd name="adj1" fmla="val 50240"/>
              <a:gd name="adj2" fmla="val 1342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dirty="0">
                <a:solidFill>
                  <a:srgbClr val="FFFFFF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Tự giác thực hiện những việc làm phù hợp trong học tập, sinh hoạt ở lớp, ở nhà sẽ giúp chúng ta: 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2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50" y="5724064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lười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biếng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416" y="285750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289804" y="5703768"/>
            <a:ext cx="278708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lập</a:t>
            </a:r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,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trách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Arial" panose="020B0604020202020204" pitchFamily="34" charset="0"/>
              </a:rPr>
              <a:t>nhiệm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012" y="2857500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307323" y="5724062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khác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6" y="2812732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168926" y="5724064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D. ỷ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lại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209AD5-ADDF-B680-E15A-44CFB82CF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2F3C441-974D-1E6A-2718-8175E2829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382" y="4515526"/>
            <a:ext cx="692149" cy="169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8">
            <a:extLst>
              <a:ext uri="{FF2B5EF4-FFF2-40B4-BE49-F238E27FC236}">
                <a16:creationId xmlns:a16="http://schemas.microsoft.com/office/drawing/2014/main" id="{FBAFA46A-7DD7-B8FC-976B-4D2C2510C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167" y="2084917"/>
            <a:ext cx="2178051" cy="2243667"/>
          </a:xfrm>
          <a:prstGeom prst="roundRect">
            <a:avLst>
              <a:gd name="adj" fmla="val 16667"/>
            </a:avLst>
          </a:prstGeom>
          <a:solidFill>
            <a:srgbClr val="007C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6" name="圆角矩形 9">
            <a:extLst>
              <a:ext uri="{FF2B5EF4-FFF2-40B4-BE49-F238E27FC236}">
                <a16:creationId xmlns:a16="http://schemas.microsoft.com/office/drawing/2014/main" id="{65EEB6A1-A437-9E53-24B1-CFF18EF1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433" y="2084917"/>
            <a:ext cx="2178051" cy="2243667"/>
          </a:xfrm>
          <a:prstGeom prst="roundRect">
            <a:avLst>
              <a:gd name="adj" fmla="val 16667"/>
            </a:avLst>
          </a:prstGeom>
          <a:solidFill>
            <a:srgbClr val="007C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7ED59E8-C503-33A5-FD47-C7CA4DE78BD3}"/>
              </a:ext>
            </a:extLst>
          </p:cNvPr>
          <p:cNvSpPr>
            <a:spLocks noEditPoints="1"/>
          </p:cNvSpPr>
          <p:nvPr/>
        </p:nvSpPr>
        <p:spPr bwMode="auto">
          <a:xfrm>
            <a:off x="2247901" y="2578101"/>
            <a:ext cx="683684" cy="393700"/>
          </a:xfrm>
          <a:custGeom>
            <a:avLst/>
            <a:gdLst>
              <a:gd name="T0" fmla="*/ 0 w 162"/>
              <a:gd name="T1" fmla="*/ 0 h 94"/>
              <a:gd name="T2" fmla="*/ 162 w 162"/>
              <a:gd name="T3" fmla="*/ 94 h 94"/>
            </a:gdLst>
            <a:ahLst/>
            <a:cxnLst>
              <a:cxn ang="0">
                <a:pos x="32" y="94"/>
              </a:cxn>
              <a:cxn ang="0">
                <a:pos x="111" y="94"/>
              </a:cxn>
              <a:cxn ang="0">
                <a:pos x="134" y="84"/>
              </a:cxn>
              <a:cxn ang="0">
                <a:pos x="140" y="75"/>
              </a:cxn>
              <a:cxn ang="0">
                <a:pos x="162" y="53"/>
              </a:cxn>
              <a:cxn ang="0">
                <a:pos x="144" y="59"/>
              </a:cxn>
              <a:cxn ang="0">
                <a:pos x="144" y="32"/>
              </a:cxn>
              <a:cxn ang="0">
                <a:pos x="134" y="10"/>
              </a:cxn>
              <a:cxn ang="0">
                <a:pos x="111" y="0"/>
              </a:cxn>
              <a:cxn ang="0">
                <a:pos x="32" y="0"/>
              </a:cxn>
              <a:cxn ang="0">
                <a:pos x="9" y="10"/>
              </a:cxn>
              <a:cxn ang="0">
                <a:pos x="0" y="32"/>
              </a:cxn>
              <a:cxn ang="0">
                <a:pos x="0" y="61"/>
              </a:cxn>
              <a:cxn ang="0">
                <a:pos x="9" y="84"/>
              </a:cxn>
              <a:cxn ang="0">
                <a:pos x="32" y="94"/>
              </a:cxn>
              <a:cxn ang="0">
                <a:pos x="111" y="33"/>
              </a:cxn>
              <a:cxn ang="0">
                <a:pos x="125" y="46"/>
              </a:cxn>
              <a:cxn ang="0">
                <a:pos x="111" y="60"/>
              </a:cxn>
              <a:cxn ang="0">
                <a:pos x="98" y="46"/>
              </a:cxn>
              <a:cxn ang="0">
                <a:pos x="111" y="33"/>
              </a:cxn>
              <a:cxn ang="0">
                <a:pos x="72" y="33"/>
              </a:cxn>
              <a:cxn ang="0">
                <a:pos x="86" y="46"/>
              </a:cxn>
              <a:cxn ang="0">
                <a:pos x="72" y="60"/>
              </a:cxn>
              <a:cxn ang="0">
                <a:pos x="59" y="46"/>
              </a:cxn>
              <a:cxn ang="0">
                <a:pos x="72" y="33"/>
              </a:cxn>
              <a:cxn ang="0">
                <a:pos x="33" y="33"/>
              </a:cxn>
              <a:cxn ang="0">
                <a:pos x="46" y="46"/>
              </a:cxn>
              <a:cxn ang="0">
                <a:pos x="33" y="60"/>
              </a:cxn>
              <a:cxn ang="0">
                <a:pos x="19" y="46"/>
              </a:cxn>
              <a:cxn ang="0">
                <a:pos x="33" y="33"/>
              </a:cxn>
            </a:cxnLst>
            <a:rect l="T0" t="T1" r="T2" b="T3"/>
            <a:pathLst>
              <a:path w="162" h="94">
                <a:moveTo>
                  <a:pt x="32" y="94"/>
                </a:moveTo>
                <a:cubicBezTo>
                  <a:pt x="58" y="94"/>
                  <a:pt x="111" y="94"/>
                  <a:pt x="111" y="94"/>
                </a:cubicBezTo>
                <a:cubicBezTo>
                  <a:pt x="120" y="94"/>
                  <a:pt x="128" y="90"/>
                  <a:pt x="134" y="84"/>
                </a:cubicBezTo>
                <a:cubicBezTo>
                  <a:pt x="137" y="82"/>
                  <a:pt x="139" y="79"/>
                  <a:pt x="140" y="75"/>
                </a:cubicBezTo>
                <a:cubicBezTo>
                  <a:pt x="154" y="73"/>
                  <a:pt x="162" y="67"/>
                  <a:pt x="162" y="53"/>
                </a:cubicBezTo>
                <a:cubicBezTo>
                  <a:pt x="144" y="59"/>
                  <a:pt x="144" y="59"/>
                  <a:pt x="144" y="59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4"/>
                  <a:pt x="140" y="15"/>
                  <a:pt x="134" y="10"/>
                </a:cubicBezTo>
                <a:cubicBezTo>
                  <a:pt x="128" y="4"/>
                  <a:pt x="120" y="0"/>
                  <a:pt x="111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23" y="0"/>
                  <a:pt x="15" y="4"/>
                  <a:pt x="9" y="10"/>
                </a:cubicBezTo>
                <a:cubicBezTo>
                  <a:pt x="3" y="15"/>
                  <a:pt x="0" y="24"/>
                  <a:pt x="0" y="32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70"/>
                  <a:pt x="3" y="78"/>
                  <a:pt x="9" y="84"/>
                </a:cubicBezTo>
                <a:cubicBezTo>
                  <a:pt x="15" y="90"/>
                  <a:pt x="23" y="94"/>
                  <a:pt x="32" y="94"/>
                </a:cubicBezTo>
                <a:close/>
                <a:moveTo>
                  <a:pt x="111" y="33"/>
                </a:moveTo>
                <a:cubicBezTo>
                  <a:pt x="119" y="33"/>
                  <a:pt x="125" y="39"/>
                  <a:pt x="125" y="46"/>
                </a:cubicBezTo>
                <a:cubicBezTo>
                  <a:pt x="125" y="54"/>
                  <a:pt x="119" y="60"/>
                  <a:pt x="111" y="60"/>
                </a:cubicBezTo>
                <a:cubicBezTo>
                  <a:pt x="104" y="60"/>
                  <a:pt x="98" y="54"/>
                  <a:pt x="98" y="46"/>
                </a:cubicBezTo>
                <a:cubicBezTo>
                  <a:pt x="98" y="39"/>
                  <a:pt x="104" y="33"/>
                  <a:pt x="111" y="33"/>
                </a:cubicBezTo>
                <a:close/>
                <a:moveTo>
                  <a:pt x="72" y="33"/>
                </a:moveTo>
                <a:cubicBezTo>
                  <a:pt x="80" y="33"/>
                  <a:pt x="86" y="39"/>
                  <a:pt x="86" y="46"/>
                </a:cubicBezTo>
                <a:cubicBezTo>
                  <a:pt x="86" y="54"/>
                  <a:pt x="80" y="60"/>
                  <a:pt x="72" y="60"/>
                </a:cubicBezTo>
                <a:cubicBezTo>
                  <a:pt x="65" y="60"/>
                  <a:pt x="59" y="54"/>
                  <a:pt x="59" y="46"/>
                </a:cubicBezTo>
                <a:cubicBezTo>
                  <a:pt x="59" y="39"/>
                  <a:pt x="65" y="33"/>
                  <a:pt x="72" y="33"/>
                </a:cubicBezTo>
                <a:close/>
                <a:moveTo>
                  <a:pt x="33" y="33"/>
                </a:moveTo>
                <a:cubicBezTo>
                  <a:pt x="40" y="33"/>
                  <a:pt x="46" y="39"/>
                  <a:pt x="46" y="46"/>
                </a:cubicBezTo>
                <a:cubicBezTo>
                  <a:pt x="46" y="54"/>
                  <a:pt x="40" y="60"/>
                  <a:pt x="33" y="60"/>
                </a:cubicBezTo>
                <a:cubicBezTo>
                  <a:pt x="25" y="60"/>
                  <a:pt x="19" y="54"/>
                  <a:pt x="19" y="46"/>
                </a:cubicBezTo>
                <a:cubicBezTo>
                  <a:pt x="19" y="39"/>
                  <a:pt x="25" y="33"/>
                  <a:pt x="33" y="3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UTM Avo" panose="02040603050506020204" pitchFamily="18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A2A0621-A897-EB82-D5DC-D0534767509D}"/>
              </a:ext>
            </a:extLst>
          </p:cNvPr>
          <p:cNvSpPr/>
          <p:nvPr/>
        </p:nvSpPr>
        <p:spPr bwMode="auto">
          <a:xfrm>
            <a:off x="2108201" y="3793067"/>
            <a:ext cx="1553633" cy="260351"/>
          </a:xfrm>
          <a:custGeom>
            <a:avLst/>
            <a:gdLst>
              <a:gd name="T0" fmla="*/ 0 w 368"/>
              <a:gd name="T1" fmla="*/ 0 h 62"/>
              <a:gd name="T2" fmla="*/ 368 w 368"/>
              <a:gd name="T3" fmla="*/ 62 h 62"/>
            </a:gdLst>
            <a:ahLst/>
            <a:cxnLst>
              <a:cxn ang="0">
                <a:pos x="273" y="37"/>
              </a:cxn>
              <a:cxn ang="0">
                <a:pos x="184" y="37"/>
              </a:cxn>
              <a:cxn ang="0">
                <a:pos x="96" y="36"/>
              </a:cxn>
              <a:cxn ang="0">
                <a:pos x="0" y="62"/>
              </a:cxn>
              <a:cxn ang="0">
                <a:pos x="23" y="62"/>
              </a:cxn>
              <a:cxn ang="0">
                <a:pos x="81" y="62"/>
              </a:cxn>
              <a:cxn ang="0">
                <a:pos x="88" y="62"/>
              </a:cxn>
              <a:cxn ang="0">
                <a:pos x="103" y="62"/>
              </a:cxn>
              <a:cxn ang="0">
                <a:pos x="110" y="62"/>
              </a:cxn>
              <a:cxn ang="0">
                <a:pos x="169" y="62"/>
              </a:cxn>
              <a:cxn ang="0">
                <a:pos x="177" y="62"/>
              </a:cxn>
              <a:cxn ang="0">
                <a:pos x="191" y="62"/>
              </a:cxn>
              <a:cxn ang="0">
                <a:pos x="199" y="62"/>
              </a:cxn>
              <a:cxn ang="0">
                <a:pos x="258" y="62"/>
              </a:cxn>
              <a:cxn ang="0">
                <a:pos x="265" y="62"/>
              </a:cxn>
              <a:cxn ang="0">
                <a:pos x="280" y="62"/>
              </a:cxn>
              <a:cxn ang="0">
                <a:pos x="288" y="62"/>
              </a:cxn>
              <a:cxn ang="0">
                <a:pos x="346" y="62"/>
              </a:cxn>
              <a:cxn ang="0">
                <a:pos x="368" y="62"/>
              </a:cxn>
              <a:cxn ang="0">
                <a:pos x="273" y="37"/>
              </a:cxn>
            </a:cxnLst>
            <a:rect l="T0" t="T1" r="T2" b="T3"/>
            <a:pathLst>
              <a:path w="368" h="62">
                <a:moveTo>
                  <a:pt x="273" y="37"/>
                </a:moveTo>
                <a:cubicBezTo>
                  <a:pt x="254" y="6"/>
                  <a:pt x="203" y="7"/>
                  <a:pt x="184" y="37"/>
                </a:cubicBezTo>
                <a:cubicBezTo>
                  <a:pt x="166" y="7"/>
                  <a:pt x="115" y="6"/>
                  <a:pt x="96" y="36"/>
                </a:cubicBezTo>
                <a:cubicBezTo>
                  <a:pt x="72" y="0"/>
                  <a:pt x="2" y="8"/>
                  <a:pt x="0" y="62"/>
                </a:cubicBezTo>
                <a:cubicBezTo>
                  <a:pt x="23" y="62"/>
                  <a:pt x="23" y="62"/>
                  <a:pt x="23" y="62"/>
                </a:cubicBezTo>
                <a:cubicBezTo>
                  <a:pt x="81" y="62"/>
                  <a:pt x="81" y="62"/>
                  <a:pt x="81" y="62"/>
                </a:cubicBezTo>
                <a:cubicBezTo>
                  <a:pt x="88" y="62"/>
                  <a:pt x="88" y="62"/>
                  <a:pt x="88" y="62"/>
                </a:cubicBezTo>
                <a:cubicBezTo>
                  <a:pt x="103" y="62"/>
                  <a:pt x="103" y="62"/>
                  <a:pt x="103" y="62"/>
                </a:cubicBezTo>
                <a:cubicBezTo>
                  <a:pt x="110" y="62"/>
                  <a:pt x="110" y="62"/>
                  <a:pt x="110" y="62"/>
                </a:cubicBezTo>
                <a:cubicBezTo>
                  <a:pt x="169" y="62"/>
                  <a:pt x="169" y="62"/>
                  <a:pt x="169" y="62"/>
                </a:cubicBezTo>
                <a:cubicBezTo>
                  <a:pt x="177" y="62"/>
                  <a:pt x="177" y="62"/>
                  <a:pt x="177" y="62"/>
                </a:cubicBezTo>
                <a:cubicBezTo>
                  <a:pt x="191" y="62"/>
                  <a:pt x="191" y="62"/>
                  <a:pt x="191" y="62"/>
                </a:cubicBezTo>
                <a:cubicBezTo>
                  <a:pt x="199" y="62"/>
                  <a:pt x="199" y="62"/>
                  <a:pt x="199" y="62"/>
                </a:cubicBezTo>
                <a:cubicBezTo>
                  <a:pt x="258" y="62"/>
                  <a:pt x="258" y="62"/>
                  <a:pt x="258" y="62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80" y="62"/>
                  <a:pt x="280" y="62"/>
                  <a:pt x="280" y="62"/>
                </a:cubicBezTo>
                <a:cubicBezTo>
                  <a:pt x="288" y="62"/>
                  <a:pt x="288" y="62"/>
                  <a:pt x="288" y="62"/>
                </a:cubicBezTo>
                <a:cubicBezTo>
                  <a:pt x="346" y="62"/>
                  <a:pt x="346" y="62"/>
                  <a:pt x="346" y="62"/>
                </a:cubicBezTo>
                <a:cubicBezTo>
                  <a:pt x="368" y="62"/>
                  <a:pt x="368" y="62"/>
                  <a:pt x="368" y="62"/>
                </a:cubicBezTo>
                <a:cubicBezTo>
                  <a:pt x="367" y="8"/>
                  <a:pt x="296" y="0"/>
                  <a:pt x="273" y="3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UTM Avo" panose="02040603050506020204" pitchFamily="18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E0155BE-95CB-6612-B478-CD39B2C2B7F9}"/>
              </a:ext>
            </a:extLst>
          </p:cNvPr>
          <p:cNvSpPr/>
          <p:nvPr/>
        </p:nvSpPr>
        <p:spPr bwMode="auto">
          <a:xfrm>
            <a:off x="2542118" y="3526368"/>
            <a:ext cx="317500" cy="309033"/>
          </a:xfrm>
          <a:custGeom>
            <a:avLst/>
            <a:gdLst>
              <a:gd name="T0" fmla="*/ 0 w 75"/>
              <a:gd name="T1" fmla="*/ 0 h 74"/>
              <a:gd name="T2" fmla="*/ 75 w 75"/>
              <a:gd name="T3" fmla="*/ 74 h 74"/>
            </a:gdLst>
            <a:ahLst/>
            <a:cxnLst>
              <a:cxn ang="0">
                <a:pos x="37" y="0"/>
              </a:cxn>
              <a:cxn ang="0">
                <a:pos x="11" y="11"/>
              </a:cxn>
              <a:cxn ang="0">
                <a:pos x="0" y="37"/>
              </a:cxn>
              <a:cxn ang="0">
                <a:pos x="11" y="63"/>
              </a:cxn>
              <a:cxn ang="0">
                <a:pos x="37" y="74"/>
              </a:cxn>
              <a:cxn ang="0">
                <a:pos x="75" y="37"/>
              </a:cxn>
              <a:cxn ang="0">
                <a:pos x="64" y="11"/>
              </a:cxn>
              <a:cxn ang="0">
                <a:pos x="37" y="0"/>
              </a:cxn>
            </a:cxnLst>
            <a:rect l="T0" t="T1" r="T2" b="T3"/>
            <a:pathLst>
              <a:path w="75" h="74">
                <a:moveTo>
                  <a:pt x="37" y="0"/>
                </a:moveTo>
                <a:cubicBezTo>
                  <a:pt x="27" y="0"/>
                  <a:pt x="18" y="4"/>
                  <a:pt x="11" y="11"/>
                </a:cubicBezTo>
                <a:cubicBezTo>
                  <a:pt x="4" y="17"/>
                  <a:pt x="0" y="27"/>
                  <a:pt x="0" y="37"/>
                </a:cubicBezTo>
                <a:cubicBezTo>
                  <a:pt x="0" y="47"/>
                  <a:pt x="4" y="57"/>
                  <a:pt x="11" y="63"/>
                </a:cubicBezTo>
                <a:cubicBezTo>
                  <a:pt x="18" y="70"/>
                  <a:pt x="27" y="74"/>
                  <a:pt x="37" y="74"/>
                </a:cubicBezTo>
                <a:cubicBezTo>
                  <a:pt x="58" y="74"/>
                  <a:pt x="75" y="58"/>
                  <a:pt x="75" y="37"/>
                </a:cubicBezTo>
                <a:cubicBezTo>
                  <a:pt x="75" y="27"/>
                  <a:pt x="70" y="17"/>
                  <a:pt x="64" y="11"/>
                </a:cubicBezTo>
                <a:cubicBezTo>
                  <a:pt x="57" y="4"/>
                  <a:pt x="48" y="0"/>
                  <a:pt x="37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AF4E6E-F416-D29F-CC39-D7E6C2FF0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384" y="3329518"/>
            <a:ext cx="488949" cy="1460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FC1435F-D6FA-99E3-D893-BCAA72F1E0E5}"/>
              </a:ext>
            </a:extLst>
          </p:cNvPr>
          <p:cNvSpPr/>
          <p:nvPr/>
        </p:nvSpPr>
        <p:spPr bwMode="auto">
          <a:xfrm>
            <a:off x="2171701" y="3526368"/>
            <a:ext cx="317500" cy="309033"/>
          </a:xfrm>
          <a:custGeom>
            <a:avLst/>
            <a:gdLst>
              <a:gd name="T0" fmla="*/ 0 w 75"/>
              <a:gd name="T1" fmla="*/ 0 h 74"/>
              <a:gd name="T2" fmla="*/ 75 w 75"/>
              <a:gd name="T3" fmla="*/ 74 h 74"/>
            </a:gdLst>
            <a:ahLst/>
            <a:cxnLst>
              <a:cxn ang="0">
                <a:pos x="38" y="74"/>
              </a:cxn>
              <a:cxn ang="0">
                <a:pos x="75" y="37"/>
              </a:cxn>
              <a:cxn ang="0">
                <a:pos x="64" y="11"/>
              </a:cxn>
              <a:cxn ang="0">
                <a:pos x="38" y="0"/>
              </a:cxn>
              <a:cxn ang="0">
                <a:pos x="11" y="11"/>
              </a:cxn>
              <a:cxn ang="0">
                <a:pos x="0" y="37"/>
              </a:cxn>
              <a:cxn ang="0">
                <a:pos x="11" y="63"/>
              </a:cxn>
              <a:cxn ang="0">
                <a:pos x="38" y="74"/>
              </a:cxn>
            </a:cxnLst>
            <a:rect l="T0" t="T1" r="T2" b="T3"/>
            <a:pathLst>
              <a:path w="75" h="74">
                <a:moveTo>
                  <a:pt x="38" y="74"/>
                </a:moveTo>
                <a:cubicBezTo>
                  <a:pt x="58" y="74"/>
                  <a:pt x="75" y="58"/>
                  <a:pt x="75" y="37"/>
                </a:cubicBezTo>
                <a:cubicBezTo>
                  <a:pt x="75" y="27"/>
                  <a:pt x="71" y="17"/>
                  <a:pt x="64" y="11"/>
                </a:cubicBezTo>
                <a:cubicBezTo>
                  <a:pt x="57" y="4"/>
                  <a:pt x="48" y="0"/>
                  <a:pt x="38" y="0"/>
                </a:cubicBezTo>
                <a:cubicBezTo>
                  <a:pt x="27" y="0"/>
                  <a:pt x="18" y="4"/>
                  <a:pt x="11" y="11"/>
                </a:cubicBezTo>
                <a:cubicBezTo>
                  <a:pt x="5" y="17"/>
                  <a:pt x="0" y="27"/>
                  <a:pt x="0" y="37"/>
                </a:cubicBezTo>
                <a:cubicBezTo>
                  <a:pt x="0" y="47"/>
                  <a:pt x="5" y="57"/>
                  <a:pt x="11" y="63"/>
                </a:cubicBezTo>
                <a:cubicBezTo>
                  <a:pt x="18" y="70"/>
                  <a:pt x="27" y="74"/>
                  <a:pt x="38" y="7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UTM Avo" panose="02040603050506020204" pitchFamily="18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7EA3648-D69D-6322-9329-7E1CAC53C97F}"/>
              </a:ext>
            </a:extLst>
          </p:cNvPr>
          <p:cNvSpPr/>
          <p:nvPr/>
        </p:nvSpPr>
        <p:spPr bwMode="auto">
          <a:xfrm>
            <a:off x="2918885" y="3526368"/>
            <a:ext cx="315383" cy="309033"/>
          </a:xfrm>
          <a:custGeom>
            <a:avLst/>
            <a:gdLst>
              <a:gd name="T0" fmla="*/ 0 w 75"/>
              <a:gd name="T1" fmla="*/ 0 h 74"/>
              <a:gd name="T2" fmla="*/ 75 w 75"/>
              <a:gd name="T3" fmla="*/ 74 h 74"/>
            </a:gdLst>
            <a:ahLst/>
            <a:cxnLst>
              <a:cxn ang="0">
                <a:pos x="11" y="11"/>
              </a:cxn>
              <a:cxn ang="0">
                <a:pos x="0" y="37"/>
              </a:cxn>
              <a:cxn ang="0">
                <a:pos x="11" y="63"/>
              </a:cxn>
              <a:cxn ang="0">
                <a:pos x="37" y="74"/>
              </a:cxn>
              <a:cxn ang="0">
                <a:pos x="75" y="37"/>
              </a:cxn>
              <a:cxn ang="0">
                <a:pos x="64" y="11"/>
              </a:cxn>
              <a:cxn ang="0">
                <a:pos x="37" y="0"/>
              </a:cxn>
              <a:cxn ang="0">
                <a:pos x="11" y="11"/>
              </a:cxn>
            </a:cxnLst>
            <a:rect l="T0" t="T1" r="T2" b="T3"/>
            <a:pathLst>
              <a:path w="75" h="74">
                <a:moveTo>
                  <a:pt x="11" y="11"/>
                </a:moveTo>
                <a:cubicBezTo>
                  <a:pt x="4" y="17"/>
                  <a:pt x="0" y="27"/>
                  <a:pt x="0" y="37"/>
                </a:cubicBezTo>
                <a:cubicBezTo>
                  <a:pt x="0" y="47"/>
                  <a:pt x="4" y="57"/>
                  <a:pt x="11" y="63"/>
                </a:cubicBezTo>
                <a:cubicBezTo>
                  <a:pt x="18" y="70"/>
                  <a:pt x="27" y="74"/>
                  <a:pt x="37" y="74"/>
                </a:cubicBezTo>
                <a:cubicBezTo>
                  <a:pt x="58" y="74"/>
                  <a:pt x="75" y="58"/>
                  <a:pt x="75" y="37"/>
                </a:cubicBezTo>
                <a:cubicBezTo>
                  <a:pt x="75" y="27"/>
                  <a:pt x="70" y="17"/>
                  <a:pt x="64" y="11"/>
                </a:cubicBezTo>
                <a:cubicBezTo>
                  <a:pt x="57" y="4"/>
                  <a:pt x="48" y="0"/>
                  <a:pt x="37" y="0"/>
                </a:cubicBezTo>
                <a:cubicBezTo>
                  <a:pt x="27" y="0"/>
                  <a:pt x="18" y="4"/>
                  <a:pt x="11" y="1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UTM Avo" panose="02040603050506020204" pitchFamily="18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9FC7DD8-A299-4255-20E8-FFE4D84E386B}"/>
              </a:ext>
            </a:extLst>
          </p:cNvPr>
          <p:cNvSpPr/>
          <p:nvPr/>
        </p:nvSpPr>
        <p:spPr bwMode="auto">
          <a:xfrm>
            <a:off x="3291418" y="3526368"/>
            <a:ext cx="315383" cy="309033"/>
          </a:xfrm>
          <a:custGeom>
            <a:avLst/>
            <a:gdLst>
              <a:gd name="T0" fmla="*/ 0 w 75"/>
              <a:gd name="T1" fmla="*/ 0 h 74"/>
              <a:gd name="T2" fmla="*/ 75 w 75"/>
              <a:gd name="T3" fmla="*/ 74 h 74"/>
            </a:gdLst>
            <a:ahLst/>
            <a:cxnLst>
              <a:cxn ang="0">
                <a:pos x="11" y="11"/>
              </a:cxn>
              <a:cxn ang="0">
                <a:pos x="0" y="37"/>
              </a:cxn>
              <a:cxn ang="0">
                <a:pos x="11" y="63"/>
              </a:cxn>
              <a:cxn ang="0">
                <a:pos x="38" y="74"/>
              </a:cxn>
              <a:cxn ang="0">
                <a:pos x="75" y="37"/>
              </a:cxn>
              <a:cxn ang="0">
                <a:pos x="64" y="11"/>
              </a:cxn>
              <a:cxn ang="0">
                <a:pos x="38" y="0"/>
              </a:cxn>
              <a:cxn ang="0">
                <a:pos x="11" y="11"/>
              </a:cxn>
            </a:cxnLst>
            <a:rect l="T0" t="T1" r="T2" b="T3"/>
            <a:pathLst>
              <a:path w="75" h="74">
                <a:moveTo>
                  <a:pt x="11" y="11"/>
                </a:moveTo>
                <a:cubicBezTo>
                  <a:pt x="5" y="17"/>
                  <a:pt x="0" y="27"/>
                  <a:pt x="0" y="37"/>
                </a:cubicBezTo>
                <a:cubicBezTo>
                  <a:pt x="0" y="47"/>
                  <a:pt x="5" y="57"/>
                  <a:pt x="11" y="63"/>
                </a:cubicBezTo>
                <a:cubicBezTo>
                  <a:pt x="18" y="70"/>
                  <a:pt x="27" y="74"/>
                  <a:pt x="38" y="74"/>
                </a:cubicBezTo>
                <a:cubicBezTo>
                  <a:pt x="58" y="74"/>
                  <a:pt x="75" y="58"/>
                  <a:pt x="75" y="37"/>
                </a:cubicBezTo>
                <a:cubicBezTo>
                  <a:pt x="75" y="27"/>
                  <a:pt x="71" y="17"/>
                  <a:pt x="64" y="11"/>
                </a:cubicBezTo>
                <a:cubicBezTo>
                  <a:pt x="57" y="4"/>
                  <a:pt x="48" y="0"/>
                  <a:pt x="38" y="0"/>
                </a:cubicBezTo>
                <a:cubicBezTo>
                  <a:pt x="27" y="0"/>
                  <a:pt x="18" y="4"/>
                  <a:pt x="11" y="1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UTM Avo" panose="0204060305050602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983181-CABE-2ACA-4BC8-2FA3B0531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934" y="2565400"/>
            <a:ext cx="317500" cy="313267"/>
          </a:xfrm>
          <a:prstGeom prst="ellipse">
            <a:avLst/>
          </a:pr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D7BC7BB-CC0F-65C8-D1D0-6EADF72D245D}"/>
              </a:ext>
            </a:extLst>
          </p:cNvPr>
          <p:cNvSpPr>
            <a:spLocks noEditPoints="1"/>
          </p:cNvSpPr>
          <p:nvPr/>
        </p:nvSpPr>
        <p:spPr bwMode="auto">
          <a:xfrm>
            <a:off x="2895601" y="2899834"/>
            <a:ext cx="656167" cy="408517"/>
          </a:xfrm>
          <a:custGeom>
            <a:avLst/>
            <a:gdLst>
              <a:gd name="T0" fmla="*/ 0 w 156"/>
              <a:gd name="T1" fmla="*/ 0 h 98"/>
              <a:gd name="T2" fmla="*/ 156 w 156"/>
              <a:gd name="T3" fmla="*/ 98 h 98"/>
            </a:gdLst>
            <a:ahLst/>
            <a:cxnLst>
              <a:cxn ang="0">
                <a:pos x="0" y="98"/>
              </a:cxn>
              <a:cxn ang="0">
                <a:pos x="156" y="98"/>
              </a:cxn>
              <a:cxn ang="0">
                <a:pos x="156" y="83"/>
              </a:cxn>
              <a:cxn ang="0">
                <a:pos x="136" y="83"/>
              </a:cxn>
              <a:cxn ang="0">
                <a:pos x="136" y="23"/>
              </a:cxn>
              <a:cxn ang="0">
                <a:pos x="112" y="0"/>
              </a:cxn>
              <a:cxn ang="0">
                <a:pos x="79" y="0"/>
              </a:cxn>
              <a:cxn ang="0">
                <a:pos x="77" y="0"/>
              </a:cxn>
              <a:cxn ang="0">
                <a:pos x="44" y="0"/>
              </a:cxn>
              <a:cxn ang="0">
                <a:pos x="21" y="23"/>
              </a:cxn>
              <a:cxn ang="0">
                <a:pos x="21" y="83"/>
              </a:cxn>
              <a:cxn ang="0">
                <a:pos x="0" y="83"/>
              </a:cxn>
              <a:cxn ang="0">
                <a:pos x="0" y="98"/>
              </a:cxn>
              <a:cxn ang="0">
                <a:pos x="103" y="43"/>
              </a:cxn>
              <a:cxn ang="0">
                <a:pos x="111" y="43"/>
              </a:cxn>
              <a:cxn ang="0">
                <a:pos x="111" y="83"/>
              </a:cxn>
              <a:cxn ang="0">
                <a:pos x="103" y="83"/>
              </a:cxn>
              <a:cxn ang="0">
                <a:pos x="103" y="43"/>
              </a:cxn>
              <a:cxn ang="0">
                <a:pos x="45" y="43"/>
              </a:cxn>
              <a:cxn ang="0">
                <a:pos x="53" y="43"/>
              </a:cxn>
              <a:cxn ang="0">
                <a:pos x="53" y="83"/>
              </a:cxn>
              <a:cxn ang="0">
                <a:pos x="45" y="83"/>
              </a:cxn>
              <a:cxn ang="0">
                <a:pos x="45" y="43"/>
              </a:cxn>
            </a:cxnLst>
            <a:rect l="T0" t="T1" r="T2" b="T3"/>
            <a:pathLst>
              <a:path w="156" h="98">
                <a:moveTo>
                  <a:pt x="0" y="98"/>
                </a:moveTo>
                <a:cubicBezTo>
                  <a:pt x="156" y="98"/>
                  <a:pt x="156" y="98"/>
                  <a:pt x="156" y="98"/>
                </a:cubicBezTo>
                <a:cubicBezTo>
                  <a:pt x="156" y="83"/>
                  <a:pt x="156" y="83"/>
                  <a:pt x="156" y="83"/>
                </a:cubicBezTo>
                <a:cubicBezTo>
                  <a:pt x="136" y="83"/>
                  <a:pt x="136" y="83"/>
                  <a:pt x="136" y="83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136" y="10"/>
                  <a:pt x="125" y="0"/>
                  <a:pt x="112" y="0"/>
                </a:cubicBezTo>
                <a:cubicBezTo>
                  <a:pt x="91" y="0"/>
                  <a:pt x="82" y="0"/>
                  <a:pt x="79" y="0"/>
                </a:cubicBezTo>
                <a:cubicBezTo>
                  <a:pt x="79" y="0"/>
                  <a:pt x="79" y="0"/>
                  <a:pt x="77" y="0"/>
                </a:cubicBezTo>
                <a:cubicBezTo>
                  <a:pt x="74" y="0"/>
                  <a:pt x="65" y="0"/>
                  <a:pt x="44" y="0"/>
                </a:cubicBezTo>
                <a:cubicBezTo>
                  <a:pt x="31" y="0"/>
                  <a:pt x="21" y="10"/>
                  <a:pt x="21" y="23"/>
                </a:cubicBezTo>
                <a:cubicBezTo>
                  <a:pt x="21" y="83"/>
                  <a:pt x="21" y="83"/>
                  <a:pt x="21" y="83"/>
                </a:cubicBezTo>
                <a:cubicBezTo>
                  <a:pt x="0" y="83"/>
                  <a:pt x="0" y="83"/>
                  <a:pt x="0" y="83"/>
                </a:cubicBezTo>
                <a:lnTo>
                  <a:pt x="0" y="98"/>
                </a:lnTo>
                <a:close/>
                <a:moveTo>
                  <a:pt x="103" y="43"/>
                </a:moveTo>
                <a:cubicBezTo>
                  <a:pt x="111" y="43"/>
                  <a:pt x="111" y="43"/>
                  <a:pt x="111" y="43"/>
                </a:cubicBezTo>
                <a:cubicBezTo>
                  <a:pt x="111" y="83"/>
                  <a:pt x="111" y="83"/>
                  <a:pt x="111" y="83"/>
                </a:cubicBezTo>
                <a:cubicBezTo>
                  <a:pt x="103" y="83"/>
                  <a:pt x="103" y="83"/>
                  <a:pt x="103" y="83"/>
                </a:cubicBezTo>
                <a:lnTo>
                  <a:pt x="103" y="43"/>
                </a:lnTo>
                <a:close/>
                <a:moveTo>
                  <a:pt x="45" y="43"/>
                </a:moveTo>
                <a:cubicBezTo>
                  <a:pt x="53" y="43"/>
                  <a:pt x="53" y="43"/>
                  <a:pt x="53" y="43"/>
                </a:cubicBezTo>
                <a:cubicBezTo>
                  <a:pt x="53" y="83"/>
                  <a:pt x="53" y="83"/>
                  <a:pt x="53" y="83"/>
                </a:cubicBezTo>
                <a:cubicBezTo>
                  <a:pt x="45" y="83"/>
                  <a:pt x="45" y="83"/>
                  <a:pt x="45" y="83"/>
                </a:cubicBezTo>
                <a:lnTo>
                  <a:pt x="45" y="4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UTM Avo" panose="02040603050506020204" pitchFamily="18" charset="0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0CEA935B-285B-2A3A-BF95-63DA647A71AB}"/>
              </a:ext>
            </a:extLst>
          </p:cNvPr>
          <p:cNvSpPr>
            <a:spLocks noEditPoints="1"/>
          </p:cNvSpPr>
          <p:nvPr/>
        </p:nvSpPr>
        <p:spPr bwMode="auto">
          <a:xfrm>
            <a:off x="5295901" y="2667001"/>
            <a:ext cx="1587500" cy="1341967"/>
          </a:xfrm>
          <a:custGeom>
            <a:avLst/>
            <a:gdLst>
              <a:gd name="T0" fmla="*/ 0 w 376"/>
              <a:gd name="T1" fmla="*/ 0 h 322"/>
              <a:gd name="T2" fmla="*/ 376 w 376"/>
              <a:gd name="T3" fmla="*/ 322 h 322"/>
            </a:gdLst>
            <a:ahLst/>
            <a:cxnLst>
              <a:cxn ang="0">
                <a:pos x="237" y="46"/>
              </a:cxn>
              <a:cxn ang="0">
                <a:pos x="327" y="13"/>
              </a:cxn>
              <a:cxn ang="0">
                <a:pos x="376" y="46"/>
              </a:cxn>
              <a:cxn ang="0">
                <a:pos x="376" y="209"/>
              </a:cxn>
              <a:cxn ang="0">
                <a:pos x="340" y="236"/>
              </a:cxn>
              <a:cxn ang="0">
                <a:pos x="341" y="250"/>
              </a:cxn>
              <a:cxn ang="0">
                <a:pos x="318" y="250"/>
              </a:cxn>
              <a:cxn ang="0">
                <a:pos x="198" y="322"/>
              </a:cxn>
              <a:cxn ang="0">
                <a:pos x="185" y="236"/>
              </a:cxn>
              <a:cxn ang="0">
                <a:pos x="169" y="209"/>
              </a:cxn>
              <a:cxn ang="0">
                <a:pos x="192" y="186"/>
              </a:cxn>
              <a:cxn ang="0">
                <a:pos x="192" y="69"/>
              </a:cxn>
              <a:cxn ang="0">
                <a:pos x="169" y="58"/>
              </a:cxn>
              <a:cxn ang="0">
                <a:pos x="214" y="46"/>
              </a:cxn>
              <a:cxn ang="0">
                <a:pos x="236" y="138"/>
              </a:cxn>
              <a:cxn ang="0">
                <a:pos x="235" y="121"/>
              </a:cxn>
              <a:cxn ang="0">
                <a:pos x="226" y="102"/>
              </a:cxn>
              <a:cxn ang="0">
                <a:pos x="215" y="96"/>
              </a:cxn>
              <a:cxn ang="0">
                <a:pos x="342" y="118"/>
              </a:cxn>
              <a:cxn ang="0">
                <a:pos x="342" y="99"/>
              </a:cxn>
              <a:cxn ang="0">
                <a:pos x="334" y="86"/>
              </a:cxn>
              <a:cxn ang="0">
                <a:pos x="333" y="98"/>
              </a:cxn>
              <a:cxn ang="0">
                <a:pos x="336" y="93"/>
              </a:cxn>
              <a:cxn ang="0">
                <a:pos x="326" y="118"/>
              </a:cxn>
              <a:cxn ang="0">
                <a:pos x="299" y="110"/>
              </a:cxn>
              <a:cxn ang="0">
                <a:pos x="285" y="107"/>
              </a:cxn>
              <a:cxn ang="0">
                <a:pos x="273" y="105"/>
              </a:cxn>
              <a:cxn ang="0">
                <a:pos x="273" y="144"/>
              </a:cxn>
              <a:cxn ang="0">
                <a:pos x="277" y="113"/>
              </a:cxn>
              <a:cxn ang="0">
                <a:pos x="286" y="113"/>
              </a:cxn>
              <a:cxn ang="0">
                <a:pos x="289" y="144"/>
              </a:cxn>
              <a:cxn ang="0">
                <a:pos x="323" y="112"/>
              </a:cxn>
              <a:cxn ang="0">
                <a:pos x="301" y="136"/>
              </a:cxn>
              <a:cxn ang="0">
                <a:pos x="323" y="127"/>
              </a:cxn>
              <a:cxn ang="0">
                <a:pos x="312" y="138"/>
              </a:cxn>
              <a:cxn ang="0">
                <a:pos x="312" y="111"/>
              </a:cxn>
              <a:cxn ang="0">
                <a:pos x="323" y="122"/>
              </a:cxn>
              <a:cxn ang="0">
                <a:pos x="237" y="116"/>
              </a:cxn>
              <a:cxn ang="0">
                <a:pos x="261" y="133"/>
              </a:cxn>
              <a:cxn ang="0">
                <a:pos x="237" y="133"/>
              </a:cxn>
              <a:cxn ang="0">
                <a:pos x="315" y="209"/>
              </a:cxn>
              <a:cxn ang="0">
                <a:pos x="317" y="236"/>
              </a:cxn>
              <a:cxn ang="0">
                <a:pos x="159" y="137"/>
              </a:cxn>
              <a:cxn ang="0">
                <a:pos x="93" y="124"/>
              </a:cxn>
              <a:cxn ang="0">
                <a:pos x="0" y="181"/>
              </a:cxn>
              <a:cxn ang="0">
                <a:pos x="53" y="202"/>
              </a:cxn>
              <a:cxn ang="0">
                <a:pos x="85" y="220"/>
              </a:cxn>
              <a:cxn ang="0">
                <a:pos x="135" y="322"/>
              </a:cxn>
              <a:cxn ang="0">
                <a:pos x="77" y="201"/>
              </a:cxn>
              <a:cxn ang="0">
                <a:pos x="153" y="171"/>
              </a:cxn>
              <a:cxn ang="0">
                <a:pos x="197" y="139"/>
              </a:cxn>
              <a:cxn ang="0">
                <a:pos x="190" y="131"/>
              </a:cxn>
              <a:cxn ang="0">
                <a:pos x="93" y="88"/>
              </a:cxn>
            </a:cxnLst>
            <a:rect l="T0" t="T1" r="T2" b="T3"/>
            <a:pathLst>
              <a:path w="376" h="322">
                <a:moveTo>
                  <a:pt x="216" y="13"/>
                </a:moveTo>
                <a:cubicBezTo>
                  <a:pt x="239" y="13"/>
                  <a:pt x="239" y="13"/>
                  <a:pt x="239" y="13"/>
                </a:cubicBezTo>
                <a:cubicBezTo>
                  <a:pt x="237" y="46"/>
                  <a:pt x="237" y="46"/>
                  <a:pt x="237" y="46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4" y="13"/>
                  <a:pt x="304" y="13"/>
                  <a:pt x="304" y="13"/>
                </a:cubicBezTo>
                <a:cubicBezTo>
                  <a:pt x="327" y="13"/>
                  <a:pt x="327" y="13"/>
                  <a:pt x="327" y="13"/>
                </a:cubicBezTo>
                <a:cubicBezTo>
                  <a:pt x="329" y="46"/>
                  <a:pt x="329" y="46"/>
                  <a:pt x="329" y="46"/>
                </a:cubicBezTo>
                <a:cubicBezTo>
                  <a:pt x="364" y="46"/>
                  <a:pt x="364" y="46"/>
                  <a:pt x="364" y="46"/>
                </a:cubicBezTo>
                <a:cubicBezTo>
                  <a:pt x="376" y="46"/>
                  <a:pt x="376" y="46"/>
                  <a:pt x="376" y="46"/>
                </a:cubicBezTo>
                <a:cubicBezTo>
                  <a:pt x="376" y="58"/>
                  <a:pt x="376" y="58"/>
                  <a:pt x="376" y="58"/>
                </a:cubicBezTo>
                <a:cubicBezTo>
                  <a:pt x="376" y="198"/>
                  <a:pt x="376" y="198"/>
                  <a:pt x="376" y="198"/>
                </a:cubicBezTo>
                <a:cubicBezTo>
                  <a:pt x="376" y="209"/>
                  <a:pt x="376" y="209"/>
                  <a:pt x="376" y="209"/>
                </a:cubicBezTo>
                <a:cubicBezTo>
                  <a:pt x="364" y="209"/>
                  <a:pt x="364" y="209"/>
                  <a:pt x="364" y="209"/>
                </a:cubicBezTo>
                <a:cubicBezTo>
                  <a:pt x="338" y="209"/>
                  <a:pt x="338" y="209"/>
                  <a:pt x="338" y="209"/>
                </a:cubicBezTo>
                <a:cubicBezTo>
                  <a:pt x="340" y="236"/>
                  <a:pt x="340" y="236"/>
                  <a:pt x="340" y="236"/>
                </a:cubicBezTo>
                <a:cubicBezTo>
                  <a:pt x="357" y="236"/>
                  <a:pt x="357" y="236"/>
                  <a:pt x="357" y="236"/>
                </a:cubicBezTo>
                <a:cubicBezTo>
                  <a:pt x="357" y="250"/>
                  <a:pt x="357" y="250"/>
                  <a:pt x="357" y="250"/>
                </a:cubicBezTo>
                <a:cubicBezTo>
                  <a:pt x="341" y="250"/>
                  <a:pt x="341" y="250"/>
                  <a:pt x="341" y="250"/>
                </a:cubicBezTo>
                <a:cubicBezTo>
                  <a:pt x="345" y="322"/>
                  <a:pt x="345" y="322"/>
                  <a:pt x="345" y="322"/>
                </a:cubicBezTo>
                <a:cubicBezTo>
                  <a:pt x="322" y="322"/>
                  <a:pt x="322" y="322"/>
                  <a:pt x="322" y="322"/>
                </a:cubicBezTo>
                <a:cubicBezTo>
                  <a:pt x="318" y="250"/>
                  <a:pt x="318" y="250"/>
                  <a:pt x="318" y="250"/>
                </a:cubicBezTo>
                <a:cubicBezTo>
                  <a:pt x="225" y="250"/>
                  <a:pt x="225" y="250"/>
                  <a:pt x="225" y="250"/>
                </a:cubicBezTo>
                <a:cubicBezTo>
                  <a:pt x="221" y="322"/>
                  <a:pt x="221" y="322"/>
                  <a:pt x="221" y="322"/>
                </a:cubicBezTo>
                <a:cubicBezTo>
                  <a:pt x="198" y="322"/>
                  <a:pt x="198" y="322"/>
                  <a:pt x="198" y="322"/>
                </a:cubicBezTo>
                <a:cubicBezTo>
                  <a:pt x="202" y="250"/>
                  <a:pt x="202" y="250"/>
                  <a:pt x="202" y="250"/>
                </a:cubicBezTo>
                <a:cubicBezTo>
                  <a:pt x="185" y="250"/>
                  <a:pt x="185" y="250"/>
                  <a:pt x="185" y="250"/>
                </a:cubicBezTo>
                <a:cubicBezTo>
                  <a:pt x="185" y="236"/>
                  <a:pt x="185" y="236"/>
                  <a:pt x="185" y="236"/>
                </a:cubicBezTo>
                <a:cubicBezTo>
                  <a:pt x="203" y="236"/>
                  <a:pt x="203" y="236"/>
                  <a:pt x="203" y="236"/>
                </a:cubicBezTo>
                <a:cubicBezTo>
                  <a:pt x="204" y="209"/>
                  <a:pt x="204" y="209"/>
                  <a:pt x="204" y="209"/>
                </a:cubicBezTo>
                <a:cubicBezTo>
                  <a:pt x="169" y="209"/>
                  <a:pt x="169" y="209"/>
                  <a:pt x="169" y="209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92" y="158"/>
                  <a:pt x="192" y="158"/>
                  <a:pt x="192" y="158"/>
                </a:cubicBezTo>
                <a:cubicBezTo>
                  <a:pt x="192" y="186"/>
                  <a:pt x="192" y="186"/>
                  <a:pt x="192" y="186"/>
                </a:cubicBezTo>
                <a:cubicBezTo>
                  <a:pt x="352" y="186"/>
                  <a:pt x="352" y="186"/>
                  <a:pt x="352" y="186"/>
                </a:cubicBezTo>
                <a:cubicBezTo>
                  <a:pt x="352" y="69"/>
                  <a:pt x="352" y="69"/>
                  <a:pt x="352" y="69"/>
                </a:cubicBezTo>
                <a:cubicBezTo>
                  <a:pt x="192" y="69"/>
                  <a:pt x="192" y="69"/>
                  <a:pt x="192" y="69"/>
                </a:cubicBezTo>
                <a:cubicBezTo>
                  <a:pt x="192" y="118"/>
                  <a:pt x="192" y="118"/>
                  <a:pt x="192" y="118"/>
                </a:cubicBezTo>
                <a:cubicBezTo>
                  <a:pt x="169" y="124"/>
                  <a:pt x="169" y="124"/>
                  <a:pt x="169" y="124"/>
                </a:cubicBezTo>
                <a:cubicBezTo>
                  <a:pt x="169" y="58"/>
                  <a:pt x="169" y="58"/>
                  <a:pt x="169" y="58"/>
                </a:cubicBezTo>
                <a:cubicBezTo>
                  <a:pt x="169" y="46"/>
                  <a:pt x="169" y="46"/>
                  <a:pt x="169" y="46"/>
                </a:cubicBezTo>
                <a:cubicBezTo>
                  <a:pt x="180" y="46"/>
                  <a:pt x="180" y="46"/>
                  <a:pt x="180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6" y="13"/>
                  <a:pt x="216" y="13"/>
                  <a:pt x="216" y="13"/>
                </a:cubicBezTo>
                <a:close/>
                <a:moveTo>
                  <a:pt x="236" y="144"/>
                </a:moveTo>
                <a:cubicBezTo>
                  <a:pt x="236" y="138"/>
                  <a:pt x="236" y="138"/>
                  <a:pt x="236" y="138"/>
                </a:cubicBezTo>
                <a:cubicBezTo>
                  <a:pt x="226" y="138"/>
                  <a:pt x="226" y="138"/>
                  <a:pt x="226" y="138"/>
                </a:cubicBezTo>
                <a:cubicBezTo>
                  <a:pt x="226" y="121"/>
                  <a:pt x="226" y="121"/>
                  <a:pt x="226" y="121"/>
                </a:cubicBezTo>
                <a:cubicBezTo>
                  <a:pt x="235" y="121"/>
                  <a:pt x="235" y="121"/>
                  <a:pt x="235" y="121"/>
                </a:cubicBezTo>
                <a:cubicBezTo>
                  <a:pt x="235" y="115"/>
                  <a:pt x="235" y="115"/>
                  <a:pt x="235" y="115"/>
                </a:cubicBezTo>
                <a:cubicBezTo>
                  <a:pt x="226" y="115"/>
                  <a:pt x="226" y="115"/>
                  <a:pt x="226" y="115"/>
                </a:cubicBezTo>
                <a:cubicBezTo>
                  <a:pt x="226" y="102"/>
                  <a:pt x="226" y="102"/>
                  <a:pt x="226" y="102"/>
                </a:cubicBezTo>
                <a:cubicBezTo>
                  <a:pt x="236" y="102"/>
                  <a:pt x="236" y="102"/>
                  <a:pt x="236" y="102"/>
                </a:cubicBezTo>
                <a:cubicBezTo>
                  <a:pt x="236" y="96"/>
                  <a:pt x="236" y="96"/>
                  <a:pt x="236" y="96"/>
                </a:cubicBezTo>
                <a:cubicBezTo>
                  <a:pt x="215" y="96"/>
                  <a:pt x="215" y="96"/>
                  <a:pt x="215" y="96"/>
                </a:cubicBezTo>
                <a:cubicBezTo>
                  <a:pt x="215" y="144"/>
                  <a:pt x="215" y="144"/>
                  <a:pt x="215" y="144"/>
                </a:cubicBezTo>
                <a:cubicBezTo>
                  <a:pt x="236" y="144"/>
                  <a:pt x="236" y="144"/>
                  <a:pt x="236" y="144"/>
                </a:cubicBezTo>
                <a:close/>
                <a:moveTo>
                  <a:pt x="342" y="118"/>
                </a:moveTo>
                <a:cubicBezTo>
                  <a:pt x="342" y="114"/>
                  <a:pt x="342" y="114"/>
                  <a:pt x="342" y="114"/>
                </a:cubicBezTo>
                <a:cubicBezTo>
                  <a:pt x="334" y="114"/>
                  <a:pt x="334" y="114"/>
                  <a:pt x="334" y="114"/>
                </a:cubicBezTo>
                <a:cubicBezTo>
                  <a:pt x="342" y="99"/>
                  <a:pt x="342" y="99"/>
                  <a:pt x="342" y="99"/>
                </a:cubicBezTo>
                <a:cubicBezTo>
                  <a:pt x="342" y="98"/>
                  <a:pt x="342" y="97"/>
                  <a:pt x="342" y="95"/>
                </a:cubicBezTo>
                <a:cubicBezTo>
                  <a:pt x="342" y="92"/>
                  <a:pt x="342" y="89"/>
                  <a:pt x="341" y="88"/>
                </a:cubicBezTo>
                <a:cubicBezTo>
                  <a:pt x="340" y="86"/>
                  <a:pt x="338" y="86"/>
                  <a:pt x="334" y="86"/>
                </a:cubicBezTo>
                <a:cubicBezTo>
                  <a:pt x="329" y="86"/>
                  <a:pt x="326" y="88"/>
                  <a:pt x="326" y="92"/>
                </a:cubicBezTo>
                <a:cubicBezTo>
                  <a:pt x="326" y="98"/>
                  <a:pt x="326" y="98"/>
                  <a:pt x="326" y="98"/>
                </a:cubicBezTo>
                <a:cubicBezTo>
                  <a:pt x="333" y="98"/>
                  <a:pt x="333" y="98"/>
                  <a:pt x="333" y="98"/>
                </a:cubicBezTo>
                <a:cubicBezTo>
                  <a:pt x="333" y="92"/>
                  <a:pt x="333" y="92"/>
                  <a:pt x="333" y="92"/>
                </a:cubicBezTo>
                <a:cubicBezTo>
                  <a:pt x="333" y="91"/>
                  <a:pt x="333" y="91"/>
                  <a:pt x="334" y="91"/>
                </a:cubicBezTo>
                <a:cubicBezTo>
                  <a:pt x="335" y="91"/>
                  <a:pt x="336" y="91"/>
                  <a:pt x="336" y="93"/>
                </a:cubicBezTo>
                <a:cubicBezTo>
                  <a:pt x="336" y="96"/>
                  <a:pt x="335" y="98"/>
                  <a:pt x="334" y="99"/>
                </a:cubicBezTo>
                <a:cubicBezTo>
                  <a:pt x="326" y="114"/>
                  <a:pt x="326" y="114"/>
                  <a:pt x="326" y="114"/>
                </a:cubicBezTo>
                <a:cubicBezTo>
                  <a:pt x="326" y="118"/>
                  <a:pt x="326" y="118"/>
                  <a:pt x="326" y="118"/>
                </a:cubicBezTo>
                <a:cubicBezTo>
                  <a:pt x="342" y="118"/>
                  <a:pt x="342" y="118"/>
                  <a:pt x="342" y="118"/>
                </a:cubicBezTo>
                <a:close/>
                <a:moveTo>
                  <a:pt x="299" y="144"/>
                </a:moveTo>
                <a:cubicBezTo>
                  <a:pt x="299" y="110"/>
                  <a:pt x="299" y="110"/>
                  <a:pt x="299" y="110"/>
                </a:cubicBezTo>
                <a:cubicBezTo>
                  <a:pt x="299" y="108"/>
                  <a:pt x="298" y="107"/>
                  <a:pt x="297" y="106"/>
                </a:cubicBezTo>
                <a:cubicBezTo>
                  <a:pt x="295" y="105"/>
                  <a:pt x="294" y="105"/>
                  <a:pt x="292" y="105"/>
                </a:cubicBezTo>
                <a:cubicBezTo>
                  <a:pt x="289" y="105"/>
                  <a:pt x="287" y="106"/>
                  <a:pt x="285" y="107"/>
                </a:cubicBezTo>
                <a:cubicBezTo>
                  <a:pt x="283" y="106"/>
                  <a:pt x="281" y="105"/>
                  <a:pt x="279" y="105"/>
                </a:cubicBezTo>
                <a:cubicBezTo>
                  <a:pt x="277" y="105"/>
                  <a:pt x="275" y="105"/>
                  <a:pt x="273" y="106"/>
                </a:cubicBezTo>
                <a:cubicBezTo>
                  <a:pt x="273" y="105"/>
                  <a:pt x="273" y="105"/>
                  <a:pt x="273" y="105"/>
                </a:cubicBezTo>
                <a:cubicBezTo>
                  <a:pt x="264" y="105"/>
                  <a:pt x="264" y="105"/>
                  <a:pt x="264" y="105"/>
                </a:cubicBezTo>
                <a:cubicBezTo>
                  <a:pt x="264" y="144"/>
                  <a:pt x="264" y="144"/>
                  <a:pt x="264" y="144"/>
                </a:cubicBezTo>
                <a:cubicBezTo>
                  <a:pt x="273" y="144"/>
                  <a:pt x="273" y="144"/>
                  <a:pt x="273" y="144"/>
                </a:cubicBezTo>
                <a:cubicBezTo>
                  <a:pt x="273" y="113"/>
                  <a:pt x="273" y="113"/>
                  <a:pt x="273" y="113"/>
                </a:cubicBezTo>
                <a:cubicBezTo>
                  <a:pt x="273" y="111"/>
                  <a:pt x="274" y="111"/>
                  <a:pt x="275" y="111"/>
                </a:cubicBezTo>
                <a:cubicBezTo>
                  <a:pt x="276" y="111"/>
                  <a:pt x="277" y="111"/>
                  <a:pt x="277" y="113"/>
                </a:cubicBezTo>
                <a:cubicBezTo>
                  <a:pt x="277" y="144"/>
                  <a:pt x="277" y="144"/>
                  <a:pt x="277" y="144"/>
                </a:cubicBezTo>
                <a:cubicBezTo>
                  <a:pt x="286" y="144"/>
                  <a:pt x="286" y="144"/>
                  <a:pt x="286" y="144"/>
                </a:cubicBezTo>
                <a:cubicBezTo>
                  <a:pt x="286" y="113"/>
                  <a:pt x="286" y="113"/>
                  <a:pt x="286" y="113"/>
                </a:cubicBezTo>
                <a:cubicBezTo>
                  <a:pt x="286" y="112"/>
                  <a:pt x="287" y="111"/>
                  <a:pt x="288" y="111"/>
                </a:cubicBezTo>
                <a:cubicBezTo>
                  <a:pt x="289" y="111"/>
                  <a:pt x="289" y="112"/>
                  <a:pt x="289" y="113"/>
                </a:cubicBezTo>
                <a:cubicBezTo>
                  <a:pt x="289" y="144"/>
                  <a:pt x="289" y="144"/>
                  <a:pt x="289" y="144"/>
                </a:cubicBezTo>
                <a:cubicBezTo>
                  <a:pt x="299" y="144"/>
                  <a:pt x="299" y="144"/>
                  <a:pt x="299" y="144"/>
                </a:cubicBezTo>
                <a:close/>
                <a:moveTo>
                  <a:pt x="323" y="122"/>
                </a:moveTo>
                <a:cubicBezTo>
                  <a:pt x="323" y="112"/>
                  <a:pt x="323" y="112"/>
                  <a:pt x="323" y="112"/>
                </a:cubicBezTo>
                <a:cubicBezTo>
                  <a:pt x="323" y="107"/>
                  <a:pt x="320" y="105"/>
                  <a:pt x="312" y="105"/>
                </a:cubicBezTo>
                <a:cubicBezTo>
                  <a:pt x="305" y="105"/>
                  <a:pt x="301" y="107"/>
                  <a:pt x="301" y="113"/>
                </a:cubicBezTo>
                <a:cubicBezTo>
                  <a:pt x="301" y="136"/>
                  <a:pt x="301" y="136"/>
                  <a:pt x="301" y="136"/>
                </a:cubicBezTo>
                <a:cubicBezTo>
                  <a:pt x="301" y="142"/>
                  <a:pt x="305" y="144"/>
                  <a:pt x="312" y="144"/>
                </a:cubicBezTo>
                <a:cubicBezTo>
                  <a:pt x="320" y="144"/>
                  <a:pt x="323" y="142"/>
                  <a:pt x="323" y="136"/>
                </a:cubicBezTo>
                <a:cubicBezTo>
                  <a:pt x="323" y="127"/>
                  <a:pt x="323" y="127"/>
                  <a:pt x="323" y="127"/>
                </a:cubicBezTo>
                <a:cubicBezTo>
                  <a:pt x="314" y="127"/>
                  <a:pt x="314" y="127"/>
                  <a:pt x="314" y="127"/>
                </a:cubicBezTo>
                <a:cubicBezTo>
                  <a:pt x="314" y="136"/>
                  <a:pt x="314" y="136"/>
                  <a:pt x="314" y="136"/>
                </a:cubicBezTo>
                <a:cubicBezTo>
                  <a:pt x="314" y="138"/>
                  <a:pt x="313" y="138"/>
                  <a:pt x="312" y="138"/>
                </a:cubicBezTo>
                <a:cubicBezTo>
                  <a:pt x="311" y="138"/>
                  <a:pt x="311" y="138"/>
                  <a:pt x="311" y="136"/>
                </a:cubicBezTo>
                <a:cubicBezTo>
                  <a:pt x="311" y="113"/>
                  <a:pt x="311" y="113"/>
                  <a:pt x="311" y="113"/>
                </a:cubicBezTo>
                <a:cubicBezTo>
                  <a:pt x="311" y="111"/>
                  <a:pt x="311" y="111"/>
                  <a:pt x="312" y="111"/>
                </a:cubicBezTo>
                <a:cubicBezTo>
                  <a:pt x="313" y="111"/>
                  <a:pt x="314" y="111"/>
                  <a:pt x="314" y="113"/>
                </a:cubicBezTo>
                <a:cubicBezTo>
                  <a:pt x="314" y="122"/>
                  <a:pt x="314" y="122"/>
                  <a:pt x="314" y="122"/>
                </a:cubicBezTo>
                <a:cubicBezTo>
                  <a:pt x="323" y="122"/>
                  <a:pt x="323" y="122"/>
                  <a:pt x="323" y="122"/>
                </a:cubicBezTo>
                <a:close/>
                <a:moveTo>
                  <a:pt x="261" y="122"/>
                </a:moveTo>
                <a:cubicBezTo>
                  <a:pt x="261" y="116"/>
                  <a:pt x="261" y="116"/>
                  <a:pt x="261" y="116"/>
                </a:cubicBezTo>
                <a:cubicBezTo>
                  <a:pt x="237" y="116"/>
                  <a:pt x="237" y="116"/>
                  <a:pt x="237" y="116"/>
                </a:cubicBezTo>
                <a:cubicBezTo>
                  <a:pt x="237" y="122"/>
                  <a:pt x="237" y="122"/>
                  <a:pt x="237" y="122"/>
                </a:cubicBezTo>
                <a:cubicBezTo>
                  <a:pt x="261" y="122"/>
                  <a:pt x="261" y="122"/>
                  <a:pt x="261" y="122"/>
                </a:cubicBezTo>
                <a:close/>
                <a:moveTo>
                  <a:pt x="261" y="133"/>
                </a:moveTo>
                <a:cubicBezTo>
                  <a:pt x="261" y="127"/>
                  <a:pt x="261" y="127"/>
                  <a:pt x="261" y="127"/>
                </a:cubicBezTo>
                <a:cubicBezTo>
                  <a:pt x="237" y="127"/>
                  <a:pt x="237" y="127"/>
                  <a:pt x="237" y="127"/>
                </a:cubicBezTo>
                <a:cubicBezTo>
                  <a:pt x="237" y="133"/>
                  <a:pt x="237" y="133"/>
                  <a:pt x="237" y="133"/>
                </a:cubicBezTo>
                <a:cubicBezTo>
                  <a:pt x="261" y="133"/>
                  <a:pt x="261" y="133"/>
                  <a:pt x="261" y="133"/>
                </a:cubicBezTo>
                <a:close/>
                <a:moveTo>
                  <a:pt x="317" y="236"/>
                </a:moveTo>
                <a:cubicBezTo>
                  <a:pt x="315" y="209"/>
                  <a:pt x="315" y="209"/>
                  <a:pt x="315" y="209"/>
                </a:cubicBezTo>
                <a:cubicBezTo>
                  <a:pt x="228" y="209"/>
                  <a:pt x="228" y="209"/>
                  <a:pt x="228" y="209"/>
                </a:cubicBezTo>
                <a:cubicBezTo>
                  <a:pt x="226" y="236"/>
                  <a:pt x="226" y="236"/>
                  <a:pt x="226" y="236"/>
                </a:cubicBezTo>
                <a:cubicBezTo>
                  <a:pt x="317" y="236"/>
                  <a:pt x="317" y="236"/>
                  <a:pt x="317" y="236"/>
                </a:cubicBezTo>
                <a:close/>
                <a:moveTo>
                  <a:pt x="190" y="131"/>
                </a:moveTo>
                <a:cubicBezTo>
                  <a:pt x="189" y="129"/>
                  <a:pt x="189" y="129"/>
                  <a:pt x="189" y="129"/>
                </a:cubicBezTo>
                <a:cubicBezTo>
                  <a:pt x="159" y="137"/>
                  <a:pt x="159" y="137"/>
                  <a:pt x="159" y="137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72" y="96"/>
                  <a:pt x="72" y="96"/>
                  <a:pt x="72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0" y="181"/>
                  <a:pt x="0" y="181"/>
                  <a:pt x="0" y="181"/>
                </a:cubicBezTo>
                <a:cubicBezTo>
                  <a:pt x="10" y="190"/>
                  <a:pt x="10" y="190"/>
                  <a:pt x="10" y="190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53" y="202"/>
                  <a:pt x="53" y="202"/>
                  <a:pt x="53" y="202"/>
                </a:cubicBezTo>
                <a:cubicBezTo>
                  <a:pt x="49" y="322"/>
                  <a:pt x="49" y="322"/>
                  <a:pt x="49" y="322"/>
                </a:cubicBezTo>
                <a:cubicBezTo>
                  <a:pt x="78" y="322"/>
                  <a:pt x="78" y="322"/>
                  <a:pt x="78" y="322"/>
                </a:cubicBezTo>
                <a:cubicBezTo>
                  <a:pt x="85" y="220"/>
                  <a:pt x="85" y="220"/>
                  <a:pt x="85" y="220"/>
                </a:cubicBezTo>
                <a:cubicBezTo>
                  <a:pt x="98" y="220"/>
                  <a:pt x="98" y="220"/>
                  <a:pt x="98" y="220"/>
                </a:cubicBezTo>
                <a:cubicBezTo>
                  <a:pt x="103" y="322"/>
                  <a:pt x="103" y="322"/>
                  <a:pt x="103" y="322"/>
                </a:cubicBezTo>
                <a:cubicBezTo>
                  <a:pt x="135" y="322"/>
                  <a:pt x="135" y="322"/>
                  <a:pt x="135" y="322"/>
                </a:cubicBezTo>
                <a:cubicBezTo>
                  <a:pt x="128" y="202"/>
                  <a:pt x="128" y="202"/>
                  <a:pt x="128" y="202"/>
                </a:cubicBezTo>
                <a:cubicBezTo>
                  <a:pt x="128" y="201"/>
                  <a:pt x="128" y="201"/>
                  <a:pt x="128" y="201"/>
                </a:cubicBezTo>
                <a:cubicBezTo>
                  <a:pt x="77" y="201"/>
                  <a:pt x="77" y="201"/>
                  <a:pt x="77" y="201"/>
                </a:cubicBezTo>
                <a:cubicBezTo>
                  <a:pt x="128" y="192"/>
                  <a:pt x="128" y="192"/>
                  <a:pt x="128" y="192"/>
                </a:cubicBezTo>
                <a:cubicBezTo>
                  <a:pt x="131" y="147"/>
                  <a:pt x="131" y="147"/>
                  <a:pt x="131" y="147"/>
                </a:cubicBezTo>
                <a:cubicBezTo>
                  <a:pt x="153" y="171"/>
                  <a:pt x="153" y="171"/>
                  <a:pt x="153" y="171"/>
                </a:cubicBezTo>
                <a:cubicBezTo>
                  <a:pt x="155" y="173"/>
                  <a:pt x="155" y="173"/>
                  <a:pt x="155" y="173"/>
                </a:cubicBezTo>
                <a:cubicBezTo>
                  <a:pt x="199" y="142"/>
                  <a:pt x="199" y="142"/>
                  <a:pt x="199" y="142"/>
                </a:cubicBezTo>
                <a:cubicBezTo>
                  <a:pt x="197" y="139"/>
                  <a:pt x="197" y="139"/>
                  <a:pt x="197" y="139"/>
                </a:cubicBezTo>
                <a:cubicBezTo>
                  <a:pt x="214" y="127"/>
                  <a:pt x="214" y="127"/>
                  <a:pt x="214" y="127"/>
                </a:cubicBezTo>
                <a:cubicBezTo>
                  <a:pt x="211" y="122"/>
                  <a:pt x="211" y="122"/>
                  <a:pt x="211" y="122"/>
                </a:cubicBezTo>
                <a:cubicBezTo>
                  <a:pt x="190" y="131"/>
                  <a:pt x="190" y="131"/>
                  <a:pt x="190" y="131"/>
                </a:cubicBezTo>
                <a:close/>
                <a:moveTo>
                  <a:pt x="93" y="0"/>
                </a:moveTo>
                <a:cubicBezTo>
                  <a:pt x="68" y="0"/>
                  <a:pt x="48" y="20"/>
                  <a:pt x="48" y="44"/>
                </a:cubicBezTo>
                <a:cubicBezTo>
                  <a:pt x="48" y="69"/>
                  <a:pt x="68" y="88"/>
                  <a:pt x="93" y="88"/>
                </a:cubicBezTo>
                <a:cubicBezTo>
                  <a:pt x="117" y="88"/>
                  <a:pt x="137" y="69"/>
                  <a:pt x="137" y="44"/>
                </a:cubicBezTo>
                <a:cubicBezTo>
                  <a:pt x="137" y="20"/>
                  <a:pt x="117" y="0"/>
                  <a:pt x="93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UTM Avo" panose="02040603050506020204" pitchFamily="18" charset="0"/>
            </a:endParaRP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D02FCA87-B22B-AC2A-D7A7-2BE5850A0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334" y="4469641"/>
            <a:ext cx="3064933" cy="8925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Hoàn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thành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bài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tập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vận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dụng</a:t>
            </a:r>
            <a:endParaRPr lang="zh-CN" alt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40539150-A15B-FF97-1463-F07874124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872" y="4452281"/>
            <a:ext cx="3121555" cy="12926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Tự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giác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làm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các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việc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phù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hợp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với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lứa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tuổi</a:t>
            </a:r>
            <a:endParaRPr lang="zh-CN" alt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17F53A35-AD92-2CE1-5EC6-D22F17E13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916" y="4423037"/>
            <a:ext cx="3655483" cy="8925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Chuẩn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bị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nội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dung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tiết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sinh</a:t>
            </a:r>
            <a:r>
              <a:rPr lang="en-US" altLang="zh-CN" sz="2600" dirty="0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hoạt</a:t>
            </a:r>
            <a:endParaRPr lang="zh-CN" alt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77C5AC-E2F9-9D84-6598-EFC7A5D78C0E}"/>
              </a:ext>
            </a:extLst>
          </p:cNvPr>
          <p:cNvSpPr txBox="1"/>
          <p:nvPr/>
        </p:nvSpPr>
        <p:spPr>
          <a:xfrm>
            <a:off x="3960367" y="1238734"/>
            <a:ext cx="584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HƯỚNG DẪN VỀ NHÀ</a:t>
            </a:r>
          </a:p>
        </p:txBody>
      </p:sp>
      <p:sp>
        <p:nvSpPr>
          <p:cNvPr id="21" name="圆角矩形 10">
            <a:extLst>
              <a:ext uri="{FF2B5EF4-FFF2-40B4-BE49-F238E27FC236}">
                <a16:creationId xmlns:a16="http://schemas.microsoft.com/office/drawing/2014/main" id="{DA43C9E0-FD65-31E3-2F69-ABD0D6983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2277" y="1992843"/>
            <a:ext cx="2178051" cy="2243667"/>
          </a:xfrm>
          <a:prstGeom prst="roundRect">
            <a:avLst>
              <a:gd name="adj" fmla="val 16667"/>
            </a:avLst>
          </a:prstGeom>
          <a:solidFill>
            <a:srgbClr val="007C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solidFill>
                <a:srgbClr val="000000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1A18CF9A-3278-C9D1-495A-35D738D29408}"/>
              </a:ext>
            </a:extLst>
          </p:cNvPr>
          <p:cNvSpPr>
            <a:spLocks noEditPoints="1"/>
          </p:cNvSpPr>
          <p:nvPr/>
        </p:nvSpPr>
        <p:spPr bwMode="auto">
          <a:xfrm>
            <a:off x="8926711" y="2515659"/>
            <a:ext cx="1587500" cy="1481667"/>
          </a:xfrm>
          <a:custGeom>
            <a:avLst/>
            <a:gdLst>
              <a:gd name="T0" fmla="*/ 0 w 376"/>
              <a:gd name="T1" fmla="*/ 0 h 355"/>
              <a:gd name="T2" fmla="*/ 376 w 376"/>
              <a:gd name="T3" fmla="*/ 355 h 355"/>
            </a:gdLst>
            <a:ahLst/>
            <a:cxnLst>
              <a:cxn ang="0">
                <a:pos x="90" y="52"/>
              </a:cxn>
              <a:cxn ang="0">
                <a:pos x="37" y="264"/>
              </a:cxn>
              <a:cxn ang="0">
                <a:pos x="118" y="311"/>
              </a:cxn>
              <a:cxn ang="0">
                <a:pos x="134" y="311"/>
              </a:cxn>
              <a:cxn ang="0">
                <a:pos x="215" y="264"/>
              </a:cxn>
              <a:cxn ang="0">
                <a:pos x="241" y="311"/>
              </a:cxn>
              <a:cxn ang="0">
                <a:pos x="255" y="287"/>
              </a:cxn>
              <a:cxn ang="0">
                <a:pos x="358" y="287"/>
              </a:cxn>
              <a:cxn ang="0">
                <a:pos x="371" y="311"/>
              </a:cxn>
              <a:cxn ang="0">
                <a:pos x="371" y="323"/>
              </a:cxn>
              <a:cxn ang="0">
                <a:pos x="358" y="355"/>
              </a:cxn>
              <a:cxn ang="0">
                <a:pos x="250" y="323"/>
              </a:cxn>
              <a:cxn ang="0">
                <a:pos x="237" y="355"/>
              </a:cxn>
              <a:cxn ang="0">
                <a:pos x="131" y="323"/>
              </a:cxn>
              <a:cxn ang="0">
                <a:pos x="118" y="355"/>
              </a:cxn>
              <a:cxn ang="0">
                <a:pos x="0" y="323"/>
              </a:cxn>
              <a:cxn ang="0">
                <a:pos x="14" y="287"/>
              </a:cxn>
              <a:cxn ang="0">
                <a:pos x="336" y="248"/>
              </a:cxn>
              <a:cxn ang="0">
                <a:pos x="279" y="248"/>
              </a:cxn>
              <a:cxn ang="0">
                <a:pos x="215" y="248"/>
              </a:cxn>
              <a:cxn ang="0">
                <a:pos x="158" y="248"/>
              </a:cxn>
              <a:cxn ang="0">
                <a:pos x="95" y="248"/>
              </a:cxn>
              <a:cxn ang="0">
                <a:pos x="38" y="248"/>
              </a:cxn>
              <a:cxn ang="0">
                <a:pos x="307" y="147"/>
              </a:cxn>
              <a:cxn ang="0">
                <a:pos x="289" y="201"/>
              </a:cxn>
              <a:cxn ang="0">
                <a:pos x="201" y="201"/>
              </a:cxn>
              <a:cxn ang="0">
                <a:pos x="181" y="147"/>
              </a:cxn>
              <a:cxn ang="0">
                <a:pos x="180" y="16"/>
              </a:cxn>
              <a:cxn ang="0">
                <a:pos x="161" y="35"/>
              </a:cxn>
              <a:cxn ang="0">
                <a:pos x="155" y="67"/>
              </a:cxn>
              <a:cxn ang="0">
                <a:pos x="66" y="55"/>
              </a:cxn>
              <a:cxn ang="0">
                <a:pos x="66" y="122"/>
              </a:cxn>
              <a:cxn ang="0">
                <a:pos x="69" y="122"/>
              </a:cxn>
              <a:cxn ang="0">
                <a:pos x="87" y="200"/>
              </a:cxn>
              <a:cxn ang="0">
                <a:pos x="91" y="200"/>
              </a:cxn>
              <a:cxn ang="0">
                <a:pos x="109" y="132"/>
              </a:cxn>
              <a:cxn ang="0">
                <a:pos x="109" y="75"/>
              </a:cxn>
              <a:cxn ang="0">
                <a:pos x="155" y="80"/>
              </a:cxn>
              <a:cxn ang="0">
                <a:pos x="166" y="120"/>
              </a:cxn>
              <a:cxn ang="0">
                <a:pos x="180" y="126"/>
              </a:cxn>
              <a:cxn ang="0">
                <a:pos x="317" y="120"/>
              </a:cxn>
              <a:cxn ang="0">
                <a:pos x="317" y="21"/>
              </a:cxn>
              <a:cxn ang="0">
                <a:pos x="304" y="31"/>
              </a:cxn>
              <a:cxn ang="0">
                <a:pos x="308" y="107"/>
              </a:cxn>
              <a:cxn ang="0">
                <a:pos x="304" y="111"/>
              </a:cxn>
              <a:cxn ang="0">
                <a:pos x="177" y="110"/>
              </a:cxn>
              <a:cxn ang="0">
                <a:pos x="238" y="63"/>
              </a:cxn>
              <a:cxn ang="0">
                <a:pos x="176" y="35"/>
              </a:cxn>
              <a:cxn ang="0">
                <a:pos x="180" y="31"/>
              </a:cxn>
            </a:cxnLst>
            <a:rect l="T0" t="T1" r="T2" b="T3"/>
            <a:pathLst>
              <a:path w="376" h="355">
                <a:moveTo>
                  <a:pt x="90" y="0"/>
                </a:moveTo>
                <a:cubicBezTo>
                  <a:pt x="104" y="0"/>
                  <a:pt x="115" y="12"/>
                  <a:pt x="115" y="26"/>
                </a:cubicBezTo>
                <a:cubicBezTo>
                  <a:pt x="115" y="41"/>
                  <a:pt x="104" y="52"/>
                  <a:pt x="90" y="52"/>
                </a:cubicBezTo>
                <a:cubicBezTo>
                  <a:pt x="75" y="52"/>
                  <a:pt x="64" y="41"/>
                  <a:pt x="64" y="26"/>
                </a:cubicBezTo>
                <a:cubicBezTo>
                  <a:pt x="64" y="12"/>
                  <a:pt x="75" y="0"/>
                  <a:pt x="90" y="0"/>
                </a:cubicBezTo>
                <a:close/>
                <a:moveTo>
                  <a:pt x="37" y="264"/>
                </a:moveTo>
                <a:cubicBezTo>
                  <a:pt x="95" y="264"/>
                  <a:pt x="95" y="264"/>
                  <a:pt x="95" y="264"/>
                </a:cubicBezTo>
                <a:cubicBezTo>
                  <a:pt x="108" y="264"/>
                  <a:pt x="118" y="274"/>
                  <a:pt x="118" y="287"/>
                </a:cubicBezTo>
                <a:cubicBezTo>
                  <a:pt x="118" y="311"/>
                  <a:pt x="118" y="311"/>
                  <a:pt x="118" y="311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31" y="311"/>
                  <a:pt x="131" y="311"/>
                  <a:pt x="131" y="311"/>
                </a:cubicBezTo>
                <a:cubicBezTo>
                  <a:pt x="134" y="311"/>
                  <a:pt x="134" y="311"/>
                  <a:pt x="134" y="311"/>
                </a:cubicBezTo>
                <a:cubicBezTo>
                  <a:pt x="134" y="287"/>
                  <a:pt x="134" y="287"/>
                  <a:pt x="134" y="287"/>
                </a:cubicBezTo>
                <a:cubicBezTo>
                  <a:pt x="134" y="274"/>
                  <a:pt x="144" y="264"/>
                  <a:pt x="156" y="264"/>
                </a:cubicBezTo>
                <a:cubicBezTo>
                  <a:pt x="215" y="264"/>
                  <a:pt x="215" y="264"/>
                  <a:pt x="215" y="264"/>
                </a:cubicBezTo>
                <a:cubicBezTo>
                  <a:pt x="227" y="264"/>
                  <a:pt x="237" y="274"/>
                  <a:pt x="237" y="287"/>
                </a:cubicBezTo>
                <a:cubicBezTo>
                  <a:pt x="237" y="311"/>
                  <a:pt x="237" y="311"/>
                  <a:pt x="237" y="311"/>
                </a:cubicBezTo>
                <a:cubicBezTo>
                  <a:pt x="241" y="311"/>
                  <a:pt x="241" y="311"/>
                  <a:pt x="241" y="311"/>
                </a:cubicBezTo>
                <a:cubicBezTo>
                  <a:pt x="250" y="311"/>
                  <a:pt x="250" y="311"/>
                  <a:pt x="250" y="311"/>
                </a:cubicBezTo>
                <a:cubicBezTo>
                  <a:pt x="255" y="311"/>
                  <a:pt x="255" y="311"/>
                  <a:pt x="255" y="311"/>
                </a:cubicBezTo>
                <a:cubicBezTo>
                  <a:pt x="255" y="287"/>
                  <a:pt x="255" y="287"/>
                  <a:pt x="255" y="287"/>
                </a:cubicBezTo>
                <a:cubicBezTo>
                  <a:pt x="255" y="274"/>
                  <a:pt x="265" y="264"/>
                  <a:pt x="278" y="264"/>
                </a:cubicBezTo>
                <a:cubicBezTo>
                  <a:pt x="336" y="264"/>
                  <a:pt x="336" y="264"/>
                  <a:pt x="336" y="264"/>
                </a:cubicBezTo>
                <a:cubicBezTo>
                  <a:pt x="348" y="264"/>
                  <a:pt x="358" y="274"/>
                  <a:pt x="358" y="287"/>
                </a:cubicBezTo>
                <a:cubicBezTo>
                  <a:pt x="358" y="311"/>
                  <a:pt x="358" y="311"/>
                  <a:pt x="358" y="311"/>
                </a:cubicBezTo>
                <a:cubicBezTo>
                  <a:pt x="362" y="311"/>
                  <a:pt x="362" y="311"/>
                  <a:pt x="362" y="311"/>
                </a:cubicBezTo>
                <a:cubicBezTo>
                  <a:pt x="371" y="311"/>
                  <a:pt x="371" y="311"/>
                  <a:pt x="371" y="311"/>
                </a:cubicBezTo>
                <a:cubicBezTo>
                  <a:pt x="376" y="311"/>
                  <a:pt x="376" y="311"/>
                  <a:pt x="376" y="311"/>
                </a:cubicBezTo>
                <a:cubicBezTo>
                  <a:pt x="376" y="323"/>
                  <a:pt x="376" y="323"/>
                  <a:pt x="376" y="323"/>
                </a:cubicBezTo>
                <a:cubicBezTo>
                  <a:pt x="371" y="323"/>
                  <a:pt x="371" y="323"/>
                  <a:pt x="371" y="323"/>
                </a:cubicBezTo>
                <a:cubicBezTo>
                  <a:pt x="362" y="323"/>
                  <a:pt x="362" y="323"/>
                  <a:pt x="362" y="323"/>
                </a:cubicBezTo>
                <a:cubicBezTo>
                  <a:pt x="358" y="323"/>
                  <a:pt x="358" y="323"/>
                  <a:pt x="358" y="323"/>
                </a:cubicBezTo>
                <a:cubicBezTo>
                  <a:pt x="358" y="355"/>
                  <a:pt x="358" y="355"/>
                  <a:pt x="358" y="355"/>
                </a:cubicBezTo>
                <a:cubicBezTo>
                  <a:pt x="255" y="355"/>
                  <a:pt x="255" y="355"/>
                  <a:pt x="255" y="355"/>
                </a:cubicBezTo>
                <a:cubicBezTo>
                  <a:pt x="255" y="323"/>
                  <a:pt x="255" y="323"/>
                  <a:pt x="255" y="323"/>
                </a:cubicBezTo>
                <a:cubicBezTo>
                  <a:pt x="250" y="323"/>
                  <a:pt x="250" y="323"/>
                  <a:pt x="250" y="323"/>
                </a:cubicBezTo>
                <a:cubicBezTo>
                  <a:pt x="241" y="323"/>
                  <a:pt x="241" y="323"/>
                  <a:pt x="241" y="323"/>
                </a:cubicBezTo>
                <a:cubicBezTo>
                  <a:pt x="237" y="323"/>
                  <a:pt x="237" y="323"/>
                  <a:pt x="237" y="323"/>
                </a:cubicBezTo>
                <a:cubicBezTo>
                  <a:pt x="237" y="355"/>
                  <a:pt x="237" y="355"/>
                  <a:pt x="237" y="355"/>
                </a:cubicBezTo>
                <a:cubicBezTo>
                  <a:pt x="134" y="355"/>
                  <a:pt x="134" y="355"/>
                  <a:pt x="134" y="355"/>
                </a:cubicBezTo>
                <a:cubicBezTo>
                  <a:pt x="134" y="323"/>
                  <a:pt x="134" y="323"/>
                  <a:pt x="134" y="323"/>
                </a:cubicBezTo>
                <a:cubicBezTo>
                  <a:pt x="131" y="323"/>
                  <a:pt x="131" y="323"/>
                  <a:pt x="131" y="323"/>
                </a:cubicBezTo>
                <a:cubicBezTo>
                  <a:pt x="120" y="323"/>
                  <a:pt x="120" y="323"/>
                  <a:pt x="120" y="323"/>
                </a:cubicBezTo>
                <a:cubicBezTo>
                  <a:pt x="118" y="323"/>
                  <a:pt x="118" y="323"/>
                  <a:pt x="118" y="323"/>
                </a:cubicBezTo>
                <a:cubicBezTo>
                  <a:pt x="118" y="355"/>
                  <a:pt x="118" y="355"/>
                  <a:pt x="118" y="355"/>
                </a:cubicBezTo>
                <a:cubicBezTo>
                  <a:pt x="14" y="355"/>
                  <a:pt x="14" y="355"/>
                  <a:pt x="14" y="355"/>
                </a:cubicBezTo>
                <a:cubicBezTo>
                  <a:pt x="14" y="323"/>
                  <a:pt x="14" y="323"/>
                  <a:pt x="1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311"/>
                  <a:pt x="0" y="311"/>
                  <a:pt x="0" y="311"/>
                </a:cubicBezTo>
                <a:cubicBezTo>
                  <a:pt x="14" y="311"/>
                  <a:pt x="14" y="311"/>
                  <a:pt x="14" y="311"/>
                </a:cubicBezTo>
                <a:cubicBezTo>
                  <a:pt x="14" y="287"/>
                  <a:pt x="14" y="287"/>
                  <a:pt x="14" y="287"/>
                </a:cubicBezTo>
                <a:cubicBezTo>
                  <a:pt x="14" y="274"/>
                  <a:pt x="24" y="264"/>
                  <a:pt x="37" y="264"/>
                </a:cubicBezTo>
                <a:close/>
                <a:moveTo>
                  <a:pt x="307" y="220"/>
                </a:moveTo>
                <a:cubicBezTo>
                  <a:pt x="323" y="220"/>
                  <a:pt x="336" y="232"/>
                  <a:pt x="336" y="248"/>
                </a:cubicBezTo>
                <a:cubicBezTo>
                  <a:pt x="336" y="252"/>
                  <a:pt x="335" y="255"/>
                  <a:pt x="334" y="258"/>
                </a:cubicBezTo>
                <a:cubicBezTo>
                  <a:pt x="281" y="258"/>
                  <a:pt x="281" y="258"/>
                  <a:pt x="281" y="258"/>
                </a:cubicBezTo>
                <a:cubicBezTo>
                  <a:pt x="280" y="255"/>
                  <a:pt x="279" y="252"/>
                  <a:pt x="279" y="248"/>
                </a:cubicBezTo>
                <a:cubicBezTo>
                  <a:pt x="279" y="232"/>
                  <a:pt x="292" y="220"/>
                  <a:pt x="307" y="220"/>
                </a:cubicBezTo>
                <a:close/>
                <a:moveTo>
                  <a:pt x="186" y="220"/>
                </a:moveTo>
                <a:cubicBezTo>
                  <a:pt x="202" y="220"/>
                  <a:pt x="215" y="232"/>
                  <a:pt x="215" y="248"/>
                </a:cubicBezTo>
                <a:cubicBezTo>
                  <a:pt x="215" y="252"/>
                  <a:pt x="214" y="255"/>
                  <a:pt x="213" y="258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59" y="255"/>
                  <a:pt x="158" y="252"/>
                  <a:pt x="158" y="248"/>
                </a:cubicBezTo>
                <a:cubicBezTo>
                  <a:pt x="158" y="232"/>
                  <a:pt x="171" y="220"/>
                  <a:pt x="186" y="220"/>
                </a:cubicBezTo>
                <a:close/>
                <a:moveTo>
                  <a:pt x="67" y="220"/>
                </a:moveTo>
                <a:cubicBezTo>
                  <a:pt x="82" y="220"/>
                  <a:pt x="95" y="232"/>
                  <a:pt x="95" y="248"/>
                </a:cubicBezTo>
                <a:cubicBezTo>
                  <a:pt x="95" y="252"/>
                  <a:pt x="94" y="255"/>
                  <a:pt x="93" y="258"/>
                </a:cubicBezTo>
                <a:cubicBezTo>
                  <a:pt x="40" y="258"/>
                  <a:pt x="40" y="258"/>
                  <a:pt x="40" y="258"/>
                </a:cubicBezTo>
                <a:cubicBezTo>
                  <a:pt x="39" y="255"/>
                  <a:pt x="38" y="252"/>
                  <a:pt x="38" y="248"/>
                </a:cubicBezTo>
                <a:cubicBezTo>
                  <a:pt x="38" y="232"/>
                  <a:pt x="51" y="220"/>
                  <a:pt x="67" y="220"/>
                </a:cubicBezTo>
                <a:close/>
                <a:moveTo>
                  <a:pt x="307" y="130"/>
                </a:moveTo>
                <a:cubicBezTo>
                  <a:pt x="307" y="147"/>
                  <a:pt x="307" y="147"/>
                  <a:pt x="307" y="147"/>
                </a:cubicBezTo>
                <a:cubicBezTo>
                  <a:pt x="293" y="147"/>
                  <a:pt x="293" y="147"/>
                  <a:pt x="293" y="147"/>
                </a:cubicBezTo>
                <a:cubicBezTo>
                  <a:pt x="308" y="201"/>
                  <a:pt x="308" y="201"/>
                  <a:pt x="308" y="201"/>
                </a:cubicBezTo>
                <a:cubicBezTo>
                  <a:pt x="289" y="201"/>
                  <a:pt x="289" y="201"/>
                  <a:pt x="289" y="201"/>
                </a:cubicBezTo>
                <a:cubicBezTo>
                  <a:pt x="273" y="147"/>
                  <a:pt x="273" y="147"/>
                  <a:pt x="273" y="147"/>
                </a:cubicBezTo>
                <a:cubicBezTo>
                  <a:pt x="216" y="147"/>
                  <a:pt x="216" y="147"/>
                  <a:pt x="216" y="147"/>
                </a:cubicBezTo>
                <a:cubicBezTo>
                  <a:pt x="201" y="201"/>
                  <a:pt x="201" y="201"/>
                  <a:pt x="201" y="201"/>
                </a:cubicBezTo>
                <a:cubicBezTo>
                  <a:pt x="181" y="201"/>
                  <a:pt x="181" y="201"/>
                  <a:pt x="181" y="201"/>
                </a:cubicBezTo>
                <a:cubicBezTo>
                  <a:pt x="197" y="147"/>
                  <a:pt x="197" y="147"/>
                  <a:pt x="197" y="147"/>
                </a:cubicBezTo>
                <a:cubicBezTo>
                  <a:pt x="181" y="147"/>
                  <a:pt x="181" y="147"/>
                  <a:pt x="181" y="147"/>
                </a:cubicBezTo>
                <a:cubicBezTo>
                  <a:pt x="181" y="130"/>
                  <a:pt x="181" y="130"/>
                  <a:pt x="181" y="130"/>
                </a:cubicBezTo>
                <a:cubicBezTo>
                  <a:pt x="307" y="130"/>
                  <a:pt x="307" y="130"/>
                  <a:pt x="307" y="130"/>
                </a:cubicBezTo>
                <a:close/>
                <a:moveTo>
                  <a:pt x="180" y="16"/>
                </a:moveTo>
                <a:cubicBezTo>
                  <a:pt x="175" y="16"/>
                  <a:pt x="170" y="18"/>
                  <a:pt x="166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63" y="25"/>
                  <a:pt x="161" y="30"/>
                  <a:pt x="161" y="35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55" y="73"/>
                  <a:pt x="155" y="73"/>
                  <a:pt x="155" y="73"/>
                </a:cubicBezTo>
                <a:cubicBezTo>
                  <a:pt x="155" y="67"/>
                  <a:pt x="155" y="67"/>
                  <a:pt x="155" y="67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09" y="55"/>
                  <a:pt x="109" y="55"/>
                  <a:pt x="109" y="55"/>
                </a:cubicBezTo>
                <a:cubicBezTo>
                  <a:pt x="63" y="55"/>
                  <a:pt x="117" y="55"/>
                  <a:pt x="66" y="55"/>
                </a:cubicBezTo>
                <a:cubicBezTo>
                  <a:pt x="57" y="55"/>
                  <a:pt x="50" y="63"/>
                  <a:pt x="50" y="72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66" y="122"/>
                  <a:pt x="66" y="122"/>
                  <a:pt x="66" y="122"/>
                </a:cubicBezTo>
                <a:cubicBezTo>
                  <a:pt x="66" y="85"/>
                  <a:pt x="66" y="85"/>
                  <a:pt x="66" y="85"/>
                </a:cubicBezTo>
                <a:cubicBezTo>
                  <a:pt x="69" y="85"/>
                  <a:pt x="69" y="85"/>
                  <a:pt x="69" y="85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69" y="132"/>
                  <a:pt x="69" y="132"/>
                  <a:pt x="69" y="132"/>
                </a:cubicBezTo>
                <a:cubicBezTo>
                  <a:pt x="69" y="200"/>
                  <a:pt x="69" y="200"/>
                  <a:pt x="69" y="200"/>
                </a:cubicBezTo>
                <a:cubicBezTo>
                  <a:pt x="87" y="200"/>
                  <a:pt x="87" y="200"/>
                  <a:pt x="87" y="200"/>
                </a:cubicBezTo>
                <a:cubicBezTo>
                  <a:pt x="87" y="143"/>
                  <a:pt x="87" y="143"/>
                  <a:pt x="87" y="143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1" y="200"/>
                  <a:pt x="91" y="200"/>
                  <a:pt x="91" y="200"/>
                </a:cubicBezTo>
                <a:cubicBezTo>
                  <a:pt x="109" y="200"/>
                  <a:pt x="109" y="200"/>
                  <a:pt x="109" y="200"/>
                </a:cubicBezTo>
                <a:cubicBezTo>
                  <a:pt x="109" y="190"/>
                  <a:pt x="109" y="190"/>
                  <a:pt x="109" y="190"/>
                </a:cubicBezTo>
                <a:cubicBezTo>
                  <a:pt x="109" y="132"/>
                  <a:pt x="109" y="132"/>
                  <a:pt x="109" y="132"/>
                </a:cubicBezTo>
                <a:cubicBezTo>
                  <a:pt x="109" y="122"/>
                  <a:pt x="109" y="122"/>
                  <a:pt x="109" y="122"/>
                </a:cubicBezTo>
                <a:cubicBezTo>
                  <a:pt x="109" y="85"/>
                  <a:pt x="109" y="85"/>
                  <a:pt x="109" y="85"/>
                </a:cubicBezTo>
                <a:cubicBezTo>
                  <a:pt x="109" y="75"/>
                  <a:pt x="109" y="75"/>
                  <a:pt x="109" y="75"/>
                </a:cubicBezTo>
                <a:cubicBezTo>
                  <a:pt x="128" y="85"/>
                  <a:pt x="128" y="85"/>
                  <a:pt x="128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61" y="107"/>
                  <a:pt x="161" y="107"/>
                  <a:pt x="161" y="107"/>
                </a:cubicBezTo>
                <a:cubicBezTo>
                  <a:pt x="161" y="112"/>
                  <a:pt x="163" y="117"/>
                  <a:pt x="166" y="120"/>
                </a:cubicBezTo>
                <a:cubicBezTo>
                  <a:pt x="166" y="120"/>
                  <a:pt x="166" y="120"/>
                  <a:pt x="166" y="120"/>
                </a:cubicBezTo>
                <a:cubicBezTo>
                  <a:pt x="166" y="120"/>
                  <a:pt x="166" y="120"/>
                  <a:pt x="166" y="120"/>
                </a:cubicBezTo>
                <a:cubicBezTo>
                  <a:pt x="170" y="124"/>
                  <a:pt x="175" y="126"/>
                  <a:pt x="180" y="126"/>
                </a:cubicBezTo>
                <a:cubicBezTo>
                  <a:pt x="304" y="126"/>
                  <a:pt x="304" y="126"/>
                  <a:pt x="304" y="126"/>
                </a:cubicBezTo>
                <a:cubicBezTo>
                  <a:pt x="309" y="126"/>
                  <a:pt x="314" y="124"/>
                  <a:pt x="317" y="120"/>
                </a:cubicBezTo>
                <a:cubicBezTo>
                  <a:pt x="317" y="120"/>
                  <a:pt x="317" y="120"/>
                  <a:pt x="317" y="120"/>
                </a:cubicBezTo>
                <a:cubicBezTo>
                  <a:pt x="321" y="117"/>
                  <a:pt x="323" y="112"/>
                  <a:pt x="323" y="107"/>
                </a:cubicBezTo>
                <a:cubicBezTo>
                  <a:pt x="323" y="35"/>
                  <a:pt x="323" y="35"/>
                  <a:pt x="323" y="35"/>
                </a:cubicBezTo>
                <a:cubicBezTo>
                  <a:pt x="323" y="30"/>
                  <a:pt x="321" y="25"/>
                  <a:pt x="317" y="21"/>
                </a:cubicBezTo>
                <a:cubicBezTo>
                  <a:pt x="314" y="18"/>
                  <a:pt x="309" y="16"/>
                  <a:pt x="304" y="16"/>
                </a:cubicBezTo>
                <a:cubicBezTo>
                  <a:pt x="180" y="16"/>
                  <a:pt x="180" y="16"/>
                  <a:pt x="180" y="16"/>
                </a:cubicBezTo>
                <a:close/>
                <a:moveTo>
                  <a:pt x="304" y="31"/>
                </a:moveTo>
                <a:cubicBezTo>
                  <a:pt x="305" y="31"/>
                  <a:pt x="306" y="32"/>
                  <a:pt x="307" y="32"/>
                </a:cubicBezTo>
                <a:cubicBezTo>
                  <a:pt x="307" y="33"/>
                  <a:pt x="308" y="34"/>
                  <a:pt x="308" y="35"/>
                </a:cubicBezTo>
                <a:cubicBezTo>
                  <a:pt x="308" y="107"/>
                  <a:pt x="308" y="107"/>
                  <a:pt x="308" y="107"/>
                </a:cubicBezTo>
                <a:cubicBezTo>
                  <a:pt x="308" y="108"/>
                  <a:pt x="307" y="109"/>
                  <a:pt x="307" y="110"/>
                </a:cubicBezTo>
                <a:cubicBezTo>
                  <a:pt x="307" y="110"/>
                  <a:pt x="307" y="110"/>
                  <a:pt x="307" y="110"/>
                </a:cubicBezTo>
                <a:cubicBezTo>
                  <a:pt x="306" y="110"/>
                  <a:pt x="305" y="111"/>
                  <a:pt x="304" y="111"/>
                </a:cubicBezTo>
                <a:cubicBezTo>
                  <a:pt x="180" y="111"/>
                  <a:pt x="180" y="111"/>
                  <a:pt x="180" y="111"/>
                </a:cubicBezTo>
                <a:cubicBezTo>
                  <a:pt x="179" y="111"/>
                  <a:pt x="178" y="110"/>
                  <a:pt x="177" y="110"/>
                </a:cubicBezTo>
                <a:cubicBezTo>
                  <a:pt x="177" y="110"/>
                  <a:pt x="177" y="110"/>
                  <a:pt x="177" y="110"/>
                </a:cubicBezTo>
                <a:cubicBezTo>
                  <a:pt x="176" y="109"/>
                  <a:pt x="176" y="108"/>
                  <a:pt x="176" y="107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238" y="63"/>
                  <a:pt x="238" y="63"/>
                  <a:pt x="238" y="63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176" y="70"/>
                  <a:pt x="176" y="70"/>
                  <a:pt x="176" y="70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6" y="34"/>
                  <a:pt x="176" y="33"/>
                  <a:pt x="177" y="32"/>
                </a:cubicBezTo>
                <a:cubicBezTo>
                  <a:pt x="177" y="32"/>
                  <a:pt x="177" y="32"/>
                  <a:pt x="177" y="32"/>
                </a:cubicBezTo>
                <a:cubicBezTo>
                  <a:pt x="178" y="32"/>
                  <a:pt x="179" y="31"/>
                  <a:pt x="180" y="31"/>
                </a:cubicBezTo>
                <a:lnTo>
                  <a:pt x="304" y="3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C69E3E6-0E86-A85D-0237-B15D9216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26263"/>
          <a:stretch>
            <a:fillRect/>
          </a:stretch>
        </p:blipFill>
        <p:spPr bwMode="auto">
          <a:xfrm>
            <a:off x="5512169" y="785160"/>
            <a:ext cx="6176248" cy="126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166F58-C4E3-71BC-E185-FCFC5ABA2619}"/>
              </a:ext>
            </a:extLst>
          </p:cNvPr>
          <p:cNvSpPr txBox="1"/>
          <p:nvPr/>
        </p:nvSpPr>
        <p:spPr>
          <a:xfrm>
            <a:off x="1967541" y="2660915"/>
            <a:ext cx="7488832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nhận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xét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gì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hành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việc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bạn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nhỏ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chuyện</a:t>
            </a:r>
            <a:r>
              <a:rPr lang="en-US" sz="2600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?</a:t>
            </a:r>
          </a:p>
        </p:txBody>
      </p:sp>
      <p:pic>
        <p:nvPicPr>
          <p:cNvPr id="5" name="khon-lon-moi-ngay-tap-6-be-tu-lam-lay-viec-cua-minh-hoat-hinh-3d-ky-nang-song-cho-be">
            <a:hlinkClick r:id="" action="ppaction://media"/>
            <a:extLst>
              <a:ext uri="{FF2B5EF4-FFF2-40B4-BE49-F238E27FC236}">
                <a16:creationId xmlns:a16="http://schemas.microsoft.com/office/drawing/2014/main" id="{9E07EFAF-7931-8891-AB6C-A246D1CFFA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8596" y="1608258"/>
            <a:ext cx="8371509" cy="470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1EBB77-07A3-0A05-C284-3FDFE6DD7867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7ABB3EFF-3D8E-F2F8-2FEF-F648F3348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C93C80-F813-42AD-E30A-9E12DA1A8A3C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35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9922CE-B588-841E-2372-031CCFF6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874" y="1868143"/>
            <a:ext cx="85820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6411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E80091-BEB7-57DF-DB27-DF3F5DF20262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7A32ABF-59C0-D8DF-6909-5951AF1F7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B21449-AE32-9086-E236-AE5E93DA36CB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C64C0D3-3EB3-78BB-7D7C-A4660D5B8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390" y="4060964"/>
            <a:ext cx="6681261" cy="27970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DE70516-109B-97E8-1423-D93DCED2CCB7}"/>
              </a:ext>
            </a:extLst>
          </p:cNvPr>
          <p:cNvSpPr txBox="1"/>
          <p:nvPr/>
        </p:nvSpPr>
        <p:spPr>
          <a:xfrm>
            <a:off x="578781" y="1621604"/>
            <a:ext cx="3119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1. Chia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sẻ</a:t>
            </a:r>
            <a:endParaRPr lang="en-US" sz="2600" b="1" dirty="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D9891E-9D61-8DCA-7566-3C4E2F2F2604}"/>
              </a:ext>
            </a:extLst>
          </p:cNvPr>
          <p:cNvSpPr/>
          <p:nvPr/>
        </p:nvSpPr>
        <p:spPr>
          <a:xfrm>
            <a:off x="671365" y="2242325"/>
            <a:ext cx="10490621" cy="1321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lnSpc>
                <a:spcPct val="13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GV chia lớp thành 6 nhóm.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1219170" fontAlgn="base">
              <a:lnSpc>
                <a:spcPct val="13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Thảo luận và chia sẻ về những việc bản thân đã tự làm ở nhà và ở trường.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0FFF29D6-A54E-F250-A8E2-2741C12EC9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9510" y="2361111"/>
            <a:ext cx="3674533" cy="3670300"/>
            <a:chOff x="0" y="0"/>
            <a:chExt cx="3060000" cy="30600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45621EF1-B3F8-154B-A6D1-E45812EC73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60000" cy="3060000"/>
            </a:xfrm>
            <a:prstGeom prst="ellipse">
              <a:avLst/>
            </a:prstGeom>
            <a:solidFill>
              <a:srgbClr val="C1D800"/>
            </a:solidFill>
            <a:ln w="76200" cmpd="sng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60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6CABA787-E019-04D0-DF45-19C8B3033D2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4572" y="241731"/>
              <a:ext cx="2590858" cy="2590859"/>
            </a:xfrm>
            <a:prstGeom prst="ellipse">
              <a:avLst/>
            </a:prstGeom>
            <a:solidFill>
              <a:srgbClr val="D6DB91">
                <a:alpha val="25000"/>
              </a:srgbClr>
            </a:solidFill>
            <a:ln w="76200" cmpd="sng">
              <a:solidFill>
                <a:srgbClr val="595959">
                  <a:alpha val="25000"/>
                </a:srgbClr>
              </a:solidFill>
              <a:round/>
            </a:ln>
          </p:spPr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60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5" name="矩形 6">
            <a:extLst>
              <a:ext uri="{FF2B5EF4-FFF2-40B4-BE49-F238E27FC236}">
                <a16:creationId xmlns:a16="http://schemas.microsoft.com/office/drawing/2014/main" id="{EB937389-5244-AB1B-A7E5-E5199E6F9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064" y="2204036"/>
            <a:ext cx="4835313" cy="866477"/>
          </a:xfrm>
          <a:prstGeom prst="rect">
            <a:avLst/>
          </a:prstGeom>
          <a:solidFill>
            <a:srgbClr val="007C00">
              <a:alpha val="78000"/>
            </a:srgbClr>
          </a:solidFill>
          <a:ln w="12700" cmpd="sng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</a:pPr>
            <a:endParaRPr lang="zh-CN" altLang="en-US" sz="2600">
              <a:solidFill>
                <a:srgbClr val="1F497D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1A299499-6981-59E4-E61C-410187A36D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5076" y="2149445"/>
            <a:ext cx="990600" cy="986367"/>
            <a:chOff x="0" y="0"/>
            <a:chExt cx="823237" cy="823237"/>
          </a:xfrm>
        </p:grpSpPr>
        <p:sp>
          <p:nvSpPr>
            <p:cNvPr id="7" name="椭圆 11">
              <a:extLst>
                <a:ext uri="{FF2B5EF4-FFF2-40B4-BE49-F238E27FC236}">
                  <a16:creationId xmlns:a16="http://schemas.microsoft.com/office/drawing/2014/main" id="{60DE2F51-90D5-0F7D-19DD-5AA6774F79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823237" cy="82323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 defTabSz="1219170" fontAlgn="ctr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70000"/>
              </a:pPr>
              <a:endParaRPr lang="zh-CN" altLang="en-US" sz="2600">
                <a:solidFill>
                  <a:srgbClr val="1F497D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椭圆 12">
              <a:extLst>
                <a:ext uri="{FF2B5EF4-FFF2-40B4-BE49-F238E27FC236}">
                  <a16:creationId xmlns:a16="http://schemas.microsoft.com/office/drawing/2014/main" id="{83B0642D-81D4-08FB-B842-02A98FA7CD6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20" y="51621"/>
              <a:ext cx="720000" cy="720000"/>
            </a:xfrm>
            <a:prstGeom prst="ellipse">
              <a:avLst/>
            </a:prstGeom>
            <a:solidFill>
              <a:srgbClr val="007C00">
                <a:alpha val="78000"/>
              </a:srgbClr>
            </a:solidFill>
            <a:ln w="12700" cmpd="sng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70000"/>
              </a:pPr>
              <a:endParaRPr lang="zh-CN" altLang="en-US" sz="2600">
                <a:solidFill>
                  <a:srgbClr val="1F497D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9" name="Rectangle 13">
            <a:extLst>
              <a:ext uri="{FF2B5EF4-FFF2-40B4-BE49-F238E27FC236}">
                <a16:creationId xmlns:a16="http://schemas.microsoft.com/office/drawing/2014/main" id="{3ED32C05-BA52-2DA5-9BFB-FA9CD065A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843" y="2375928"/>
            <a:ext cx="999067" cy="5027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1</a:t>
            </a:r>
            <a:endParaRPr lang="zh-CN" altLang="en-US" sz="260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0" name="矩形 19">
            <a:extLst>
              <a:ext uri="{FF2B5EF4-FFF2-40B4-BE49-F238E27FC236}">
                <a16:creationId xmlns:a16="http://schemas.microsoft.com/office/drawing/2014/main" id="{02AD650D-24F5-8B94-CC25-F2D52121C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393" y="3716488"/>
            <a:ext cx="4682176" cy="959545"/>
          </a:xfrm>
          <a:prstGeom prst="rect">
            <a:avLst/>
          </a:prstGeom>
          <a:solidFill>
            <a:srgbClr val="FFB800">
              <a:alpha val="79999"/>
            </a:srgbClr>
          </a:solidFill>
          <a:ln w="12700" cmpd="sng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pPr algn="ctr" defTabSz="1219170" fontAlgn="ctr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</a:pPr>
            <a:endParaRPr lang="zh-CN" altLang="en-US" sz="2600">
              <a:solidFill>
                <a:srgbClr val="1F497D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3C6A9702-151C-2F8A-DC10-9FEAC1A125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43383" y="3686714"/>
            <a:ext cx="986367" cy="986367"/>
            <a:chOff x="0" y="0"/>
            <a:chExt cx="822211" cy="822211"/>
          </a:xfrm>
        </p:grpSpPr>
        <p:sp>
          <p:nvSpPr>
            <p:cNvPr id="12" name="椭圆 8">
              <a:extLst>
                <a:ext uri="{FF2B5EF4-FFF2-40B4-BE49-F238E27FC236}">
                  <a16:creationId xmlns:a16="http://schemas.microsoft.com/office/drawing/2014/main" id="{6085EE0F-C2C4-0541-19CA-FEB3EC1064A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822211" cy="82221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 defTabSz="1219170" fontAlgn="ctr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70000"/>
              </a:pPr>
              <a:endParaRPr lang="zh-CN" altLang="en-US" sz="2600">
                <a:solidFill>
                  <a:srgbClr val="1F497D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id="{D29670D2-03CE-BDBE-F275-41C941DB916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168" y="51168"/>
              <a:ext cx="719876" cy="719876"/>
            </a:xfrm>
            <a:prstGeom prst="ellipse">
              <a:avLst/>
            </a:prstGeom>
            <a:solidFill>
              <a:srgbClr val="FFB800">
                <a:alpha val="79999"/>
              </a:srgb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 defTabSz="1219170" fontAlgn="ctr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70000"/>
              </a:pPr>
              <a:endParaRPr lang="zh-CN" altLang="en-US" sz="2600">
                <a:solidFill>
                  <a:srgbClr val="1F497D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14" name="TextBox 146">
            <a:extLst>
              <a:ext uri="{FF2B5EF4-FFF2-40B4-BE49-F238E27FC236}">
                <a16:creationId xmlns:a16="http://schemas.microsoft.com/office/drawing/2014/main" id="{83872DE7-5D6D-A1BC-AA0B-1C556A5CD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368" y="3740047"/>
            <a:ext cx="4390705" cy="9131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ts val="933"/>
              </a:spcBef>
              <a:spcAft>
                <a:spcPts val="933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 đã tự làm những việc gì ở trường?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5340AC90-20AB-9777-3549-48EB95836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143" y="3916952"/>
            <a:ext cx="999067" cy="5027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2</a:t>
            </a:r>
            <a:endParaRPr lang="zh-CN" altLang="en-US" sz="26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6" name="矩形 4">
            <a:extLst>
              <a:ext uri="{FF2B5EF4-FFF2-40B4-BE49-F238E27FC236}">
                <a16:creationId xmlns:a16="http://schemas.microsoft.com/office/drawing/2014/main" id="{7EE15911-3137-9439-2FAD-AD797EBE9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359" y="5292197"/>
            <a:ext cx="5106260" cy="980016"/>
          </a:xfrm>
          <a:prstGeom prst="rect">
            <a:avLst/>
          </a:prstGeom>
          <a:solidFill>
            <a:srgbClr val="007C00">
              <a:alpha val="79999"/>
            </a:srgbClr>
          </a:solidFill>
          <a:ln w="12700" cmpd="sng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pPr algn="ctr" defTabSz="1219170" fontAlgn="ctr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</a:pPr>
            <a:endParaRPr lang="zh-CN" altLang="en-US" sz="2600">
              <a:solidFill>
                <a:srgbClr val="1F497D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grpSp>
        <p:nvGrpSpPr>
          <p:cNvPr id="17" name="Group 24">
            <a:extLst>
              <a:ext uri="{FF2B5EF4-FFF2-40B4-BE49-F238E27FC236}">
                <a16:creationId xmlns:a16="http://schemas.microsoft.com/office/drawing/2014/main" id="{AB044220-1E71-29EE-D38B-E146FF24DB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9310" y="5271529"/>
            <a:ext cx="986367" cy="986367"/>
            <a:chOff x="0" y="0"/>
            <a:chExt cx="822355" cy="822355"/>
          </a:xfrm>
        </p:grpSpPr>
        <p:sp>
          <p:nvSpPr>
            <p:cNvPr id="18" name="椭圆 14">
              <a:extLst>
                <a:ext uri="{FF2B5EF4-FFF2-40B4-BE49-F238E27FC236}">
                  <a16:creationId xmlns:a16="http://schemas.microsoft.com/office/drawing/2014/main" id="{EB3137FF-0FBF-6463-94B4-12851E0F34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822355" cy="82235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 defTabSz="1219170" fontAlgn="ctr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70000"/>
              </a:pPr>
              <a:endParaRPr lang="zh-CN" altLang="en-US" sz="2600">
                <a:solidFill>
                  <a:srgbClr val="1F497D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19" name="椭圆 32">
              <a:extLst>
                <a:ext uri="{FF2B5EF4-FFF2-40B4-BE49-F238E27FC236}">
                  <a16:creationId xmlns:a16="http://schemas.microsoft.com/office/drawing/2014/main" id="{66DE2827-31B6-D44B-B553-B074775BDB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176" y="51177"/>
              <a:ext cx="720002" cy="720002"/>
            </a:xfrm>
            <a:prstGeom prst="ellipse">
              <a:avLst/>
            </a:prstGeom>
            <a:solidFill>
              <a:srgbClr val="007C00">
                <a:alpha val="79999"/>
              </a:srgb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 defTabSz="1219170" fontAlgn="ctr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70000"/>
              </a:pPr>
              <a:endParaRPr lang="zh-CN" altLang="en-US" sz="2600">
                <a:solidFill>
                  <a:srgbClr val="1F497D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20" name="TextBox 146">
            <a:extLst>
              <a:ext uri="{FF2B5EF4-FFF2-40B4-BE49-F238E27FC236}">
                <a16:creationId xmlns:a16="http://schemas.microsoft.com/office/drawing/2014/main" id="{E6EC291C-1635-6886-111C-FC0ED7BC8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4920" y="5286722"/>
            <a:ext cx="4482088" cy="9131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ts val="933"/>
              </a:spcBef>
              <a:spcAft>
                <a:spcPts val="933"/>
              </a:spcAft>
            </a:pPr>
            <a:r>
              <a:rPr lang="nl-NL" sz="2600" i="1" dirty="0">
                <a:solidFill>
                  <a:srgbClr val="FFFFFF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 đã tự làm việc đó như thế nào?</a:t>
            </a:r>
            <a:endParaRPr lang="en-US" sz="2600" dirty="0">
              <a:solidFill>
                <a:srgbClr val="FFFFFF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ADFBA127-9D3F-B249-162E-66E94B322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843" y="5498011"/>
            <a:ext cx="999067" cy="5027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sym typeface="Montserrat" panose="00000500000000000000" charset="0"/>
              </a:rPr>
              <a:t>3</a:t>
            </a:r>
            <a:endParaRPr lang="zh-CN" altLang="en-US" sz="26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41AA154A-FFC9-A945-CF79-F64A37A93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982" y="5154110"/>
            <a:ext cx="692149" cy="169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46">
            <a:extLst>
              <a:ext uri="{FF2B5EF4-FFF2-40B4-BE49-F238E27FC236}">
                <a16:creationId xmlns:a16="http://schemas.microsoft.com/office/drawing/2014/main" id="{C6842A27-86A9-E317-0748-56EF06F12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739" y="2186515"/>
            <a:ext cx="4189412" cy="9131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ts val="933"/>
              </a:spcBef>
              <a:spcAft>
                <a:spcPts val="933"/>
              </a:spcAft>
            </a:pPr>
            <a:r>
              <a:rPr lang="nl-NL" sz="2600" i="1" dirty="0">
                <a:solidFill>
                  <a:srgbClr val="FFFFFF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 đã tự làm những việc gì ở nhà?</a:t>
            </a:r>
            <a:endParaRPr lang="en-US" sz="2600" dirty="0">
              <a:solidFill>
                <a:srgbClr val="FFFFFF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4C304FA4-F103-99CF-03C0-7703472CD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0639" y="3492767"/>
            <a:ext cx="3007588" cy="1734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ts val="933"/>
              </a:spcBef>
              <a:spcAft>
                <a:spcPts val="933"/>
              </a:spcAft>
            </a:pP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Mọi người xung quanh nhận xét gì về việc bạn làm?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1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 animBg="1"/>
      <p:bldP spid="14" grpId="0"/>
      <p:bldP spid="15" grpId="0"/>
      <p:bldP spid="16" grpId="0" animBg="1"/>
      <p:bldP spid="20" grpId="0"/>
      <p:bldP spid="21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11">
            <a:extLst>
              <a:ext uri="{FF2B5EF4-FFF2-40B4-BE49-F238E27FC236}">
                <a16:creationId xmlns:a16="http://schemas.microsoft.com/office/drawing/2014/main" id="{257FA1E1-3180-760A-E773-346B772AE48E}"/>
              </a:ext>
            </a:extLst>
          </p:cNvPr>
          <p:cNvSpPr/>
          <p:nvPr/>
        </p:nvSpPr>
        <p:spPr bwMode="auto">
          <a:xfrm>
            <a:off x="354655" y="4451078"/>
            <a:ext cx="1967409" cy="1795853"/>
          </a:xfrm>
          <a:custGeom>
            <a:avLst/>
            <a:gdLst>
              <a:gd name="T0" fmla="*/ 0 w 1400997"/>
              <a:gd name="T1" fmla="*/ 0 h 809313"/>
              <a:gd name="T2" fmla="*/ 1400997 w 1400997"/>
              <a:gd name="T3" fmla="*/ 809313 h 809313"/>
            </a:gdLst>
            <a:ahLst/>
            <a:cxnLst>
              <a:cxn ang="0">
                <a:pos x="700498" y="0"/>
              </a:cxn>
              <a:cxn ang="0">
                <a:pos x="783001" y="143340"/>
              </a:cxn>
              <a:cxn ang="0">
                <a:pos x="1400997" y="143340"/>
              </a:cxn>
              <a:cxn ang="0">
                <a:pos x="1400997" y="809313"/>
              </a:cxn>
              <a:cxn ang="0">
                <a:pos x="0" y="809313"/>
              </a:cxn>
              <a:cxn ang="0">
                <a:pos x="0" y="143340"/>
              </a:cxn>
              <a:cxn ang="0">
                <a:pos x="617995" y="143340"/>
              </a:cxn>
              <a:cxn ang="0">
                <a:pos x="700498" y="0"/>
              </a:cxn>
            </a:cxnLst>
            <a:rect l="T0" t="T1" r="T2" b="T3"/>
            <a:pathLst>
              <a:path w="1400997" h="809313">
                <a:moveTo>
                  <a:pt x="700498" y="0"/>
                </a:moveTo>
                <a:lnTo>
                  <a:pt x="783001" y="143340"/>
                </a:lnTo>
                <a:lnTo>
                  <a:pt x="1400997" y="143340"/>
                </a:lnTo>
                <a:lnTo>
                  <a:pt x="1400997" y="809313"/>
                </a:lnTo>
                <a:lnTo>
                  <a:pt x="0" y="809313"/>
                </a:lnTo>
                <a:lnTo>
                  <a:pt x="0" y="143340"/>
                </a:lnTo>
                <a:lnTo>
                  <a:pt x="617995" y="143340"/>
                </a:lnTo>
                <a:lnTo>
                  <a:pt x="700498" y="0"/>
                </a:lnTo>
                <a:close/>
              </a:path>
            </a:pathLst>
          </a:custGeom>
          <a:solidFill>
            <a:srgbClr val="007C00"/>
          </a:solidFill>
          <a:ln w="28575" cmpd="sng">
            <a:solidFill>
              <a:schemeClr val="bg1"/>
            </a:solidFill>
            <a:rou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3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7" name="等腰三角形 12">
            <a:extLst>
              <a:ext uri="{FF2B5EF4-FFF2-40B4-BE49-F238E27FC236}">
                <a16:creationId xmlns:a16="http://schemas.microsoft.com/office/drawing/2014/main" id="{65223302-3795-1287-A521-344C9FE5C057}"/>
              </a:ext>
            </a:extLst>
          </p:cNvPr>
          <p:cNvSpPr/>
          <p:nvPr/>
        </p:nvSpPr>
        <p:spPr bwMode="auto">
          <a:xfrm>
            <a:off x="3369011" y="4588635"/>
            <a:ext cx="1866900" cy="1658296"/>
          </a:xfrm>
          <a:custGeom>
            <a:avLst/>
            <a:gdLst>
              <a:gd name="T0" fmla="*/ 0 w 1400997"/>
              <a:gd name="T1" fmla="*/ 0 h 809313"/>
              <a:gd name="T2" fmla="*/ 1400997 w 1400997"/>
              <a:gd name="T3" fmla="*/ 809313 h 809313"/>
            </a:gdLst>
            <a:ahLst/>
            <a:cxnLst>
              <a:cxn ang="0">
                <a:pos x="710408" y="0"/>
              </a:cxn>
              <a:cxn ang="0">
                <a:pos x="792911" y="143340"/>
              </a:cxn>
              <a:cxn ang="0">
                <a:pos x="1400997" y="143340"/>
              </a:cxn>
              <a:cxn ang="0">
                <a:pos x="1400997" y="809313"/>
              </a:cxn>
              <a:cxn ang="0">
                <a:pos x="0" y="809313"/>
              </a:cxn>
              <a:cxn ang="0">
                <a:pos x="0" y="143340"/>
              </a:cxn>
              <a:cxn ang="0">
                <a:pos x="627905" y="143340"/>
              </a:cxn>
              <a:cxn ang="0">
                <a:pos x="710408" y="0"/>
              </a:cxn>
            </a:cxnLst>
            <a:rect l="T0" t="T1" r="T2" b="T3"/>
            <a:pathLst>
              <a:path w="1400997" h="809313">
                <a:moveTo>
                  <a:pt x="710408" y="0"/>
                </a:moveTo>
                <a:lnTo>
                  <a:pt x="792911" y="143340"/>
                </a:lnTo>
                <a:lnTo>
                  <a:pt x="1400997" y="143340"/>
                </a:lnTo>
                <a:lnTo>
                  <a:pt x="1400997" y="809313"/>
                </a:lnTo>
                <a:lnTo>
                  <a:pt x="0" y="809313"/>
                </a:lnTo>
                <a:lnTo>
                  <a:pt x="0" y="143340"/>
                </a:lnTo>
                <a:lnTo>
                  <a:pt x="627905" y="143340"/>
                </a:lnTo>
                <a:lnTo>
                  <a:pt x="710408" y="0"/>
                </a:lnTo>
                <a:close/>
              </a:path>
            </a:pathLst>
          </a:custGeom>
          <a:solidFill>
            <a:srgbClr val="007C00"/>
          </a:solidFill>
          <a:ln w="28575" cmpd="sng">
            <a:solidFill>
              <a:schemeClr val="bg1"/>
            </a:solidFill>
            <a:rou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3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8" name="等腰三角形 13">
            <a:extLst>
              <a:ext uri="{FF2B5EF4-FFF2-40B4-BE49-F238E27FC236}">
                <a16:creationId xmlns:a16="http://schemas.microsoft.com/office/drawing/2014/main" id="{B6EAC0A0-98C4-6835-C723-0035E1674754}"/>
              </a:ext>
            </a:extLst>
          </p:cNvPr>
          <p:cNvSpPr/>
          <p:nvPr/>
        </p:nvSpPr>
        <p:spPr bwMode="auto">
          <a:xfrm>
            <a:off x="6588585" y="4588635"/>
            <a:ext cx="1866900" cy="1658296"/>
          </a:xfrm>
          <a:custGeom>
            <a:avLst/>
            <a:gdLst>
              <a:gd name="T0" fmla="*/ 0 w 1400997"/>
              <a:gd name="T1" fmla="*/ 0 h 809313"/>
              <a:gd name="T2" fmla="*/ 1400997 w 1400997"/>
              <a:gd name="T3" fmla="*/ 809313 h 809313"/>
            </a:gdLst>
            <a:ahLst/>
            <a:cxnLst>
              <a:cxn ang="0">
                <a:pos x="700498" y="0"/>
              </a:cxn>
              <a:cxn ang="0">
                <a:pos x="783001" y="143340"/>
              </a:cxn>
              <a:cxn ang="0">
                <a:pos x="1400997" y="143340"/>
              </a:cxn>
              <a:cxn ang="0">
                <a:pos x="1400997" y="809313"/>
              </a:cxn>
              <a:cxn ang="0">
                <a:pos x="0" y="809313"/>
              </a:cxn>
              <a:cxn ang="0">
                <a:pos x="0" y="143340"/>
              </a:cxn>
              <a:cxn ang="0">
                <a:pos x="617995" y="143340"/>
              </a:cxn>
              <a:cxn ang="0">
                <a:pos x="700498" y="0"/>
              </a:cxn>
            </a:cxnLst>
            <a:rect l="T0" t="T1" r="T2" b="T3"/>
            <a:pathLst>
              <a:path w="1400997" h="809313">
                <a:moveTo>
                  <a:pt x="700498" y="0"/>
                </a:moveTo>
                <a:lnTo>
                  <a:pt x="783001" y="143340"/>
                </a:lnTo>
                <a:lnTo>
                  <a:pt x="1400997" y="143340"/>
                </a:lnTo>
                <a:lnTo>
                  <a:pt x="1400997" y="809313"/>
                </a:lnTo>
                <a:lnTo>
                  <a:pt x="0" y="809313"/>
                </a:lnTo>
                <a:lnTo>
                  <a:pt x="0" y="143340"/>
                </a:lnTo>
                <a:lnTo>
                  <a:pt x="617995" y="143340"/>
                </a:lnTo>
                <a:lnTo>
                  <a:pt x="700498" y="0"/>
                </a:lnTo>
                <a:close/>
              </a:path>
            </a:pathLst>
          </a:custGeom>
          <a:solidFill>
            <a:srgbClr val="007C00"/>
          </a:solidFill>
          <a:ln w="28575" cmpd="sng">
            <a:solidFill>
              <a:schemeClr val="bg1"/>
            </a:solidFill>
            <a:rou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3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9" name="矩形 24">
            <a:extLst>
              <a:ext uri="{FF2B5EF4-FFF2-40B4-BE49-F238E27FC236}">
                <a16:creationId xmlns:a16="http://schemas.microsoft.com/office/drawing/2014/main" id="{565FA3FD-F69F-7778-24FF-213A0CBB2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62" y="5040330"/>
            <a:ext cx="1488243" cy="8002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Tự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gấp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quần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áo</a:t>
            </a:r>
            <a:endParaRPr lang="zh-CN" altLang="en-US" sz="23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  <p:sp>
        <p:nvSpPr>
          <p:cNvPr id="10" name="矩形 25">
            <a:extLst>
              <a:ext uri="{FF2B5EF4-FFF2-40B4-BE49-F238E27FC236}">
                <a16:creationId xmlns:a16="http://schemas.microsoft.com/office/drawing/2014/main" id="{E9EAC57F-597E-813D-3924-354B17D10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584" y="4972597"/>
            <a:ext cx="1682327" cy="4462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Tự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học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bài</a:t>
            </a:r>
            <a:endParaRPr lang="zh-CN" altLang="en-US" sz="23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  <p:sp>
        <p:nvSpPr>
          <p:cNvPr id="11" name="矩形 26">
            <a:extLst>
              <a:ext uri="{FF2B5EF4-FFF2-40B4-BE49-F238E27FC236}">
                <a16:creationId xmlns:a16="http://schemas.microsoft.com/office/drawing/2014/main" id="{4613F6F8-1174-8B4B-DA04-8F1C4801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0882" y="4992071"/>
            <a:ext cx="1555896" cy="8002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Tự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làm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vệ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sinh</a:t>
            </a:r>
            <a:endParaRPr lang="zh-CN" altLang="en-US" sz="23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97DA7E-5D39-6C5C-2A65-EFFB6366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8" y="2275296"/>
            <a:ext cx="2323989" cy="20587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等腰三角形 13">
            <a:extLst>
              <a:ext uri="{FF2B5EF4-FFF2-40B4-BE49-F238E27FC236}">
                <a16:creationId xmlns:a16="http://schemas.microsoft.com/office/drawing/2014/main" id="{E7E6E96E-973C-1639-DCE9-AC0FEB23FA6F}"/>
              </a:ext>
            </a:extLst>
          </p:cNvPr>
          <p:cNvSpPr/>
          <p:nvPr/>
        </p:nvSpPr>
        <p:spPr bwMode="auto">
          <a:xfrm>
            <a:off x="9948959" y="4661661"/>
            <a:ext cx="1866900" cy="2020657"/>
          </a:xfrm>
          <a:custGeom>
            <a:avLst/>
            <a:gdLst>
              <a:gd name="T0" fmla="*/ 0 w 1400997"/>
              <a:gd name="T1" fmla="*/ 0 h 809313"/>
              <a:gd name="T2" fmla="*/ 1400997 w 1400997"/>
              <a:gd name="T3" fmla="*/ 809313 h 809313"/>
            </a:gdLst>
            <a:ahLst/>
            <a:cxnLst>
              <a:cxn ang="0">
                <a:pos x="700498" y="0"/>
              </a:cxn>
              <a:cxn ang="0">
                <a:pos x="783001" y="143340"/>
              </a:cxn>
              <a:cxn ang="0">
                <a:pos x="1400997" y="143340"/>
              </a:cxn>
              <a:cxn ang="0">
                <a:pos x="1400997" y="809313"/>
              </a:cxn>
              <a:cxn ang="0">
                <a:pos x="0" y="809313"/>
              </a:cxn>
              <a:cxn ang="0">
                <a:pos x="0" y="143340"/>
              </a:cxn>
              <a:cxn ang="0">
                <a:pos x="617995" y="143340"/>
              </a:cxn>
              <a:cxn ang="0">
                <a:pos x="700498" y="0"/>
              </a:cxn>
            </a:cxnLst>
            <a:rect l="T0" t="T1" r="T2" b="T3"/>
            <a:pathLst>
              <a:path w="1400997" h="809313">
                <a:moveTo>
                  <a:pt x="700498" y="0"/>
                </a:moveTo>
                <a:lnTo>
                  <a:pt x="783001" y="143340"/>
                </a:lnTo>
                <a:lnTo>
                  <a:pt x="1400997" y="143340"/>
                </a:lnTo>
                <a:lnTo>
                  <a:pt x="1400997" y="809313"/>
                </a:lnTo>
                <a:lnTo>
                  <a:pt x="0" y="809313"/>
                </a:lnTo>
                <a:lnTo>
                  <a:pt x="0" y="143340"/>
                </a:lnTo>
                <a:lnTo>
                  <a:pt x="617995" y="143340"/>
                </a:lnTo>
                <a:lnTo>
                  <a:pt x="700498" y="0"/>
                </a:lnTo>
                <a:close/>
              </a:path>
            </a:pathLst>
          </a:custGeom>
          <a:solidFill>
            <a:srgbClr val="007C00"/>
          </a:solidFill>
          <a:ln w="28575" cmpd="sng">
            <a:solidFill>
              <a:schemeClr val="bg1"/>
            </a:solidFill>
            <a:round/>
          </a:ln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30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矩形 26">
            <a:extLst>
              <a:ext uri="{FF2B5EF4-FFF2-40B4-BE49-F238E27FC236}">
                <a16:creationId xmlns:a16="http://schemas.microsoft.com/office/drawing/2014/main" id="{E14EC437-B350-C996-3F83-2E69AEE26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8161" y="5065096"/>
            <a:ext cx="2007699" cy="11541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Cất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sách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đúng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vị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trí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ở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thư</a:t>
            </a:r>
            <a:r>
              <a:rPr lang="en-US" altLang="zh-CN" sz="2300" dirty="0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lang="en-US" altLang="zh-CN" sz="2300" dirty="0" err="1">
                <a:solidFill>
                  <a:srgbClr val="FFFFFF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viện</a:t>
            </a:r>
            <a:endParaRPr lang="zh-CN" altLang="en-US" sz="23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BD5518-D9B5-0522-504D-C1C33E426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515" y="1714247"/>
            <a:ext cx="1794071" cy="277520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C2B39A-9A33-2954-102D-85EADB40B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700" y="2368550"/>
            <a:ext cx="2451100" cy="212090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BFF36E-75B4-7AC2-193A-82A928DE2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769" y="2368550"/>
            <a:ext cx="2713437" cy="222008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8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3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Mẫu HĐTN 3</Template>
  <TotalTime>52</TotalTime>
  <Words>847</Words>
  <Application>Microsoft Office PowerPoint</Application>
  <PresentationFormat>Widescreen</PresentationFormat>
  <Paragraphs>94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UTM Avo</vt:lpstr>
      <vt:lpstr>Office Theme</vt:lpstr>
      <vt:lpstr>3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hung.nv2510hung.nv2510</cp:lastModifiedBy>
  <cp:revision>13</cp:revision>
  <dcterms:created xsi:type="dcterms:W3CDTF">2023-05-08T02:27:45Z</dcterms:created>
  <dcterms:modified xsi:type="dcterms:W3CDTF">2023-08-18T02:19:42Z</dcterms:modified>
</cp:coreProperties>
</file>