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4"/>
    <p:sldMasterId id="2147483672" r:id="rId5"/>
    <p:sldMasterId id="2147483673" r:id="rId6"/>
    <p:sldMasterId id="214748367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5"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83dd1d7c17_0_27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83dd1d7c17_0_27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3dd1d7c17_0_28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283dd1d7c17_0_2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83dd1d7c17_0_28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283dd1d7c17_0_28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83dd1d7c17_0_28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83dd1d7c17_0_28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83dd1d7c17_0_29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83dd1d7c17_0_29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83dd1d7c17_0_3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283dd1d7c17_0_3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83dd1d7c17_0_3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283dd1d7c17_0_3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83dd1d7c17_0_29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g283dd1d7c17_0_29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83dd1d7c17_0_2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83dd1d7c17_0_29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3dd1d7c17_0_27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283dd1d7c17_0_27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83dd1d7c17_0_2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83dd1d7c17_0_28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3dd1d7c17_0_2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83dd1d7c17_0_28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83dd1d7c17_0_28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283dd1d7c17_0_2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83dd1d7c17_0_2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83dd1d7c17_0_28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3dd1d7c17_0_28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283dd1d7c17_0_28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83dd1d7c17_0_28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83dd1d7c17_0_28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83dd1d7c17_0_28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283dd1d7c17_0_28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2200225" y="1045189"/>
            <a:ext cx="5212200" cy="201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000"/>
              <a:buNone/>
              <a:defRPr sz="4800">
                <a:latin typeface="Anton"/>
                <a:ea typeface="Anton"/>
                <a:cs typeface="Anton"/>
                <a:sym typeface="Anton"/>
              </a:defRPr>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55" name="Google Shape;55;p14"/>
          <p:cNvSpPr txBox="1"/>
          <p:nvPr>
            <p:ph idx="1" type="subTitle"/>
          </p:nvPr>
        </p:nvSpPr>
        <p:spPr>
          <a:xfrm>
            <a:off x="2200225" y="3045866"/>
            <a:ext cx="5212200" cy="469800"/>
          </a:xfrm>
          <a:prstGeom prst="rect">
            <a:avLst/>
          </a:prstGeom>
          <a:noFill/>
          <a:ln>
            <a:noFill/>
          </a:ln>
        </p:spPr>
        <p:txBody>
          <a:bodyPr anchorCtr="0" anchor="ctr" bIns="91425" lIns="91425" spcFirstLastPara="1" rIns="91425" wrap="square" tIns="91425">
            <a:noAutofit/>
          </a:bodyPr>
          <a:lstStyle>
            <a:lvl1pPr lvl="0" rtl="0" algn="l">
              <a:lnSpc>
                <a:spcPct val="115000"/>
              </a:lnSpc>
              <a:spcBef>
                <a:spcPts val="0"/>
              </a:spcBef>
              <a:spcAft>
                <a:spcPts val="0"/>
              </a:spcAft>
              <a:buSzPts val="3000"/>
              <a:buNone/>
              <a:defRPr sz="1600">
                <a:solidFill>
                  <a:schemeClr val="dk2"/>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56" name="Google Shape;56;p14"/>
          <p:cNvSpPr/>
          <p:nvPr>
            <p:ph idx="2" type="pic"/>
          </p:nvPr>
        </p:nvSpPr>
        <p:spPr>
          <a:xfrm rot="482857">
            <a:off x="6203410" y="2548753"/>
            <a:ext cx="2151488" cy="2310842"/>
          </a:xfrm>
          <a:prstGeom prst="rect">
            <a:avLst/>
          </a:prstGeom>
          <a:noFill/>
          <a:ln>
            <a:noFill/>
          </a:ln>
          <a:effectLst>
            <a:outerShdw blurRad="57150" rotWithShape="0" algn="bl" dir="5400000" dist="1905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_1">
    <p:spTree>
      <p:nvGrpSpPr>
        <p:cNvPr id="62"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rect b="b" l="l" r="r" t="t"/>
            <a:pathLst>
              <a:path extrusionOk="0" h="8873" w="55189">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1" name="Google Shape;71;p16"/>
          <p:cNvGrpSpPr/>
          <p:nvPr/>
        </p:nvGrpSpPr>
        <p:grpSpPr>
          <a:xfrm rot="-3475844">
            <a:off x="8524387" y="1441254"/>
            <a:ext cx="4236721" cy="3558734"/>
            <a:chOff x="4994267" y="474834"/>
            <a:chExt cx="1531601" cy="1286505"/>
          </a:xfrm>
        </p:grpSpPr>
        <p:sp>
          <p:nvSpPr>
            <p:cNvPr id="72" name="Google Shape;72;p16"/>
            <p:cNvSpPr/>
            <p:nvPr/>
          </p:nvSpPr>
          <p:spPr>
            <a:xfrm rot="6750475">
              <a:off x="5334155" y="465615"/>
              <a:ext cx="851825" cy="1304912"/>
            </a:xfrm>
            <a:custGeom>
              <a:rect b="b" l="l" r="r" t="t"/>
              <a:pathLst>
                <a:path extrusionOk="0" h="52198" w="34074">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rotWithShape="0" algn="bl" dir="5400000" dist="19050">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rect b="b" l="l" r="r" t="t"/>
              <a:pathLst>
                <a:path extrusionOk="0" h="1800" w="147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rect b="b" l="l" r="r" t="t"/>
              <a:pathLst>
                <a:path extrusionOk="0" h="13059" w="1852">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rect b="b" l="l" r="r" t="t"/>
              <a:pathLst>
                <a:path extrusionOk="0" h="37393" w="2247">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rect b="b" l="l" r="r" t="t"/>
              <a:pathLst>
                <a:path extrusionOk="0" h="58" w="28381">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rect b="b" l="l" r="r" t="t"/>
              <a:pathLst>
                <a:path extrusionOk="0" h="58" w="28353">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rect b="b" l="l" r="r" t="t"/>
              <a:pathLst>
                <a:path extrusionOk="0" h="72" w="28494">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rect b="b" l="l" r="r" t="t"/>
              <a:pathLst>
                <a:path extrusionOk="0" h="57" w="27943">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rect b="b" l="l" r="r" t="t"/>
              <a:pathLst>
                <a:path extrusionOk="0" h="57" w="28621">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rect b="b" l="l" r="r" t="t"/>
              <a:pathLst>
                <a:path extrusionOk="0" h="58" w="28098">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rect b="b" l="l" r="r" t="t"/>
              <a:pathLst>
                <a:path extrusionOk="0" h="58" w="28042">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rect b="b" l="l" r="r" t="t"/>
              <a:pathLst>
                <a:path extrusionOk="0" h="58" w="28381">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rect b="b" l="l" r="r" t="t"/>
              <a:pathLst>
                <a:path extrusionOk="0" h="57" w="28367">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rect b="b" l="l" r="r" t="t"/>
              <a:pathLst>
                <a:path extrusionOk="0" h="57" w="28706">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rect b="b" l="l" r="r" t="t"/>
              <a:pathLst>
                <a:path extrusionOk="0" h="57" w="28861">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rect b="b" l="l" r="r" t="t"/>
              <a:pathLst>
                <a:path extrusionOk="0" h="72" w="29313">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rect b="b" l="l" r="r" t="t"/>
              <a:pathLst>
                <a:path extrusionOk="0" h="58" w="28918">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rect b="b" l="l" r="r" t="t"/>
              <a:pathLst>
                <a:path extrusionOk="0" h="57" w="28621">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rect b="b" l="l" r="r" t="t"/>
              <a:pathLst>
                <a:path extrusionOk="0" h="57" w="29299">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rect b="b" l="l" r="r" t="t"/>
              <a:pathLst>
                <a:path extrusionOk="0" h="57" w="28621">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rect b="b" l="l" r="r" t="t"/>
              <a:pathLst>
                <a:path extrusionOk="0" h="72" w="28621">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rect b="b" l="l" r="r" t="t"/>
              <a:pathLst>
                <a:path extrusionOk="0" h="58" w="28508">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rect b="b" l="l" r="r" t="t"/>
              <a:pathLst>
                <a:path extrusionOk="0" h="58" w="28918">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rect b="b" l="l" r="r" t="t"/>
              <a:pathLst>
                <a:path extrusionOk="0" h="57" w="28621">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rect b="b" l="l" r="r" t="t"/>
              <a:pathLst>
                <a:path extrusionOk="0" h="57" w="28084">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rect b="b" l="l" r="r" t="t"/>
              <a:pathLst>
                <a:path extrusionOk="0" h="72" w="28353">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rect b="b" l="l" r="r" t="t"/>
              <a:pathLst>
                <a:path extrusionOk="0" h="58" w="28677">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rect b="b" l="l" r="r" t="t"/>
              <a:pathLst>
                <a:path extrusionOk="0" h="58" w="29031">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 name="Google Shape;100;p16"/>
          <p:cNvSpPr/>
          <p:nvPr/>
        </p:nvSpPr>
        <p:spPr>
          <a:xfrm rot="-2457118">
            <a:off x="8510215" y="3738147"/>
            <a:ext cx="898499" cy="256058"/>
          </a:xfrm>
          <a:prstGeom prst="rect">
            <a:avLst/>
          </a:prstGeom>
          <a:solidFill>
            <a:srgbClr val="FFB271">
              <a:alpha val="6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b="0" l="0" r="0" t="0"/>
          <a:stretch/>
        </p:blipFill>
        <p:spPr>
          <a:xfrm rot="-1650391">
            <a:off x="627436" y="1362789"/>
            <a:ext cx="3667801" cy="2444596"/>
          </a:xfrm>
          <a:prstGeom prst="rect">
            <a:avLst/>
          </a:prstGeom>
          <a:noFill/>
          <a:ln>
            <a:noFill/>
          </a:ln>
        </p:spPr>
      </p:pic>
      <p:sp>
        <p:nvSpPr>
          <p:cNvPr id="102" name="Google Shape;102;p16"/>
          <p:cNvSpPr/>
          <p:nvPr/>
        </p:nvSpPr>
        <p:spPr>
          <a:xfrm rot="-5717172">
            <a:off x="1326952" y="1289949"/>
            <a:ext cx="898722" cy="255800"/>
          </a:xfrm>
          <a:prstGeom prst="rect">
            <a:avLst/>
          </a:prstGeom>
          <a:solidFill>
            <a:srgbClr val="82D578">
              <a:alpha val="7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9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9" name="Google Shape;109;p17"/>
          <p:cNvGrpSpPr/>
          <p:nvPr/>
        </p:nvGrpSpPr>
        <p:grpSpPr>
          <a:xfrm rot="5047377">
            <a:off x="-3099872" y="1314044"/>
            <a:ext cx="4909715" cy="1706547"/>
            <a:chOff x="3593934" y="-1470459"/>
            <a:chExt cx="4909438" cy="1706451"/>
          </a:xfrm>
        </p:grpSpPr>
        <p:sp>
          <p:nvSpPr>
            <p:cNvPr id="110" name="Google Shape;110;p17"/>
            <p:cNvSpPr/>
            <p:nvPr/>
          </p:nvSpPr>
          <p:spPr>
            <a:xfrm rot="94669">
              <a:off x="3614667" y="-1403738"/>
              <a:ext cx="4867971" cy="1573010"/>
            </a:xfrm>
            <a:custGeom>
              <a:rect b="b" l="l" r="r" t="t"/>
              <a:pathLst>
                <a:path extrusionOk="0" h="19665" w="60857">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rotWithShape="0" algn="bl" dir="5400000" dist="19050">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rect b="b" l="l" r="r" t="t"/>
              <a:pathLst>
                <a:path extrusionOk="0" h="58" w="54063">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rect b="b" l="l" r="r" t="t"/>
              <a:pathLst>
                <a:path extrusionOk="0" h="58" w="54063">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rect b="b" l="l" r="r" t="t"/>
              <a:pathLst>
                <a:path extrusionOk="0" h="58" w="54063">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rect b="b" l="l" r="r" t="t"/>
              <a:pathLst>
                <a:path extrusionOk="0" h="57" w="54063">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rect b="b" l="l" r="r" t="t"/>
              <a:pathLst>
                <a:path extrusionOk="0" h="57" w="54063">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rect b="b" l="l" r="r" t="t"/>
              <a:pathLst>
                <a:path extrusionOk="0" h="57" w="54063">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7"/>
            <p:cNvSpPr/>
            <p:nvPr/>
          </p:nvSpPr>
          <p:spPr>
            <a:xfrm rot="94678">
              <a:off x="4247755" y="-1413779"/>
              <a:ext cx="4639" cy="1436306"/>
            </a:xfrm>
            <a:custGeom>
              <a:rect b="b" l="l" r="r" t="t"/>
              <a:pathLst>
                <a:path extrusionOk="0" h="17956" w="58">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rect b="b" l="l" r="r" t="t"/>
            <a:pathLst>
              <a:path extrusionOk="0" h="6559" w="18798">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b="0" l="0" r="0" t="0"/>
          <a:stretch/>
        </p:blipFill>
        <p:spPr>
          <a:xfrm rot="1516699">
            <a:off x="5793370" y="2650075"/>
            <a:ext cx="2983950" cy="2386574"/>
          </a:xfrm>
          <a:prstGeom prst="rect">
            <a:avLst/>
          </a:prstGeom>
          <a:noFill/>
          <a:ln>
            <a:noFill/>
          </a:ln>
        </p:spPr>
      </p:pic>
      <p:sp>
        <p:nvSpPr>
          <p:cNvPr id="122" name="Google Shape;122;p17"/>
          <p:cNvSpPr/>
          <p:nvPr/>
        </p:nvSpPr>
        <p:spPr>
          <a:xfrm rot="-2457118">
            <a:off x="7777390" y="2538472"/>
            <a:ext cx="898499" cy="256058"/>
          </a:xfrm>
          <a:prstGeom prst="rect">
            <a:avLst/>
          </a:prstGeom>
          <a:solidFill>
            <a:srgbClr val="FFB271">
              <a:alpha val="6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p20"/>
          <p:cNvSpPr txBox="1"/>
          <p:nvPr>
            <p:ph type="ctrTitle"/>
          </p:nvPr>
        </p:nvSpPr>
        <p:spPr>
          <a:xfrm>
            <a:off x="2200225" y="1045189"/>
            <a:ext cx="5212200" cy="201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000"/>
              <a:buNone/>
              <a:defRPr sz="4800">
                <a:latin typeface="Anton"/>
                <a:ea typeface="Anton"/>
                <a:cs typeface="Anton"/>
                <a:sym typeface="Anton"/>
              </a:defRPr>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129" name="Google Shape;129;p20"/>
          <p:cNvSpPr txBox="1"/>
          <p:nvPr>
            <p:ph idx="1" type="subTitle"/>
          </p:nvPr>
        </p:nvSpPr>
        <p:spPr>
          <a:xfrm>
            <a:off x="2200225" y="3045866"/>
            <a:ext cx="5212200" cy="469800"/>
          </a:xfrm>
          <a:prstGeom prst="rect">
            <a:avLst/>
          </a:prstGeom>
          <a:noFill/>
          <a:ln>
            <a:noFill/>
          </a:ln>
        </p:spPr>
        <p:txBody>
          <a:bodyPr anchorCtr="0" anchor="ctr" bIns="91425" lIns="91425" spcFirstLastPara="1" rIns="91425" wrap="square" tIns="91425">
            <a:noAutofit/>
          </a:bodyPr>
          <a:lstStyle>
            <a:lvl1pPr lvl="0" rtl="0" algn="l">
              <a:lnSpc>
                <a:spcPct val="115000"/>
              </a:lnSpc>
              <a:spcBef>
                <a:spcPts val="0"/>
              </a:spcBef>
              <a:spcAft>
                <a:spcPts val="0"/>
              </a:spcAft>
              <a:buSzPts val="3000"/>
              <a:buNone/>
              <a:defRPr sz="1600">
                <a:solidFill>
                  <a:schemeClr val="dk2"/>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130" name="Google Shape;130;p20"/>
          <p:cNvSpPr/>
          <p:nvPr>
            <p:ph idx="2" type="pic"/>
          </p:nvPr>
        </p:nvSpPr>
        <p:spPr>
          <a:xfrm rot="482857">
            <a:off x="6203464" y="2548761"/>
            <a:ext cx="2151488" cy="2310842"/>
          </a:xfrm>
          <a:prstGeom prst="rect">
            <a:avLst/>
          </a:prstGeom>
          <a:noFill/>
          <a:ln>
            <a:noFill/>
          </a:ln>
          <a:effectLst>
            <a:outerShdw blurRad="57150" rotWithShape="0" algn="bl" dir="5400000" dist="19050">
              <a:srgbClr val="000000">
                <a:alpha val="48630"/>
              </a:srgbClr>
            </a:outerShdw>
          </a:effectLst>
        </p:spPr>
      </p:sp>
      <p:sp>
        <p:nvSpPr>
          <p:cNvPr id="131" name="Google Shape;131;p20"/>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0"/>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0"/>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0"/>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_1">
    <p:spTree>
      <p:nvGrpSpPr>
        <p:cNvPr id="135" name="Shape 135"/>
        <p:cNvGrpSpPr/>
        <p:nvPr/>
      </p:nvGrpSpPr>
      <p:grpSpPr>
        <a:xfrm>
          <a:off x="0" y="0"/>
          <a:ext cx="0" cy="0"/>
          <a:chOff x="0" y="0"/>
          <a:chExt cx="0" cy="0"/>
        </a:xfrm>
      </p:grpSpPr>
      <p:pic>
        <p:nvPicPr>
          <p:cNvPr id="136" name="Google Shape;136;p21"/>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137" name="Google Shape;137;p21"/>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1"/>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1"/>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1"/>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1"/>
          <p:cNvSpPr/>
          <p:nvPr/>
        </p:nvSpPr>
        <p:spPr>
          <a:xfrm rot="-7211130">
            <a:off x="-94717" y="4337693"/>
            <a:ext cx="1379722" cy="221824"/>
          </a:xfrm>
          <a:custGeom>
            <a:rect b="b" l="l" r="r" t="t"/>
            <a:pathLst>
              <a:path extrusionOk="0" h="8873" w="55189">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1"/>
          <p:cNvSpPr/>
          <p:nvPr/>
        </p:nvSpPr>
        <p:spPr>
          <a:xfrm>
            <a:off x="7458900" y="117775"/>
            <a:ext cx="512190" cy="512190"/>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1"/>
          <p:cNvSpPr/>
          <p:nvPr/>
        </p:nvSpPr>
        <p:spPr>
          <a:xfrm flipH="1">
            <a:off x="227942" y="3238722"/>
            <a:ext cx="354858" cy="354858"/>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4" name="Google Shape;144;p21"/>
          <p:cNvGrpSpPr/>
          <p:nvPr/>
        </p:nvGrpSpPr>
        <p:grpSpPr>
          <a:xfrm rot="-3475844">
            <a:off x="8524389" y="1441257"/>
            <a:ext cx="4236721" cy="3558734"/>
            <a:chOff x="4994267" y="474834"/>
            <a:chExt cx="1531601" cy="1286505"/>
          </a:xfrm>
        </p:grpSpPr>
        <p:sp>
          <p:nvSpPr>
            <p:cNvPr id="145" name="Google Shape;145;p21"/>
            <p:cNvSpPr/>
            <p:nvPr/>
          </p:nvSpPr>
          <p:spPr>
            <a:xfrm rot="6750475">
              <a:off x="5334155" y="465615"/>
              <a:ext cx="851825" cy="1304912"/>
            </a:xfrm>
            <a:custGeom>
              <a:rect b="b" l="l" r="r" t="t"/>
              <a:pathLst>
                <a:path extrusionOk="0" h="52198" w="34074">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rotWithShape="0" algn="bl" dir="5400000" dist="19050">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1"/>
            <p:cNvSpPr/>
            <p:nvPr/>
          </p:nvSpPr>
          <p:spPr>
            <a:xfrm rot="6750475">
              <a:off x="5310747" y="1340608"/>
              <a:ext cx="36749" cy="44999"/>
            </a:xfrm>
            <a:custGeom>
              <a:rect b="b" l="l" r="r" t="t"/>
              <a:pathLst>
                <a:path extrusionOk="0" h="1800" w="147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1"/>
            <p:cNvSpPr/>
            <p:nvPr/>
          </p:nvSpPr>
          <p:spPr>
            <a:xfrm rot="6750475">
              <a:off x="5131023" y="1139045"/>
              <a:ext cx="46299" cy="326466"/>
            </a:xfrm>
            <a:custGeom>
              <a:rect b="b" l="l" r="r" t="t"/>
              <a:pathLst>
                <a:path extrusionOk="0" h="13059" w="1852">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1"/>
            <p:cNvSpPr/>
            <p:nvPr/>
          </p:nvSpPr>
          <p:spPr>
            <a:xfrm rot="6750475">
              <a:off x="5750665" y="1089067"/>
              <a:ext cx="56173" cy="934798"/>
            </a:xfrm>
            <a:custGeom>
              <a:rect b="b" l="l" r="r" t="t"/>
              <a:pathLst>
                <a:path extrusionOk="0" h="37393" w="2247">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1"/>
            <p:cNvSpPr/>
            <p:nvPr/>
          </p:nvSpPr>
          <p:spPr>
            <a:xfrm rot="6750475">
              <a:off x="5944265" y="1375275"/>
              <a:ext cx="709505" cy="1450"/>
            </a:xfrm>
            <a:custGeom>
              <a:rect b="b" l="l" r="r" t="t"/>
              <a:pathLst>
                <a:path extrusionOk="0" h="58" w="28381">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p:nvPr/>
          </p:nvSpPr>
          <p:spPr>
            <a:xfrm rot="6750475">
              <a:off x="5895162" y="1354406"/>
              <a:ext cx="708805" cy="1450"/>
            </a:xfrm>
            <a:custGeom>
              <a:rect b="b" l="l" r="r" t="t"/>
              <a:pathLst>
                <a:path extrusionOk="0" h="58" w="28353">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1"/>
            <p:cNvSpPr/>
            <p:nvPr/>
          </p:nvSpPr>
          <p:spPr>
            <a:xfrm rot="6750475">
              <a:off x="5843299" y="1335381"/>
              <a:ext cx="712329" cy="1800"/>
            </a:xfrm>
            <a:custGeom>
              <a:rect b="b" l="l" r="r" t="t"/>
              <a:pathLst>
                <a:path extrusionOk="0" h="72" w="28494">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1"/>
            <p:cNvSpPr/>
            <p:nvPr/>
          </p:nvSpPr>
          <p:spPr>
            <a:xfrm rot="6750475">
              <a:off x="5803386" y="1308722"/>
              <a:ext cx="698555" cy="1425"/>
            </a:xfrm>
            <a:custGeom>
              <a:rect b="b" l="l" r="r" t="t"/>
              <a:pathLst>
                <a:path extrusionOk="0" h="57" w="27943">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1"/>
            <p:cNvSpPr/>
            <p:nvPr/>
          </p:nvSpPr>
          <p:spPr>
            <a:xfrm rot="6750475">
              <a:off x="5742080" y="1296005"/>
              <a:ext cx="715504" cy="1425"/>
            </a:xfrm>
            <a:custGeom>
              <a:rect b="b" l="l" r="r" t="t"/>
              <a:pathLst>
                <a:path extrusionOk="0" h="57" w="28621">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1"/>
            <p:cNvSpPr/>
            <p:nvPr/>
          </p:nvSpPr>
          <p:spPr>
            <a:xfrm rot="6750475">
              <a:off x="5701521" y="1269403"/>
              <a:ext cx="702430" cy="1450"/>
            </a:xfrm>
            <a:custGeom>
              <a:rect b="b" l="l" r="r" t="t"/>
              <a:pathLst>
                <a:path extrusionOk="0" h="58" w="28098">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1"/>
            <p:cNvSpPr/>
            <p:nvPr/>
          </p:nvSpPr>
          <p:spPr>
            <a:xfrm rot="6750475">
              <a:off x="5652902" y="1248211"/>
              <a:ext cx="701030" cy="1450"/>
            </a:xfrm>
            <a:custGeom>
              <a:rect b="b" l="l" r="r" t="t"/>
              <a:pathLst>
                <a:path extrusionOk="0" h="58" w="28042">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1"/>
            <p:cNvSpPr/>
            <p:nvPr/>
          </p:nvSpPr>
          <p:spPr>
            <a:xfrm rot="6750475">
              <a:off x="5597779" y="1231714"/>
              <a:ext cx="709505" cy="1450"/>
            </a:xfrm>
            <a:custGeom>
              <a:rect b="b" l="l" r="r" t="t"/>
              <a:pathLst>
                <a:path extrusionOk="0" h="58" w="28381">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1"/>
            <p:cNvSpPr/>
            <p:nvPr/>
          </p:nvSpPr>
          <p:spPr>
            <a:xfrm rot="6750475">
              <a:off x="5548422" y="1211014"/>
              <a:ext cx="709155" cy="1425"/>
            </a:xfrm>
            <a:custGeom>
              <a:rect b="b" l="l" r="r" t="t"/>
              <a:pathLst>
                <a:path extrusionOk="0" h="57" w="28367">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1"/>
            <p:cNvSpPr/>
            <p:nvPr/>
          </p:nvSpPr>
          <p:spPr>
            <a:xfrm rot="6750475">
              <a:off x="5492976" y="1194383"/>
              <a:ext cx="717629" cy="1425"/>
            </a:xfrm>
            <a:custGeom>
              <a:rect b="b" l="l" r="r" t="t"/>
              <a:pathLst>
                <a:path extrusionOk="0" h="57" w="28706">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1"/>
            <p:cNvSpPr/>
            <p:nvPr/>
          </p:nvSpPr>
          <p:spPr>
            <a:xfrm rot="6750475">
              <a:off x="5440710" y="1175627"/>
              <a:ext cx="721504" cy="1425"/>
            </a:xfrm>
            <a:custGeom>
              <a:rect b="b" l="l" r="r" t="t"/>
              <a:pathLst>
                <a:path extrusionOk="0" h="57" w="28861">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1"/>
            <p:cNvSpPr/>
            <p:nvPr/>
          </p:nvSpPr>
          <p:spPr>
            <a:xfrm rot="6750475">
              <a:off x="5383460" y="1160175"/>
              <a:ext cx="732804" cy="1800"/>
            </a:xfrm>
            <a:custGeom>
              <a:rect b="b" l="l" r="r" t="t"/>
              <a:pathLst>
                <a:path extrusionOk="0" h="72" w="29313">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1"/>
            <p:cNvSpPr/>
            <p:nvPr/>
          </p:nvSpPr>
          <p:spPr>
            <a:xfrm rot="6750475">
              <a:off x="5353588" y="1140583"/>
              <a:ext cx="722929" cy="1450"/>
            </a:xfrm>
            <a:custGeom>
              <a:rect b="b" l="l" r="r" t="t"/>
              <a:pathLst>
                <a:path extrusionOk="0" h="58" w="28918">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1"/>
            <p:cNvSpPr/>
            <p:nvPr/>
          </p:nvSpPr>
          <p:spPr>
            <a:xfrm rot="6750475">
              <a:off x="5309123" y="1116615"/>
              <a:ext cx="715504" cy="1425"/>
            </a:xfrm>
            <a:custGeom>
              <a:rect b="b" l="l" r="r" t="t"/>
              <a:pathLst>
                <a:path extrusionOk="0" h="57" w="28621">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1"/>
            <p:cNvSpPr/>
            <p:nvPr/>
          </p:nvSpPr>
          <p:spPr>
            <a:xfrm rot="6750475">
              <a:off x="5247817" y="1103899"/>
              <a:ext cx="732454" cy="1425"/>
            </a:xfrm>
            <a:custGeom>
              <a:rect b="b" l="l" r="r" t="t"/>
              <a:pathLst>
                <a:path extrusionOk="0" h="57" w="29299">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1"/>
            <p:cNvSpPr/>
            <p:nvPr/>
          </p:nvSpPr>
          <p:spPr>
            <a:xfrm rot="6750475">
              <a:off x="5209949" y="1075524"/>
              <a:ext cx="715504" cy="1425"/>
            </a:xfrm>
            <a:custGeom>
              <a:rect b="b" l="l" r="r" t="t"/>
              <a:pathLst>
                <a:path extrusionOk="0" h="57" w="28621">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1"/>
            <p:cNvSpPr/>
            <p:nvPr/>
          </p:nvSpPr>
          <p:spPr>
            <a:xfrm rot="6750475">
              <a:off x="5160512" y="1054853"/>
              <a:ext cx="715504" cy="1800"/>
            </a:xfrm>
            <a:custGeom>
              <a:rect b="b" l="l" r="r" t="t"/>
              <a:pathLst>
                <a:path extrusionOk="0" h="72" w="28621">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1"/>
            <p:cNvSpPr/>
            <p:nvPr/>
          </p:nvSpPr>
          <p:spPr>
            <a:xfrm rot="6750475">
              <a:off x="5113040" y="1033244"/>
              <a:ext cx="712679" cy="1450"/>
            </a:xfrm>
            <a:custGeom>
              <a:rect b="b" l="l" r="r" t="t"/>
              <a:pathLst>
                <a:path extrusionOk="0" h="58" w="28508">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1"/>
            <p:cNvSpPr/>
            <p:nvPr/>
          </p:nvSpPr>
          <p:spPr>
            <a:xfrm rot="6750475">
              <a:off x="5056366" y="1017433"/>
              <a:ext cx="722929" cy="1450"/>
            </a:xfrm>
            <a:custGeom>
              <a:rect b="b" l="l" r="r" t="t"/>
              <a:pathLst>
                <a:path extrusionOk="0" h="58" w="28918">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1"/>
            <p:cNvSpPr/>
            <p:nvPr/>
          </p:nvSpPr>
          <p:spPr>
            <a:xfrm rot="6750475">
              <a:off x="5011901" y="993465"/>
              <a:ext cx="715504" cy="1425"/>
            </a:xfrm>
            <a:custGeom>
              <a:rect b="b" l="l" r="r" t="t"/>
              <a:pathLst>
                <a:path extrusionOk="0" h="57" w="28621">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1"/>
            <p:cNvSpPr/>
            <p:nvPr/>
          </p:nvSpPr>
          <p:spPr>
            <a:xfrm rot="6750475">
              <a:off x="4971596" y="966718"/>
              <a:ext cx="702080" cy="1425"/>
            </a:xfrm>
            <a:custGeom>
              <a:rect b="b" l="l" r="r" t="t"/>
              <a:pathLst>
                <a:path extrusionOk="0" h="57" w="28084">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1"/>
            <p:cNvSpPr/>
            <p:nvPr/>
          </p:nvSpPr>
          <p:spPr>
            <a:xfrm rot="6750475">
              <a:off x="4917509" y="949154"/>
              <a:ext cx="708805" cy="1800"/>
            </a:xfrm>
            <a:custGeom>
              <a:rect b="b" l="l" r="r" t="t"/>
              <a:pathLst>
                <a:path extrusionOk="0" h="72" w="28353">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1"/>
            <p:cNvSpPr/>
            <p:nvPr/>
          </p:nvSpPr>
          <p:spPr>
            <a:xfrm rot="6750475">
              <a:off x="4862483" y="932591"/>
              <a:ext cx="716904" cy="1450"/>
            </a:xfrm>
            <a:custGeom>
              <a:rect b="b" l="l" r="r" t="t"/>
              <a:pathLst>
                <a:path extrusionOk="0" h="58" w="28677">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1"/>
            <p:cNvSpPr/>
            <p:nvPr/>
          </p:nvSpPr>
          <p:spPr>
            <a:xfrm rot="6750475">
              <a:off x="4806778" y="916133"/>
              <a:ext cx="725754" cy="1450"/>
            </a:xfrm>
            <a:custGeom>
              <a:rect b="b" l="l" r="r" t="t"/>
              <a:pathLst>
                <a:path extrusionOk="0" h="58" w="29031">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 name="Google Shape;173;p21"/>
          <p:cNvSpPr/>
          <p:nvPr/>
        </p:nvSpPr>
        <p:spPr>
          <a:xfrm rot="-2457118">
            <a:off x="8510151" y="3738202"/>
            <a:ext cx="898499" cy="256058"/>
          </a:xfrm>
          <a:prstGeom prst="rect">
            <a:avLst/>
          </a:prstGeom>
          <a:solidFill>
            <a:srgbClr val="FFB271">
              <a:alpha val="6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 name="Google Shape;174;p21"/>
          <p:cNvPicPr preferRelativeResize="0"/>
          <p:nvPr/>
        </p:nvPicPr>
        <p:blipFill rotWithShape="1">
          <a:blip r:embed="rId3">
            <a:alphaModFix/>
          </a:blip>
          <a:srcRect b="0" l="0" r="0" t="0"/>
          <a:stretch/>
        </p:blipFill>
        <p:spPr>
          <a:xfrm rot="-1650391">
            <a:off x="627436" y="1362789"/>
            <a:ext cx="3667801" cy="2444596"/>
          </a:xfrm>
          <a:prstGeom prst="rect">
            <a:avLst/>
          </a:prstGeom>
          <a:noFill/>
          <a:ln>
            <a:noFill/>
          </a:ln>
        </p:spPr>
      </p:pic>
      <p:sp>
        <p:nvSpPr>
          <p:cNvPr id="175" name="Google Shape;175;p21"/>
          <p:cNvSpPr/>
          <p:nvPr/>
        </p:nvSpPr>
        <p:spPr>
          <a:xfrm rot="-5717172">
            <a:off x="1326946" y="1289882"/>
            <a:ext cx="898722" cy="255800"/>
          </a:xfrm>
          <a:prstGeom prst="rect">
            <a:avLst/>
          </a:prstGeom>
          <a:solidFill>
            <a:srgbClr val="82D578">
              <a:alpha val="7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9_1">
    <p:spTree>
      <p:nvGrpSpPr>
        <p:cNvPr id="176" name="Shape 176"/>
        <p:cNvGrpSpPr/>
        <p:nvPr/>
      </p:nvGrpSpPr>
      <p:grpSpPr>
        <a:xfrm>
          <a:off x="0" y="0"/>
          <a:ext cx="0" cy="0"/>
          <a:chOff x="0" y="0"/>
          <a:chExt cx="0" cy="0"/>
        </a:xfrm>
      </p:grpSpPr>
      <p:pic>
        <p:nvPicPr>
          <p:cNvPr id="177" name="Google Shape;177;p22"/>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178" name="Google Shape;178;p22"/>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2"/>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2"/>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2"/>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2" name="Google Shape;182;p22"/>
          <p:cNvGrpSpPr/>
          <p:nvPr/>
        </p:nvGrpSpPr>
        <p:grpSpPr>
          <a:xfrm rot="5047377">
            <a:off x="-3099871" y="1314043"/>
            <a:ext cx="4909715" cy="1706547"/>
            <a:chOff x="3593934" y="-1470459"/>
            <a:chExt cx="4909438" cy="1706451"/>
          </a:xfrm>
        </p:grpSpPr>
        <p:sp>
          <p:nvSpPr>
            <p:cNvPr id="183" name="Google Shape;183;p22"/>
            <p:cNvSpPr/>
            <p:nvPr/>
          </p:nvSpPr>
          <p:spPr>
            <a:xfrm rot="94669">
              <a:off x="3614667" y="-1403738"/>
              <a:ext cx="4867971" cy="1573010"/>
            </a:xfrm>
            <a:custGeom>
              <a:rect b="b" l="l" r="r" t="t"/>
              <a:pathLst>
                <a:path extrusionOk="0" h="19665" w="60857">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rotWithShape="0" algn="bl" dir="5400000" dist="19050">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2"/>
            <p:cNvSpPr/>
            <p:nvPr/>
          </p:nvSpPr>
          <p:spPr>
            <a:xfrm rot="94669">
              <a:off x="3901986" y="-1165145"/>
              <a:ext cx="4324517" cy="4639"/>
            </a:xfrm>
            <a:custGeom>
              <a:rect b="b" l="l" r="r" t="t"/>
              <a:pathLst>
                <a:path extrusionOk="0" h="58" w="54063">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2"/>
            <p:cNvSpPr/>
            <p:nvPr/>
          </p:nvSpPr>
          <p:spPr>
            <a:xfrm rot="94669">
              <a:off x="3895609" y="-933580"/>
              <a:ext cx="4324517" cy="4639"/>
            </a:xfrm>
            <a:custGeom>
              <a:rect b="b" l="l" r="r" t="t"/>
              <a:pathLst>
                <a:path extrusionOk="0" h="58" w="54063">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2"/>
            <p:cNvSpPr/>
            <p:nvPr/>
          </p:nvSpPr>
          <p:spPr>
            <a:xfrm rot="94669">
              <a:off x="3889263" y="-703135"/>
              <a:ext cx="4324517" cy="4639"/>
            </a:xfrm>
            <a:custGeom>
              <a:rect b="b" l="l" r="r" t="t"/>
              <a:pathLst>
                <a:path extrusionOk="0" h="58" w="54063">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2"/>
            <p:cNvSpPr/>
            <p:nvPr/>
          </p:nvSpPr>
          <p:spPr>
            <a:xfrm rot="94669">
              <a:off x="3882918" y="-472690"/>
              <a:ext cx="4324517" cy="4559"/>
            </a:xfrm>
            <a:custGeom>
              <a:rect b="b" l="l" r="r" t="t"/>
              <a:pathLst>
                <a:path extrusionOk="0" h="57" w="54063">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2"/>
            <p:cNvSpPr/>
            <p:nvPr/>
          </p:nvSpPr>
          <p:spPr>
            <a:xfrm rot="94669">
              <a:off x="3876541" y="-241125"/>
              <a:ext cx="4324517" cy="4559"/>
            </a:xfrm>
            <a:custGeom>
              <a:rect b="b" l="l" r="r" t="t"/>
              <a:pathLst>
                <a:path extrusionOk="0" h="57" w="54063">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2"/>
            <p:cNvSpPr/>
            <p:nvPr/>
          </p:nvSpPr>
          <p:spPr>
            <a:xfrm rot="94669">
              <a:off x="3870195" y="-10680"/>
              <a:ext cx="4324517" cy="4559"/>
            </a:xfrm>
            <a:custGeom>
              <a:rect b="b" l="l" r="r" t="t"/>
              <a:pathLst>
                <a:path extrusionOk="0" h="57" w="54063">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2"/>
            <p:cNvSpPr/>
            <p:nvPr/>
          </p:nvSpPr>
          <p:spPr>
            <a:xfrm rot="94678">
              <a:off x="4247757" y="-1413779"/>
              <a:ext cx="4639" cy="1436306"/>
            </a:xfrm>
            <a:custGeom>
              <a:rect b="b" l="l" r="r" t="t"/>
              <a:pathLst>
                <a:path extrusionOk="0" h="17956" w="58">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1" name="Google Shape;191;p22"/>
          <p:cNvSpPr/>
          <p:nvPr/>
        </p:nvSpPr>
        <p:spPr>
          <a:xfrm rot="-7950690">
            <a:off x="8195817" y="395993"/>
            <a:ext cx="469923" cy="163966"/>
          </a:xfrm>
          <a:custGeom>
            <a:rect b="b" l="l" r="r" t="t"/>
            <a:pathLst>
              <a:path extrusionOk="0" h="6559" w="18798">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2"/>
          <p:cNvSpPr/>
          <p:nvPr/>
        </p:nvSpPr>
        <p:spPr>
          <a:xfrm>
            <a:off x="7298834" y="109778"/>
            <a:ext cx="701155" cy="673643"/>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2"/>
          <p:cNvSpPr/>
          <p:nvPr/>
        </p:nvSpPr>
        <p:spPr>
          <a:xfrm flipH="1">
            <a:off x="584333" y="4544899"/>
            <a:ext cx="442439" cy="425069"/>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 name="Google Shape;194;p22"/>
          <p:cNvPicPr preferRelativeResize="0"/>
          <p:nvPr/>
        </p:nvPicPr>
        <p:blipFill rotWithShape="1">
          <a:blip r:embed="rId3">
            <a:alphaModFix/>
          </a:blip>
          <a:srcRect b="0" l="0" r="0" t="0"/>
          <a:stretch/>
        </p:blipFill>
        <p:spPr>
          <a:xfrm rot="1516699">
            <a:off x="5793369" y="2650075"/>
            <a:ext cx="2983950" cy="2386574"/>
          </a:xfrm>
          <a:prstGeom prst="rect">
            <a:avLst/>
          </a:prstGeom>
          <a:noFill/>
          <a:ln>
            <a:noFill/>
          </a:ln>
        </p:spPr>
      </p:pic>
      <p:sp>
        <p:nvSpPr>
          <p:cNvPr id="195" name="Google Shape;195;p22"/>
          <p:cNvSpPr/>
          <p:nvPr/>
        </p:nvSpPr>
        <p:spPr>
          <a:xfrm rot="-2457118">
            <a:off x="7777326" y="2538527"/>
            <a:ext cx="898499" cy="256058"/>
          </a:xfrm>
          <a:prstGeom prst="rect">
            <a:avLst/>
          </a:prstGeom>
          <a:solidFill>
            <a:srgbClr val="FFB271">
              <a:alpha val="6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9" name="Shape 19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0" name="Shape 200"/>
        <p:cNvGrpSpPr/>
        <p:nvPr/>
      </p:nvGrpSpPr>
      <p:grpSpPr>
        <a:xfrm>
          <a:off x="0" y="0"/>
          <a:ext cx="0" cy="0"/>
          <a:chOff x="0" y="0"/>
          <a:chExt cx="0" cy="0"/>
        </a:xfrm>
      </p:grpSpPr>
      <p:sp>
        <p:nvSpPr>
          <p:cNvPr id="201" name="Google Shape;201;p25"/>
          <p:cNvSpPr txBox="1"/>
          <p:nvPr>
            <p:ph type="ctrTitle"/>
          </p:nvPr>
        </p:nvSpPr>
        <p:spPr>
          <a:xfrm>
            <a:off x="2200225" y="1045189"/>
            <a:ext cx="5212200" cy="201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000"/>
              <a:buNone/>
              <a:defRPr sz="4800">
                <a:latin typeface="Anton"/>
                <a:ea typeface="Anton"/>
                <a:cs typeface="Anton"/>
                <a:sym typeface="Anton"/>
              </a:defRPr>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202" name="Google Shape;202;p25"/>
          <p:cNvSpPr txBox="1"/>
          <p:nvPr>
            <p:ph idx="1" type="subTitle"/>
          </p:nvPr>
        </p:nvSpPr>
        <p:spPr>
          <a:xfrm>
            <a:off x="2200225" y="3045866"/>
            <a:ext cx="5212200" cy="469800"/>
          </a:xfrm>
          <a:prstGeom prst="rect">
            <a:avLst/>
          </a:prstGeom>
          <a:noFill/>
          <a:ln>
            <a:noFill/>
          </a:ln>
        </p:spPr>
        <p:txBody>
          <a:bodyPr anchorCtr="0" anchor="ctr" bIns="91425" lIns="91425" spcFirstLastPara="1" rIns="91425" wrap="square" tIns="91425">
            <a:noAutofit/>
          </a:bodyPr>
          <a:lstStyle>
            <a:lvl1pPr lvl="0" rtl="0" algn="l">
              <a:lnSpc>
                <a:spcPct val="115000"/>
              </a:lnSpc>
              <a:spcBef>
                <a:spcPts val="0"/>
              </a:spcBef>
              <a:spcAft>
                <a:spcPts val="0"/>
              </a:spcAft>
              <a:buSzPts val="3000"/>
              <a:buNone/>
              <a:defRPr sz="1600">
                <a:solidFill>
                  <a:schemeClr val="dk2"/>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203" name="Google Shape;203;p25"/>
          <p:cNvSpPr/>
          <p:nvPr>
            <p:ph idx="2" type="pic"/>
          </p:nvPr>
        </p:nvSpPr>
        <p:spPr>
          <a:xfrm rot="482857">
            <a:off x="6203464" y="2548761"/>
            <a:ext cx="2151488" cy="2310842"/>
          </a:xfrm>
          <a:prstGeom prst="rect">
            <a:avLst/>
          </a:prstGeom>
          <a:noFill/>
          <a:ln>
            <a:noFill/>
          </a:ln>
          <a:effectLst>
            <a:outerShdw blurRad="57150" rotWithShape="0" algn="bl" dir="5400000" dist="19050">
              <a:srgbClr val="000000">
                <a:alpha val="49020"/>
              </a:srgbClr>
            </a:outerShdw>
          </a:effectLst>
        </p:spPr>
      </p:sp>
      <p:sp>
        <p:nvSpPr>
          <p:cNvPr id="204" name="Google Shape;204;p25"/>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5"/>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5"/>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5"/>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_1">
    <p:spTree>
      <p:nvGrpSpPr>
        <p:cNvPr id="208" name="Shape 208"/>
        <p:cNvGrpSpPr/>
        <p:nvPr/>
      </p:nvGrpSpPr>
      <p:grpSpPr>
        <a:xfrm>
          <a:off x="0" y="0"/>
          <a:ext cx="0" cy="0"/>
          <a:chOff x="0" y="0"/>
          <a:chExt cx="0" cy="0"/>
        </a:xfrm>
      </p:grpSpPr>
      <p:pic>
        <p:nvPicPr>
          <p:cNvPr id="209" name="Google Shape;209;p26"/>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10" name="Google Shape;210;p26"/>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6"/>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6"/>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6"/>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6"/>
          <p:cNvSpPr/>
          <p:nvPr/>
        </p:nvSpPr>
        <p:spPr>
          <a:xfrm rot="-7211130">
            <a:off x="-94717" y="4337693"/>
            <a:ext cx="1379722" cy="221824"/>
          </a:xfrm>
          <a:custGeom>
            <a:rect b="b" l="l" r="r" t="t"/>
            <a:pathLst>
              <a:path extrusionOk="0" h="8873" w="55189">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6"/>
          <p:cNvSpPr/>
          <p:nvPr/>
        </p:nvSpPr>
        <p:spPr>
          <a:xfrm>
            <a:off x="7458900" y="117775"/>
            <a:ext cx="512190" cy="512190"/>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6"/>
          <p:cNvSpPr/>
          <p:nvPr/>
        </p:nvSpPr>
        <p:spPr>
          <a:xfrm flipH="1">
            <a:off x="227942" y="3238722"/>
            <a:ext cx="354858" cy="354858"/>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5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7" name="Google Shape;217;p26"/>
          <p:cNvGrpSpPr/>
          <p:nvPr/>
        </p:nvGrpSpPr>
        <p:grpSpPr>
          <a:xfrm rot="-3475844">
            <a:off x="8524387" y="1441260"/>
            <a:ext cx="4236721" cy="3558734"/>
            <a:chOff x="4994267" y="474834"/>
            <a:chExt cx="1531601" cy="1286505"/>
          </a:xfrm>
        </p:grpSpPr>
        <p:sp>
          <p:nvSpPr>
            <p:cNvPr id="218" name="Google Shape;218;p26"/>
            <p:cNvSpPr/>
            <p:nvPr/>
          </p:nvSpPr>
          <p:spPr>
            <a:xfrm rot="6750475">
              <a:off x="5334155" y="465615"/>
              <a:ext cx="851825" cy="1304912"/>
            </a:xfrm>
            <a:custGeom>
              <a:rect b="b" l="l" r="r" t="t"/>
              <a:pathLst>
                <a:path extrusionOk="0" h="52198" w="34074">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6"/>
            <p:cNvSpPr/>
            <p:nvPr/>
          </p:nvSpPr>
          <p:spPr>
            <a:xfrm rot="6750475">
              <a:off x="5310747" y="1340608"/>
              <a:ext cx="36749" cy="44999"/>
            </a:xfrm>
            <a:custGeom>
              <a:rect b="b" l="l" r="r" t="t"/>
              <a:pathLst>
                <a:path extrusionOk="0" h="1800" w="147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6"/>
            <p:cNvSpPr/>
            <p:nvPr/>
          </p:nvSpPr>
          <p:spPr>
            <a:xfrm rot="6750475">
              <a:off x="5131023" y="1139045"/>
              <a:ext cx="46299" cy="326466"/>
            </a:xfrm>
            <a:custGeom>
              <a:rect b="b" l="l" r="r" t="t"/>
              <a:pathLst>
                <a:path extrusionOk="0" h="13059" w="1852">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6"/>
            <p:cNvSpPr/>
            <p:nvPr/>
          </p:nvSpPr>
          <p:spPr>
            <a:xfrm rot="6750475">
              <a:off x="5750665" y="1089067"/>
              <a:ext cx="56173" cy="934798"/>
            </a:xfrm>
            <a:custGeom>
              <a:rect b="b" l="l" r="r" t="t"/>
              <a:pathLst>
                <a:path extrusionOk="0" h="37393" w="2247">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6"/>
            <p:cNvSpPr/>
            <p:nvPr/>
          </p:nvSpPr>
          <p:spPr>
            <a:xfrm rot="6750475">
              <a:off x="5944265" y="1375275"/>
              <a:ext cx="709505" cy="1450"/>
            </a:xfrm>
            <a:custGeom>
              <a:rect b="b" l="l" r="r" t="t"/>
              <a:pathLst>
                <a:path extrusionOk="0" h="58" w="28381">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6"/>
            <p:cNvSpPr/>
            <p:nvPr/>
          </p:nvSpPr>
          <p:spPr>
            <a:xfrm rot="6750475">
              <a:off x="5895162" y="1354406"/>
              <a:ext cx="708805" cy="1450"/>
            </a:xfrm>
            <a:custGeom>
              <a:rect b="b" l="l" r="r" t="t"/>
              <a:pathLst>
                <a:path extrusionOk="0" h="58" w="28353">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6"/>
            <p:cNvSpPr/>
            <p:nvPr/>
          </p:nvSpPr>
          <p:spPr>
            <a:xfrm rot="6750475">
              <a:off x="5843299" y="1335381"/>
              <a:ext cx="712329" cy="1800"/>
            </a:xfrm>
            <a:custGeom>
              <a:rect b="b" l="l" r="r" t="t"/>
              <a:pathLst>
                <a:path extrusionOk="0" h="72" w="28494">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6"/>
            <p:cNvSpPr/>
            <p:nvPr/>
          </p:nvSpPr>
          <p:spPr>
            <a:xfrm rot="6750475">
              <a:off x="5803386" y="1308722"/>
              <a:ext cx="698555" cy="1425"/>
            </a:xfrm>
            <a:custGeom>
              <a:rect b="b" l="l" r="r" t="t"/>
              <a:pathLst>
                <a:path extrusionOk="0" h="57" w="27943">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6"/>
            <p:cNvSpPr/>
            <p:nvPr/>
          </p:nvSpPr>
          <p:spPr>
            <a:xfrm rot="6750475">
              <a:off x="5742080" y="1296005"/>
              <a:ext cx="715504" cy="1425"/>
            </a:xfrm>
            <a:custGeom>
              <a:rect b="b" l="l" r="r" t="t"/>
              <a:pathLst>
                <a:path extrusionOk="0" h="57" w="28621">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6"/>
            <p:cNvSpPr/>
            <p:nvPr/>
          </p:nvSpPr>
          <p:spPr>
            <a:xfrm rot="6750475">
              <a:off x="5701521" y="1269403"/>
              <a:ext cx="702430" cy="1450"/>
            </a:xfrm>
            <a:custGeom>
              <a:rect b="b" l="l" r="r" t="t"/>
              <a:pathLst>
                <a:path extrusionOk="0" h="58" w="28098">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6"/>
            <p:cNvSpPr/>
            <p:nvPr/>
          </p:nvSpPr>
          <p:spPr>
            <a:xfrm rot="6750475">
              <a:off x="5652902" y="1248211"/>
              <a:ext cx="701030" cy="1450"/>
            </a:xfrm>
            <a:custGeom>
              <a:rect b="b" l="l" r="r" t="t"/>
              <a:pathLst>
                <a:path extrusionOk="0" h="58" w="28042">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6"/>
            <p:cNvSpPr/>
            <p:nvPr/>
          </p:nvSpPr>
          <p:spPr>
            <a:xfrm rot="6750475">
              <a:off x="5597779" y="1231714"/>
              <a:ext cx="709505" cy="1450"/>
            </a:xfrm>
            <a:custGeom>
              <a:rect b="b" l="l" r="r" t="t"/>
              <a:pathLst>
                <a:path extrusionOk="0" h="58" w="28381">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6"/>
            <p:cNvSpPr/>
            <p:nvPr/>
          </p:nvSpPr>
          <p:spPr>
            <a:xfrm rot="6750475">
              <a:off x="5548422" y="1211014"/>
              <a:ext cx="709155" cy="1425"/>
            </a:xfrm>
            <a:custGeom>
              <a:rect b="b" l="l" r="r" t="t"/>
              <a:pathLst>
                <a:path extrusionOk="0" h="57" w="28367">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6"/>
            <p:cNvSpPr/>
            <p:nvPr/>
          </p:nvSpPr>
          <p:spPr>
            <a:xfrm rot="6750475">
              <a:off x="5492976" y="1194383"/>
              <a:ext cx="717629" cy="1425"/>
            </a:xfrm>
            <a:custGeom>
              <a:rect b="b" l="l" r="r" t="t"/>
              <a:pathLst>
                <a:path extrusionOk="0" h="57" w="28706">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6"/>
            <p:cNvSpPr/>
            <p:nvPr/>
          </p:nvSpPr>
          <p:spPr>
            <a:xfrm rot="6750475">
              <a:off x="5440710" y="1175627"/>
              <a:ext cx="721504" cy="1425"/>
            </a:xfrm>
            <a:custGeom>
              <a:rect b="b" l="l" r="r" t="t"/>
              <a:pathLst>
                <a:path extrusionOk="0" h="57" w="28861">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6"/>
            <p:cNvSpPr/>
            <p:nvPr/>
          </p:nvSpPr>
          <p:spPr>
            <a:xfrm rot="6750475">
              <a:off x="5383460" y="1160175"/>
              <a:ext cx="732804" cy="1800"/>
            </a:xfrm>
            <a:custGeom>
              <a:rect b="b" l="l" r="r" t="t"/>
              <a:pathLst>
                <a:path extrusionOk="0" h="72" w="29313">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6"/>
            <p:cNvSpPr/>
            <p:nvPr/>
          </p:nvSpPr>
          <p:spPr>
            <a:xfrm rot="6750475">
              <a:off x="5353588" y="1140583"/>
              <a:ext cx="722929" cy="1450"/>
            </a:xfrm>
            <a:custGeom>
              <a:rect b="b" l="l" r="r" t="t"/>
              <a:pathLst>
                <a:path extrusionOk="0" h="58" w="28918">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6"/>
            <p:cNvSpPr/>
            <p:nvPr/>
          </p:nvSpPr>
          <p:spPr>
            <a:xfrm rot="6750475">
              <a:off x="5309123" y="1116615"/>
              <a:ext cx="715504" cy="1425"/>
            </a:xfrm>
            <a:custGeom>
              <a:rect b="b" l="l" r="r" t="t"/>
              <a:pathLst>
                <a:path extrusionOk="0" h="57" w="28621">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6"/>
            <p:cNvSpPr/>
            <p:nvPr/>
          </p:nvSpPr>
          <p:spPr>
            <a:xfrm rot="6750475">
              <a:off x="5247817" y="1103899"/>
              <a:ext cx="732454" cy="1425"/>
            </a:xfrm>
            <a:custGeom>
              <a:rect b="b" l="l" r="r" t="t"/>
              <a:pathLst>
                <a:path extrusionOk="0" h="57" w="29299">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6"/>
            <p:cNvSpPr/>
            <p:nvPr/>
          </p:nvSpPr>
          <p:spPr>
            <a:xfrm rot="6750475">
              <a:off x="5209949" y="1075524"/>
              <a:ext cx="715504" cy="1425"/>
            </a:xfrm>
            <a:custGeom>
              <a:rect b="b" l="l" r="r" t="t"/>
              <a:pathLst>
                <a:path extrusionOk="0" h="57" w="28621">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6"/>
            <p:cNvSpPr/>
            <p:nvPr/>
          </p:nvSpPr>
          <p:spPr>
            <a:xfrm rot="6750475">
              <a:off x="5160512" y="1054853"/>
              <a:ext cx="715504" cy="1800"/>
            </a:xfrm>
            <a:custGeom>
              <a:rect b="b" l="l" r="r" t="t"/>
              <a:pathLst>
                <a:path extrusionOk="0" h="72" w="28621">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6"/>
            <p:cNvSpPr/>
            <p:nvPr/>
          </p:nvSpPr>
          <p:spPr>
            <a:xfrm rot="6750475">
              <a:off x="5113040" y="1033244"/>
              <a:ext cx="712679" cy="1450"/>
            </a:xfrm>
            <a:custGeom>
              <a:rect b="b" l="l" r="r" t="t"/>
              <a:pathLst>
                <a:path extrusionOk="0" h="58" w="28508">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6"/>
            <p:cNvSpPr/>
            <p:nvPr/>
          </p:nvSpPr>
          <p:spPr>
            <a:xfrm rot="6750475">
              <a:off x="5056366" y="1017433"/>
              <a:ext cx="722929" cy="1450"/>
            </a:xfrm>
            <a:custGeom>
              <a:rect b="b" l="l" r="r" t="t"/>
              <a:pathLst>
                <a:path extrusionOk="0" h="58" w="28918">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6"/>
            <p:cNvSpPr/>
            <p:nvPr/>
          </p:nvSpPr>
          <p:spPr>
            <a:xfrm rot="6750475">
              <a:off x="5011901" y="993465"/>
              <a:ext cx="715504" cy="1425"/>
            </a:xfrm>
            <a:custGeom>
              <a:rect b="b" l="l" r="r" t="t"/>
              <a:pathLst>
                <a:path extrusionOk="0" h="57" w="28621">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6"/>
            <p:cNvSpPr/>
            <p:nvPr/>
          </p:nvSpPr>
          <p:spPr>
            <a:xfrm rot="6750475">
              <a:off x="4971596" y="966718"/>
              <a:ext cx="702080" cy="1425"/>
            </a:xfrm>
            <a:custGeom>
              <a:rect b="b" l="l" r="r" t="t"/>
              <a:pathLst>
                <a:path extrusionOk="0" h="57" w="28084">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6"/>
            <p:cNvSpPr/>
            <p:nvPr/>
          </p:nvSpPr>
          <p:spPr>
            <a:xfrm rot="6750475">
              <a:off x="4917509" y="949154"/>
              <a:ext cx="708805" cy="1800"/>
            </a:xfrm>
            <a:custGeom>
              <a:rect b="b" l="l" r="r" t="t"/>
              <a:pathLst>
                <a:path extrusionOk="0" h="72" w="28353">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6"/>
            <p:cNvSpPr/>
            <p:nvPr/>
          </p:nvSpPr>
          <p:spPr>
            <a:xfrm rot="6750475">
              <a:off x="4862483" y="932591"/>
              <a:ext cx="716904" cy="1450"/>
            </a:xfrm>
            <a:custGeom>
              <a:rect b="b" l="l" r="r" t="t"/>
              <a:pathLst>
                <a:path extrusionOk="0" h="58" w="28677">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6"/>
            <p:cNvSpPr/>
            <p:nvPr/>
          </p:nvSpPr>
          <p:spPr>
            <a:xfrm rot="6750475">
              <a:off x="4806778" y="916133"/>
              <a:ext cx="725754" cy="1450"/>
            </a:xfrm>
            <a:custGeom>
              <a:rect b="b" l="l" r="r" t="t"/>
              <a:pathLst>
                <a:path extrusionOk="0" h="58" w="29031">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6" name="Google Shape;246;p26"/>
          <p:cNvSpPr/>
          <p:nvPr/>
        </p:nvSpPr>
        <p:spPr>
          <a:xfrm rot="-2457118">
            <a:off x="8510151" y="3738202"/>
            <a:ext cx="898499" cy="256058"/>
          </a:xfrm>
          <a:prstGeom prst="rect">
            <a:avLst/>
          </a:prstGeom>
          <a:solidFill>
            <a:srgbClr val="FFB271">
              <a:alpha val="702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p26"/>
          <p:cNvPicPr preferRelativeResize="0"/>
          <p:nvPr/>
        </p:nvPicPr>
        <p:blipFill rotWithShape="1">
          <a:blip r:embed="rId3">
            <a:alphaModFix/>
          </a:blip>
          <a:srcRect b="0" l="0" r="0" t="0"/>
          <a:stretch/>
        </p:blipFill>
        <p:spPr>
          <a:xfrm rot="-1650391">
            <a:off x="627436" y="1362789"/>
            <a:ext cx="3667801" cy="2444596"/>
          </a:xfrm>
          <a:prstGeom prst="rect">
            <a:avLst/>
          </a:prstGeom>
          <a:noFill/>
          <a:ln>
            <a:noFill/>
          </a:ln>
        </p:spPr>
      </p:pic>
      <p:sp>
        <p:nvSpPr>
          <p:cNvPr id="248" name="Google Shape;248;p26"/>
          <p:cNvSpPr/>
          <p:nvPr/>
        </p:nvSpPr>
        <p:spPr>
          <a:xfrm rot="-5717172">
            <a:off x="1326946" y="1289882"/>
            <a:ext cx="898722" cy="255800"/>
          </a:xfrm>
          <a:prstGeom prst="rect">
            <a:avLst/>
          </a:prstGeom>
          <a:solidFill>
            <a:srgbClr val="82D578">
              <a:alpha val="75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9_1">
    <p:spTree>
      <p:nvGrpSpPr>
        <p:cNvPr id="249" name="Shape 249"/>
        <p:cNvGrpSpPr/>
        <p:nvPr/>
      </p:nvGrpSpPr>
      <p:grpSpPr>
        <a:xfrm>
          <a:off x="0" y="0"/>
          <a:ext cx="0" cy="0"/>
          <a:chOff x="0" y="0"/>
          <a:chExt cx="0" cy="0"/>
        </a:xfrm>
      </p:grpSpPr>
      <p:pic>
        <p:nvPicPr>
          <p:cNvPr id="250" name="Google Shape;250;p27"/>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51" name="Google Shape;251;p27"/>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7"/>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7"/>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7"/>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5" name="Google Shape;255;p27"/>
          <p:cNvGrpSpPr/>
          <p:nvPr/>
        </p:nvGrpSpPr>
        <p:grpSpPr>
          <a:xfrm rot="5047377">
            <a:off x="-3099871" y="1314044"/>
            <a:ext cx="4909715" cy="1706547"/>
            <a:chOff x="3593934" y="-1470459"/>
            <a:chExt cx="4909438" cy="1706451"/>
          </a:xfrm>
        </p:grpSpPr>
        <p:sp>
          <p:nvSpPr>
            <p:cNvPr id="256" name="Google Shape;256;p27"/>
            <p:cNvSpPr/>
            <p:nvPr/>
          </p:nvSpPr>
          <p:spPr>
            <a:xfrm rot="94669">
              <a:off x="3614667" y="-1403738"/>
              <a:ext cx="4867971" cy="1573010"/>
            </a:xfrm>
            <a:custGeom>
              <a:rect b="b" l="l" r="r" t="t"/>
              <a:pathLst>
                <a:path extrusionOk="0" h="19665" w="60857">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7"/>
            <p:cNvSpPr/>
            <p:nvPr/>
          </p:nvSpPr>
          <p:spPr>
            <a:xfrm rot="94669">
              <a:off x="3901986" y="-1165145"/>
              <a:ext cx="4324517" cy="4639"/>
            </a:xfrm>
            <a:custGeom>
              <a:rect b="b" l="l" r="r" t="t"/>
              <a:pathLst>
                <a:path extrusionOk="0" h="58" w="54063">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7"/>
            <p:cNvSpPr/>
            <p:nvPr/>
          </p:nvSpPr>
          <p:spPr>
            <a:xfrm rot="94669">
              <a:off x="3895609" y="-933580"/>
              <a:ext cx="4324517" cy="4639"/>
            </a:xfrm>
            <a:custGeom>
              <a:rect b="b" l="l" r="r" t="t"/>
              <a:pathLst>
                <a:path extrusionOk="0" h="58" w="54063">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7"/>
            <p:cNvSpPr/>
            <p:nvPr/>
          </p:nvSpPr>
          <p:spPr>
            <a:xfrm rot="94669">
              <a:off x="3889263" y="-703135"/>
              <a:ext cx="4324517" cy="4639"/>
            </a:xfrm>
            <a:custGeom>
              <a:rect b="b" l="l" r="r" t="t"/>
              <a:pathLst>
                <a:path extrusionOk="0" h="58" w="54063">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7"/>
            <p:cNvSpPr/>
            <p:nvPr/>
          </p:nvSpPr>
          <p:spPr>
            <a:xfrm rot="94669">
              <a:off x="3882918" y="-472690"/>
              <a:ext cx="4324517" cy="4559"/>
            </a:xfrm>
            <a:custGeom>
              <a:rect b="b" l="l" r="r" t="t"/>
              <a:pathLst>
                <a:path extrusionOk="0" h="57" w="54063">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7"/>
            <p:cNvSpPr/>
            <p:nvPr/>
          </p:nvSpPr>
          <p:spPr>
            <a:xfrm rot="94669">
              <a:off x="3876541" y="-241125"/>
              <a:ext cx="4324517" cy="4559"/>
            </a:xfrm>
            <a:custGeom>
              <a:rect b="b" l="l" r="r" t="t"/>
              <a:pathLst>
                <a:path extrusionOk="0" h="57" w="54063">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7"/>
            <p:cNvSpPr/>
            <p:nvPr/>
          </p:nvSpPr>
          <p:spPr>
            <a:xfrm rot="94669">
              <a:off x="3870195" y="-10680"/>
              <a:ext cx="4324517" cy="4559"/>
            </a:xfrm>
            <a:custGeom>
              <a:rect b="b" l="l" r="r" t="t"/>
              <a:pathLst>
                <a:path extrusionOk="0" h="57" w="54063">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7"/>
            <p:cNvSpPr/>
            <p:nvPr/>
          </p:nvSpPr>
          <p:spPr>
            <a:xfrm rot="94678">
              <a:off x="4247757" y="-1413779"/>
              <a:ext cx="4639" cy="1436306"/>
            </a:xfrm>
            <a:custGeom>
              <a:rect b="b" l="l" r="r" t="t"/>
              <a:pathLst>
                <a:path extrusionOk="0" h="17956" w="58">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 name="Google Shape;264;p27"/>
          <p:cNvSpPr/>
          <p:nvPr/>
        </p:nvSpPr>
        <p:spPr>
          <a:xfrm rot="-7950690">
            <a:off x="8195817" y="395993"/>
            <a:ext cx="469923" cy="163966"/>
          </a:xfrm>
          <a:custGeom>
            <a:rect b="b" l="l" r="r" t="t"/>
            <a:pathLst>
              <a:path extrusionOk="0" h="6559" w="18798">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7"/>
          <p:cNvSpPr/>
          <p:nvPr/>
        </p:nvSpPr>
        <p:spPr>
          <a:xfrm>
            <a:off x="7298834" y="109778"/>
            <a:ext cx="701155" cy="673643"/>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7"/>
          <p:cNvSpPr/>
          <p:nvPr/>
        </p:nvSpPr>
        <p:spPr>
          <a:xfrm flipH="1">
            <a:off x="584333" y="4544899"/>
            <a:ext cx="442439" cy="425069"/>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 name="Google Shape;267;p27"/>
          <p:cNvPicPr preferRelativeResize="0"/>
          <p:nvPr/>
        </p:nvPicPr>
        <p:blipFill rotWithShape="1">
          <a:blip r:embed="rId3">
            <a:alphaModFix/>
          </a:blip>
          <a:srcRect b="0" l="0" r="0" t="0"/>
          <a:stretch/>
        </p:blipFill>
        <p:spPr>
          <a:xfrm rot="1516699">
            <a:off x="5793369" y="2650075"/>
            <a:ext cx="2983950" cy="2386574"/>
          </a:xfrm>
          <a:prstGeom prst="rect">
            <a:avLst/>
          </a:prstGeom>
          <a:noFill/>
          <a:ln>
            <a:noFill/>
          </a:ln>
        </p:spPr>
      </p:pic>
      <p:sp>
        <p:nvSpPr>
          <p:cNvPr id="268" name="Google Shape;268;p27"/>
          <p:cNvSpPr/>
          <p:nvPr/>
        </p:nvSpPr>
        <p:spPr>
          <a:xfrm rot="-2457118">
            <a:off x="7777326" y="2538527"/>
            <a:ext cx="898499" cy="256058"/>
          </a:xfrm>
          <a:prstGeom prst="rect">
            <a:avLst/>
          </a:prstGeom>
          <a:solidFill>
            <a:srgbClr val="FFB271">
              <a:alpha val="702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v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mt="46000"/>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1pPr>
            <a:lvl2pPr lvl="1"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2pPr>
            <a:lvl3pPr lvl="2"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3pPr>
            <a:lvl4pPr lvl="3"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4pPr>
            <a:lvl5pPr lvl="4"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5pPr>
            <a:lvl6pPr lvl="5"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6pPr>
            <a:lvl7pPr lvl="6"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7pPr>
            <a:lvl8pPr lvl="7"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8pPr>
            <a:lvl9pPr lvl="8"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9pPr>
          </a:lstStyle>
          <a:p/>
        </p:txBody>
      </p:sp>
      <p:sp>
        <p:nvSpPr>
          <p:cNvPr id="52" name="Google Shape;52;p13"/>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1pPr>
            <a:lvl2pPr indent="-317500" lvl="1" marL="9144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2pPr>
            <a:lvl3pPr indent="-317500" lvl="2" marL="13716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3pPr>
            <a:lvl4pPr indent="-317500" lvl="3" marL="18288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4pPr>
            <a:lvl5pPr indent="-317500" lvl="4" marL="22860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5pPr>
            <a:lvl6pPr indent="-317500" lvl="5" marL="27432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6pPr>
            <a:lvl7pPr indent="-317500" lvl="6" marL="32004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7pPr>
            <a:lvl8pPr indent="-317500" lvl="7" marL="36576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8pPr>
            <a:lvl9pPr indent="-317500" lvl="8" marL="4114800" marR="0" rtl="0" algn="l">
              <a:lnSpc>
                <a:spcPct val="115000"/>
              </a:lnSpc>
              <a:spcBef>
                <a:spcPts val="1600"/>
              </a:spcBef>
              <a:spcAft>
                <a:spcPts val="160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mt="46000"/>
          </a:blip>
          <a:stretch>
            <a:fillRect/>
          </a:stretch>
        </a:blipFill>
      </p:bgPr>
    </p:bg>
    <p:spTree>
      <p:nvGrpSpPr>
        <p:cNvPr id="123" name="Shape 123"/>
        <p:cNvGrpSpPr/>
        <p:nvPr/>
      </p:nvGrpSpPr>
      <p:grpSpPr>
        <a:xfrm>
          <a:off x="0" y="0"/>
          <a:ext cx="0" cy="0"/>
          <a:chOff x="0" y="0"/>
          <a:chExt cx="0" cy="0"/>
        </a:xfrm>
      </p:grpSpPr>
      <p:sp>
        <p:nvSpPr>
          <p:cNvPr id="124" name="Google Shape;124;p1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1pPr>
            <a:lvl2pPr lvl="1"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2pPr>
            <a:lvl3pPr lvl="2"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3pPr>
            <a:lvl4pPr lvl="3"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4pPr>
            <a:lvl5pPr lvl="4"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5pPr>
            <a:lvl6pPr lvl="5"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6pPr>
            <a:lvl7pPr lvl="6"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7pPr>
            <a:lvl8pPr lvl="7"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8pPr>
            <a:lvl9pPr lvl="8"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9pPr>
          </a:lstStyle>
          <a:p/>
        </p:txBody>
      </p:sp>
      <p:sp>
        <p:nvSpPr>
          <p:cNvPr id="125" name="Google Shape;125;p18"/>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1pPr>
            <a:lvl2pPr indent="-317500" lvl="1" marL="9144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2pPr>
            <a:lvl3pPr indent="-317500" lvl="2" marL="13716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3pPr>
            <a:lvl4pPr indent="-317500" lvl="3" marL="18288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4pPr>
            <a:lvl5pPr indent="-317500" lvl="4" marL="22860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5pPr>
            <a:lvl6pPr indent="-317500" lvl="5" marL="27432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6pPr>
            <a:lvl7pPr indent="-317500" lvl="6" marL="32004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7pPr>
            <a:lvl8pPr indent="-317500" lvl="7" marL="36576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8pPr>
            <a:lvl9pPr indent="-317500" lvl="8" marL="4114800" marR="0" rtl="0" algn="l">
              <a:lnSpc>
                <a:spcPct val="115000"/>
              </a:lnSpc>
              <a:spcBef>
                <a:spcPts val="1600"/>
              </a:spcBef>
              <a:spcAft>
                <a:spcPts val="160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9pPr>
          </a:lstStyle>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mt="46000"/>
          </a:blip>
          <a:stretch>
            <a:fillRect/>
          </a:stretch>
        </a:blipFill>
      </p:bgPr>
    </p:bg>
    <p:spTree>
      <p:nvGrpSpPr>
        <p:cNvPr id="196" name="Shape 196"/>
        <p:cNvGrpSpPr/>
        <p:nvPr/>
      </p:nvGrpSpPr>
      <p:grpSpPr>
        <a:xfrm>
          <a:off x="0" y="0"/>
          <a:ext cx="0" cy="0"/>
          <a:chOff x="0" y="0"/>
          <a:chExt cx="0" cy="0"/>
        </a:xfrm>
      </p:grpSpPr>
      <p:sp>
        <p:nvSpPr>
          <p:cNvPr id="197" name="Google Shape;197;p2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1pPr>
            <a:lvl2pPr lvl="1"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2pPr>
            <a:lvl3pPr lvl="2"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3pPr>
            <a:lvl4pPr lvl="3"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4pPr>
            <a:lvl5pPr lvl="4"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5pPr>
            <a:lvl6pPr lvl="5"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6pPr>
            <a:lvl7pPr lvl="6"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7pPr>
            <a:lvl8pPr lvl="7"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8pPr>
            <a:lvl9pPr lvl="8" marR="0" rtl="0" algn="l">
              <a:lnSpc>
                <a:spcPct val="100000"/>
              </a:lnSpc>
              <a:spcBef>
                <a:spcPts val="0"/>
              </a:spcBef>
              <a:spcAft>
                <a:spcPts val="0"/>
              </a:spcAft>
              <a:buClr>
                <a:schemeClr val="dk1"/>
              </a:buClr>
              <a:buSzPts val="3500"/>
              <a:buFont typeface="Hammersmith One"/>
              <a:buNone/>
              <a:defRPr b="1" i="0" sz="3500" u="none" cap="none" strike="noStrike">
                <a:solidFill>
                  <a:schemeClr val="dk1"/>
                </a:solidFill>
                <a:latin typeface="Hammersmith One"/>
                <a:ea typeface="Hammersmith One"/>
                <a:cs typeface="Hammersmith One"/>
                <a:sym typeface="Hammersmith One"/>
              </a:defRPr>
            </a:lvl9pPr>
          </a:lstStyle>
          <a:p/>
        </p:txBody>
      </p:sp>
      <p:sp>
        <p:nvSpPr>
          <p:cNvPr id="198" name="Google Shape;198;p23"/>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1pPr>
            <a:lvl2pPr indent="-317500" lvl="1" marL="9144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2pPr>
            <a:lvl3pPr indent="-317500" lvl="2" marL="13716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3pPr>
            <a:lvl4pPr indent="-317500" lvl="3" marL="18288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4pPr>
            <a:lvl5pPr indent="-317500" lvl="4" marL="22860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5pPr>
            <a:lvl6pPr indent="-317500" lvl="5" marL="27432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6pPr>
            <a:lvl7pPr indent="-317500" lvl="6" marL="32004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7pPr>
            <a:lvl8pPr indent="-317500" lvl="7" marL="3657600" marR="0" rtl="0" algn="l">
              <a:lnSpc>
                <a:spcPct val="115000"/>
              </a:lnSpc>
              <a:spcBef>
                <a:spcPts val="1600"/>
              </a:spcBef>
              <a:spcAft>
                <a:spcPts val="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8pPr>
            <a:lvl9pPr indent="-317500" lvl="8" marL="4114800" marR="0" rtl="0" algn="l">
              <a:lnSpc>
                <a:spcPct val="115000"/>
              </a:lnSpc>
              <a:spcBef>
                <a:spcPts val="1600"/>
              </a:spcBef>
              <a:spcAft>
                <a:spcPts val="1600"/>
              </a:spcAft>
              <a:buClr>
                <a:schemeClr val="dk1"/>
              </a:buClr>
              <a:buSzPts val="1400"/>
              <a:buFont typeface="Hind Vadodara"/>
              <a:buChar char="■"/>
              <a:defRPr b="0" i="0" sz="1400" u="none" cap="none" strike="noStrike">
                <a:solidFill>
                  <a:schemeClr val="dk1"/>
                </a:solidFill>
                <a:latin typeface="Hind Vadodara"/>
                <a:ea typeface="Hind Vadodara"/>
                <a:cs typeface="Hind Vadodara"/>
                <a:sym typeface="Hind Vadodara"/>
              </a:defRPr>
            </a:lvl9pPr>
          </a:lstStyle>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2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40.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39.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38.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4.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36.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37.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3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33.pn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hyperlink" Target="http://drive.google.com/file/d/17T6OBpBiB55otq6sylpZTDJpp_5Q7jtm/view" TargetMode="External"/><Relationship Id="rId7"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5.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4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9.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3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0.png"/><Relationship Id="rId11" Type="http://schemas.openxmlformats.org/officeDocument/2006/relationships/image" Target="../media/image26.png"/><Relationship Id="rId10" Type="http://schemas.openxmlformats.org/officeDocument/2006/relationships/image" Target="../media/image27.png"/><Relationship Id="rId9"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25.png"/><Relationship Id="rId7" Type="http://schemas.openxmlformats.org/officeDocument/2006/relationships/image" Target="../media/image22.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99996" ty="0" sy="99996"/>
        </a:blipFill>
      </p:bgPr>
    </p:bg>
    <p:spTree>
      <p:nvGrpSpPr>
        <p:cNvPr id="272" name="Shape 272"/>
        <p:cNvGrpSpPr/>
        <p:nvPr/>
      </p:nvGrpSpPr>
      <p:grpSpPr>
        <a:xfrm>
          <a:off x="0" y="0"/>
          <a:ext cx="0" cy="0"/>
          <a:chOff x="0" y="0"/>
          <a:chExt cx="0" cy="0"/>
        </a:xfrm>
      </p:grpSpPr>
      <p:grpSp>
        <p:nvGrpSpPr>
          <p:cNvPr id="273" name="Google Shape;273;p28"/>
          <p:cNvGrpSpPr/>
          <p:nvPr/>
        </p:nvGrpSpPr>
        <p:grpSpPr>
          <a:xfrm>
            <a:off x="1200904" y="1176843"/>
            <a:ext cx="5980213" cy="3177032"/>
            <a:chOff x="1938577" y="1329300"/>
            <a:chExt cx="5497529" cy="2780772"/>
          </a:xfrm>
        </p:grpSpPr>
        <p:sp>
          <p:nvSpPr>
            <p:cNvPr id="274" name="Google Shape;274;p28"/>
            <p:cNvSpPr/>
            <p:nvPr/>
          </p:nvSpPr>
          <p:spPr>
            <a:xfrm>
              <a:off x="1938577" y="1329300"/>
              <a:ext cx="5497529" cy="2780772"/>
            </a:xfrm>
            <a:custGeom>
              <a:rect b="b" l="l" r="r" t="t"/>
              <a:pathLst>
                <a:path extrusionOk="0" h="40613" w="80294">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rotWithShape="0" algn="bl" dir="5400000" dist="19050">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8"/>
            <p:cNvSpPr/>
            <p:nvPr/>
          </p:nvSpPr>
          <p:spPr>
            <a:xfrm>
              <a:off x="2246140" y="2455941"/>
              <a:ext cx="4883718" cy="6436"/>
            </a:xfrm>
            <a:custGeom>
              <a:rect b="b" l="l" r="r" t="t"/>
              <a:pathLst>
                <a:path extrusionOk="0" h="94" w="71329">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8"/>
            <p:cNvSpPr/>
            <p:nvPr/>
          </p:nvSpPr>
          <p:spPr>
            <a:xfrm>
              <a:off x="2246140" y="2743102"/>
              <a:ext cx="4883718" cy="5135"/>
            </a:xfrm>
            <a:custGeom>
              <a:rect b="b" l="l" r="r" t="t"/>
              <a:pathLst>
                <a:path extrusionOk="0" h="75" w="71329">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28"/>
            <p:cNvSpPr/>
            <p:nvPr/>
          </p:nvSpPr>
          <p:spPr>
            <a:xfrm>
              <a:off x="2246140" y="3030194"/>
              <a:ext cx="4883718" cy="5204"/>
            </a:xfrm>
            <a:custGeom>
              <a:rect b="b" l="l" r="r" t="t"/>
              <a:pathLst>
                <a:path extrusionOk="0" h="76" w="71329">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8"/>
            <p:cNvSpPr/>
            <p:nvPr/>
          </p:nvSpPr>
          <p:spPr>
            <a:xfrm>
              <a:off x="2246140" y="1595829"/>
              <a:ext cx="4883718" cy="5204"/>
            </a:xfrm>
            <a:custGeom>
              <a:rect b="b" l="l" r="r" t="t"/>
              <a:pathLst>
                <a:path extrusionOk="0" h="76" w="71329">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8"/>
            <p:cNvSpPr/>
            <p:nvPr/>
          </p:nvSpPr>
          <p:spPr>
            <a:xfrm>
              <a:off x="2246140" y="1882989"/>
              <a:ext cx="4883718" cy="5135"/>
            </a:xfrm>
            <a:custGeom>
              <a:rect b="b" l="l" r="r" t="t"/>
              <a:pathLst>
                <a:path extrusionOk="0" h="75" w="71329">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28"/>
            <p:cNvSpPr/>
            <p:nvPr/>
          </p:nvSpPr>
          <p:spPr>
            <a:xfrm>
              <a:off x="2246140" y="2170082"/>
              <a:ext cx="4883718" cy="5204"/>
            </a:xfrm>
            <a:custGeom>
              <a:rect b="b" l="l" r="r" t="t"/>
              <a:pathLst>
                <a:path extrusionOk="0" h="76" w="71329">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8"/>
            <p:cNvSpPr/>
            <p:nvPr/>
          </p:nvSpPr>
          <p:spPr>
            <a:xfrm>
              <a:off x="2246140" y="3317354"/>
              <a:ext cx="4883718" cy="5204"/>
            </a:xfrm>
            <a:custGeom>
              <a:rect b="b" l="l" r="r" t="t"/>
              <a:pathLst>
                <a:path extrusionOk="0" h="76" w="71329">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8"/>
            <p:cNvSpPr/>
            <p:nvPr/>
          </p:nvSpPr>
          <p:spPr>
            <a:xfrm>
              <a:off x="2246140" y="3604515"/>
              <a:ext cx="4883718" cy="5135"/>
            </a:xfrm>
            <a:custGeom>
              <a:rect b="b" l="l" r="r" t="t"/>
              <a:pathLst>
                <a:path extrusionOk="0" h="75" w="71329">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8"/>
            <p:cNvSpPr/>
            <p:nvPr/>
          </p:nvSpPr>
          <p:spPr>
            <a:xfrm>
              <a:off x="2651955" y="1407150"/>
              <a:ext cx="5135" cy="2332841"/>
            </a:xfrm>
            <a:custGeom>
              <a:rect b="b" l="l" r="r" t="t"/>
              <a:pathLst>
                <a:path extrusionOk="0" h="34071" w="75">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 name="Google Shape;284;p28"/>
          <p:cNvSpPr/>
          <p:nvPr/>
        </p:nvSpPr>
        <p:spPr>
          <a:xfrm>
            <a:off x="882125" y="2692928"/>
            <a:ext cx="692443" cy="741574"/>
          </a:xfrm>
          <a:custGeom>
            <a:rect b="b" l="l" r="r" t="t"/>
            <a:pathLst>
              <a:path extrusionOk="0" h="24588" w="22959">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8"/>
          <p:cNvSpPr/>
          <p:nvPr/>
        </p:nvSpPr>
        <p:spPr>
          <a:xfrm rot="-8100000">
            <a:off x="589588" y="4374706"/>
            <a:ext cx="1379712" cy="221823"/>
          </a:xfrm>
          <a:custGeom>
            <a:rect b="b" l="l" r="r" t="t"/>
            <a:pathLst>
              <a:path extrusionOk="0" h="8873" w="55189">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8"/>
          <p:cNvSpPr/>
          <p:nvPr/>
        </p:nvSpPr>
        <p:spPr>
          <a:xfrm>
            <a:off x="6933929" y="838829"/>
            <a:ext cx="663480" cy="662337"/>
          </a:xfrm>
          <a:custGeom>
            <a:rect b="b" l="l" r="r" t="t"/>
            <a:pathLst>
              <a:path extrusionOk="0" h="13911" w="13935">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8"/>
          <p:cNvSpPr/>
          <p:nvPr/>
        </p:nvSpPr>
        <p:spPr>
          <a:xfrm>
            <a:off x="8209278" y="539500"/>
            <a:ext cx="221501" cy="299334"/>
          </a:xfrm>
          <a:custGeom>
            <a:rect b="b" l="l" r="r" t="t"/>
            <a:pathLst>
              <a:path extrusionOk="0" h="7520" w="5565">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8"/>
          <p:cNvSpPr/>
          <p:nvPr/>
        </p:nvSpPr>
        <p:spPr>
          <a:xfrm flipH="1">
            <a:off x="7455152" y="838813"/>
            <a:ext cx="412073" cy="412073"/>
          </a:xfrm>
          <a:custGeom>
            <a:rect b="b" l="l" r="r" t="t"/>
            <a:pathLst>
              <a:path extrusionOk="0" h="7570" w="757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28"/>
          <p:cNvSpPr txBox="1"/>
          <p:nvPr>
            <p:ph idx="1" type="subTitle"/>
          </p:nvPr>
        </p:nvSpPr>
        <p:spPr>
          <a:xfrm>
            <a:off x="1974994" y="3175882"/>
            <a:ext cx="2349900" cy="714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3000"/>
              <a:buNone/>
            </a:pPr>
            <a:r>
              <a:rPr lang="vi">
                <a:solidFill>
                  <a:srgbClr val="0E7600"/>
                </a:solidFill>
                <a:latin typeface="Lobster"/>
                <a:ea typeface="Lobster"/>
                <a:cs typeface="Lobster"/>
                <a:sym typeface="Lobster"/>
              </a:rPr>
              <a:t>Giảng viên:</a:t>
            </a:r>
            <a:endParaRPr>
              <a:solidFill>
                <a:srgbClr val="0E7600"/>
              </a:solidFill>
              <a:latin typeface="Lobster"/>
              <a:ea typeface="Lobster"/>
              <a:cs typeface="Lobster"/>
              <a:sym typeface="Lobster"/>
            </a:endParaRPr>
          </a:p>
          <a:p>
            <a:pPr indent="0" lvl="0" marL="0" rtl="0" algn="l">
              <a:lnSpc>
                <a:spcPct val="115000"/>
              </a:lnSpc>
              <a:spcBef>
                <a:spcPts val="0"/>
              </a:spcBef>
              <a:spcAft>
                <a:spcPts val="0"/>
              </a:spcAft>
              <a:buSzPts val="3000"/>
              <a:buNone/>
            </a:pPr>
            <a:r>
              <a:rPr lang="vi">
                <a:solidFill>
                  <a:srgbClr val="0E7600"/>
                </a:solidFill>
                <a:latin typeface="Lobster"/>
                <a:ea typeface="Lobster"/>
                <a:cs typeface="Lobster"/>
                <a:sym typeface="Lobster"/>
              </a:rPr>
              <a:t>Ngày giảng:</a:t>
            </a:r>
            <a:endParaRPr>
              <a:solidFill>
                <a:srgbClr val="0E7600"/>
              </a:solidFill>
              <a:latin typeface="Lobster"/>
              <a:ea typeface="Lobster"/>
              <a:cs typeface="Lobster"/>
              <a:sym typeface="Lobster"/>
            </a:endParaRPr>
          </a:p>
        </p:txBody>
      </p:sp>
      <p:sp>
        <p:nvSpPr>
          <p:cNvPr id="290" name="Google Shape;290;p28"/>
          <p:cNvSpPr/>
          <p:nvPr/>
        </p:nvSpPr>
        <p:spPr>
          <a:xfrm rot="-461876">
            <a:off x="4276191" y="933620"/>
            <a:ext cx="1220600" cy="299411"/>
          </a:xfrm>
          <a:prstGeom prst="rect">
            <a:avLst/>
          </a:prstGeom>
          <a:solidFill>
            <a:srgbClr val="FF7500">
              <a:alpha val="803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8"/>
          <p:cNvSpPr/>
          <p:nvPr/>
        </p:nvSpPr>
        <p:spPr>
          <a:xfrm>
            <a:off x="7242900" y="4250050"/>
            <a:ext cx="1225" cy="13925"/>
          </a:xfrm>
          <a:custGeom>
            <a:rect b="b" l="l" r="r" t="t"/>
            <a:pathLst>
              <a:path extrusionOk="0" h="557" w="49">
                <a:moveTo>
                  <a:pt x="0" y="0"/>
                </a:moveTo>
                <a:lnTo>
                  <a:pt x="0" y="557"/>
                </a:lnTo>
                <a:cubicBezTo>
                  <a:pt x="0" y="557"/>
                  <a:pt x="48" y="317"/>
                  <a:pt x="0" y="0"/>
                </a:cubicBezTo>
                <a:close/>
              </a:path>
            </a:pathLst>
          </a:custGeom>
          <a:solidFill>
            <a:srgbClr val="F4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28"/>
          <p:cNvSpPr/>
          <p:nvPr/>
        </p:nvSpPr>
        <p:spPr>
          <a:xfrm>
            <a:off x="7242900" y="4353975"/>
            <a:ext cx="1225" cy="14175"/>
          </a:xfrm>
          <a:custGeom>
            <a:rect b="b" l="l" r="r" t="t"/>
            <a:pathLst>
              <a:path extrusionOk="0" h="567" w="49">
                <a:moveTo>
                  <a:pt x="0" y="0"/>
                </a:moveTo>
                <a:lnTo>
                  <a:pt x="0" y="567"/>
                </a:lnTo>
                <a:cubicBezTo>
                  <a:pt x="0" y="567"/>
                  <a:pt x="48" y="317"/>
                  <a:pt x="0" y="0"/>
                </a:cubicBezTo>
                <a:close/>
              </a:path>
            </a:pathLst>
          </a:custGeom>
          <a:solidFill>
            <a:srgbClr val="F4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8"/>
          <p:cNvSpPr/>
          <p:nvPr/>
        </p:nvSpPr>
        <p:spPr>
          <a:xfrm>
            <a:off x="302425" y="4160275"/>
            <a:ext cx="25" cy="90025"/>
          </a:xfrm>
          <a:custGeom>
            <a:rect b="b" l="l" r="r" t="t"/>
            <a:pathLst>
              <a:path extrusionOk="0" h="3601" w="1">
                <a:moveTo>
                  <a:pt x="1" y="1"/>
                </a:moveTo>
                <a:lnTo>
                  <a:pt x="1" y="1"/>
                </a:lnTo>
                <a:lnTo>
                  <a:pt x="1" y="360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28"/>
          <p:cNvSpPr/>
          <p:nvPr/>
        </p:nvSpPr>
        <p:spPr>
          <a:xfrm>
            <a:off x="7242900" y="4250050"/>
            <a:ext cx="1225" cy="13925"/>
          </a:xfrm>
          <a:custGeom>
            <a:rect b="b" l="l" r="r" t="t"/>
            <a:pathLst>
              <a:path extrusionOk="0" h="557" w="49">
                <a:moveTo>
                  <a:pt x="0" y="0"/>
                </a:moveTo>
                <a:lnTo>
                  <a:pt x="0" y="557"/>
                </a:lnTo>
                <a:cubicBezTo>
                  <a:pt x="0" y="557"/>
                  <a:pt x="48" y="317"/>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8"/>
          <p:cNvSpPr/>
          <p:nvPr/>
        </p:nvSpPr>
        <p:spPr>
          <a:xfrm rot="2402074">
            <a:off x="7970155" y="2365942"/>
            <a:ext cx="1220521" cy="299378"/>
          </a:xfrm>
          <a:prstGeom prst="rect">
            <a:avLst/>
          </a:prstGeom>
          <a:solidFill>
            <a:srgbClr val="119B00">
              <a:alpha val="721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28"/>
          <p:cNvSpPr/>
          <p:nvPr/>
        </p:nvSpPr>
        <p:spPr>
          <a:xfrm flipH="1">
            <a:off x="360892" y="3125250"/>
            <a:ext cx="579657" cy="620786"/>
          </a:xfrm>
          <a:custGeom>
            <a:rect b="b" l="l" r="r" t="t"/>
            <a:pathLst>
              <a:path extrusionOk="0" h="24588" w="22959">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7" name="Google Shape;297;p28"/>
          <p:cNvPicPr preferRelativeResize="0"/>
          <p:nvPr/>
        </p:nvPicPr>
        <p:blipFill rotWithShape="1">
          <a:blip r:embed="rId4">
            <a:alphaModFix/>
          </a:blip>
          <a:srcRect b="0" l="0" r="0" t="0"/>
          <a:stretch/>
        </p:blipFill>
        <p:spPr>
          <a:xfrm>
            <a:off x="1200900" y="853225"/>
            <a:ext cx="719088" cy="978750"/>
          </a:xfrm>
          <a:prstGeom prst="rect">
            <a:avLst/>
          </a:prstGeom>
          <a:noFill/>
          <a:ln>
            <a:noFill/>
          </a:ln>
        </p:spPr>
      </p:pic>
      <p:sp>
        <p:nvSpPr>
          <p:cNvPr id="298" name="Google Shape;298;p28"/>
          <p:cNvSpPr txBox="1"/>
          <p:nvPr>
            <p:ph type="ctrTitle"/>
          </p:nvPr>
        </p:nvSpPr>
        <p:spPr>
          <a:xfrm>
            <a:off x="1781425" y="1567363"/>
            <a:ext cx="5399700" cy="15423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5000"/>
              <a:buNone/>
            </a:pPr>
            <a:r>
              <a:rPr b="0" lang="vi" sz="2800">
                <a:solidFill>
                  <a:srgbClr val="0E7600"/>
                </a:solidFill>
              </a:rPr>
              <a:t>Bài học STEM 5</a:t>
            </a:r>
            <a:br>
              <a:rPr b="0" lang="vi" sz="4300">
                <a:solidFill>
                  <a:srgbClr val="002060"/>
                </a:solidFill>
              </a:rPr>
            </a:br>
            <a:r>
              <a:rPr b="0" lang="vi" sz="4400">
                <a:solidFill>
                  <a:srgbClr val="002060"/>
                </a:solidFill>
              </a:rPr>
              <a:t>MÔ HÌNH BÀN TAY RÔ-BỐT</a:t>
            </a:r>
            <a:endParaRPr b="0" sz="4400"/>
          </a:p>
        </p:txBody>
      </p:sp>
      <p:pic>
        <p:nvPicPr>
          <p:cNvPr id="299" name="Google Shape;299;p28"/>
          <p:cNvPicPr preferRelativeResize="0"/>
          <p:nvPr/>
        </p:nvPicPr>
        <p:blipFill>
          <a:blip r:embed="rId5">
            <a:alphaModFix/>
          </a:blip>
          <a:stretch>
            <a:fillRect/>
          </a:stretch>
        </p:blipFill>
        <p:spPr>
          <a:xfrm rot="635534">
            <a:off x="5870041" y="2005762"/>
            <a:ext cx="2499794" cy="2859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7"/>
          <p:cNvSpPr/>
          <p:nvPr/>
        </p:nvSpPr>
        <p:spPr>
          <a:xfrm>
            <a:off x="1189350" y="282450"/>
            <a:ext cx="7200600" cy="45786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pic>
        <p:nvPicPr>
          <p:cNvPr id="407" name="Google Shape;407;p37"/>
          <p:cNvPicPr preferRelativeResize="0"/>
          <p:nvPr/>
        </p:nvPicPr>
        <p:blipFill rotWithShape="1">
          <a:blip r:embed="rId3">
            <a:alphaModFix/>
          </a:blip>
          <a:srcRect b="0" l="0" r="0" t="0"/>
          <a:stretch/>
        </p:blipFill>
        <p:spPr>
          <a:xfrm>
            <a:off x="8461150" y="5"/>
            <a:ext cx="682150" cy="956295"/>
          </a:xfrm>
          <a:prstGeom prst="rect">
            <a:avLst/>
          </a:prstGeom>
          <a:noFill/>
          <a:ln>
            <a:noFill/>
          </a:ln>
        </p:spPr>
      </p:pic>
      <p:sp>
        <p:nvSpPr>
          <p:cNvPr id="408" name="Google Shape;408;p37"/>
          <p:cNvSpPr txBox="1"/>
          <p:nvPr/>
        </p:nvSpPr>
        <p:spPr>
          <a:xfrm>
            <a:off x="1942062" y="534375"/>
            <a:ext cx="6784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674EA7"/>
                </a:solidFill>
                <a:latin typeface="Anton"/>
                <a:ea typeface="Anton"/>
                <a:cs typeface="Anton"/>
                <a:sym typeface="Anton"/>
              </a:rPr>
              <a:t>BƯỚC </a:t>
            </a:r>
            <a:r>
              <a:rPr lang="vi" sz="3000">
                <a:solidFill>
                  <a:srgbClr val="674EA7"/>
                </a:solidFill>
                <a:latin typeface="Anton"/>
                <a:ea typeface="Anton"/>
                <a:cs typeface="Anton"/>
                <a:sym typeface="Anton"/>
              </a:rPr>
              <a:t>2</a:t>
            </a:r>
            <a:endParaRPr b="0" i="0" sz="2700" u="none" cap="none" strike="noStrike">
              <a:solidFill>
                <a:srgbClr val="674EA7"/>
              </a:solidFill>
              <a:latin typeface="Anton"/>
              <a:ea typeface="Anton"/>
              <a:cs typeface="Anton"/>
              <a:sym typeface="Anton"/>
            </a:endParaRPr>
          </a:p>
        </p:txBody>
      </p:sp>
      <p:sp>
        <p:nvSpPr>
          <p:cNvPr id="409" name="Google Shape;409;p37"/>
          <p:cNvSpPr txBox="1"/>
          <p:nvPr/>
        </p:nvSpPr>
        <p:spPr>
          <a:xfrm>
            <a:off x="1380200" y="1228025"/>
            <a:ext cx="4059000" cy="1200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thước kẻ lại hình bàn tay thành những đoạn thẳng ngắn dễ cắt.</a:t>
            </a:r>
            <a:endParaRPr b="0" i="0" sz="2000" u="none" cap="none" strike="noStrike">
              <a:solidFill>
                <a:srgbClr val="002060"/>
              </a:solidFill>
              <a:latin typeface="Bitter SemiBold"/>
              <a:ea typeface="Bitter SemiBold"/>
              <a:cs typeface="Bitter SemiBold"/>
              <a:sym typeface="Bitter SemiBold"/>
            </a:endParaRPr>
          </a:p>
        </p:txBody>
      </p:sp>
      <p:pic>
        <p:nvPicPr>
          <p:cNvPr id="410" name="Google Shape;410;p37"/>
          <p:cNvPicPr preferRelativeResize="0"/>
          <p:nvPr/>
        </p:nvPicPr>
        <p:blipFill rotWithShape="1">
          <a:blip r:embed="rId4">
            <a:alphaModFix/>
          </a:blip>
          <a:srcRect b="2367" l="8037" r="0" t="2185"/>
          <a:stretch/>
        </p:blipFill>
        <p:spPr>
          <a:xfrm>
            <a:off x="5484150" y="391950"/>
            <a:ext cx="2795400" cy="4359600"/>
          </a:xfrm>
          <a:prstGeom prst="roundRect">
            <a:avLst>
              <a:gd fmla="val 32675" name="adj"/>
            </a:avLst>
          </a:prstGeom>
          <a:noFill/>
          <a:ln>
            <a:noFill/>
          </a:ln>
        </p:spPr>
      </p:pic>
      <p:pic>
        <p:nvPicPr>
          <p:cNvPr id="411" name="Google Shape;411;p37"/>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1000"/>
                                        <p:tgtEl>
                                          <p:spTgt spid="4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8"/>
          <p:cNvSpPr/>
          <p:nvPr/>
        </p:nvSpPr>
        <p:spPr>
          <a:xfrm>
            <a:off x="968450" y="289865"/>
            <a:ext cx="7239600" cy="46989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pic>
        <p:nvPicPr>
          <p:cNvPr id="417" name="Google Shape;417;p38"/>
          <p:cNvPicPr preferRelativeResize="0"/>
          <p:nvPr/>
        </p:nvPicPr>
        <p:blipFill rotWithShape="1">
          <a:blip r:embed="rId3">
            <a:alphaModFix/>
          </a:blip>
          <a:srcRect b="0" l="0" r="0" t="0"/>
          <a:stretch/>
        </p:blipFill>
        <p:spPr>
          <a:xfrm>
            <a:off x="8585685" y="5"/>
            <a:ext cx="726509" cy="981401"/>
          </a:xfrm>
          <a:prstGeom prst="rect">
            <a:avLst/>
          </a:prstGeom>
          <a:noFill/>
          <a:ln>
            <a:noFill/>
          </a:ln>
        </p:spPr>
      </p:pic>
      <p:sp>
        <p:nvSpPr>
          <p:cNvPr id="418" name="Google Shape;418;p38"/>
          <p:cNvSpPr txBox="1"/>
          <p:nvPr/>
        </p:nvSpPr>
        <p:spPr>
          <a:xfrm>
            <a:off x="1725264" y="548404"/>
            <a:ext cx="6822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674EA7"/>
                </a:solidFill>
                <a:latin typeface="Anton"/>
                <a:ea typeface="Anton"/>
                <a:cs typeface="Anton"/>
                <a:sym typeface="Anton"/>
              </a:rPr>
              <a:t>BƯỚC 3</a:t>
            </a:r>
            <a:endParaRPr b="0" i="0" sz="2700" u="none" cap="none" strike="noStrike">
              <a:solidFill>
                <a:srgbClr val="674EA7"/>
              </a:solidFill>
              <a:latin typeface="Anton"/>
              <a:ea typeface="Anton"/>
              <a:cs typeface="Anton"/>
              <a:sym typeface="Anton"/>
            </a:endParaRPr>
          </a:p>
        </p:txBody>
      </p:sp>
      <p:pic>
        <p:nvPicPr>
          <p:cNvPr id="419" name="Google Shape;419;p38"/>
          <p:cNvPicPr preferRelativeResize="0"/>
          <p:nvPr/>
        </p:nvPicPr>
        <p:blipFill rotWithShape="1">
          <a:blip r:embed="rId4">
            <a:alphaModFix/>
          </a:blip>
          <a:srcRect b="10693" l="-6369" r="9423" t="7298"/>
          <a:stretch/>
        </p:blipFill>
        <p:spPr>
          <a:xfrm>
            <a:off x="4747551" y="1073800"/>
            <a:ext cx="3460500" cy="3826200"/>
          </a:xfrm>
          <a:prstGeom prst="roundRect">
            <a:avLst>
              <a:gd fmla="val 16667" name="adj"/>
            </a:avLst>
          </a:prstGeom>
          <a:noFill/>
          <a:ln>
            <a:noFill/>
          </a:ln>
        </p:spPr>
      </p:pic>
      <p:pic>
        <p:nvPicPr>
          <p:cNvPr id="420" name="Google Shape;420;p38"/>
          <p:cNvPicPr preferRelativeResize="0"/>
          <p:nvPr/>
        </p:nvPicPr>
        <p:blipFill rotWithShape="1">
          <a:blip r:embed="rId5">
            <a:alphaModFix/>
          </a:blip>
          <a:srcRect b="0" l="0" r="0" t="0"/>
          <a:stretch/>
        </p:blipFill>
        <p:spPr>
          <a:xfrm>
            <a:off x="8547078" y="0"/>
            <a:ext cx="765847" cy="1004444"/>
          </a:xfrm>
          <a:prstGeom prst="rect">
            <a:avLst/>
          </a:prstGeom>
          <a:noFill/>
          <a:ln>
            <a:noFill/>
          </a:ln>
        </p:spPr>
      </p:pic>
      <p:sp>
        <p:nvSpPr>
          <p:cNvPr id="421" name="Google Shape;421;p38"/>
          <p:cNvSpPr txBox="1"/>
          <p:nvPr/>
        </p:nvSpPr>
        <p:spPr>
          <a:xfrm>
            <a:off x="779725" y="1194900"/>
            <a:ext cx="4884600" cy="1200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kéo cắt rời mô hình bàn tay.</a:t>
            </a:r>
            <a:endParaRPr sz="2000">
              <a:solidFill>
                <a:srgbClr val="002060"/>
              </a:solidFill>
              <a:latin typeface="Bitter SemiBold"/>
              <a:ea typeface="Bitter SemiBold"/>
              <a:cs typeface="Bitter SemiBold"/>
              <a:sym typeface="Bitter SemiBold"/>
            </a:endParaRPr>
          </a:p>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bút chì vẽ các đốt ngón tay lên mô hình bàn tay vừa cắt.</a:t>
            </a:r>
            <a:endParaRPr sz="2000">
              <a:solidFill>
                <a:srgbClr val="002060"/>
              </a:solidFill>
              <a:latin typeface="Bitter SemiBold"/>
              <a:ea typeface="Bitter SemiBold"/>
              <a:cs typeface="Bitter SemiBold"/>
              <a:sym typeface="Bitter SemiBold"/>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21"/>
                                        </p:tgtEl>
                                        <p:attrNameLst>
                                          <p:attrName>style.visibility</p:attrName>
                                        </p:attrNameLst>
                                      </p:cBhvr>
                                      <p:to>
                                        <p:strVal val="visible"/>
                                      </p:to>
                                    </p:set>
                                    <p:anim calcmode="lin" valueType="num">
                                      <p:cBhvr additive="base">
                                        <p:cTn dur="1000"/>
                                        <p:tgtEl>
                                          <p:spTgt spid="42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1000"/>
                                        <p:tgtEl>
                                          <p:spTgt spid="4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9"/>
          <p:cNvSpPr/>
          <p:nvPr/>
        </p:nvSpPr>
        <p:spPr>
          <a:xfrm>
            <a:off x="1018825" y="263400"/>
            <a:ext cx="7804800" cy="45786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pic>
        <p:nvPicPr>
          <p:cNvPr id="427" name="Google Shape;427;p39"/>
          <p:cNvPicPr preferRelativeResize="0"/>
          <p:nvPr/>
        </p:nvPicPr>
        <p:blipFill rotWithShape="1">
          <a:blip r:embed="rId3">
            <a:alphaModFix/>
          </a:blip>
          <a:srcRect b="0" l="0" r="0" t="0"/>
          <a:stretch/>
        </p:blipFill>
        <p:spPr>
          <a:xfrm>
            <a:off x="8461150" y="5"/>
            <a:ext cx="682150" cy="956295"/>
          </a:xfrm>
          <a:prstGeom prst="rect">
            <a:avLst/>
          </a:prstGeom>
          <a:noFill/>
          <a:ln>
            <a:noFill/>
          </a:ln>
        </p:spPr>
      </p:pic>
      <p:sp>
        <p:nvSpPr>
          <p:cNvPr id="428" name="Google Shape;428;p39"/>
          <p:cNvSpPr txBox="1"/>
          <p:nvPr/>
        </p:nvSpPr>
        <p:spPr>
          <a:xfrm>
            <a:off x="1788986" y="534375"/>
            <a:ext cx="73542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674EA7"/>
                </a:solidFill>
                <a:latin typeface="Anton"/>
                <a:ea typeface="Anton"/>
                <a:cs typeface="Anton"/>
                <a:sym typeface="Anton"/>
              </a:rPr>
              <a:t>BƯỚC </a:t>
            </a:r>
            <a:r>
              <a:rPr lang="vi" sz="3000">
                <a:solidFill>
                  <a:srgbClr val="674EA7"/>
                </a:solidFill>
                <a:latin typeface="Anton"/>
                <a:ea typeface="Anton"/>
                <a:cs typeface="Anton"/>
                <a:sym typeface="Anton"/>
              </a:rPr>
              <a:t>4</a:t>
            </a:r>
            <a:endParaRPr b="0" i="0" sz="2700" u="none" cap="none" strike="noStrike">
              <a:solidFill>
                <a:srgbClr val="674EA7"/>
              </a:solidFill>
              <a:latin typeface="Anton"/>
              <a:ea typeface="Anton"/>
              <a:cs typeface="Anton"/>
              <a:sym typeface="Anton"/>
            </a:endParaRPr>
          </a:p>
        </p:txBody>
      </p:sp>
      <p:sp>
        <p:nvSpPr>
          <p:cNvPr id="429" name="Google Shape;429;p39"/>
          <p:cNvSpPr txBox="1"/>
          <p:nvPr/>
        </p:nvSpPr>
        <p:spPr>
          <a:xfrm>
            <a:off x="973100" y="1243475"/>
            <a:ext cx="4612200" cy="1200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thước tì vào các đường vừa vẽ, bẻ các đốt ngón tay lên phía trên để tạo các khớp ngón tay.</a:t>
            </a:r>
            <a:endParaRPr sz="2000">
              <a:solidFill>
                <a:srgbClr val="002060"/>
              </a:solidFill>
              <a:latin typeface="Bitter SemiBold"/>
              <a:ea typeface="Bitter SemiBold"/>
              <a:cs typeface="Bitter SemiBold"/>
              <a:sym typeface="Bitter SemiBold"/>
            </a:endParaRPr>
          </a:p>
        </p:txBody>
      </p:sp>
      <p:pic>
        <p:nvPicPr>
          <p:cNvPr id="430" name="Google Shape;430;p39"/>
          <p:cNvPicPr preferRelativeResize="0"/>
          <p:nvPr/>
        </p:nvPicPr>
        <p:blipFill rotWithShape="1">
          <a:blip r:embed="rId4">
            <a:alphaModFix/>
          </a:blip>
          <a:srcRect b="3314" l="0" r="0" t="3305"/>
          <a:stretch/>
        </p:blipFill>
        <p:spPr>
          <a:xfrm rot="10800000">
            <a:off x="5323850" y="580400"/>
            <a:ext cx="3302750" cy="3982699"/>
          </a:xfrm>
          <a:prstGeom prst="rect">
            <a:avLst/>
          </a:prstGeom>
          <a:noFill/>
          <a:ln>
            <a:noFill/>
          </a:ln>
        </p:spPr>
      </p:pic>
      <p:pic>
        <p:nvPicPr>
          <p:cNvPr id="431" name="Google Shape;431;p39"/>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000"/>
                                        <p:tgtEl>
                                          <p:spTgt spid="4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1000"/>
                                        <p:tgtEl>
                                          <p:spTgt spid="42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000"/>
                                        <p:tgtEl>
                                          <p:spTgt spid="4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0"/>
          <p:cNvSpPr/>
          <p:nvPr/>
        </p:nvSpPr>
        <p:spPr>
          <a:xfrm>
            <a:off x="695075" y="282450"/>
            <a:ext cx="7731900" cy="45786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pic>
        <p:nvPicPr>
          <p:cNvPr id="437" name="Google Shape;437;p40"/>
          <p:cNvPicPr preferRelativeResize="0"/>
          <p:nvPr/>
        </p:nvPicPr>
        <p:blipFill rotWithShape="1">
          <a:blip r:embed="rId3">
            <a:alphaModFix/>
          </a:blip>
          <a:srcRect b="0" l="0" r="0" t="0"/>
          <a:stretch/>
        </p:blipFill>
        <p:spPr>
          <a:xfrm>
            <a:off x="8461150" y="5"/>
            <a:ext cx="682150" cy="956295"/>
          </a:xfrm>
          <a:prstGeom prst="rect">
            <a:avLst/>
          </a:prstGeom>
          <a:noFill/>
          <a:ln>
            <a:noFill/>
          </a:ln>
        </p:spPr>
      </p:pic>
      <p:sp>
        <p:nvSpPr>
          <p:cNvPr id="438" name="Google Shape;438;p40"/>
          <p:cNvSpPr txBox="1"/>
          <p:nvPr/>
        </p:nvSpPr>
        <p:spPr>
          <a:xfrm>
            <a:off x="1426096" y="457150"/>
            <a:ext cx="7285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674EA7"/>
                </a:solidFill>
                <a:latin typeface="Anton"/>
                <a:ea typeface="Anton"/>
                <a:cs typeface="Anton"/>
                <a:sym typeface="Anton"/>
              </a:rPr>
              <a:t>BƯỚC </a:t>
            </a:r>
            <a:r>
              <a:rPr lang="vi" sz="3000">
                <a:solidFill>
                  <a:srgbClr val="674EA7"/>
                </a:solidFill>
                <a:latin typeface="Anton"/>
                <a:ea typeface="Anton"/>
                <a:cs typeface="Anton"/>
                <a:sym typeface="Anton"/>
              </a:rPr>
              <a:t>5</a:t>
            </a:r>
            <a:endParaRPr b="0" i="0" sz="2700" u="none" cap="none" strike="noStrike">
              <a:solidFill>
                <a:srgbClr val="674EA7"/>
              </a:solidFill>
              <a:latin typeface="Anton"/>
              <a:ea typeface="Anton"/>
              <a:cs typeface="Anton"/>
              <a:sym typeface="Anton"/>
            </a:endParaRPr>
          </a:p>
        </p:txBody>
      </p:sp>
      <p:sp>
        <p:nvSpPr>
          <p:cNvPr id="439" name="Google Shape;439;p40"/>
          <p:cNvSpPr txBox="1"/>
          <p:nvPr/>
        </p:nvSpPr>
        <p:spPr>
          <a:xfrm>
            <a:off x="617850" y="1017150"/>
            <a:ext cx="4417500" cy="2262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Cắt một miếng bìa hình chữ nhật rồi dán vào phần cổ tay tạo thành hình vòng.</a:t>
            </a:r>
            <a:endParaRPr sz="2000">
              <a:solidFill>
                <a:srgbClr val="002060"/>
              </a:solidFill>
              <a:latin typeface="Bitter SemiBold"/>
              <a:ea typeface="Bitter SemiBold"/>
              <a:cs typeface="Bitter SemiBold"/>
              <a:sym typeface="Bitter SemiBold"/>
            </a:endParaRPr>
          </a:p>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Cắt ống hút thành nhiều đoạn và dán lên các đốt ngón tay để làm xương đốt ngón tay.</a:t>
            </a:r>
            <a:endParaRPr sz="2000">
              <a:solidFill>
                <a:srgbClr val="002060"/>
              </a:solidFill>
              <a:latin typeface="Bitter SemiBold"/>
              <a:ea typeface="Bitter SemiBold"/>
              <a:cs typeface="Bitter SemiBold"/>
              <a:sym typeface="Bitter SemiBold"/>
            </a:endParaRPr>
          </a:p>
        </p:txBody>
      </p:sp>
      <p:pic>
        <p:nvPicPr>
          <p:cNvPr id="440" name="Google Shape;440;p40"/>
          <p:cNvPicPr preferRelativeResize="0"/>
          <p:nvPr/>
        </p:nvPicPr>
        <p:blipFill rotWithShape="1">
          <a:blip r:embed="rId4">
            <a:alphaModFix/>
          </a:blip>
          <a:srcRect b="5173" l="0" r="0" t="5787"/>
          <a:stretch/>
        </p:blipFill>
        <p:spPr>
          <a:xfrm>
            <a:off x="4942700" y="523825"/>
            <a:ext cx="3413550" cy="4233525"/>
          </a:xfrm>
          <a:prstGeom prst="rect">
            <a:avLst/>
          </a:prstGeom>
          <a:noFill/>
          <a:ln>
            <a:noFill/>
          </a:ln>
        </p:spPr>
      </p:pic>
      <p:pic>
        <p:nvPicPr>
          <p:cNvPr id="441" name="Google Shape;441;p40"/>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1000"/>
                                        <p:tgtEl>
                                          <p:spTgt spid="4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1"/>
          <p:cNvSpPr/>
          <p:nvPr/>
        </p:nvSpPr>
        <p:spPr>
          <a:xfrm>
            <a:off x="695075" y="282450"/>
            <a:ext cx="7731900" cy="45786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pic>
        <p:nvPicPr>
          <p:cNvPr id="447" name="Google Shape;447;p41"/>
          <p:cNvPicPr preferRelativeResize="0"/>
          <p:nvPr/>
        </p:nvPicPr>
        <p:blipFill rotWithShape="1">
          <a:blip r:embed="rId3">
            <a:alphaModFix/>
          </a:blip>
          <a:srcRect b="0" l="0" r="0" t="0"/>
          <a:stretch/>
        </p:blipFill>
        <p:spPr>
          <a:xfrm>
            <a:off x="8461150" y="5"/>
            <a:ext cx="682150" cy="956295"/>
          </a:xfrm>
          <a:prstGeom prst="rect">
            <a:avLst/>
          </a:prstGeom>
          <a:noFill/>
          <a:ln>
            <a:noFill/>
          </a:ln>
        </p:spPr>
      </p:pic>
      <p:sp>
        <p:nvSpPr>
          <p:cNvPr id="448" name="Google Shape;448;p41"/>
          <p:cNvSpPr txBox="1"/>
          <p:nvPr/>
        </p:nvSpPr>
        <p:spPr>
          <a:xfrm>
            <a:off x="1503321" y="534375"/>
            <a:ext cx="7285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674EA7"/>
                </a:solidFill>
                <a:latin typeface="Anton"/>
                <a:ea typeface="Anton"/>
                <a:cs typeface="Anton"/>
                <a:sym typeface="Anton"/>
              </a:rPr>
              <a:t>BƯỚC </a:t>
            </a:r>
            <a:r>
              <a:rPr lang="vi" sz="3000">
                <a:solidFill>
                  <a:srgbClr val="674EA7"/>
                </a:solidFill>
                <a:latin typeface="Anton"/>
                <a:ea typeface="Anton"/>
                <a:cs typeface="Anton"/>
                <a:sym typeface="Anton"/>
              </a:rPr>
              <a:t>6</a:t>
            </a:r>
            <a:endParaRPr b="0" i="0" sz="2700" u="none" cap="none" strike="noStrike">
              <a:solidFill>
                <a:srgbClr val="674EA7"/>
              </a:solidFill>
              <a:latin typeface="Anton"/>
              <a:ea typeface="Anton"/>
              <a:cs typeface="Anton"/>
              <a:sym typeface="Anton"/>
            </a:endParaRPr>
          </a:p>
        </p:txBody>
      </p:sp>
      <p:sp>
        <p:nvSpPr>
          <p:cNvPr id="449" name="Google Shape;449;p41"/>
          <p:cNvSpPr txBox="1"/>
          <p:nvPr/>
        </p:nvSpPr>
        <p:spPr>
          <a:xfrm>
            <a:off x="695075" y="1180875"/>
            <a:ext cx="5298000" cy="1200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Luồn dây qua các xương đốt ngón tay và cố định một đầu dây bằng băng dính ở vị trí đầu các ngón tay.</a:t>
            </a:r>
            <a:endParaRPr b="0" i="0" sz="2000" u="none" cap="none" strike="noStrike">
              <a:solidFill>
                <a:srgbClr val="002060"/>
              </a:solidFill>
              <a:latin typeface="Bitter SemiBold"/>
              <a:ea typeface="Bitter SemiBold"/>
              <a:cs typeface="Bitter SemiBold"/>
              <a:sym typeface="Bitter SemiBold"/>
            </a:endParaRPr>
          </a:p>
        </p:txBody>
      </p:sp>
      <p:pic>
        <p:nvPicPr>
          <p:cNvPr id="450" name="Google Shape;450;p41"/>
          <p:cNvPicPr preferRelativeResize="0"/>
          <p:nvPr/>
        </p:nvPicPr>
        <p:blipFill rotWithShape="1">
          <a:blip r:embed="rId4">
            <a:alphaModFix/>
          </a:blip>
          <a:srcRect b="1438" l="0" r="0" t="0"/>
          <a:stretch/>
        </p:blipFill>
        <p:spPr>
          <a:xfrm>
            <a:off x="5590900" y="401600"/>
            <a:ext cx="2719075" cy="4340300"/>
          </a:xfrm>
          <a:prstGeom prst="rect">
            <a:avLst/>
          </a:prstGeom>
          <a:noFill/>
          <a:ln>
            <a:noFill/>
          </a:ln>
        </p:spPr>
      </p:pic>
      <p:pic>
        <p:nvPicPr>
          <p:cNvPr id="451" name="Google Shape;451;p41"/>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1000"/>
                                        <p:tgtEl>
                                          <p:spTgt spid="4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1000"/>
                                        <p:tgtEl>
                                          <p:spTgt spid="44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1000"/>
                                        <p:tgtEl>
                                          <p:spTgt spid="4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2"/>
          <p:cNvSpPr/>
          <p:nvPr/>
        </p:nvSpPr>
        <p:spPr>
          <a:xfrm>
            <a:off x="695075" y="434850"/>
            <a:ext cx="7731900" cy="45786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pic>
        <p:nvPicPr>
          <p:cNvPr id="457" name="Google Shape;457;p42"/>
          <p:cNvPicPr preferRelativeResize="0"/>
          <p:nvPr/>
        </p:nvPicPr>
        <p:blipFill rotWithShape="1">
          <a:blip r:embed="rId3">
            <a:alphaModFix/>
          </a:blip>
          <a:srcRect b="0" l="0" r="0" t="0"/>
          <a:stretch/>
        </p:blipFill>
        <p:spPr>
          <a:xfrm>
            <a:off x="8461150" y="5"/>
            <a:ext cx="682150" cy="956295"/>
          </a:xfrm>
          <a:prstGeom prst="rect">
            <a:avLst/>
          </a:prstGeom>
          <a:noFill/>
          <a:ln>
            <a:noFill/>
          </a:ln>
        </p:spPr>
      </p:pic>
      <p:sp>
        <p:nvSpPr>
          <p:cNvPr id="458" name="Google Shape;458;p42"/>
          <p:cNvSpPr txBox="1"/>
          <p:nvPr/>
        </p:nvSpPr>
        <p:spPr>
          <a:xfrm>
            <a:off x="1503321" y="534375"/>
            <a:ext cx="7285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674EA7"/>
                </a:solidFill>
                <a:latin typeface="Anton"/>
                <a:ea typeface="Anton"/>
                <a:cs typeface="Anton"/>
                <a:sym typeface="Anton"/>
              </a:rPr>
              <a:t>BƯỚC </a:t>
            </a:r>
            <a:r>
              <a:rPr lang="vi" sz="3000">
                <a:solidFill>
                  <a:srgbClr val="674EA7"/>
                </a:solidFill>
                <a:latin typeface="Anton"/>
                <a:ea typeface="Anton"/>
                <a:cs typeface="Anton"/>
                <a:sym typeface="Anton"/>
              </a:rPr>
              <a:t>7</a:t>
            </a:r>
            <a:endParaRPr b="0" i="0" sz="2700" u="none" cap="none" strike="noStrike">
              <a:solidFill>
                <a:srgbClr val="674EA7"/>
              </a:solidFill>
              <a:latin typeface="Anton"/>
              <a:ea typeface="Anton"/>
              <a:cs typeface="Anton"/>
              <a:sym typeface="Anton"/>
            </a:endParaRPr>
          </a:p>
        </p:txBody>
      </p:sp>
      <p:sp>
        <p:nvSpPr>
          <p:cNvPr id="459" name="Google Shape;459;p42"/>
          <p:cNvSpPr txBox="1"/>
          <p:nvPr/>
        </p:nvSpPr>
        <p:spPr>
          <a:xfrm>
            <a:off x="695075" y="1180875"/>
            <a:ext cx="4185900" cy="1554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Phần còn lại của sợi dây nối ra phía cổ tay buộc thành nút hình tròn để gài các ngón tay vào điều khiển bàn tay rô-bốt.</a:t>
            </a:r>
            <a:endParaRPr b="0" i="0" sz="2000" u="none" cap="none" strike="noStrike">
              <a:solidFill>
                <a:srgbClr val="002060"/>
              </a:solidFill>
              <a:latin typeface="Bitter SemiBold"/>
              <a:ea typeface="Bitter SemiBold"/>
              <a:cs typeface="Bitter SemiBold"/>
              <a:sym typeface="Bitter SemiBold"/>
            </a:endParaRPr>
          </a:p>
        </p:txBody>
      </p:sp>
      <p:pic>
        <p:nvPicPr>
          <p:cNvPr id="460" name="Google Shape;460;p42"/>
          <p:cNvPicPr preferRelativeResize="0"/>
          <p:nvPr/>
        </p:nvPicPr>
        <p:blipFill rotWithShape="1">
          <a:blip r:embed="rId4">
            <a:alphaModFix/>
          </a:blip>
          <a:srcRect b="11606" l="0" r="0" t="0"/>
          <a:stretch/>
        </p:blipFill>
        <p:spPr>
          <a:xfrm>
            <a:off x="4687800" y="282450"/>
            <a:ext cx="3737100" cy="4546500"/>
          </a:xfrm>
          <a:prstGeom prst="roundRect">
            <a:avLst>
              <a:gd fmla="val 16667" name="adj"/>
            </a:avLst>
          </a:prstGeom>
          <a:noFill/>
          <a:ln>
            <a:noFill/>
          </a:ln>
        </p:spPr>
      </p:pic>
      <p:pic>
        <p:nvPicPr>
          <p:cNvPr id="461" name="Google Shape;461;p42"/>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1000"/>
                                        <p:tgtEl>
                                          <p:spTgt spid="4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1000"/>
                                        <p:tgtEl>
                                          <p:spTgt spid="45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1000"/>
                                        <p:tgtEl>
                                          <p:spTgt spid="4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3"/>
          <p:cNvSpPr txBox="1"/>
          <p:nvPr/>
        </p:nvSpPr>
        <p:spPr>
          <a:xfrm>
            <a:off x="632650" y="524300"/>
            <a:ext cx="63711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0" i="0" lang="vi" sz="2000" u="none" cap="none" strike="noStrike">
                <a:solidFill>
                  <a:srgbClr val="0C3C9A"/>
                </a:solidFill>
                <a:latin typeface="Anton"/>
                <a:ea typeface="Anton"/>
                <a:cs typeface="Anton"/>
                <a:sym typeface="Anton"/>
              </a:rPr>
              <a:t>c. Thử nghiệm và điều chỉnh sản phẩm</a:t>
            </a:r>
            <a:endParaRPr b="0" i="0" sz="4400" u="none" cap="none" strike="noStrike">
              <a:solidFill>
                <a:srgbClr val="0C3C9A"/>
              </a:solidFill>
              <a:latin typeface="Anton"/>
              <a:ea typeface="Anton"/>
              <a:cs typeface="Anton"/>
              <a:sym typeface="Anton"/>
            </a:endParaRPr>
          </a:p>
        </p:txBody>
      </p:sp>
      <p:pic>
        <p:nvPicPr>
          <p:cNvPr id="467" name="Google Shape;467;p43"/>
          <p:cNvPicPr preferRelativeResize="0"/>
          <p:nvPr/>
        </p:nvPicPr>
        <p:blipFill rotWithShape="1">
          <a:blip r:embed="rId3">
            <a:alphaModFix/>
          </a:blip>
          <a:srcRect b="0" l="0" r="0" t="0"/>
          <a:stretch/>
        </p:blipFill>
        <p:spPr>
          <a:xfrm>
            <a:off x="8461850" y="5"/>
            <a:ext cx="682150" cy="956295"/>
          </a:xfrm>
          <a:prstGeom prst="rect">
            <a:avLst/>
          </a:prstGeom>
          <a:noFill/>
          <a:ln>
            <a:noFill/>
          </a:ln>
        </p:spPr>
      </p:pic>
      <p:sp>
        <p:nvSpPr>
          <p:cNvPr id="468" name="Google Shape;468;p43"/>
          <p:cNvSpPr txBox="1"/>
          <p:nvPr/>
        </p:nvSpPr>
        <p:spPr>
          <a:xfrm>
            <a:off x="632650" y="978750"/>
            <a:ext cx="7829100" cy="1200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Gài các ngón tay vào các nút dây hình tròn và điều khiển </a:t>
            </a:r>
            <a:endParaRPr sz="2000">
              <a:solidFill>
                <a:srgbClr val="002060"/>
              </a:solidFill>
              <a:latin typeface="Bitter SemiBold"/>
              <a:ea typeface="Bitter SemiBold"/>
              <a:cs typeface="Bitter SemiBold"/>
              <a:sym typeface="Bitter SemiBold"/>
            </a:endParaRPr>
          </a:p>
          <a:p>
            <a:pPr indent="0" lvl="0" marL="457200" marR="0" rtl="0" algn="l">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bàn tay rô-bốt. </a:t>
            </a:r>
            <a:endParaRPr sz="2000">
              <a:solidFill>
                <a:srgbClr val="002060"/>
              </a:solidFill>
              <a:latin typeface="Bitter SemiBold"/>
              <a:ea typeface="Bitter SemiBold"/>
              <a:cs typeface="Bitter SemiBold"/>
              <a:sym typeface="Bitter SemiBold"/>
            </a:endParaRPr>
          </a:p>
          <a:p>
            <a:pPr indent="-355600" lvl="0" marL="457200" marR="0" rtl="0" algn="l">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Kiểm tra sự co duỗi các ngón tay.</a:t>
            </a:r>
            <a:endParaRPr b="0" i="0" sz="2000" u="none" cap="none" strike="noStrike">
              <a:solidFill>
                <a:srgbClr val="002060"/>
              </a:solidFill>
              <a:latin typeface="Bitter SemiBold"/>
              <a:ea typeface="Bitter SemiBold"/>
              <a:cs typeface="Bitter SemiBold"/>
              <a:sym typeface="Bitter SemiBold"/>
            </a:endParaRPr>
          </a:p>
        </p:txBody>
      </p:sp>
      <p:pic>
        <p:nvPicPr>
          <p:cNvPr id="469" name="Google Shape;469;p43"/>
          <p:cNvPicPr preferRelativeResize="0"/>
          <p:nvPr/>
        </p:nvPicPr>
        <p:blipFill rotWithShape="1">
          <a:blip r:embed="rId4">
            <a:alphaModFix/>
          </a:blip>
          <a:srcRect b="0" l="0" r="0" t="0"/>
          <a:stretch/>
        </p:blipFill>
        <p:spPr>
          <a:xfrm>
            <a:off x="8424900" y="0"/>
            <a:ext cx="719088" cy="978750"/>
          </a:xfrm>
          <a:prstGeom prst="rect">
            <a:avLst/>
          </a:prstGeom>
          <a:noFill/>
          <a:ln>
            <a:noFill/>
          </a:ln>
        </p:spPr>
      </p:pic>
      <p:pic>
        <p:nvPicPr>
          <p:cNvPr id="470" name="Google Shape;470;p43"/>
          <p:cNvPicPr preferRelativeResize="0"/>
          <p:nvPr/>
        </p:nvPicPr>
        <p:blipFill rotWithShape="1">
          <a:blip r:embed="rId5">
            <a:alphaModFix/>
          </a:blip>
          <a:srcRect b="1105" l="0" r="0" t="1095"/>
          <a:stretch/>
        </p:blipFill>
        <p:spPr>
          <a:xfrm>
            <a:off x="2449537" y="2201800"/>
            <a:ext cx="4195325" cy="28171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000"/>
                                        <p:tgtEl>
                                          <p:spTgt spid="4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000"/>
                                        <p:tgtEl>
                                          <p:spTgt spid="4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44"/>
          <p:cNvPicPr preferRelativeResize="0"/>
          <p:nvPr/>
        </p:nvPicPr>
        <p:blipFill rotWithShape="1">
          <a:blip r:embed="rId3">
            <a:alphaModFix/>
          </a:blip>
          <a:srcRect b="0" l="0" r="0" t="0"/>
          <a:stretch/>
        </p:blipFill>
        <p:spPr>
          <a:xfrm>
            <a:off x="8369300" y="0"/>
            <a:ext cx="774700" cy="774700"/>
          </a:xfrm>
          <a:prstGeom prst="rect">
            <a:avLst/>
          </a:prstGeom>
          <a:noFill/>
          <a:ln>
            <a:noFill/>
          </a:ln>
        </p:spPr>
      </p:pic>
      <p:pic>
        <p:nvPicPr>
          <p:cNvPr id="476" name="Google Shape;476;p44"/>
          <p:cNvPicPr preferRelativeResize="0"/>
          <p:nvPr/>
        </p:nvPicPr>
        <p:blipFill rotWithShape="1">
          <a:blip r:embed="rId4">
            <a:alphaModFix/>
          </a:blip>
          <a:srcRect b="0" l="0" r="0" t="0"/>
          <a:stretch/>
        </p:blipFill>
        <p:spPr>
          <a:xfrm>
            <a:off x="8461850" y="5"/>
            <a:ext cx="682150" cy="956295"/>
          </a:xfrm>
          <a:prstGeom prst="rect">
            <a:avLst/>
          </a:prstGeom>
          <a:noFill/>
          <a:ln>
            <a:noFill/>
          </a:ln>
        </p:spPr>
      </p:pic>
      <p:sp>
        <p:nvSpPr>
          <p:cNvPr id="477" name="Google Shape;477;p44"/>
          <p:cNvSpPr txBox="1"/>
          <p:nvPr/>
        </p:nvSpPr>
        <p:spPr>
          <a:xfrm>
            <a:off x="1370400" y="744450"/>
            <a:ext cx="51522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vi" sz="3600" u="none" cap="none" strike="noStrike">
                <a:solidFill>
                  <a:srgbClr val="0E7600"/>
                </a:solidFill>
                <a:latin typeface="Anton"/>
                <a:ea typeface="Anton"/>
                <a:cs typeface="Anton"/>
                <a:sym typeface="Anton"/>
              </a:rPr>
              <a:t>CHIA SẺ, THẢO LUẬN </a:t>
            </a:r>
            <a:endParaRPr b="0" i="0" sz="3600" u="none" cap="none" strike="noStrike">
              <a:solidFill>
                <a:srgbClr val="0E7600"/>
              </a:solidFill>
              <a:latin typeface="Anton"/>
              <a:ea typeface="Anton"/>
              <a:cs typeface="Anton"/>
              <a:sym typeface="Anton"/>
            </a:endParaRPr>
          </a:p>
        </p:txBody>
      </p:sp>
      <p:pic>
        <p:nvPicPr>
          <p:cNvPr id="478" name="Google Shape;478;p44"/>
          <p:cNvPicPr preferRelativeResize="0"/>
          <p:nvPr/>
        </p:nvPicPr>
        <p:blipFill rotWithShape="1">
          <a:blip r:embed="rId5">
            <a:alphaModFix/>
          </a:blip>
          <a:srcRect b="0" l="0" r="0" t="0"/>
          <a:stretch/>
        </p:blipFill>
        <p:spPr>
          <a:xfrm>
            <a:off x="757475" y="698225"/>
            <a:ext cx="612925" cy="684250"/>
          </a:xfrm>
          <a:prstGeom prst="rect">
            <a:avLst/>
          </a:prstGeom>
          <a:noFill/>
          <a:ln>
            <a:noFill/>
          </a:ln>
        </p:spPr>
      </p:pic>
      <p:pic>
        <p:nvPicPr>
          <p:cNvPr id="479" name="Google Shape;479;p44"/>
          <p:cNvPicPr preferRelativeResize="0"/>
          <p:nvPr/>
        </p:nvPicPr>
        <p:blipFill rotWithShape="1">
          <a:blip r:embed="rId6">
            <a:alphaModFix/>
          </a:blip>
          <a:srcRect b="0" l="0" r="0" t="0"/>
          <a:stretch/>
        </p:blipFill>
        <p:spPr>
          <a:xfrm>
            <a:off x="486800" y="1382485"/>
            <a:ext cx="8170401" cy="3149065"/>
          </a:xfrm>
          <a:prstGeom prst="rect">
            <a:avLst/>
          </a:prstGeom>
          <a:noFill/>
          <a:ln>
            <a:noFill/>
          </a:ln>
        </p:spPr>
      </p:pic>
      <p:pic>
        <p:nvPicPr>
          <p:cNvPr id="480" name="Google Shape;480;p44"/>
          <p:cNvPicPr preferRelativeResize="0"/>
          <p:nvPr/>
        </p:nvPicPr>
        <p:blipFill rotWithShape="1">
          <a:blip r:embed="rId7">
            <a:alphaModFix/>
          </a:blip>
          <a:srcRect b="0" l="0" r="0" t="0"/>
          <a:stretch/>
        </p:blipFill>
        <p:spPr>
          <a:xfrm>
            <a:off x="8424900" y="0"/>
            <a:ext cx="719088" cy="97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000"/>
                                        <p:tgtEl>
                                          <p:spTgt spid="4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1000"/>
                                        <p:tgtEl>
                                          <p:spTgt spid="4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sp>
        <p:nvSpPr>
          <p:cNvPr id="304" name="Google Shape;304;p29"/>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5" name="Google Shape;305;p29"/>
          <p:cNvPicPr preferRelativeResize="0"/>
          <p:nvPr/>
        </p:nvPicPr>
        <p:blipFill rotWithShape="1">
          <a:blip r:embed="rId3">
            <a:alphaModFix/>
          </a:blip>
          <a:srcRect b="0" l="0" r="0" t="0"/>
          <a:stretch/>
        </p:blipFill>
        <p:spPr>
          <a:xfrm>
            <a:off x="8461850" y="5"/>
            <a:ext cx="682150" cy="956295"/>
          </a:xfrm>
          <a:prstGeom prst="rect">
            <a:avLst/>
          </a:prstGeom>
          <a:noFill/>
          <a:ln>
            <a:noFill/>
          </a:ln>
        </p:spPr>
      </p:pic>
      <p:pic>
        <p:nvPicPr>
          <p:cNvPr id="306" name="Google Shape;306;p29"/>
          <p:cNvPicPr preferRelativeResize="0"/>
          <p:nvPr/>
        </p:nvPicPr>
        <p:blipFill rotWithShape="1">
          <a:blip r:embed="rId4">
            <a:alphaModFix/>
          </a:blip>
          <a:srcRect b="0" l="0" r="0" t="0"/>
          <a:stretch/>
        </p:blipFill>
        <p:spPr>
          <a:xfrm>
            <a:off x="460950" y="556100"/>
            <a:ext cx="554550" cy="400200"/>
          </a:xfrm>
          <a:prstGeom prst="rect">
            <a:avLst/>
          </a:prstGeom>
          <a:noFill/>
          <a:ln>
            <a:noFill/>
          </a:ln>
        </p:spPr>
      </p:pic>
      <p:sp>
        <p:nvSpPr>
          <p:cNvPr id="307" name="Google Shape;307;p29"/>
          <p:cNvSpPr txBox="1"/>
          <p:nvPr/>
        </p:nvSpPr>
        <p:spPr>
          <a:xfrm>
            <a:off x="972475" y="432950"/>
            <a:ext cx="605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0E7600"/>
                </a:solidFill>
                <a:latin typeface="Anton"/>
                <a:ea typeface="Anton"/>
                <a:cs typeface="Anton"/>
                <a:sym typeface="Anton"/>
              </a:rPr>
              <a:t>KHỞI ĐỘNG</a:t>
            </a:r>
            <a:endParaRPr b="0" i="0" sz="3000" u="none" cap="none" strike="noStrike">
              <a:solidFill>
                <a:srgbClr val="0E7600"/>
              </a:solidFill>
              <a:latin typeface="Anton"/>
              <a:ea typeface="Anton"/>
              <a:cs typeface="Anton"/>
              <a:sym typeface="Anton"/>
            </a:endParaRPr>
          </a:p>
        </p:txBody>
      </p:sp>
      <p:pic>
        <p:nvPicPr>
          <p:cNvPr id="308" name="Google Shape;308;p29"/>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
        <p:nvSpPr>
          <p:cNvPr id="309" name="Google Shape;309;p29"/>
          <p:cNvSpPr txBox="1"/>
          <p:nvPr/>
        </p:nvSpPr>
        <p:spPr>
          <a:xfrm>
            <a:off x="368150" y="1235675"/>
            <a:ext cx="8093700" cy="9543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50000"/>
              </a:lnSpc>
              <a:spcBef>
                <a:spcPts val="0"/>
              </a:spcBef>
              <a:spcAft>
                <a:spcPts val="0"/>
              </a:spcAft>
              <a:buClr>
                <a:srgbClr val="022A7A"/>
              </a:buClr>
              <a:buSzPts val="2000"/>
              <a:buFont typeface="Bitter SemiBold"/>
              <a:buChar char="-"/>
            </a:pPr>
            <a:r>
              <a:rPr lang="vi" sz="2000">
                <a:solidFill>
                  <a:srgbClr val="022A7A"/>
                </a:solidFill>
                <a:latin typeface="Bitter SemiBold"/>
                <a:ea typeface="Bitter SemiBold"/>
                <a:cs typeface="Bitter SemiBold"/>
                <a:sym typeface="Bitter SemiBold"/>
              </a:rPr>
              <a:t>Quan sát video, em có thể chế tạo một bàn tay rô-bốt để cầm nắm được các vật như bàn tay thật hay không?</a:t>
            </a:r>
            <a:endParaRPr sz="2000">
              <a:solidFill>
                <a:srgbClr val="022A7A"/>
              </a:solidFill>
              <a:latin typeface="Bitter SemiBold"/>
              <a:ea typeface="Bitter SemiBold"/>
              <a:cs typeface="Bitter SemiBold"/>
              <a:sym typeface="Bitter SemiBold"/>
            </a:endParaRPr>
          </a:p>
        </p:txBody>
      </p:sp>
      <p:pic>
        <p:nvPicPr>
          <p:cNvPr id="310" name="Google Shape;310;p29" title="25.mov">
            <a:hlinkClick r:id="rId6"/>
          </p:cNvPr>
          <p:cNvPicPr preferRelativeResize="0"/>
          <p:nvPr/>
        </p:nvPicPr>
        <p:blipFill>
          <a:blip r:embed="rId7">
            <a:alphaModFix/>
          </a:blip>
          <a:stretch>
            <a:fillRect/>
          </a:stretch>
        </p:blipFill>
        <p:spPr>
          <a:xfrm>
            <a:off x="2468700" y="2275525"/>
            <a:ext cx="4674508" cy="2648724"/>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1000"/>
                                        <p:tgtEl>
                                          <p:spTgt spid="3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0"/>
          <p:cNvSpPr txBox="1"/>
          <p:nvPr/>
        </p:nvSpPr>
        <p:spPr>
          <a:xfrm>
            <a:off x="1041875" y="331900"/>
            <a:ext cx="61674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vi" sz="3500" u="none" cap="none" strike="noStrike">
                <a:solidFill>
                  <a:srgbClr val="0E7600"/>
                </a:solidFill>
                <a:latin typeface="Anton"/>
                <a:ea typeface="Anton"/>
                <a:cs typeface="Anton"/>
                <a:sym typeface="Anton"/>
              </a:rPr>
              <a:t>KHÁM PHÁ</a:t>
            </a:r>
            <a:endParaRPr b="0" i="0" sz="3500" u="none" cap="none" strike="noStrike">
              <a:solidFill>
                <a:srgbClr val="0E7600"/>
              </a:solidFill>
              <a:latin typeface="Anton"/>
              <a:ea typeface="Anton"/>
              <a:cs typeface="Anton"/>
              <a:sym typeface="Anton"/>
            </a:endParaRPr>
          </a:p>
        </p:txBody>
      </p:sp>
      <p:sp>
        <p:nvSpPr>
          <p:cNvPr id="316" name="Google Shape;316;p30"/>
          <p:cNvSpPr txBox="1"/>
          <p:nvPr/>
        </p:nvSpPr>
        <p:spPr>
          <a:xfrm>
            <a:off x="528450" y="1135125"/>
            <a:ext cx="5390100" cy="21240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50000"/>
              </a:lnSpc>
              <a:spcBef>
                <a:spcPts val="0"/>
              </a:spcBef>
              <a:spcAft>
                <a:spcPts val="0"/>
              </a:spcAft>
              <a:buClr>
                <a:srgbClr val="022A7A"/>
              </a:buClr>
              <a:buSzPts val="2000"/>
              <a:buFont typeface="Bitter SemiBold"/>
              <a:buAutoNum type="arabicPeriod"/>
            </a:pPr>
            <a:r>
              <a:rPr b="0" i="0" lang="vi" sz="2000" u="none" cap="none" strike="noStrike">
                <a:solidFill>
                  <a:srgbClr val="022A7A"/>
                </a:solidFill>
                <a:latin typeface="Bitter SemiBold"/>
                <a:ea typeface="Bitter SemiBold"/>
                <a:cs typeface="Bitter SemiBold"/>
                <a:sym typeface="Bitter SemiBold"/>
              </a:rPr>
              <a:t>Chia </a:t>
            </a:r>
            <a:r>
              <a:rPr lang="vi" sz="2000">
                <a:solidFill>
                  <a:srgbClr val="022A7A"/>
                </a:solidFill>
                <a:latin typeface="Bitter SemiBold"/>
                <a:ea typeface="Bitter SemiBold"/>
                <a:cs typeface="Bitter SemiBold"/>
                <a:sym typeface="Bitter SemiBold"/>
              </a:rPr>
              <a:t>mỗi nhóm 6 </a:t>
            </a:r>
            <a:r>
              <a:rPr b="0" i="0" lang="vi" sz="2000" u="none" cap="none" strike="noStrike">
                <a:solidFill>
                  <a:srgbClr val="022A7A"/>
                </a:solidFill>
                <a:latin typeface="Bitter SemiBold"/>
                <a:ea typeface="Bitter SemiBold"/>
                <a:cs typeface="Bitter SemiBold"/>
                <a:sym typeface="Bitter SemiBold"/>
              </a:rPr>
              <a:t>thành viên.</a:t>
            </a:r>
            <a:endParaRPr b="0" i="0" sz="2000" u="none" cap="none" strike="noStrike">
              <a:solidFill>
                <a:srgbClr val="022A7A"/>
              </a:solidFill>
              <a:latin typeface="Bitter SemiBold"/>
              <a:ea typeface="Bitter SemiBold"/>
              <a:cs typeface="Bitter SemiBold"/>
              <a:sym typeface="Bitter SemiBold"/>
            </a:endParaRPr>
          </a:p>
          <a:p>
            <a:pPr indent="-355600" lvl="0" marL="457200" marR="0" rtl="0" algn="l">
              <a:lnSpc>
                <a:spcPct val="115000"/>
              </a:lnSpc>
              <a:spcBef>
                <a:spcPts val="0"/>
              </a:spcBef>
              <a:spcAft>
                <a:spcPts val="0"/>
              </a:spcAft>
              <a:buClr>
                <a:srgbClr val="022A7A"/>
              </a:buClr>
              <a:buSzPts val="2000"/>
              <a:buFont typeface="Bitter SemiBold"/>
              <a:buAutoNum type="arabicPeriod"/>
            </a:pPr>
            <a:r>
              <a:rPr b="0" i="0" lang="vi" sz="2000" u="none" cap="none" strike="noStrike">
                <a:solidFill>
                  <a:srgbClr val="022A7A"/>
                </a:solidFill>
                <a:latin typeface="Bitter SemiBold"/>
                <a:ea typeface="Bitter SemiBold"/>
                <a:cs typeface="Bitter SemiBold"/>
                <a:sym typeface="Bitter SemiBold"/>
              </a:rPr>
              <a:t>Mỗi nhóm sẽ được giáo viên phát một</a:t>
            </a:r>
            <a:endParaRPr b="0" i="0" sz="2000" u="none" cap="none" strike="noStrike">
              <a:solidFill>
                <a:srgbClr val="022A7A"/>
              </a:solidFill>
              <a:latin typeface="Bitter SemiBold"/>
              <a:ea typeface="Bitter SemiBold"/>
              <a:cs typeface="Bitter SemiBold"/>
              <a:sym typeface="Bitter SemiBold"/>
            </a:endParaRPr>
          </a:p>
          <a:p>
            <a:pPr indent="0" lvl="0" marL="457200" marR="0" rtl="0" algn="l">
              <a:lnSpc>
                <a:spcPct val="150000"/>
              </a:lnSpc>
              <a:spcBef>
                <a:spcPts val="0"/>
              </a:spcBef>
              <a:spcAft>
                <a:spcPts val="0"/>
              </a:spcAft>
              <a:buClr>
                <a:srgbClr val="000000"/>
              </a:buClr>
              <a:buSzPts val="2000"/>
              <a:buFont typeface="Arial"/>
              <a:buNone/>
            </a:pPr>
            <a:r>
              <a:rPr b="0" i="0" lang="vi" sz="2000" u="none" cap="none" strike="noStrike">
                <a:solidFill>
                  <a:srgbClr val="022A7A"/>
                </a:solidFill>
                <a:latin typeface="Bitter SemiBold"/>
                <a:ea typeface="Bitter SemiBold"/>
                <a:cs typeface="Bitter SemiBold"/>
                <a:sym typeface="Bitter SemiBold"/>
              </a:rPr>
              <a:t> Phiếu học tập 1: Thu thập thông tin.</a:t>
            </a:r>
            <a:endParaRPr b="0" i="0" sz="2000" u="none" cap="none" strike="noStrike">
              <a:solidFill>
                <a:srgbClr val="022A7A"/>
              </a:solidFill>
              <a:latin typeface="Bitter SemiBold"/>
              <a:ea typeface="Bitter SemiBold"/>
              <a:cs typeface="Bitter SemiBold"/>
              <a:sym typeface="Bitter SemiBold"/>
            </a:endParaRPr>
          </a:p>
          <a:p>
            <a:pPr indent="0" lvl="0" marL="0" marR="0" rtl="0" algn="l">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3.      </a:t>
            </a:r>
            <a:r>
              <a:rPr b="0" i="0" lang="vi" sz="2000" u="none" cap="none" strike="noStrike">
                <a:solidFill>
                  <a:srgbClr val="022A7A"/>
                </a:solidFill>
                <a:latin typeface="Bitter SemiBold"/>
                <a:ea typeface="Bitter SemiBold"/>
                <a:cs typeface="Bitter SemiBold"/>
                <a:sym typeface="Bitter SemiBold"/>
              </a:rPr>
              <a:t>Các thành viên trong nhóm sẽ cùng nhau điền câu trả lời vào phiếu.</a:t>
            </a:r>
            <a:endParaRPr b="0" i="0" sz="2000" u="none" cap="none" strike="noStrike">
              <a:solidFill>
                <a:srgbClr val="022A7A"/>
              </a:solidFill>
              <a:latin typeface="Bitter SemiBold"/>
              <a:ea typeface="Bitter SemiBold"/>
              <a:cs typeface="Bitter SemiBold"/>
              <a:sym typeface="Bitter SemiBold"/>
            </a:endParaRPr>
          </a:p>
        </p:txBody>
      </p:sp>
      <p:pic>
        <p:nvPicPr>
          <p:cNvPr id="317" name="Google Shape;317;p30"/>
          <p:cNvPicPr preferRelativeResize="0"/>
          <p:nvPr/>
        </p:nvPicPr>
        <p:blipFill rotWithShape="1">
          <a:blip r:embed="rId3">
            <a:alphaModFix/>
          </a:blip>
          <a:srcRect b="0" l="0" r="0" t="0"/>
          <a:stretch/>
        </p:blipFill>
        <p:spPr>
          <a:xfrm>
            <a:off x="528450" y="331900"/>
            <a:ext cx="613850" cy="583150"/>
          </a:xfrm>
          <a:prstGeom prst="rect">
            <a:avLst/>
          </a:prstGeom>
          <a:noFill/>
          <a:ln>
            <a:noFill/>
          </a:ln>
        </p:spPr>
      </p:pic>
      <p:pic>
        <p:nvPicPr>
          <p:cNvPr id="318" name="Google Shape;318;p30"/>
          <p:cNvPicPr preferRelativeResize="0"/>
          <p:nvPr/>
        </p:nvPicPr>
        <p:blipFill rotWithShape="1">
          <a:blip r:embed="rId4">
            <a:alphaModFix/>
          </a:blip>
          <a:srcRect b="39" l="0" r="0" t="39"/>
          <a:stretch/>
        </p:blipFill>
        <p:spPr>
          <a:xfrm>
            <a:off x="5997775" y="1015425"/>
            <a:ext cx="2559750" cy="3558025"/>
          </a:xfrm>
          <a:prstGeom prst="rect">
            <a:avLst/>
          </a:prstGeom>
          <a:noFill/>
          <a:ln>
            <a:noFill/>
          </a:ln>
        </p:spPr>
      </p:pic>
      <p:pic>
        <p:nvPicPr>
          <p:cNvPr id="319" name="Google Shape;319;p30"/>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1000"/>
                                        <p:tgtEl>
                                          <p:spTgt spid="3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1000"/>
                                        <p:tgtEl>
                                          <p:spTgt spid="3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1"/>
          <p:cNvPicPr preferRelativeResize="0"/>
          <p:nvPr/>
        </p:nvPicPr>
        <p:blipFill rotWithShape="1">
          <a:blip r:embed="rId3">
            <a:alphaModFix/>
          </a:blip>
          <a:srcRect b="0" l="0" r="0" t="0"/>
          <a:stretch/>
        </p:blipFill>
        <p:spPr>
          <a:xfrm>
            <a:off x="8461850" y="5"/>
            <a:ext cx="682150" cy="956295"/>
          </a:xfrm>
          <a:prstGeom prst="rect">
            <a:avLst/>
          </a:prstGeom>
          <a:noFill/>
          <a:ln>
            <a:noFill/>
          </a:ln>
        </p:spPr>
      </p:pic>
      <p:sp>
        <p:nvSpPr>
          <p:cNvPr id="325" name="Google Shape;325;p31"/>
          <p:cNvSpPr txBox="1"/>
          <p:nvPr/>
        </p:nvSpPr>
        <p:spPr>
          <a:xfrm>
            <a:off x="1195725" y="373150"/>
            <a:ext cx="5297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vi" sz="3000" u="none" cap="none" strike="noStrike">
                <a:solidFill>
                  <a:srgbClr val="0E7600"/>
                </a:solidFill>
                <a:latin typeface="Anton"/>
                <a:ea typeface="Anton"/>
                <a:cs typeface="Anton"/>
                <a:sym typeface="Anton"/>
              </a:rPr>
              <a:t>KHÁM PHÁ</a:t>
            </a:r>
            <a:endParaRPr b="0" i="0" sz="3000" u="none" cap="none" strike="noStrike">
              <a:solidFill>
                <a:srgbClr val="0E7600"/>
              </a:solidFill>
              <a:latin typeface="Anton"/>
              <a:ea typeface="Anton"/>
              <a:cs typeface="Anton"/>
              <a:sym typeface="Anton"/>
            </a:endParaRPr>
          </a:p>
        </p:txBody>
      </p:sp>
      <p:pic>
        <p:nvPicPr>
          <p:cNvPr id="326" name="Google Shape;326;p31"/>
          <p:cNvPicPr preferRelativeResize="0"/>
          <p:nvPr/>
        </p:nvPicPr>
        <p:blipFill rotWithShape="1">
          <a:blip r:embed="rId4">
            <a:alphaModFix/>
          </a:blip>
          <a:srcRect b="0" l="0" r="0" t="0"/>
          <a:stretch/>
        </p:blipFill>
        <p:spPr>
          <a:xfrm>
            <a:off x="626350" y="373150"/>
            <a:ext cx="613850" cy="583150"/>
          </a:xfrm>
          <a:prstGeom prst="rect">
            <a:avLst/>
          </a:prstGeom>
          <a:noFill/>
          <a:ln>
            <a:noFill/>
          </a:ln>
        </p:spPr>
      </p:pic>
      <p:pic>
        <p:nvPicPr>
          <p:cNvPr id="327" name="Google Shape;327;p31"/>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
        <p:nvSpPr>
          <p:cNvPr id="328" name="Google Shape;328;p31"/>
          <p:cNvSpPr txBox="1"/>
          <p:nvPr/>
        </p:nvSpPr>
        <p:spPr>
          <a:xfrm>
            <a:off x="536400" y="1153025"/>
            <a:ext cx="8071200" cy="492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22A7A"/>
              </a:buClr>
              <a:buSzPts val="2000"/>
              <a:buFont typeface="Bitter SemiBold"/>
              <a:buAutoNum type="arabicPeriod"/>
            </a:pPr>
            <a:r>
              <a:rPr lang="vi" sz="2000">
                <a:solidFill>
                  <a:srgbClr val="022A7A"/>
                </a:solidFill>
                <a:latin typeface="Bitter SemiBold"/>
                <a:ea typeface="Bitter SemiBold"/>
                <a:cs typeface="Bitter SemiBold"/>
                <a:sym typeface="Bitter SemiBold"/>
              </a:rPr>
              <a:t>Em hãy nêu cấu tạo của một bàn tay rô-bốt đơ</a:t>
            </a:r>
            <a:r>
              <a:rPr lang="vi" sz="2000">
                <a:solidFill>
                  <a:srgbClr val="022A7A"/>
                </a:solidFill>
                <a:latin typeface="Bitter SemiBold"/>
                <a:ea typeface="Bitter SemiBold"/>
                <a:cs typeface="Bitter SemiBold"/>
                <a:sym typeface="Bitter SemiBold"/>
              </a:rPr>
              <a:t>n giản.</a:t>
            </a:r>
            <a:endParaRPr sz="2000">
              <a:solidFill>
                <a:srgbClr val="022A7A"/>
              </a:solidFill>
              <a:latin typeface="Bitter SemiBold"/>
              <a:ea typeface="Bitter SemiBold"/>
              <a:cs typeface="Bitter SemiBold"/>
              <a:sym typeface="Bitter SemiBold"/>
            </a:endParaRPr>
          </a:p>
        </p:txBody>
      </p:sp>
      <p:sp>
        <p:nvSpPr>
          <p:cNvPr id="329" name="Google Shape;329;p31"/>
          <p:cNvSpPr txBox="1"/>
          <p:nvPr/>
        </p:nvSpPr>
        <p:spPr>
          <a:xfrm>
            <a:off x="152050" y="1645625"/>
            <a:ext cx="7367700" cy="492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2.    Em hãy nêu công dụng của bàn tay rô-bốt mà em biết.</a:t>
            </a:r>
            <a:endParaRPr sz="2000">
              <a:solidFill>
                <a:srgbClr val="022A7A"/>
              </a:solidFill>
              <a:latin typeface="Bitter SemiBold"/>
              <a:ea typeface="Bitter SemiBold"/>
              <a:cs typeface="Bitter SemiBold"/>
              <a:sym typeface="Bitter SemiBold"/>
            </a:endParaRPr>
          </a:p>
        </p:txBody>
      </p:sp>
      <p:pic>
        <p:nvPicPr>
          <p:cNvPr id="330" name="Google Shape;330;p31"/>
          <p:cNvPicPr preferRelativeResize="0"/>
          <p:nvPr/>
        </p:nvPicPr>
        <p:blipFill>
          <a:blip r:embed="rId6">
            <a:alphaModFix/>
          </a:blip>
          <a:stretch>
            <a:fillRect/>
          </a:stretch>
        </p:blipFill>
        <p:spPr>
          <a:xfrm>
            <a:off x="2385475" y="2389600"/>
            <a:ext cx="4107350" cy="24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000"/>
                                        <p:tgtEl>
                                          <p:spTgt spid="32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1000"/>
                                        <p:tgtEl>
                                          <p:spTgt spid="3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2"/>
          <p:cNvSpPr txBox="1"/>
          <p:nvPr/>
        </p:nvSpPr>
        <p:spPr>
          <a:xfrm>
            <a:off x="1094528" y="548900"/>
            <a:ext cx="7735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vi" sz="3000" u="none" cap="none" strike="noStrike">
                <a:solidFill>
                  <a:srgbClr val="0E7600"/>
                </a:solidFill>
                <a:latin typeface="Anton"/>
                <a:ea typeface="Anton"/>
                <a:cs typeface="Anton"/>
                <a:sym typeface="Anton"/>
              </a:rPr>
              <a:t>Đề xuất và lựa chọn giải pháp</a:t>
            </a:r>
            <a:endParaRPr b="0" i="0" sz="3000" u="none" cap="none" strike="noStrike">
              <a:solidFill>
                <a:srgbClr val="0E7600"/>
              </a:solidFill>
              <a:latin typeface="Anton"/>
              <a:ea typeface="Anton"/>
              <a:cs typeface="Anton"/>
              <a:sym typeface="Anton"/>
            </a:endParaRPr>
          </a:p>
        </p:txBody>
      </p:sp>
      <p:sp>
        <p:nvSpPr>
          <p:cNvPr id="336" name="Google Shape;336;p32"/>
          <p:cNvSpPr/>
          <p:nvPr/>
        </p:nvSpPr>
        <p:spPr>
          <a:xfrm>
            <a:off x="292429" y="1618154"/>
            <a:ext cx="663480" cy="662337"/>
          </a:xfrm>
          <a:custGeom>
            <a:rect b="b" l="l" r="r" t="t"/>
            <a:pathLst>
              <a:path extrusionOk="0" h="13911" w="13935">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5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32"/>
          <p:cNvSpPr/>
          <p:nvPr/>
        </p:nvSpPr>
        <p:spPr>
          <a:xfrm flipH="1">
            <a:off x="7372078" y="6"/>
            <a:ext cx="987469" cy="626266"/>
          </a:xfrm>
          <a:custGeom>
            <a:rect b="b" l="l" r="r" t="t"/>
            <a:pathLst>
              <a:path extrusionOk="0" h="7570" w="757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11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8" name="Google Shape;338;p32"/>
          <p:cNvPicPr preferRelativeResize="0"/>
          <p:nvPr/>
        </p:nvPicPr>
        <p:blipFill rotWithShape="1">
          <a:blip r:embed="rId3">
            <a:alphaModFix/>
          </a:blip>
          <a:srcRect b="0" l="0" r="0" t="0"/>
          <a:stretch/>
        </p:blipFill>
        <p:spPr>
          <a:xfrm>
            <a:off x="697675" y="330500"/>
            <a:ext cx="478550" cy="625800"/>
          </a:xfrm>
          <a:prstGeom prst="rect">
            <a:avLst/>
          </a:prstGeom>
          <a:noFill/>
          <a:ln>
            <a:noFill/>
          </a:ln>
        </p:spPr>
      </p:pic>
      <p:sp>
        <p:nvSpPr>
          <p:cNvPr id="339" name="Google Shape;339;p32"/>
          <p:cNvSpPr txBox="1"/>
          <p:nvPr/>
        </p:nvSpPr>
        <p:spPr>
          <a:xfrm>
            <a:off x="955900" y="1288725"/>
            <a:ext cx="5125800" cy="2262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22A7A"/>
              </a:buClr>
              <a:buSzPts val="2000"/>
              <a:buFont typeface="Bitter SemiBold"/>
              <a:buAutoNum type="arabicPeriod"/>
            </a:pPr>
            <a:r>
              <a:rPr b="0" i="0" lang="vi" sz="2000" u="none" cap="none" strike="noStrike">
                <a:solidFill>
                  <a:srgbClr val="022A7A"/>
                </a:solidFill>
                <a:latin typeface="Bitter SemiBold"/>
                <a:ea typeface="Bitter SemiBold"/>
                <a:cs typeface="Bitter SemiBold"/>
                <a:sym typeface="Bitter SemiBold"/>
              </a:rPr>
              <a:t>Mỗi nhóm sẽ được giáo viên phát một Phiếu học tập 2: Bản thiết kế. </a:t>
            </a:r>
            <a:endParaRPr b="0" i="0" sz="2000" u="none" cap="none" strike="noStrike">
              <a:solidFill>
                <a:srgbClr val="022A7A"/>
              </a:solidFill>
              <a:latin typeface="Bitter SemiBold"/>
              <a:ea typeface="Bitter SemiBold"/>
              <a:cs typeface="Bitter SemiBold"/>
              <a:sym typeface="Bitter SemiBold"/>
            </a:endParaRPr>
          </a:p>
          <a:p>
            <a:pPr indent="0" lvl="0" marL="9144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22A7A"/>
              </a:solidFill>
              <a:latin typeface="Bitter SemiBold"/>
              <a:ea typeface="Bitter SemiBold"/>
              <a:cs typeface="Bitter SemiBold"/>
              <a:sym typeface="Bitter SemiBold"/>
            </a:endParaRPr>
          </a:p>
          <a:p>
            <a:pPr indent="0" lvl="0" marL="0" marR="0" rtl="0" algn="l">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2.      </a:t>
            </a:r>
            <a:r>
              <a:rPr b="0" i="0" lang="vi" sz="2000" u="none" cap="none" strike="noStrike">
                <a:solidFill>
                  <a:srgbClr val="022A7A"/>
                </a:solidFill>
                <a:latin typeface="Bitter SemiBold"/>
                <a:ea typeface="Bitter SemiBold"/>
                <a:cs typeface="Bitter SemiBold"/>
                <a:sym typeface="Bitter SemiBold"/>
              </a:rPr>
              <a:t>Các thành viên trong nhóm cùng nhau lên ý tưởng sản phẩm, sau đó phác hoạ lên phiếu.</a:t>
            </a:r>
            <a:endParaRPr b="0" i="0" sz="2000" u="none" cap="none" strike="noStrike">
              <a:solidFill>
                <a:srgbClr val="022A7A"/>
              </a:solidFill>
              <a:latin typeface="Bitter SemiBold"/>
              <a:ea typeface="Bitter SemiBold"/>
              <a:cs typeface="Bitter SemiBold"/>
              <a:sym typeface="Bitter SemiBold"/>
            </a:endParaRPr>
          </a:p>
        </p:txBody>
      </p:sp>
      <p:pic>
        <p:nvPicPr>
          <p:cNvPr id="340" name="Google Shape;340;p32"/>
          <p:cNvPicPr preferRelativeResize="0"/>
          <p:nvPr/>
        </p:nvPicPr>
        <p:blipFill rotWithShape="1">
          <a:blip r:embed="rId4">
            <a:alphaModFix/>
          </a:blip>
          <a:srcRect b="922" l="0" r="0" t="922"/>
          <a:stretch/>
        </p:blipFill>
        <p:spPr>
          <a:xfrm>
            <a:off x="6081700" y="1103000"/>
            <a:ext cx="2596374" cy="3533277"/>
          </a:xfrm>
          <a:prstGeom prst="rect">
            <a:avLst/>
          </a:prstGeom>
          <a:noFill/>
          <a:ln>
            <a:noFill/>
          </a:ln>
        </p:spPr>
      </p:pic>
      <p:pic>
        <p:nvPicPr>
          <p:cNvPr id="341" name="Google Shape;341;p32"/>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par>
                                <p:cTn fill="hold" nodeType="withEffect" presetClass="entr" presetID="2" presetSubtype="8">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3"/>
          <p:cNvSpPr txBox="1"/>
          <p:nvPr/>
        </p:nvSpPr>
        <p:spPr>
          <a:xfrm>
            <a:off x="267600" y="1297900"/>
            <a:ext cx="5954400" cy="2692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rgbClr val="022A7A"/>
              </a:buClr>
              <a:buSzPts val="1800"/>
              <a:buFont typeface="Bitter SemiBold"/>
              <a:buAutoNum type="arabicPeriod"/>
            </a:pPr>
            <a:r>
              <a:rPr b="0" i="0" lang="vi" sz="1800" u="none" cap="none" strike="noStrike">
                <a:solidFill>
                  <a:srgbClr val="022A7A"/>
                </a:solidFill>
                <a:latin typeface="Bitter SemiBold"/>
                <a:ea typeface="Bitter SemiBold"/>
                <a:cs typeface="Bitter SemiBold"/>
                <a:sym typeface="Bitter SemiBold"/>
              </a:rPr>
              <a:t> Mỗi nhóm sẽ được giáo viên phát một </a:t>
            </a:r>
            <a:endParaRPr b="0" i="0" sz="1800" u="none" cap="none" strike="noStrike">
              <a:solidFill>
                <a:srgbClr val="022A7A"/>
              </a:solidFill>
              <a:latin typeface="Bitter SemiBold"/>
              <a:ea typeface="Bitter SemiBold"/>
              <a:cs typeface="Bitter SemiBold"/>
              <a:sym typeface="Bitter SemiBold"/>
            </a:endParaRPr>
          </a:p>
          <a:p>
            <a:pPr indent="0" lvl="0" marL="457200" marR="0" rtl="0" algn="l">
              <a:lnSpc>
                <a:spcPct val="115000"/>
              </a:lnSpc>
              <a:spcBef>
                <a:spcPts val="0"/>
              </a:spcBef>
              <a:spcAft>
                <a:spcPts val="0"/>
              </a:spcAft>
              <a:buClr>
                <a:srgbClr val="000000"/>
              </a:buClr>
              <a:buSzPts val="1800"/>
              <a:buFont typeface="Arial"/>
              <a:buNone/>
            </a:pPr>
            <a:r>
              <a:rPr b="0" i="0" lang="vi" sz="1800" u="none" cap="none" strike="noStrike">
                <a:solidFill>
                  <a:srgbClr val="022A7A"/>
                </a:solidFill>
                <a:latin typeface="Bitter SemiBold"/>
                <a:ea typeface="Bitter SemiBold"/>
                <a:cs typeface="Bitter SemiBold"/>
                <a:sym typeface="Bitter SemiBold"/>
              </a:rPr>
              <a:t>Phiếu học tập 3: Phân công nhiệm vụ.</a:t>
            </a:r>
            <a:endParaRPr b="0" i="0" sz="1800" u="none" cap="none" strike="noStrike">
              <a:solidFill>
                <a:srgbClr val="022A7A"/>
              </a:solidFill>
              <a:latin typeface="Bitter SemiBold"/>
              <a:ea typeface="Bitter SemiBold"/>
              <a:cs typeface="Bitter SemiBold"/>
              <a:sym typeface="Bitter SemiBold"/>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22A7A"/>
              </a:solidFill>
              <a:latin typeface="Bitter SemiBold"/>
              <a:ea typeface="Bitter SemiBold"/>
              <a:cs typeface="Bitter SemiBold"/>
              <a:sym typeface="Bitter SemiBold"/>
            </a:endParaRPr>
          </a:p>
          <a:p>
            <a:pPr indent="0" lvl="0" marL="0" marR="0" rtl="0" algn="l">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2.      </a:t>
            </a:r>
            <a:r>
              <a:rPr b="0" i="0" lang="vi" sz="1800" u="none" cap="none" strike="noStrike">
                <a:solidFill>
                  <a:srgbClr val="022A7A"/>
                </a:solidFill>
                <a:latin typeface="Bitter SemiBold"/>
                <a:ea typeface="Bitter SemiBold"/>
                <a:cs typeface="Bitter SemiBold"/>
                <a:sym typeface="Bitter SemiBold"/>
              </a:rPr>
              <a:t> Các em hãy chọn 1 thành viên  làm trưởng nhóm.</a:t>
            </a:r>
            <a:endParaRPr b="0" i="0" sz="1800" u="none" cap="none" strike="noStrike">
              <a:solidFill>
                <a:srgbClr val="022A7A"/>
              </a:solidFill>
              <a:latin typeface="Bitter SemiBold"/>
              <a:ea typeface="Bitter SemiBold"/>
              <a:cs typeface="Bitter SemiBold"/>
              <a:sym typeface="Bitter SemiBold"/>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22A7A"/>
              </a:solidFill>
              <a:latin typeface="Bitter SemiBold"/>
              <a:ea typeface="Bitter SemiBold"/>
              <a:cs typeface="Bitter SemiBold"/>
              <a:sym typeface="Bitter SemiBold"/>
            </a:endParaRPr>
          </a:p>
          <a:p>
            <a:pPr indent="0" lvl="0" marL="0" marR="0" rtl="0" algn="l">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3.       </a:t>
            </a:r>
            <a:r>
              <a:rPr b="0" i="0" lang="vi" sz="1800" u="none" cap="none" strike="noStrike">
                <a:solidFill>
                  <a:srgbClr val="022A7A"/>
                </a:solidFill>
                <a:latin typeface="Bitter SemiBold"/>
                <a:ea typeface="Bitter SemiBold"/>
                <a:cs typeface="Bitter SemiBold"/>
                <a:sym typeface="Bitter SemiBold"/>
              </a:rPr>
              <a:t>Trưởng nhóm sẽ phân công nhiệm vụ cho mỗi thành viên, sau đó điền thông tin của thành viên trong nhóm vào phiếu.</a:t>
            </a:r>
            <a:endParaRPr b="0" i="0" sz="1800" u="none" cap="none" strike="noStrike">
              <a:solidFill>
                <a:srgbClr val="022A7A"/>
              </a:solidFill>
              <a:latin typeface="Bitter SemiBold"/>
              <a:ea typeface="Bitter SemiBold"/>
              <a:cs typeface="Bitter SemiBold"/>
              <a:sym typeface="Bitter SemiBold"/>
            </a:endParaRPr>
          </a:p>
        </p:txBody>
      </p:sp>
      <p:sp>
        <p:nvSpPr>
          <p:cNvPr id="347" name="Google Shape;347;p33"/>
          <p:cNvSpPr txBox="1"/>
          <p:nvPr/>
        </p:nvSpPr>
        <p:spPr>
          <a:xfrm>
            <a:off x="1094528" y="548900"/>
            <a:ext cx="7735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vi" sz="3000" u="none" cap="none" strike="noStrike">
                <a:solidFill>
                  <a:srgbClr val="0E7600"/>
                </a:solidFill>
                <a:latin typeface="Anton"/>
                <a:ea typeface="Anton"/>
                <a:cs typeface="Anton"/>
                <a:sym typeface="Anton"/>
              </a:rPr>
              <a:t>Đề xuất và lựa chọn giải pháp</a:t>
            </a:r>
            <a:endParaRPr b="0" i="0" sz="3000" u="none" cap="none" strike="noStrike">
              <a:solidFill>
                <a:srgbClr val="0E7600"/>
              </a:solidFill>
              <a:latin typeface="Anton"/>
              <a:ea typeface="Anton"/>
              <a:cs typeface="Anton"/>
              <a:sym typeface="Anton"/>
            </a:endParaRPr>
          </a:p>
        </p:txBody>
      </p:sp>
      <p:pic>
        <p:nvPicPr>
          <p:cNvPr id="348" name="Google Shape;348;p33"/>
          <p:cNvPicPr preferRelativeResize="0"/>
          <p:nvPr/>
        </p:nvPicPr>
        <p:blipFill rotWithShape="1">
          <a:blip r:embed="rId3">
            <a:alphaModFix/>
          </a:blip>
          <a:srcRect b="0" l="0" r="0" t="0"/>
          <a:stretch/>
        </p:blipFill>
        <p:spPr>
          <a:xfrm>
            <a:off x="697675" y="330500"/>
            <a:ext cx="478550" cy="625800"/>
          </a:xfrm>
          <a:prstGeom prst="rect">
            <a:avLst/>
          </a:prstGeom>
          <a:noFill/>
          <a:ln>
            <a:noFill/>
          </a:ln>
        </p:spPr>
      </p:pic>
      <p:pic>
        <p:nvPicPr>
          <p:cNvPr id="349" name="Google Shape;349;p33"/>
          <p:cNvPicPr preferRelativeResize="0"/>
          <p:nvPr/>
        </p:nvPicPr>
        <p:blipFill rotWithShape="1">
          <a:blip r:embed="rId4">
            <a:alphaModFix/>
          </a:blip>
          <a:srcRect b="0" l="1578" r="1578" t="0"/>
          <a:stretch/>
        </p:blipFill>
        <p:spPr>
          <a:xfrm>
            <a:off x="6344550" y="956300"/>
            <a:ext cx="2377800" cy="3421899"/>
          </a:xfrm>
          <a:prstGeom prst="rect">
            <a:avLst/>
          </a:prstGeom>
          <a:noFill/>
          <a:ln>
            <a:noFill/>
          </a:ln>
        </p:spPr>
      </p:pic>
      <p:pic>
        <p:nvPicPr>
          <p:cNvPr id="350" name="Google Shape;350;p33"/>
          <p:cNvPicPr preferRelativeResize="0"/>
          <p:nvPr/>
        </p:nvPicPr>
        <p:blipFill rotWithShape="1">
          <a:blip r:embed="rId5">
            <a:alphaModFix/>
          </a:blip>
          <a:srcRect b="0" l="0" r="0" t="0"/>
          <a:stretch/>
        </p:blipFill>
        <p:spPr>
          <a:xfrm>
            <a:off x="8424900" y="0"/>
            <a:ext cx="719088" cy="97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4"/>
          <p:cNvSpPr/>
          <p:nvPr/>
        </p:nvSpPr>
        <p:spPr>
          <a:xfrm>
            <a:off x="1524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34"/>
          <p:cNvSpPr/>
          <p:nvPr/>
        </p:nvSpPr>
        <p:spPr>
          <a:xfrm>
            <a:off x="1524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34"/>
          <p:cNvSpPr/>
          <p:nvPr/>
        </p:nvSpPr>
        <p:spPr>
          <a:xfrm>
            <a:off x="8778300" y="1524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34"/>
          <p:cNvSpPr/>
          <p:nvPr/>
        </p:nvSpPr>
        <p:spPr>
          <a:xfrm>
            <a:off x="8778300" y="4854000"/>
            <a:ext cx="137100" cy="137100"/>
          </a:xfrm>
          <a:prstGeom prst="diamond">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9" name="Google Shape;359;p34"/>
          <p:cNvGrpSpPr/>
          <p:nvPr/>
        </p:nvGrpSpPr>
        <p:grpSpPr>
          <a:xfrm rot="-9962244">
            <a:off x="708625" y="4878309"/>
            <a:ext cx="2996742" cy="814567"/>
            <a:chOff x="4891325" y="3281650"/>
            <a:chExt cx="2996599" cy="814528"/>
          </a:xfrm>
        </p:grpSpPr>
        <p:sp>
          <p:nvSpPr>
            <p:cNvPr id="360" name="Google Shape;360;p34"/>
            <p:cNvSpPr/>
            <p:nvPr/>
          </p:nvSpPr>
          <p:spPr>
            <a:xfrm>
              <a:off x="4891325" y="3281650"/>
              <a:ext cx="2996599" cy="814528"/>
            </a:xfrm>
            <a:custGeom>
              <a:rect b="b" l="l" r="r" t="t"/>
              <a:pathLst>
                <a:path extrusionOk="0" h="16542" w="60857">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rotWithShape="0" algn="bl" dir="5400000" dist="19050">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34"/>
            <p:cNvSpPr/>
            <p:nvPr/>
          </p:nvSpPr>
          <p:spPr>
            <a:xfrm>
              <a:off x="5058939" y="3532724"/>
              <a:ext cx="2662751" cy="2856"/>
            </a:xfrm>
            <a:custGeom>
              <a:rect b="b" l="l" r="r" t="t"/>
              <a:pathLst>
                <a:path extrusionOk="0" h="58" w="54077">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4"/>
            <p:cNvSpPr/>
            <p:nvPr/>
          </p:nvSpPr>
          <p:spPr>
            <a:xfrm>
              <a:off x="5058939" y="3775476"/>
              <a:ext cx="2662751" cy="3545"/>
            </a:xfrm>
            <a:custGeom>
              <a:rect b="b" l="l" r="r" t="t"/>
              <a:pathLst>
                <a:path extrusionOk="0" h="72" w="54077">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34"/>
            <p:cNvSpPr/>
            <p:nvPr/>
          </p:nvSpPr>
          <p:spPr>
            <a:xfrm>
              <a:off x="5280177" y="3329610"/>
              <a:ext cx="3496" cy="598955"/>
            </a:xfrm>
            <a:custGeom>
              <a:rect b="b" l="l" r="r" t="t"/>
              <a:pathLst>
                <a:path extrusionOk="0" h="12164" w="71">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4" name="Google Shape;364;p34"/>
          <p:cNvSpPr txBox="1"/>
          <p:nvPr/>
        </p:nvSpPr>
        <p:spPr>
          <a:xfrm>
            <a:off x="289508" y="791342"/>
            <a:ext cx="5410500" cy="250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500"/>
              <a:buFont typeface="Hammersmith One"/>
              <a:buNone/>
            </a:pPr>
            <a:r>
              <a:t/>
            </a:r>
            <a:endParaRPr b="0" i="0" sz="6000" u="none" cap="none" strike="noStrike">
              <a:solidFill>
                <a:schemeClr val="dk1"/>
              </a:solidFill>
              <a:latin typeface="Anton"/>
              <a:ea typeface="Anton"/>
              <a:cs typeface="Anton"/>
              <a:sym typeface="Anton"/>
            </a:endParaRPr>
          </a:p>
        </p:txBody>
      </p:sp>
      <p:grpSp>
        <p:nvGrpSpPr>
          <p:cNvPr id="365" name="Google Shape;365;p34"/>
          <p:cNvGrpSpPr/>
          <p:nvPr/>
        </p:nvGrpSpPr>
        <p:grpSpPr>
          <a:xfrm>
            <a:off x="6492617" y="319464"/>
            <a:ext cx="825227" cy="825227"/>
            <a:chOff x="6947475" y="357350"/>
            <a:chExt cx="697454" cy="697454"/>
          </a:xfrm>
        </p:grpSpPr>
        <p:sp>
          <p:nvSpPr>
            <p:cNvPr id="366" name="Google Shape;366;p34"/>
            <p:cNvSpPr/>
            <p:nvPr/>
          </p:nvSpPr>
          <p:spPr>
            <a:xfrm>
              <a:off x="6947475" y="357350"/>
              <a:ext cx="697454" cy="697454"/>
            </a:xfrm>
            <a:custGeom>
              <a:rect b="b" l="l" r="r" t="t"/>
              <a:pathLst>
                <a:path extrusionOk="0" h="15139" w="15139">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4"/>
            <p:cNvSpPr/>
            <p:nvPr/>
          </p:nvSpPr>
          <p:spPr>
            <a:xfrm>
              <a:off x="7130900" y="540775"/>
              <a:ext cx="330600" cy="330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8" name="Google Shape;368;p34"/>
          <p:cNvSpPr/>
          <p:nvPr/>
        </p:nvSpPr>
        <p:spPr>
          <a:xfrm rot="-6881659">
            <a:off x="-381098" y="3201288"/>
            <a:ext cx="1379801" cy="221837"/>
          </a:xfrm>
          <a:custGeom>
            <a:rect b="b" l="l" r="r" t="t"/>
            <a:pathLst>
              <a:path extrusionOk="0" h="8873" w="55189">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4"/>
          <p:cNvSpPr/>
          <p:nvPr/>
        </p:nvSpPr>
        <p:spPr>
          <a:xfrm>
            <a:off x="4370211" y="730996"/>
            <a:ext cx="403579" cy="387746"/>
          </a:xfrm>
          <a:custGeom>
            <a:rect b="b" l="l" r="r" t="t"/>
            <a:pathLst>
              <a:path extrusionOk="0" h="5515" w="574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4"/>
          <p:cNvSpPr/>
          <p:nvPr/>
        </p:nvSpPr>
        <p:spPr>
          <a:xfrm rot="7623672">
            <a:off x="8196589" y="1656308"/>
            <a:ext cx="898505" cy="255961"/>
          </a:xfrm>
          <a:prstGeom prst="rect">
            <a:avLst/>
          </a:prstGeom>
          <a:solidFill>
            <a:srgbClr val="FFB271">
              <a:alpha val="6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1" name="Google Shape;371;p34"/>
          <p:cNvPicPr preferRelativeResize="0"/>
          <p:nvPr/>
        </p:nvPicPr>
        <p:blipFill rotWithShape="1">
          <a:blip r:embed="rId3">
            <a:alphaModFix/>
          </a:blip>
          <a:srcRect b="0" l="0" r="0" t="0"/>
          <a:stretch/>
        </p:blipFill>
        <p:spPr>
          <a:xfrm>
            <a:off x="8461850" y="5"/>
            <a:ext cx="682150" cy="956295"/>
          </a:xfrm>
          <a:prstGeom prst="rect">
            <a:avLst/>
          </a:prstGeom>
          <a:noFill/>
          <a:ln>
            <a:noFill/>
          </a:ln>
        </p:spPr>
      </p:pic>
      <p:sp>
        <p:nvSpPr>
          <p:cNvPr id="372" name="Google Shape;372;p34"/>
          <p:cNvSpPr txBox="1"/>
          <p:nvPr/>
        </p:nvSpPr>
        <p:spPr>
          <a:xfrm>
            <a:off x="538675" y="1348625"/>
            <a:ext cx="5410500" cy="183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5000"/>
              <a:buFont typeface="Arial"/>
              <a:buNone/>
            </a:pPr>
            <a:r>
              <a:rPr b="0" i="0" lang="vi" sz="5000" u="none" cap="none" strike="noStrike">
                <a:solidFill>
                  <a:srgbClr val="0E7600"/>
                </a:solidFill>
                <a:latin typeface="Anton"/>
                <a:ea typeface="Anton"/>
                <a:cs typeface="Anton"/>
                <a:sym typeface="Anton"/>
              </a:rPr>
              <a:t>CHẾ TẠO, THỬ NGHIỆM và ĐIỀU CHỈNH</a:t>
            </a:r>
            <a:endParaRPr b="0" i="0" sz="5000" u="none" cap="none" strike="noStrike">
              <a:solidFill>
                <a:srgbClr val="0E7600"/>
              </a:solidFill>
              <a:latin typeface="Anton"/>
              <a:ea typeface="Anton"/>
              <a:cs typeface="Anton"/>
              <a:sym typeface="Anton"/>
            </a:endParaRPr>
          </a:p>
        </p:txBody>
      </p:sp>
      <p:pic>
        <p:nvPicPr>
          <p:cNvPr id="373" name="Google Shape;373;p34"/>
          <p:cNvPicPr preferRelativeResize="0"/>
          <p:nvPr/>
        </p:nvPicPr>
        <p:blipFill rotWithShape="1">
          <a:blip r:embed="rId4">
            <a:alphaModFix/>
          </a:blip>
          <a:srcRect b="0" l="0" r="0" t="0"/>
          <a:stretch/>
        </p:blipFill>
        <p:spPr>
          <a:xfrm>
            <a:off x="289500" y="731000"/>
            <a:ext cx="627438" cy="615600"/>
          </a:xfrm>
          <a:prstGeom prst="rect">
            <a:avLst/>
          </a:prstGeom>
          <a:noFill/>
          <a:ln>
            <a:noFill/>
          </a:ln>
        </p:spPr>
      </p:pic>
      <p:pic>
        <p:nvPicPr>
          <p:cNvPr id="374" name="Google Shape;374;p34"/>
          <p:cNvPicPr preferRelativeResize="0"/>
          <p:nvPr/>
        </p:nvPicPr>
        <p:blipFill rotWithShape="1">
          <a:blip r:embed="rId5">
            <a:alphaModFix/>
          </a:blip>
          <a:srcRect b="0" l="0" r="0" t="0"/>
          <a:stretch/>
        </p:blipFill>
        <p:spPr>
          <a:xfrm>
            <a:off x="8424900" y="0"/>
            <a:ext cx="719088" cy="978750"/>
          </a:xfrm>
          <a:prstGeom prst="rect">
            <a:avLst/>
          </a:prstGeom>
          <a:noFill/>
          <a:ln>
            <a:noFill/>
          </a:ln>
        </p:spPr>
      </p:pic>
      <p:pic>
        <p:nvPicPr>
          <p:cNvPr id="375" name="Google Shape;375;p34"/>
          <p:cNvPicPr preferRelativeResize="0"/>
          <p:nvPr/>
        </p:nvPicPr>
        <p:blipFill rotWithShape="1">
          <a:blip r:embed="rId6">
            <a:alphaModFix/>
          </a:blip>
          <a:srcRect b="0" l="11917" r="2590" t="0"/>
          <a:stretch/>
        </p:blipFill>
        <p:spPr>
          <a:xfrm>
            <a:off x="4650225" y="2346000"/>
            <a:ext cx="3811625" cy="25080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000"/>
                                        <p:tgtEl>
                                          <p:spTgt spid="37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0"/>
                                        <p:tgtEl>
                                          <p:spTgt spid="3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5"/>
          <p:cNvSpPr txBox="1"/>
          <p:nvPr/>
        </p:nvSpPr>
        <p:spPr>
          <a:xfrm>
            <a:off x="563455" y="398842"/>
            <a:ext cx="6416700" cy="629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C3C9A"/>
              </a:buClr>
              <a:buSzPts val="2400"/>
              <a:buFont typeface="Anton"/>
              <a:buAutoNum type="alphaLcPeriod"/>
            </a:pPr>
            <a:r>
              <a:rPr b="0" i="0" lang="vi" sz="2400" u="none" cap="none" strike="noStrike">
                <a:solidFill>
                  <a:srgbClr val="0C3C9A"/>
                </a:solidFill>
                <a:latin typeface="Anton"/>
                <a:ea typeface="Anton"/>
                <a:cs typeface="Anton"/>
                <a:sym typeface="Anton"/>
              </a:rPr>
              <a:t>Chuẩn bị</a:t>
            </a:r>
            <a:endParaRPr b="0" i="0" sz="2400" u="none" cap="none" strike="noStrike">
              <a:solidFill>
                <a:srgbClr val="0C3C9A"/>
              </a:solidFill>
              <a:latin typeface="Arial"/>
              <a:ea typeface="Arial"/>
              <a:cs typeface="Arial"/>
              <a:sym typeface="Arial"/>
            </a:endParaRPr>
          </a:p>
        </p:txBody>
      </p:sp>
      <p:pic>
        <p:nvPicPr>
          <p:cNvPr id="381" name="Google Shape;381;p35"/>
          <p:cNvPicPr preferRelativeResize="0"/>
          <p:nvPr/>
        </p:nvPicPr>
        <p:blipFill rotWithShape="1">
          <a:blip r:embed="rId3">
            <a:alphaModFix/>
          </a:blip>
          <a:srcRect b="0" l="0" r="0" t="0"/>
          <a:stretch/>
        </p:blipFill>
        <p:spPr>
          <a:xfrm>
            <a:off x="8461850" y="5"/>
            <a:ext cx="682150" cy="956295"/>
          </a:xfrm>
          <a:prstGeom prst="rect">
            <a:avLst/>
          </a:prstGeom>
          <a:noFill/>
          <a:ln>
            <a:noFill/>
          </a:ln>
        </p:spPr>
      </p:pic>
      <p:pic>
        <p:nvPicPr>
          <p:cNvPr id="382" name="Google Shape;382;p35"/>
          <p:cNvPicPr preferRelativeResize="0"/>
          <p:nvPr/>
        </p:nvPicPr>
        <p:blipFill rotWithShape="1">
          <a:blip r:embed="rId4">
            <a:alphaModFix/>
          </a:blip>
          <a:srcRect b="0" l="0" r="0" t="0"/>
          <a:stretch/>
        </p:blipFill>
        <p:spPr>
          <a:xfrm>
            <a:off x="1076588" y="911156"/>
            <a:ext cx="1415626" cy="1731059"/>
          </a:xfrm>
          <a:prstGeom prst="rect">
            <a:avLst/>
          </a:prstGeom>
          <a:noFill/>
          <a:ln>
            <a:noFill/>
          </a:ln>
        </p:spPr>
      </p:pic>
      <p:pic>
        <p:nvPicPr>
          <p:cNvPr id="383" name="Google Shape;383;p35"/>
          <p:cNvPicPr preferRelativeResize="0"/>
          <p:nvPr/>
        </p:nvPicPr>
        <p:blipFill rotWithShape="1">
          <a:blip r:embed="rId5">
            <a:alphaModFix/>
          </a:blip>
          <a:srcRect b="0" l="0" r="0" t="0"/>
          <a:stretch/>
        </p:blipFill>
        <p:spPr>
          <a:xfrm>
            <a:off x="2843580" y="959005"/>
            <a:ext cx="1200162" cy="1635358"/>
          </a:xfrm>
          <a:prstGeom prst="rect">
            <a:avLst/>
          </a:prstGeom>
          <a:noFill/>
          <a:ln>
            <a:noFill/>
          </a:ln>
        </p:spPr>
      </p:pic>
      <p:pic>
        <p:nvPicPr>
          <p:cNvPr id="384" name="Google Shape;384;p35"/>
          <p:cNvPicPr preferRelativeResize="0"/>
          <p:nvPr/>
        </p:nvPicPr>
        <p:blipFill rotWithShape="1">
          <a:blip r:embed="rId6">
            <a:alphaModFix/>
          </a:blip>
          <a:srcRect b="2498" l="0" r="0" t="2498"/>
          <a:stretch/>
        </p:blipFill>
        <p:spPr>
          <a:xfrm>
            <a:off x="4458829" y="959007"/>
            <a:ext cx="1547537" cy="1635358"/>
          </a:xfrm>
          <a:prstGeom prst="rect">
            <a:avLst/>
          </a:prstGeom>
          <a:noFill/>
          <a:ln>
            <a:noFill/>
          </a:ln>
        </p:spPr>
      </p:pic>
      <p:pic>
        <p:nvPicPr>
          <p:cNvPr id="385" name="Google Shape;385;p35"/>
          <p:cNvPicPr preferRelativeResize="0"/>
          <p:nvPr/>
        </p:nvPicPr>
        <p:blipFill rotWithShape="1">
          <a:blip r:embed="rId7">
            <a:alphaModFix/>
          </a:blip>
          <a:srcRect b="0" l="8981" r="5394" t="0"/>
          <a:stretch/>
        </p:blipFill>
        <p:spPr>
          <a:xfrm>
            <a:off x="6089562" y="890850"/>
            <a:ext cx="1977850" cy="1801300"/>
          </a:xfrm>
          <a:prstGeom prst="rect">
            <a:avLst/>
          </a:prstGeom>
          <a:noFill/>
          <a:ln>
            <a:noFill/>
          </a:ln>
        </p:spPr>
      </p:pic>
      <p:pic>
        <p:nvPicPr>
          <p:cNvPr id="386" name="Google Shape;386;p35"/>
          <p:cNvPicPr preferRelativeResize="0"/>
          <p:nvPr/>
        </p:nvPicPr>
        <p:blipFill rotWithShape="1">
          <a:blip r:embed="rId8">
            <a:alphaModFix/>
          </a:blip>
          <a:srcRect b="0" l="5401" r="0" t="0"/>
          <a:stretch/>
        </p:blipFill>
        <p:spPr>
          <a:xfrm>
            <a:off x="1727900" y="2815725"/>
            <a:ext cx="1547525" cy="1801300"/>
          </a:xfrm>
          <a:prstGeom prst="rect">
            <a:avLst/>
          </a:prstGeom>
          <a:noFill/>
          <a:ln>
            <a:noFill/>
          </a:ln>
        </p:spPr>
      </p:pic>
      <p:pic>
        <p:nvPicPr>
          <p:cNvPr id="387" name="Google Shape;387;p35"/>
          <p:cNvPicPr preferRelativeResize="0"/>
          <p:nvPr/>
        </p:nvPicPr>
        <p:blipFill rotWithShape="1">
          <a:blip r:embed="rId9">
            <a:alphaModFix/>
          </a:blip>
          <a:srcRect b="0" l="0" r="0" t="0"/>
          <a:stretch/>
        </p:blipFill>
        <p:spPr>
          <a:xfrm>
            <a:off x="8424900" y="0"/>
            <a:ext cx="719088" cy="978750"/>
          </a:xfrm>
          <a:prstGeom prst="rect">
            <a:avLst/>
          </a:prstGeom>
          <a:noFill/>
          <a:ln>
            <a:noFill/>
          </a:ln>
        </p:spPr>
      </p:pic>
      <p:pic>
        <p:nvPicPr>
          <p:cNvPr id="388" name="Google Shape;388;p35"/>
          <p:cNvPicPr preferRelativeResize="0"/>
          <p:nvPr/>
        </p:nvPicPr>
        <p:blipFill>
          <a:blip r:embed="rId10">
            <a:alphaModFix/>
          </a:blip>
          <a:stretch>
            <a:fillRect/>
          </a:stretch>
        </p:blipFill>
        <p:spPr>
          <a:xfrm>
            <a:off x="3427825" y="2844550"/>
            <a:ext cx="2266950" cy="1828800"/>
          </a:xfrm>
          <a:prstGeom prst="rect">
            <a:avLst/>
          </a:prstGeom>
          <a:noFill/>
          <a:ln>
            <a:noFill/>
          </a:ln>
        </p:spPr>
      </p:pic>
      <p:sp>
        <p:nvSpPr>
          <p:cNvPr id="389" name="Google Shape;389;p35"/>
          <p:cNvSpPr txBox="1"/>
          <p:nvPr/>
        </p:nvSpPr>
        <p:spPr>
          <a:xfrm>
            <a:off x="4015950" y="6564525"/>
            <a:ext cx="88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ind Vadodara"/>
              <a:ea typeface="Hind Vadodara"/>
              <a:cs typeface="Hind Vadodara"/>
              <a:sym typeface="Hind Vadodara"/>
            </a:endParaRPr>
          </a:p>
        </p:txBody>
      </p:sp>
      <p:pic>
        <p:nvPicPr>
          <p:cNvPr id="390" name="Google Shape;390;p35"/>
          <p:cNvPicPr preferRelativeResize="0"/>
          <p:nvPr/>
        </p:nvPicPr>
        <p:blipFill>
          <a:blip r:embed="rId11">
            <a:alphaModFix/>
          </a:blip>
          <a:stretch>
            <a:fillRect/>
          </a:stretch>
        </p:blipFill>
        <p:spPr>
          <a:xfrm>
            <a:off x="5847175" y="2844550"/>
            <a:ext cx="1390650" cy="1685925"/>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1000"/>
                                        <p:tgtEl>
                                          <p:spTgt spid="3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6"/>
          <p:cNvSpPr/>
          <p:nvPr/>
        </p:nvSpPr>
        <p:spPr>
          <a:xfrm>
            <a:off x="571827" y="788275"/>
            <a:ext cx="7645200" cy="4072800"/>
          </a:xfrm>
          <a:prstGeom prst="roundRect">
            <a:avLst>
              <a:gd fmla="val 16667" name="adj"/>
            </a:avLst>
          </a:prstGeom>
          <a:solidFill>
            <a:srgbClr val="437BEA">
              <a:alpha val="2509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ind Vadodara"/>
              <a:ea typeface="Hind Vadodara"/>
              <a:cs typeface="Hind Vadodara"/>
              <a:sym typeface="Hind Vadodara"/>
            </a:endParaRPr>
          </a:p>
        </p:txBody>
      </p:sp>
      <p:sp>
        <p:nvSpPr>
          <p:cNvPr id="396" name="Google Shape;396;p36"/>
          <p:cNvSpPr txBox="1"/>
          <p:nvPr/>
        </p:nvSpPr>
        <p:spPr>
          <a:xfrm>
            <a:off x="1137143" y="1012366"/>
            <a:ext cx="7080000" cy="57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500"/>
              <a:buFont typeface="Hammersmith One"/>
              <a:buNone/>
            </a:pPr>
            <a:r>
              <a:rPr b="0" i="0" lang="vi" sz="3000" u="none" cap="none" strike="noStrike">
                <a:solidFill>
                  <a:srgbClr val="674EA7"/>
                </a:solidFill>
                <a:latin typeface="Anton"/>
                <a:ea typeface="Anton"/>
                <a:cs typeface="Anton"/>
                <a:sym typeface="Anton"/>
              </a:rPr>
              <a:t>BƯỚC 1 </a:t>
            </a:r>
            <a:endParaRPr b="0" i="0" sz="3000" u="none" cap="none" strike="noStrike">
              <a:solidFill>
                <a:srgbClr val="674EA7"/>
              </a:solidFill>
              <a:latin typeface="Anton"/>
              <a:ea typeface="Anton"/>
              <a:cs typeface="Anton"/>
              <a:sym typeface="Anton"/>
            </a:endParaRPr>
          </a:p>
        </p:txBody>
      </p:sp>
      <p:pic>
        <p:nvPicPr>
          <p:cNvPr id="397" name="Google Shape;397;p36"/>
          <p:cNvPicPr preferRelativeResize="0"/>
          <p:nvPr/>
        </p:nvPicPr>
        <p:blipFill rotWithShape="1">
          <a:blip r:embed="rId3">
            <a:alphaModFix/>
          </a:blip>
          <a:srcRect b="0" l="0" r="0" t="0"/>
          <a:stretch/>
        </p:blipFill>
        <p:spPr>
          <a:xfrm>
            <a:off x="8461150" y="5"/>
            <a:ext cx="682150" cy="956295"/>
          </a:xfrm>
          <a:prstGeom prst="rect">
            <a:avLst/>
          </a:prstGeom>
          <a:noFill/>
          <a:ln>
            <a:noFill/>
          </a:ln>
        </p:spPr>
      </p:pic>
      <p:sp>
        <p:nvSpPr>
          <p:cNvPr id="398" name="Google Shape;398;p36"/>
          <p:cNvSpPr txBox="1"/>
          <p:nvPr/>
        </p:nvSpPr>
        <p:spPr>
          <a:xfrm>
            <a:off x="635675" y="1588075"/>
            <a:ext cx="4139100" cy="1822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Đặt một bàn tay lên miếng bìa và xoè các ngón tay tự nhiên, tay còn lại dùng bút chì vẽ theo mép bàn tay để được hình bàn tay trên bìa các tông.</a:t>
            </a:r>
            <a:endParaRPr b="0" i="0" sz="1900" u="none" cap="none" strike="noStrike">
              <a:solidFill>
                <a:srgbClr val="002060"/>
              </a:solidFill>
              <a:latin typeface="Bitter SemiBold"/>
              <a:ea typeface="Bitter SemiBold"/>
              <a:cs typeface="Bitter SemiBold"/>
              <a:sym typeface="Bitter SemiBold"/>
            </a:endParaRPr>
          </a:p>
        </p:txBody>
      </p:sp>
      <p:sp>
        <p:nvSpPr>
          <p:cNvPr id="399" name="Google Shape;399;p36"/>
          <p:cNvSpPr txBox="1"/>
          <p:nvPr/>
        </p:nvSpPr>
        <p:spPr>
          <a:xfrm>
            <a:off x="-151245" y="226342"/>
            <a:ext cx="6416700" cy="629700"/>
          </a:xfrm>
          <a:prstGeom prst="rect">
            <a:avLst/>
          </a:prstGeom>
          <a:noFill/>
          <a:ln>
            <a:noFill/>
          </a:ln>
        </p:spPr>
        <p:txBody>
          <a:bodyPr anchorCtr="0" anchor="t" bIns="91425" lIns="91425" spcFirstLastPara="1" rIns="91425" wrap="square" tIns="91425">
            <a:noAutofit/>
          </a:bodyPr>
          <a:lstStyle/>
          <a:p>
            <a:pPr indent="0" lvl="0" marL="914400" marR="0" rtl="0" algn="l">
              <a:lnSpc>
                <a:spcPct val="100000"/>
              </a:lnSpc>
              <a:spcBef>
                <a:spcPts val="0"/>
              </a:spcBef>
              <a:spcAft>
                <a:spcPts val="0"/>
              </a:spcAft>
              <a:buClr>
                <a:srgbClr val="000000"/>
              </a:buClr>
              <a:buSzPts val="2000"/>
              <a:buFont typeface="Arial"/>
              <a:buNone/>
            </a:pPr>
            <a:r>
              <a:rPr b="0" i="0" lang="vi" sz="2000" u="none" cap="none" strike="noStrike">
                <a:solidFill>
                  <a:srgbClr val="0C3C9A"/>
                </a:solidFill>
                <a:latin typeface="Anton"/>
                <a:ea typeface="Anton"/>
                <a:cs typeface="Anton"/>
                <a:sym typeface="Anton"/>
              </a:rPr>
              <a:t>b. Gợi ý sản phẩm</a:t>
            </a:r>
            <a:endParaRPr b="0" i="0" sz="2000" u="none" cap="none" strike="noStrike">
              <a:solidFill>
                <a:srgbClr val="0C3C9A"/>
              </a:solidFill>
              <a:latin typeface="Arial"/>
              <a:ea typeface="Arial"/>
              <a:cs typeface="Arial"/>
              <a:sym typeface="Arial"/>
            </a:endParaRPr>
          </a:p>
        </p:txBody>
      </p:sp>
      <p:pic>
        <p:nvPicPr>
          <p:cNvPr id="400" name="Google Shape;400;p36"/>
          <p:cNvPicPr preferRelativeResize="0"/>
          <p:nvPr/>
        </p:nvPicPr>
        <p:blipFill rotWithShape="1">
          <a:blip r:embed="rId4">
            <a:alphaModFix/>
          </a:blip>
          <a:srcRect b="0" l="0" r="0" t="0"/>
          <a:stretch/>
        </p:blipFill>
        <p:spPr>
          <a:xfrm>
            <a:off x="8424900" y="0"/>
            <a:ext cx="719088" cy="978750"/>
          </a:xfrm>
          <a:prstGeom prst="rect">
            <a:avLst/>
          </a:prstGeom>
          <a:noFill/>
          <a:ln>
            <a:noFill/>
          </a:ln>
        </p:spPr>
      </p:pic>
      <p:pic>
        <p:nvPicPr>
          <p:cNvPr id="401" name="Google Shape;401;p36"/>
          <p:cNvPicPr preferRelativeResize="0"/>
          <p:nvPr/>
        </p:nvPicPr>
        <p:blipFill rotWithShape="1">
          <a:blip r:embed="rId5">
            <a:alphaModFix/>
          </a:blip>
          <a:srcRect b="0" l="6818" r="10537" t="0"/>
          <a:stretch/>
        </p:blipFill>
        <p:spPr>
          <a:xfrm>
            <a:off x="4695875" y="1295025"/>
            <a:ext cx="3513600" cy="3374700"/>
          </a:xfrm>
          <a:prstGeom prst="roundRect">
            <a:avLst>
              <a:gd fmla="val 16667" name="adj"/>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1000"/>
                                        <p:tgtEl>
                                          <p:spTgt spid="3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98"/>
                                        </p:tgtEl>
                                        <p:attrNameLst>
                                          <p:attrName>style.visibility</p:attrName>
                                        </p:attrNameLst>
                                      </p:cBhvr>
                                      <p:to>
                                        <p:strVal val="visible"/>
                                      </p:to>
                                    </p:set>
                                    <p:anim calcmode="lin" valueType="num">
                                      <p:cBhvr additive="base">
                                        <p:cTn dur="1000"/>
                                        <p:tgtEl>
                                          <p:spTgt spid="3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01"/>
                                        </p:tgtEl>
                                        <p:attrNameLst>
                                          <p:attrName>style.visibility</p:attrName>
                                        </p:attrNameLst>
                                      </p:cBhvr>
                                      <p:to>
                                        <p:strVal val="visible"/>
                                      </p:to>
                                    </p:set>
                                    <p:anim calcmode="lin" valueType="num">
                                      <p:cBhvr additive="base">
                                        <p:cTn dur="1000"/>
                                        <p:tgtEl>
                                          <p:spTgt spid="4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