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4"/>
    <p:sldMasterId id="2147483672" r:id="rId5"/>
    <p:sldMasterId id="2147483673" r:id="rId6"/>
    <p:sldMasterId id="21474836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5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4ac53778d3_0_8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24ac53778d3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4ac53778d3_0_9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g24ac53778d3_0_9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4ac53778d3_0_9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24ac53778d3_0_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4ac53778d3_0_9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24ac53778d3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4ac53778d3_0_9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24ac53778d3_0_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4ac53778d3_0_9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24ac53778d3_0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4ac53778d3_0_10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24ac53778d3_0_1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4ac53778d3_0_10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24ac53778d3_0_1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4ac53778d3_0_1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g24ac53778d3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ac53778d3_0_8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4ac53778d3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4ac53778d3_0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24ac53778d3_0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4ac53778d3_0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24ac53778d3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ac53778d3_0_1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24ac53778d3_0_1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4ac53778d3_0_9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24ac53778d3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4ac53778d3_0_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24ac53778d3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ac53778d3_0_9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24ac53778d3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ac53778d3_0_9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24ac53778d3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6" name="Google Shape;56;p14"/>
          <p:cNvSpPr/>
          <p:nvPr>
            <p:ph idx="2" type="pic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rect b="b" l="l" r="r" t="t"/>
              <a:pathLst>
                <a:path extrusionOk="0" h="52198" w="34074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rect b="b" l="l" r="r" t="t"/>
              <a:pathLst>
                <a:path extrusionOk="0" h="1800" w="147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rect b="b" l="l" r="r" t="t"/>
              <a:pathLst>
                <a:path extrusionOk="0" h="13059" w="1852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rect b="b" l="l" r="r" t="t"/>
              <a:pathLst>
                <a:path extrusionOk="0" h="37393" w="2247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rect b="b" l="l" r="r" t="t"/>
              <a:pathLst>
                <a:path extrusionOk="0" h="58" w="2835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rect b="b" l="l" r="r" t="t"/>
              <a:pathLst>
                <a:path extrusionOk="0" h="72" w="28494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rect b="b" l="l" r="r" t="t"/>
              <a:pathLst>
                <a:path extrusionOk="0" h="57" w="27943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rect b="b" l="l" r="r" t="t"/>
              <a:pathLst>
                <a:path extrusionOk="0" h="58" w="2809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rect b="b" l="l" r="r" t="t"/>
              <a:pathLst>
                <a:path extrusionOk="0" h="58" w="28042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rect b="b" l="l" r="r" t="t"/>
              <a:pathLst>
                <a:path extrusionOk="0" h="57" w="28367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rect b="b" l="l" r="r" t="t"/>
              <a:pathLst>
                <a:path extrusionOk="0" h="57" w="28706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rect b="b" l="l" r="r" t="t"/>
              <a:pathLst>
                <a:path extrusionOk="0" h="57" w="2886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rect b="b" l="l" r="r" t="t"/>
              <a:pathLst>
                <a:path extrusionOk="0" h="72" w="2931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rect b="b" l="l" r="r" t="t"/>
              <a:pathLst>
                <a:path extrusionOk="0" h="57" w="29299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rect b="b" l="l" r="r" t="t"/>
              <a:pathLst>
                <a:path extrusionOk="0" h="72" w="28621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rect b="b" l="l" r="r" t="t"/>
              <a:pathLst>
                <a:path extrusionOk="0" h="58" w="2850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rect b="b" l="l" r="r" t="t"/>
              <a:pathLst>
                <a:path extrusionOk="0" h="57" w="28084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rect b="b" l="l" r="r" t="t"/>
              <a:pathLst>
                <a:path extrusionOk="0" h="72" w="28353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rect b="b" l="l" r="r" t="t"/>
              <a:pathLst>
                <a:path extrusionOk="0" h="58" w="28677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rect b="b" l="l" r="r" t="t"/>
              <a:pathLst>
                <a:path extrusionOk="0" h="58" w="2903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rect b="b" l="l" r="r" t="t"/>
              <a:pathLst>
                <a:path extrusionOk="0" h="19665" w="60857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rect b="b" l="l" r="r" t="t"/>
              <a:pathLst>
                <a:path extrusionOk="0" h="17956" w="58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rect b="b" l="l" r="r" t="t"/>
            <a:pathLst>
              <a:path extrusionOk="0" h="6559" w="18798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0" name="Google Shape;130;p20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rect b="b" l="l" r="r" t="t"/>
              <a:pathLst>
                <a:path extrusionOk="0" h="52198" w="34074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rect b="b" l="l" r="r" t="t"/>
              <a:pathLst>
                <a:path extrusionOk="0" h="1800" w="147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rect b="b" l="l" r="r" t="t"/>
              <a:pathLst>
                <a:path extrusionOk="0" h="13059" w="1852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rect b="b" l="l" r="r" t="t"/>
              <a:pathLst>
                <a:path extrusionOk="0" h="37393" w="2247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rect b="b" l="l" r="r" t="t"/>
              <a:pathLst>
                <a:path extrusionOk="0" h="58" w="2835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rect b="b" l="l" r="r" t="t"/>
              <a:pathLst>
                <a:path extrusionOk="0" h="72" w="28494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rect b="b" l="l" r="r" t="t"/>
              <a:pathLst>
                <a:path extrusionOk="0" h="57" w="27943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rect b="b" l="l" r="r" t="t"/>
              <a:pathLst>
                <a:path extrusionOk="0" h="58" w="2809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rect b="b" l="l" r="r" t="t"/>
              <a:pathLst>
                <a:path extrusionOk="0" h="58" w="28042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rect b="b" l="l" r="r" t="t"/>
              <a:pathLst>
                <a:path extrusionOk="0" h="57" w="28367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rect b="b" l="l" r="r" t="t"/>
              <a:pathLst>
                <a:path extrusionOk="0" h="57" w="28706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rect b="b" l="l" r="r" t="t"/>
              <a:pathLst>
                <a:path extrusionOk="0" h="57" w="2886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rect b="b" l="l" r="r" t="t"/>
              <a:pathLst>
                <a:path extrusionOk="0" h="72" w="2931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rect b="b" l="l" r="r" t="t"/>
              <a:pathLst>
                <a:path extrusionOk="0" h="57" w="29299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rect b="b" l="l" r="r" t="t"/>
              <a:pathLst>
                <a:path extrusionOk="0" h="72" w="28621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rect b="b" l="l" r="r" t="t"/>
              <a:pathLst>
                <a:path extrusionOk="0" h="58" w="2850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rect b="b" l="l" r="r" t="t"/>
              <a:pathLst>
                <a:path extrusionOk="0" h="57" w="28084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rect b="b" l="l" r="r" t="t"/>
              <a:pathLst>
                <a:path extrusionOk="0" h="72" w="28353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rect b="b" l="l" r="r" t="t"/>
              <a:pathLst>
                <a:path extrusionOk="0" h="58" w="28677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rect b="b" l="l" r="r" t="t"/>
              <a:pathLst>
                <a:path extrusionOk="0" h="58" w="2903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rect b="b" l="l" r="r" t="t"/>
              <a:pathLst>
                <a:path extrusionOk="0" h="19665" w="60857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rect b="b" l="l" r="r" t="t"/>
              <a:pathLst>
                <a:path extrusionOk="0" h="17956" w="58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rect b="b" l="l" r="r" t="t"/>
            <a:pathLst>
              <a:path extrusionOk="0" h="6559" w="18798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02" name="Google Shape;202;p25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03" name="Google Shape;203;p25"/>
          <p:cNvSpPr/>
          <p:nvPr>
            <p:ph idx="2" type="pic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</p:sp>
      <p:sp>
        <p:nvSpPr>
          <p:cNvPr id="204" name="Google Shape;204;p2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/>
          <p:nvPr/>
        </p:nvSpPr>
        <p:spPr>
          <a:xfrm rot="-7211130">
            <a:off x="-94717" y="4337693"/>
            <a:ext cx="1379722" cy="221824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7458900" y="117775"/>
            <a:ext cx="512190" cy="512190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/>
          <p:nvPr/>
        </p:nvSpPr>
        <p:spPr>
          <a:xfrm flipH="1">
            <a:off x="227942" y="3238722"/>
            <a:ext cx="354858" cy="354858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26"/>
          <p:cNvGrpSpPr/>
          <p:nvPr/>
        </p:nvGrpSpPr>
        <p:grpSpPr>
          <a:xfrm rot="-3475844">
            <a:off x="8524387" y="1441260"/>
            <a:ext cx="4236721" cy="3558734"/>
            <a:chOff x="4994267" y="474834"/>
            <a:chExt cx="1531601" cy="1286505"/>
          </a:xfrm>
        </p:grpSpPr>
        <p:sp>
          <p:nvSpPr>
            <p:cNvPr id="218" name="Google Shape;218;p2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rect b="b" l="l" r="r" t="t"/>
              <a:pathLst>
                <a:path extrusionOk="0" h="52198" w="34074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02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rect b="b" l="l" r="r" t="t"/>
              <a:pathLst>
                <a:path extrusionOk="0" h="1800" w="147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rect b="b" l="l" r="r" t="t"/>
              <a:pathLst>
                <a:path extrusionOk="0" h="13059" w="1852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rect b="b" l="l" r="r" t="t"/>
              <a:pathLst>
                <a:path extrusionOk="0" h="37393" w="2247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rect b="b" l="l" r="r" t="t"/>
              <a:pathLst>
                <a:path extrusionOk="0" h="58" w="2835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rect b="b" l="l" r="r" t="t"/>
              <a:pathLst>
                <a:path extrusionOk="0" h="72" w="28494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rect b="b" l="l" r="r" t="t"/>
              <a:pathLst>
                <a:path extrusionOk="0" h="57" w="27943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rect b="b" l="l" r="r" t="t"/>
              <a:pathLst>
                <a:path extrusionOk="0" h="58" w="2809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rect b="b" l="l" r="r" t="t"/>
              <a:pathLst>
                <a:path extrusionOk="0" h="58" w="28042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rect b="b" l="l" r="r" t="t"/>
              <a:pathLst>
                <a:path extrusionOk="0" h="57" w="28367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rect b="b" l="l" r="r" t="t"/>
              <a:pathLst>
                <a:path extrusionOk="0" h="57" w="28706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rect b="b" l="l" r="r" t="t"/>
              <a:pathLst>
                <a:path extrusionOk="0" h="57" w="2886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rect b="b" l="l" r="r" t="t"/>
              <a:pathLst>
                <a:path extrusionOk="0" h="72" w="2931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rect b="b" l="l" r="r" t="t"/>
              <a:pathLst>
                <a:path extrusionOk="0" h="57" w="29299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rect b="b" l="l" r="r" t="t"/>
              <a:pathLst>
                <a:path extrusionOk="0" h="72" w="28621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rect b="b" l="l" r="r" t="t"/>
              <a:pathLst>
                <a:path extrusionOk="0" h="58" w="2850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rect b="b" l="l" r="r" t="t"/>
              <a:pathLst>
                <a:path extrusionOk="0" h="57" w="28084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rect b="b" l="l" r="r" t="t"/>
              <a:pathLst>
                <a:path extrusionOk="0" h="72" w="28353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rect b="b" l="l" r="r" t="t"/>
              <a:pathLst>
                <a:path extrusionOk="0" h="58" w="28677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rect b="b" l="l" r="r" t="t"/>
              <a:pathLst>
                <a:path extrusionOk="0" h="58" w="2903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2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27"/>
          <p:cNvGrpSpPr/>
          <p:nvPr/>
        </p:nvGrpSpPr>
        <p:grpSpPr>
          <a:xfrm rot="5047377">
            <a:off x="-3099871" y="1314044"/>
            <a:ext cx="4909715" cy="1706547"/>
            <a:chOff x="3593934" y="-1470459"/>
            <a:chExt cx="4909438" cy="1706451"/>
          </a:xfrm>
        </p:grpSpPr>
        <p:sp>
          <p:nvSpPr>
            <p:cNvPr id="256" name="Google Shape;256;p2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rect b="b" l="l" r="r" t="t"/>
              <a:pathLst>
                <a:path extrusionOk="0" h="19665" w="60857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02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rect b="b" l="l" r="r" t="t"/>
              <a:pathLst>
                <a:path extrusionOk="0" h="17956" w="58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27"/>
          <p:cNvSpPr/>
          <p:nvPr/>
        </p:nvSpPr>
        <p:spPr>
          <a:xfrm rot="-7950690">
            <a:off x="8195817" y="395993"/>
            <a:ext cx="469923" cy="163966"/>
          </a:xfrm>
          <a:custGeom>
            <a:rect b="b" l="l" r="r" t="t"/>
            <a:pathLst>
              <a:path extrusionOk="0" h="6559" w="18798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7298834" y="109778"/>
            <a:ext cx="701155" cy="673643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 flipH="1">
            <a:off x="584333" y="4544899"/>
            <a:ext cx="442439" cy="425069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 amt="46000"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 amt="46000"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 amt="46000"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198" name="Google Shape;198;p2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  <p:sldLayoutId id="2147483668" r:id="rId3"/>
    <p:sldLayoutId id="2147483669" r:id="rId4"/>
    <p:sldLayoutId id="214748367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6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5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35.png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9.gif"/><Relationship Id="rId7" Type="http://schemas.openxmlformats.org/officeDocument/2006/relationships/image" Target="../media/image25.gif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34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gif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6" ty="0" sy="99996"/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8"/>
          <p:cNvGrpSpPr/>
          <p:nvPr/>
        </p:nvGrpSpPr>
        <p:grpSpPr>
          <a:xfrm>
            <a:off x="1207742" y="873412"/>
            <a:ext cx="5980213" cy="3286873"/>
            <a:chOff x="1938577" y="1329300"/>
            <a:chExt cx="5497529" cy="2780772"/>
          </a:xfrm>
        </p:grpSpPr>
        <p:sp>
          <p:nvSpPr>
            <p:cNvPr id="274" name="Google Shape;274;p28"/>
            <p:cNvSpPr/>
            <p:nvPr/>
          </p:nvSpPr>
          <p:spPr>
            <a:xfrm>
              <a:off x="1938577" y="1329300"/>
              <a:ext cx="5497529" cy="2780772"/>
            </a:xfrm>
            <a:custGeom>
              <a:rect b="b" l="l" r="r" t="t"/>
              <a:pathLst>
                <a:path extrusionOk="0" h="40613" w="80294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246140" y="2455941"/>
              <a:ext cx="4883718" cy="6436"/>
            </a:xfrm>
            <a:custGeom>
              <a:rect b="b" l="l" r="r" t="t"/>
              <a:pathLst>
                <a:path extrusionOk="0" h="94" w="71329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246140" y="2743102"/>
              <a:ext cx="4883718" cy="5135"/>
            </a:xfrm>
            <a:custGeom>
              <a:rect b="b" l="l" r="r" t="t"/>
              <a:pathLst>
                <a:path extrusionOk="0" h="75" w="71329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246140" y="3030194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246140" y="1595829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246140" y="1882989"/>
              <a:ext cx="4883718" cy="5135"/>
            </a:xfrm>
            <a:custGeom>
              <a:rect b="b" l="l" r="r" t="t"/>
              <a:pathLst>
                <a:path extrusionOk="0" h="75" w="71329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246140" y="2170082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246140" y="3317354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246140" y="3604515"/>
              <a:ext cx="4883718" cy="5135"/>
            </a:xfrm>
            <a:custGeom>
              <a:rect b="b" l="l" r="r" t="t"/>
              <a:pathLst>
                <a:path extrusionOk="0" h="75" w="71329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651955" y="1407150"/>
              <a:ext cx="5135" cy="2332841"/>
            </a:xfrm>
            <a:custGeom>
              <a:rect b="b" l="l" r="r" t="t"/>
              <a:pathLst>
                <a:path extrusionOk="0" h="34071" w="75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8"/>
          <p:cNvSpPr/>
          <p:nvPr/>
        </p:nvSpPr>
        <p:spPr>
          <a:xfrm>
            <a:off x="882125" y="2692928"/>
            <a:ext cx="692443" cy="741574"/>
          </a:xfrm>
          <a:custGeom>
            <a:rect b="b" l="l" r="r" t="t"/>
            <a:pathLst>
              <a:path extrusionOk="0" h="24588" w="22959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8"/>
          <p:cNvSpPr/>
          <p:nvPr/>
        </p:nvSpPr>
        <p:spPr>
          <a:xfrm rot="-8100000">
            <a:off x="589588" y="4374706"/>
            <a:ext cx="1379712" cy="221823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8"/>
          <p:cNvSpPr/>
          <p:nvPr/>
        </p:nvSpPr>
        <p:spPr>
          <a:xfrm>
            <a:off x="6933929" y="838829"/>
            <a:ext cx="663480" cy="662337"/>
          </a:xfrm>
          <a:custGeom>
            <a:rect b="b" l="l" r="r" t="t"/>
            <a:pathLst>
              <a:path extrusionOk="0" h="13911" w="13935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8209278" y="539500"/>
            <a:ext cx="221501" cy="299334"/>
          </a:xfrm>
          <a:custGeom>
            <a:rect b="b" l="l" r="r" t="t"/>
            <a:pathLst>
              <a:path extrusionOk="0" h="7520" w="5565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 flipH="1">
            <a:off x="7455152" y="838813"/>
            <a:ext cx="412073" cy="412073"/>
          </a:xfrm>
          <a:custGeom>
            <a:rect b="b" l="l" r="r" t="t"/>
            <a:pathLst>
              <a:path extrusionOk="0" h="7570" w="757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 txBox="1"/>
          <p:nvPr>
            <p:ph idx="1" type="subTitle"/>
          </p:nvPr>
        </p:nvSpPr>
        <p:spPr>
          <a:xfrm>
            <a:off x="1926831" y="2997282"/>
            <a:ext cx="23499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Giảng viên: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0" name="Google Shape;290;p28"/>
          <p:cNvSpPr/>
          <p:nvPr/>
        </p:nvSpPr>
        <p:spPr>
          <a:xfrm rot="-461876">
            <a:off x="4276191" y="895145"/>
            <a:ext cx="1220600" cy="299411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7242900" y="4250050"/>
            <a:ext cx="1225" cy="13925"/>
          </a:xfrm>
          <a:custGeom>
            <a:rect b="b" l="l" r="r" t="t"/>
            <a:pathLst>
              <a:path extrusionOk="0" h="557" w="49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7242900" y="4353975"/>
            <a:ext cx="1225" cy="14175"/>
          </a:xfrm>
          <a:custGeom>
            <a:rect b="b" l="l" r="r" t="t"/>
            <a:pathLst>
              <a:path extrusionOk="0" h="567" w="49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302425" y="4160275"/>
            <a:ext cx="25" cy="90025"/>
          </a:xfrm>
          <a:custGeom>
            <a:rect b="b" l="l" r="r" t="t"/>
            <a:pathLst>
              <a:path extrusionOk="0" h="3601" w="1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7242900" y="4250050"/>
            <a:ext cx="1225" cy="13925"/>
          </a:xfrm>
          <a:custGeom>
            <a:rect b="b" l="l" r="r" t="t"/>
            <a:pathLst>
              <a:path extrusionOk="0" h="557" w="49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/>
          <p:nvPr/>
        </p:nvSpPr>
        <p:spPr>
          <a:xfrm rot="2402074">
            <a:off x="7970155" y="236594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 flipH="1">
            <a:off x="360892" y="3125250"/>
            <a:ext cx="579657" cy="620786"/>
          </a:xfrm>
          <a:custGeom>
            <a:rect b="b" l="l" r="r" t="t"/>
            <a:pathLst>
              <a:path extrusionOk="0" h="24588" w="22959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7738" y="645400"/>
            <a:ext cx="719088" cy="9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8"/>
          <p:cNvSpPr txBox="1"/>
          <p:nvPr>
            <p:ph type="ctrTitle"/>
          </p:nvPr>
        </p:nvSpPr>
        <p:spPr>
          <a:xfrm>
            <a:off x="1785688" y="1731313"/>
            <a:ext cx="5399700" cy="15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0" lang="vi" sz="3100">
                <a:solidFill>
                  <a:srgbClr val="0E7600"/>
                </a:solidFill>
              </a:rPr>
              <a:t>Bài học STEM 12</a:t>
            </a:r>
            <a:br>
              <a:rPr b="0" lang="vi" sz="4600">
                <a:solidFill>
                  <a:srgbClr val="002060"/>
                </a:solidFill>
              </a:rPr>
            </a:br>
            <a:r>
              <a:rPr b="0" lang="vi" sz="4900">
                <a:solidFill>
                  <a:srgbClr val="002060"/>
                </a:solidFill>
              </a:rPr>
              <a:t>MÔ HÌNH </a:t>
            </a:r>
            <a:endParaRPr b="0" sz="4900">
              <a:solidFill>
                <a:srgbClr val="00206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0" lang="vi" sz="4900">
                <a:solidFill>
                  <a:srgbClr val="002060"/>
                </a:solidFill>
              </a:rPr>
              <a:t>NÔNG TRẠI VUI VẺ</a:t>
            </a:r>
            <a:endParaRPr b="0" sz="4900"/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</a:blip>
          <a:srcRect b="2419" l="-219" r="359" t="-2420"/>
          <a:stretch/>
        </p:blipFill>
        <p:spPr>
          <a:xfrm rot="635433">
            <a:off x="6536521" y="3013998"/>
            <a:ext cx="2249316" cy="158425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/>
          <p:nvPr/>
        </p:nvSpPr>
        <p:spPr>
          <a:xfrm>
            <a:off x="571827" y="788275"/>
            <a:ext cx="7645200" cy="4072800"/>
          </a:xfrm>
          <a:prstGeom prst="roundRect">
            <a:avLst>
              <a:gd fmla="val 16667" name="adj"/>
            </a:avLst>
          </a:prstGeom>
          <a:solidFill>
            <a:srgbClr val="437BEA">
              <a:alpha val="2509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1137018" y="898354"/>
            <a:ext cx="70800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b="0" i="0" sz="30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02" name="Google Shape;4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7"/>
          <p:cNvSpPr txBox="1"/>
          <p:nvPr/>
        </p:nvSpPr>
        <p:spPr>
          <a:xfrm>
            <a:off x="635675" y="1474050"/>
            <a:ext cx="7645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 hình hoặc vẽ hình con vật nuôi mà em yêu thích, ngôi nhà, cây, người nông dân… lên tờ giấy A4</a:t>
            </a:r>
            <a:endParaRPr b="0" i="0" sz="19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vi" sz="2000" u="none" cap="none" strike="noStrik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b="0" i="0" sz="2000" u="none" cap="none" strike="noStrike">
              <a:solidFill>
                <a:srgbClr val="0C3C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7"/>
          <p:cNvPicPr preferRelativeResize="0"/>
          <p:nvPr/>
        </p:nvPicPr>
        <p:blipFill rotWithShape="1">
          <a:blip r:embed="rId5">
            <a:alphaModFix/>
          </a:blip>
          <a:srcRect b="1516" l="0" r="0" t="0"/>
          <a:stretch/>
        </p:blipFill>
        <p:spPr>
          <a:xfrm rot="-5400000">
            <a:off x="3081700" y="1917750"/>
            <a:ext cx="2538300" cy="3278100"/>
          </a:xfrm>
          <a:prstGeom prst="roundRect">
            <a:avLst>
              <a:gd fmla="val 6049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8"/>
          <p:cNvSpPr/>
          <p:nvPr/>
        </p:nvSpPr>
        <p:spPr>
          <a:xfrm>
            <a:off x="877725" y="282450"/>
            <a:ext cx="7676700" cy="4578600"/>
          </a:xfrm>
          <a:prstGeom prst="roundRect">
            <a:avLst>
              <a:gd fmla="val 16667" name="adj"/>
            </a:avLst>
          </a:prstGeom>
          <a:solidFill>
            <a:srgbClr val="437BEA">
              <a:alpha val="2509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412" name="Google Shape;41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8"/>
          <p:cNvSpPr txBox="1"/>
          <p:nvPr/>
        </p:nvSpPr>
        <p:spPr>
          <a:xfrm>
            <a:off x="1942062" y="534375"/>
            <a:ext cx="6784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b="0" i="0" sz="27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969425" y="1228025"/>
            <a:ext cx="75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kéo cắt rời các hình đã in hoặc vẽ.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15" name="Google Shape;415;p38"/>
          <p:cNvPicPr preferRelativeResize="0"/>
          <p:nvPr/>
        </p:nvPicPr>
        <p:blipFill rotWithShape="1">
          <a:blip r:embed="rId4">
            <a:alphaModFix/>
          </a:blip>
          <a:srcRect b="18156" l="-76326" r="-76326" t="18156"/>
          <a:stretch/>
        </p:blipFill>
        <p:spPr>
          <a:xfrm>
            <a:off x="1227575" y="1641150"/>
            <a:ext cx="7585200" cy="3219900"/>
          </a:xfrm>
          <a:prstGeom prst="roundRect">
            <a:avLst>
              <a:gd fmla="val 32675" name="adj"/>
            </a:avLst>
          </a:prstGeom>
          <a:noFill/>
          <a:ln>
            <a:noFill/>
          </a:ln>
        </p:spPr>
      </p:pic>
      <p:pic>
        <p:nvPicPr>
          <p:cNvPr id="416" name="Google Shape;41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9"/>
          <p:cNvSpPr/>
          <p:nvPr/>
        </p:nvSpPr>
        <p:spPr>
          <a:xfrm>
            <a:off x="754500" y="289875"/>
            <a:ext cx="7611300" cy="4698900"/>
          </a:xfrm>
          <a:prstGeom prst="roundRect">
            <a:avLst>
              <a:gd fmla="val 16667" name="adj"/>
            </a:avLst>
          </a:prstGeom>
          <a:solidFill>
            <a:srgbClr val="437BEA">
              <a:alpha val="2509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422" name="Google Shape;4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685" y="5"/>
            <a:ext cx="726509" cy="9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9"/>
          <p:cNvSpPr txBox="1"/>
          <p:nvPr/>
        </p:nvSpPr>
        <p:spPr>
          <a:xfrm>
            <a:off x="1496539" y="548404"/>
            <a:ext cx="682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3</a:t>
            </a:r>
            <a:endParaRPr b="0" i="0" sz="27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24" name="Google Shape;424;p39"/>
          <p:cNvPicPr preferRelativeResize="0"/>
          <p:nvPr/>
        </p:nvPicPr>
        <p:blipFill rotWithShape="1">
          <a:blip r:embed="rId4">
            <a:alphaModFix/>
          </a:blip>
          <a:srcRect b="1835" l="0" r="0" t="0"/>
          <a:stretch/>
        </p:blipFill>
        <p:spPr>
          <a:xfrm>
            <a:off x="4718550" y="517575"/>
            <a:ext cx="3536400" cy="42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25" name="Google Shape;42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7078" y="0"/>
            <a:ext cx="765847" cy="100444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9"/>
          <p:cNvSpPr txBox="1"/>
          <p:nvPr/>
        </p:nvSpPr>
        <p:spPr>
          <a:xfrm>
            <a:off x="622075" y="1194900"/>
            <a:ext cx="394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Dán các hình đã cắt vào tấm bìa các tông, sau đó cắt rời các hình vừa dán.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/>
          <p:nvPr/>
        </p:nvSpPr>
        <p:spPr>
          <a:xfrm>
            <a:off x="754500" y="289875"/>
            <a:ext cx="7611300" cy="4698900"/>
          </a:xfrm>
          <a:prstGeom prst="roundRect">
            <a:avLst>
              <a:gd fmla="val 16667" name="adj"/>
            </a:avLst>
          </a:prstGeom>
          <a:solidFill>
            <a:srgbClr val="437BEA">
              <a:alpha val="2509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432" name="Google Shape;43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685" y="5"/>
            <a:ext cx="726509" cy="9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0"/>
          <p:cNvSpPr txBox="1"/>
          <p:nvPr/>
        </p:nvSpPr>
        <p:spPr>
          <a:xfrm>
            <a:off x="1393964" y="445829"/>
            <a:ext cx="682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endParaRPr b="0" i="0" sz="27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34" name="Google Shape;434;p40"/>
          <p:cNvPicPr preferRelativeResize="0"/>
          <p:nvPr/>
        </p:nvPicPr>
        <p:blipFill rotWithShape="1">
          <a:blip r:embed="rId4">
            <a:alphaModFix/>
          </a:blip>
          <a:srcRect b="0" l="701" r="503" t="2296"/>
          <a:stretch/>
        </p:blipFill>
        <p:spPr>
          <a:xfrm>
            <a:off x="2226000" y="2094075"/>
            <a:ext cx="4583100" cy="324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5" name="Google Shape;43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7078" y="0"/>
            <a:ext cx="765847" cy="100444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0"/>
          <p:cNvSpPr txBox="1"/>
          <p:nvPr/>
        </p:nvSpPr>
        <p:spPr>
          <a:xfrm>
            <a:off x="669300" y="893475"/>
            <a:ext cx="7696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Tô màu vào các hình vừa cắt.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các mảnh bìa các tông hình tròn để làm đế. Dán các hình đã tô màu vào mảnh bìa các tông.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1"/>
          <p:cNvSpPr/>
          <p:nvPr/>
        </p:nvSpPr>
        <p:spPr>
          <a:xfrm>
            <a:off x="754500" y="289875"/>
            <a:ext cx="7611300" cy="4698900"/>
          </a:xfrm>
          <a:prstGeom prst="roundRect">
            <a:avLst>
              <a:gd fmla="val 16667" name="adj"/>
            </a:avLst>
          </a:prstGeom>
          <a:solidFill>
            <a:srgbClr val="437BEA">
              <a:alpha val="2509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442" name="Google Shape;44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685" y="5"/>
            <a:ext cx="726509" cy="9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1"/>
          <p:cNvSpPr txBox="1"/>
          <p:nvPr/>
        </p:nvSpPr>
        <p:spPr>
          <a:xfrm>
            <a:off x="1496539" y="548404"/>
            <a:ext cx="682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5</a:t>
            </a:r>
            <a:endParaRPr b="0" i="0" sz="27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44" name="Google Shape;444;p41"/>
          <p:cNvPicPr preferRelativeResize="0"/>
          <p:nvPr/>
        </p:nvPicPr>
        <p:blipFill rotWithShape="1">
          <a:blip r:embed="rId4">
            <a:alphaModFix/>
          </a:blip>
          <a:srcRect b="268" l="0" r="0" t="169"/>
          <a:stretch/>
        </p:blipFill>
        <p:spPr>
          <a:xfrm rot="-5400000">
            <a:off x="3437975" y="1489275"/>
            <a:ext cx="2795700" cy="399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45" name="Google Shape;445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7078" y="0"/>
            <a:ext cx="765847" cy="100444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1"/>
          <p:cNvSpPr txBox="1"/>
          <p:nvPr/>
        </p:nvSpPr>
        <p:spPr>
          <a:xfrm>
            <a:off x="622075" y="1194900"/>
            <a:ext cx="7743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bức tranh về nông trại lên tờ giấy A4 theo ý thích rồi tô màu cho bức tranh vừa vẽ.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2"/>
          <p:cNvSpPr/>
          <p:nvPr/>
        </p:nvSpPr>
        <p:spPr>
          <a:xfrm>
            <a:off x="421300" y="282450"/>
            <a:ext cx="8205300" cy="4578600"/>
          </a:xfrm>
          <a:prstGeom prst="roundRect">
            <a:avLst>
              <a:gd fmla="val 16667" name="adj"/>
            </a:avLst>
          </a:prstGeom>
          <a:solidFill>
            <a:srgbClr val="437BEA">
              <a:alpha val="2509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452" name="Google Shape;45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2"/>
          <p:cNvSpPr txBox="1"/>
          <p:nvPr/>
        </p:nvSpPr>
        <p:spPr>
          <a:xfrm>
            <a:off x="1468911" y="468875"/>
            <a:ext cx="735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6: Hoàn thành sản phẩm</a:t>
            </a:r>
            <a:endParaRPr b="0" i="0" sz="27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4" name="Google Shape;454;p42"/>
          <p:cNvSpPr txBox="1"/>
          <p:nvPr/>
        </p:nvSpPr>
        <p:spPr>
          <a:xfrm>
            <a:off x="421300" y="1115375"/>
            <a:ext cx="804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Đặt các hình đã gắn đế vào bức tranh vừa vẽ sao cho phù hợp.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55" name="Google Shape;455;p42"/>
          <p:cNvPicPr preferRelativeResize="0"/>
          <p:nvPr/>
        </p:nvPicPr>
        <p:blipFill rotWithShape="1">
          <a:blip r:embed="rId4">
            <a:alphaModFix/>
          </a:blip>
          <a:srcRect b="0" l="0" r="744" t="0"/>
          <a:stretch/>
        </p:blipFill>
        <p:spPr>
          <a:xfrm>
            <a:off x="2233600" y="1421425"/>
            <a:ext cx="4706100" cy="327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56" name="Google Shape;45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"/>
          <p:cNvSpPr txBox="1"/>
          <p:nvPr/>
        </p:nvSpPr>
        <p:spPr>
          <a:xfrm>
            <a:off x="632650" y="524300"/>
            <a:ext cx="63711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2000" u="none" cap="none" strike="noStrik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b="0" i="0" sz="4400" u="none" cap="none" strike="noStrike">
              <a:solidFill>
                <a:srgbClr val="0C3C9A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62" name="Google Shape;46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3"/>
          <p:cNvSpPr txBox="1"/>
          <p:nvPr/>
        </p:nvSpPr>
        <p:spPr>
          <a:xfrm>
            <a:off x="632650" y="978750"/>
            <a:ext cx="782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Kiểm tra lại các hình đặt vào bức tranh đã phù hợp hay chưa.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64" name="Google Shape;46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6575" y="1593275"/>
            <a:ext cx="5382300" cy="3336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4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vi" sz="36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CHIA SẺ, THẢO LUẬN </a:t>
            </a:r>
            <a:endParaRPr b="0" i="0" sz="36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73" name="Google Shape;473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/>
          <p:cNvPicPr preferRelativeResize="0"/>
          <p:nvPr/>
        </p:nvPicPr>
        <p:blipFill rotWithShape="1">
          <a:blip r:embed="rId6">
            <a:alphaModFix/>
          </a:blip>
          <a:srcRect b="0" l="79" r="89" t="0"/>
          <a:stretch/>
        </p:blipFill>
        <p:spPr>
          <a:xfrm>
            <a:off x="810037" y="1382475"/>
            <a:ext cx="7523924" cy="30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08" name="Google Shape;30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9"/>
          <p:cNvSpPr txBox="1"/>
          <p:nvPr/>
        </p:nvSpPr>
        <p:spPr>
          <a:xfrm>
            <a:off x="289500" y="1235675"/>
            <a:ext cx="618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thể tự làm một mô hình nông trại vui vẻ 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từ các vật liệu dễ kiếm.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0" name="Google Shape;31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73575" y="1916400"/>
            <a:ext cx="5031350" cy="30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vi" sz="35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b="0" i="0" sz="35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6" name="Google Shape;316;p30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6 </a:t>
            </a: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 rotWithShape="1">
          <a:blip r:embed="rId4">
            <a:alphaModFix/>
          </a:blip>
          <a:srcRect b="0" l="129" r="139" t="0"/>
          <a:stretch/>
        </p:blipFill>
        <p:spPr>
          <a:xfrm>
            <a:off x="5997775" y="1015425"/>
            <a:ext cx="2559750" cy="35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1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26" name="Google Shape;32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1"/>
          <p:cNvSpPr txBox="1"/>
          <p:nvPr/>
        </p:nvSpPr>
        <p:spPr>
          <a:xfrm>
            <a:off x="536400" y="1153025"/>
            <a:ext cx="807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Hãy kể tên các kiểu môi trường sống của thực vật, động vật.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9" name="Google Shape;329;p31"/>
          <p:cNvPicPr preferRelativeResize="0"/>
          <p:nvPr/>
        </p:nvPicPr>
        <p:blipFill rotWithShape="1">
          <a:blip r:embed="rId6">
            <a:alphaModFix/>
          </a:blip>
          <a:srcRect b="0" l="9890" r="9890" t="0"/>
          <a:stretch/>
        </p:blipFill>
        <p:spPr>
          <a:xfrm>
            <a:off x="2788225" y="1778993"/>
            <a:ext cx="3305400" cy="3181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2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36" name="Google Shape;33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/>
          <p:cNvPicPr preferRelativeResize="0"/>
          <p:nvPr/>
        </p:nvPicPr>
        <p:blipFill rotWithShape="1">
          <a:blip r:embed="rId6">
            <a:alphaModFix/>
          </a:blip>
          <a:srcRect b="0" l="4141" r="0" t="0"/>
          <a:stretch/>
        </p:blipFill>
        <p:spPr>
          <a:xfrm>
            <a:off x="458575" y="2156550"/>
            <a:ext cx="2692500" cy="2450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39" name="Google Shape;339;p32"/>
          <p:cNvSpPr txBox="1"/>
          <p:nvPr/>
        </p:nvSpPr>
        <p:spPr>
          <a:xfrm>
            <a:off x="626350" y="1207500"/>
            <a:ext cx="8440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Trong nông trại thường có các loài thực vật và động vật nào?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loài thực vật và động vật đó sống trong môi trường gì?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340" name="Google Shape;34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9542" y="2207325"/>
            <a:ext cx="2370300" cy="239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41" name="Google Shape;341;p32"/>
          <p:cNvPicPr preferRelativeResize="0"/>
          <p:nvPr/>
        </p:nvPicPr>
        <p:blipFill rotWithShape="1">
          <a:blip r:embed="rId8">
            <a:alphaModFix/>
          </a:blip>
          <a:srcRect b="10071" l="0" r="0" t="0"/>
          <a:stretch/>
        </p:blipFill>
        <p:spPr>
          <a:xfrm>
            <a:off x="5770527" y="2207325"/>
            <a:ext cx="2928000" cy="239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7" name="Google Shape;347;p33"/>
          <p:cNvSpPr/>
          <p:nvPr/>
        </p:nvSpPr>
        <p:spPr>
          <a:xfrm>
            <a:off x="292429" y="1618154"/>
            <a:ext cx="663480" cy="662337"/>
          </a:xfrm>
          <a:custGeom>
            <a:rect b="b" l="l" r="r" t="t"/>
            <a:pathLst>
              <a:path extrusionOk="0" h="13911" w="13935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3"/>
          <p:cNvSpPr/>
          <p:nvPr/>
        </p:nvSpPr>
        <p:spPr>
          <a:xfrm flipH="1">
            <a:off x="7372078" y="6"/>
            <a:ext cx="987469" cy="626266"/>
          </a:xfrm>
          <a:custGeom>
            <a:rect b="b" l="l" r="r" t="t"/>
            <a:pathLst>
              <a:path extrusionOk="0" h="7570" w="757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3"/>
          <p:cNvSpPr txBox="1"/>
          <p:nvPr/>
        </p:nvSpPr>
        <p:spPr>
          <a:xfrm>
            <a:off x="955900" y="1288725"/>
            <a:ext cx="51258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1" name="Google Shape;351;p33"/>
          <p:cNvPicPr preferRelativeResize="0"/>
          <p:nvPr/>
        </p:nvPicPr>
        <p:blipFill rotWithShape="1">
          <a:blip r:embed="rId4">
            <a:alphaModFix/>
          </a:blip>
          <a:srcRect b="1066" l="0" r="0" t="1066"/>
          <a:stretch/>
        </p:blipFill>
        <p:spPr>
          <a:xfrm>
            <a:off x="6081700" y="1103000"/>
            <a:ext cx="2596375" cy="35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</a:t>
            </a: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58" name="Google Shape;358;p34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59" name="Google Shape;35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4"/>
          <p:cNvPicPr preferRelativeResize="0"/>
          <p:nvPr/>
        </p:nvPicPr>
        <p:blipFill rotWithShape="1">
          <a:blip r:embed="rId4">
            <a:alphaModFix/>
          </a:blip>
          <a:srcRect b="0" l="1493" r="1493" t="0"/>
          <a:stretch/>
        </p:blipFill>
        <p:spPr>
          <a:xfrm>
            <a:off x="6344550" y="956300"/>
            <a:ext cx="2377801" cy="342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5"/>
          <p:cNvPicPr preferRelativeResize="0"/>
          <p:nvPr/>
        </p:nvPicPr>
        <p:blipFill rotWithShape="1">
          <a:blip r:embed="rId3">
            <a:alphaModFix/>
          </a:blip>
          <a:srcRect b="-2280" l="0" r="0" t="0"/>
          <a:stretch/>
        </p:blipFill>
        <p:spPr>
          <a:xfrm>
            <a:off x="5700000" y="1144700"/>
            <a:ext cx="3215400" cy="37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35"/>
          <p:cNvGrpSpPr/>
          <p:nvPr/>
        </p:nvGrpSpPr>
        <p:grpSpPr>
          <a:xfrm rot="-9962244">
            <a:off x="708625" y="4878309"/>
            <a:ext cx="2996742" cy="814567"/>
            <a:chOff x="4891325" y="3281650"/>
            <a:chExt cx="2996599" cy="814528"/>
          </a:xfrm>
        </p:grpSpPr>
        <p:sp>
          <p:nvSpPr>
            <p:cNvPr id="372" name="Google Shape;372;p35"/>
            <p:cNvSpPr/>
            <p:nvPr/>
          </p:nvSpPr>
          <p:spPr>
            <a:xfrm>
              <a:off x="4891325" y="3281650"/>
              <a:ext cx="2996599" cy="814528"/>
            </a:xfrm>
            <a:custGeom>
              <a:rect b="b" l="l" r="r" t="t"/>
              <a:pathLst>
                <a:path extrusionOk="0" h="16542" w="60857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5058939" y="3532724"/>
              <a:ext cx="2662751" cy="2856"/>
            </a:xfrm>
            <a:custGeom>
              <a:rect b="b" l="l" r="r" t="t"/>
              <a:pathLst>
                <a:path extrusionOk="0" h="58" w="54077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5058939" y="3775476"/>
              <a:ext cx="2662751" cy="3545"/>
            </a:xfrm>
            <a:custGeom>
              <a:rect b="b" l="l" r="r" t="t"/>
              <a:pathLst>
                <a:path extrusionOk="0" h="72" w="54077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5280177" y="3329610"/>
              <a:ext cx="3496" cy="598955"/>
            </a:xfrm>
            <a:custGeom>
              <a:rect b="b" l="l" r="r" t="t"/>
              <a:pathLst>
                <a:path extrusionOk="0" h="12164" w="71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35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77" name="Google Shape;377;p35"/>
          <p:cNvGrpSpPr/>
          <p:nvPr/>
        </p:nvGrpSpPr>
        <p:grpSpPr>
          <a:xfrm>
            <a:off x="6492617" y="319464"/>
            <a:ext cx="825227" cy="825227"/>
            <a:chOff x="6947475" y="357350"/>
            <a:chExt cx="697454" cy="697454"/>
          </a:xfrm>
        </p:grpSpPr>
        <p:sp>
          <p:nvSpPr>
            <p:cNvPr id="378" name="Google Shape;378;p35"/>
            <p:cNvSpPr/>
            <p:nvPr/>
          </p:nvSpPr>
          <p:spPr>
            <a:xfrm>
              <a:off x="6947475" y="357350"/>
              <a:ext cx="697454" cy="697454"/>
            </a:xfrm>
            <a:custGeom>
              <a:rect b="b" l="l" r="r" t="t"/>
              <a:pathLst>
                <a:path extrusionOk="0" h="15139" w="15139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p35"/>
          <p:cNvSpPr/>
          <p:nvPr/>
        </p:nvSpPr>
        <p:spPr>
          <a:xfrm rot="-6881659">
            <a:off x="-381098" y="3201288"/>
            <a:ext cx="1379801" cy="221837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5"/>
          <p:cNvSpPr/>
          <p:nvPr/>
        </p:nvSpPr>
        <p:spPr>
          <a:xfrm>
            <a:off x="4370211" y="730996"/>
            <a:ext cx="403579" cy="387746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5"/>
          <p:cNvSpPr/>
          <p:nvPr/>
        </p:nvSpPr>
        <p:spPr>
          <a:xfrm rot="7623672">
            <a:off x="5312789" y="1038608"/>
            <a:ext cx="898505" cy="255961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5"/>
          <p:cNvSpPr txBox="1"/>
          <p:nvPr/>
        </p:nvSpPr>
        <p:spPr>
          <a:xfrm>
            <a:off x="430550" y="1534050"/>
            <a:ext cx="54105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vi" sz="5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CHẾ TẠO, THỬ NGHIỆM và ĐIỀU CHỈNH</a:t>
            </a:r>
            <a:endParaRPr b="0" i="0" sz="5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85" name="Google Shape;385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6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C9A"/>
              </a:buClr>
              <a:buSzPts val="2400"/>
              <a:buFont typeface="Anton"/>
              <a:buAutoNum type="alphaLcPeriod"/>
            </a:pPr>
            <a:r>
              <a:rPr b="0" i="0" lang="vi" sz="2400" u="none" cap="none" strike="noStrik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b="0" i="0" sz="2400" u="none" cap="none" strike="noStrike">
              <a:solidFill>
                <a:srgbClr val="0C3C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6"/>
          <p:cNvSpPr txBox="1"/>
          <p:nvPr/>
        </p:nvSpPr>
        <p:spPr>
          <a:xfrm>
            <a:off x="4015950" y="6564525"/>
            <a:ext cx="889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395" name="Google Shape;395;p36"/>
          <p:cNvPicPr preferRelativeResize="0"/>
          <p:nvPr/>
        </p:nvPicPr>
        <p:blipFill rotWithShape="1">
          <a:blip r:embed="rId5">
            <a:alphaModFix/>
          </a:blip>
          <a:srcRect b="-10" l="0" r="0" t="10"/>
          <a:stretch/>
        </p:blipFill>
        <p:spPr>
          <a:xfrm>
            <a:off x="1252900" y="956300"/>
            <a:ext cx="6638201" cy="39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