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  <p:sldMasterId id="2147483673" r:id="rId6"/>
    <p:sldMasterId id="214748367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24" Type="http://schemas.openxmlformats.org/officeDocument/2006/relationships/slide" Target="slides/slide16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8a1e6f49c_0_7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248a1e6f49c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48a1e6f49c_0_8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248a1e6f49c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8a1e6f49c_0_8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248a1e6f49c_0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8a1e6f49c_0_1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248a1e6f49c_0_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48a1e6f49c_0_1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248a1e6f49c_0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8a1e6f49c_0_1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248a1e6f49c_0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48a1e6f49c_0_8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248a1e6f49c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48a1e6f49c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248a1e6f49c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8a1e6f49c_0_7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48a1e6f49c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8a1e6f49c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48a1e6f49c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8a1e6f49c_0_1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248a1e6f49c_0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3b5c8a19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293b5c8a19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8a1e6f49c_0_8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248a1e6f49c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48a1e6f49c_0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248a1e6f49c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8a1e6f49c_0_8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48a1e6f49c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8a1e6f49c_0_8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248a1e6f49c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g"/><Relationship Id="rId3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g"/><Relationship Id="rId3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2200225" y="1045189"/>
            <a:ext cx="52122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200225" y="3045866"/>
            <a:ext cx="5212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" name="Google Shape;56;p14"/>
          <p:cNvSpPr/>
          <p:nvPr>
            <p:ph idx="2" type="pic"/>
          </p:nvPr>
        </p:nvSpPr>
        <p:spPr>
          <a:xfrm rot="482857">
            <a:off x="6203410" y="2548753"/>
            <a:ext cx="2151488" cy="23108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30"/>
              </a:srgbClr>
            </a:outerShdw>
          </a:effectLst>
        </p:spPr>
      </p:sp>
      <p:sp>
        <p:nvSpPr>
          <p:cNvPr id="57" name="Google Shape;57;p14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6"/>
          <p:cNvSpPr/>
          <p:nvPr/>
        </p:nvSpPr>
        <p:spPr>
          <a:xfrm rot="-7211130">
            <a:off x="-94717" y="4337693"/>
            <a:ext cx="1379722" cy="221824"/>
          </a:xfrm>
          <a:custGeom>
            <a:rect b="b" l="l" r="r" t="t"/>
            <a:pathLst>
              <a:path extrusionOk="0" h="8873" w="55189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7458900" y="117775"/>
            <a:ext cx="512190" cy="512190"/>
          </a:xfrm>
          <a:custGeom>
            <a:rect b="b" l="l" r="r" t="t"/>
            <a:pathLst>
              <a:path extrusionOk="0" h="15139" w="15139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6"/>
          <p:cNvSpPr/>
          <p:nvPr/>
        </p:nvSpPr>
        <p:spPr>
          <a:xfrm flipH="1">
            <a:off x="227942" y="3238722"/>
            <a:ext cx="354858" cy="354858"/>
          </a:xfrm>
          <a:custGeom>
            <a:rect b="b" l="l" r="r" t="t"/>
            <a:pathLst>
              <a:path extrusionOk="0" h="15139" w="15139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rgbClr val="82D578">
              <a:alpha val="74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6"/>
          <p:cNvGrpSpPr/>
          <p:nvPr/>
        </p:nvGrpSpPr>
        <p:grpSpPr>
          <a:xfrm rot="-3475844">
            <a:off x="8524387" y="1441254"/>
            <a:ext cx="4236721" cy="3558734"/>
            <a:chOff x="4994267" y="474834"/>
            <a:chExt cx="1531601" cy="1286505"/>
          </a:xfrm>
        </p:grpSpPr>
        <p:sp>
          <p:nvSpPr>
            <p:cNvPr id="72" name="Google Shape;72;p16"/>
            <p:cNvSpPr/>
            <p:nvPr/>
          </p:nvSpPr>
          <p:spPr>
            <a:xfrm rot="6750475">
              <a:off x="5334155" y="465615"/>
              <a:ext cx="851825" cy="1304912"/>
            </a:xfrm>
            <a:custGeom>
              <a:rect b="b" l="l" r="r" t="t"/>
              <a:pathLst>
                <a:path extrusionOk="0" h="52198" w="34074">
                  <a:moveTo>
                    <a:pt x="495" y="1"/>
                  </a:moveTo>
                  <a:lnTo>
                    <a:pt x="297" y="1611"/>
                  </a:lnTo>
                  <a:cubicBezTo>
                    <a:pt x="329" y="1607"/>
                    <a:pt x="359" y="1606"/>
                    <a:pt x="389" y="1606"/>
                  </a:cubicBezTo>
                  <a:cubicBezTo>
                    <a:pt x="637" y="1606"/>
                    <a:pt x="844" y="1725"/>
                    <a:pt x="1078" y="1725"/>
                  </a:cubicBezTo>
                  <a:cubicBezTo>
                    <a:pt x="1123" y="1725"/>
                    <a:pt x="1169" y="1721"/>
                    <a:pt x="1216" y="1710"/>
                  </a:cubicBezTo>
                  <a:lnTo>
                    <a:pt x="1484" y="1117"/>
                  </a:lnTo>
                  <a:lnTo>
                    <a:pt x="2868" y="1117"/>
                  </a:lnTo>
                  <a:lnTo>
                    <a:pt x="2868" y="2501"/>
                  </a:lnTo>
                  <a:lnTo>
                    <a:pt x="1484" y="2501"/>
                  </a:lnTo>
                  <a:lnTo>
                    <a:pt x="1484" y="2035"/>
                  </a:lnTo>
                  <a:cubicBezTo>
                    <a:pt x="1159" y="2162"/>
                    <a:pt x="820" y="2289"/>
                    <a:pt x="495" y="2431"/>
                  </a:cubicBezTo>
                  <a:lnTo>
                    <a:pt x="848" y="4903"/>
                  </a:lnTo>
                  <a:cubicBezTo>
                    <a:pt x="1173" y="4818"/>
                    <a:pt x="1159" y="4691"/>
                    <a:pt x="1484" y="4677"/>
                  </a:cubicBezTo>
                  <a:lnTo>
                    <a:pt x="1484" y="4352"/>
                  </a:lnTo>
                  <a:lnTo>
                    <a:pt x="2868" y="4352"/>
                  </a:lnTo>
                  <a:lnTo>
                    <a:pt x="2868" y="5736"/>
                  </a:lnTo>
                  <a:lnTo>
                    <a:pt x="1484" y="5736"/>
                  </a:lnTo>
                  <a:lnTo>
                    <a:pt x="1484" y="5454"/>
                  </a:lnTo>
                  <a:cubicBezTo>
                    <a:pt x="1187" y="5623"/>
                    <a:pt x="848" y="5708"/>
                    <a:pt x="495" y="5765"/>
                  </a:cubicBezTo>
                  <a:lnTo>
                    <a:pt x="495" y="8321"/>
                  </a:lnTo>
                  <a:cubicBezTo>
                    <a:pt x="580" y="8265"/>
                    <a:pt x="665" y="8208"/>
                    <a:pt x="764" y="8166"/>
                  </a:cubicBezTo>
                  <a:cubicBezTo>
                    <a:pt x="785" y="8155"/>
                    <a:pt x="809" y="8148"/>
                    <a:pt x="832" y="8148"/>
                  </a:cubicBezTo>
                  <a:cubicBezTo>
                    <a:pt x="868" y="8148"/>
                    <a:pt x="902" y="8165"/>
                    <a:pt x="919" y="8208"/>
                  </a:cubicBezTo>
                  <a:cubicBezTo>
                    <a:pt x="961" y="8265"/>
                    <a:pt x="1004" y="8307"/>
                    <a:pt x="1060" y="8364"/>
                  </a:cubicBezTo>
                  <a:cubicBezTo>
                    <a:pt x="1201" y="8279"/>
                    <a:pt x="1343" y="8208"/>
                    <a:pt x="1484" y="8138"/>
                  </a:cubicBezTo>
                  <a:lnTo>
                    <a:pt x="1484" y="7587"/>
                  </a:lnTo>
                  <a:lnTo>
                    <a:pt x="2868" y="7587"/>
                  </a:lnTo>
                  <a:lnTo>
                    <a:pt x="2868" y="8971"/>
                  </a:lnTo>
                  <a:lnTo>
                    <a:pt x="1315" y="9268"/>
                  </a:lnTo>
                  <a:lnTo>
                    <a:pt x="1315" y="8689"/>
                  </a:lnTo>
                  <a:cubicBezTo>
                    <a:pt x="1324" y="8637"/>
                    <a:pt x="1315" y="8616"/>
                    <a:pt x="1294" y="8616"/>
                  </a:cubicBezTo>
                  <a:cubicBezTo>
                    <a:pt x="1224" y="8616"/>
                    <a:pt x="1017" y="8849"/>
                    <a:pt x="919" y="8915"/>
                  </a:cubicBezTo>
                  <a:cubicBezTo>
                    <a:pt x="905" y="8924"/>
                    <a:pt x="886" y="8929"/>
                    <a:pt x="866" y="8929"/>
                  </a:cubicBezTo>
                  <a:cubicBezTo>
                    <a:pt x="826" y="8929"/>
                    <a:pt x="782" y="8910"/>
                    <a:pt x="764" y="8872"/>
                  </a:cubicBezTo>
                  <a:cubicBezTo>
                    <a:pt x="721" y="8816"/>
                    <a:pt x="848" y="8463"/>
                    <a:pt x="792" y="8420"/>
                  </a:cubicBezTo>
                  <a:lnTo>
                    <a:pt x="792" y="8420"/>
                  </a:lnTo>
                  <a:cubicBezTo>
                    <a:pt x="679" y="8477"/>
                    <a:pt x="410" y="8844"/>
                    <a:pt x="326" y="8929"/>
                  </a:cubicBezTo>
                  <a:lnTo>
                    <a:pt x="495" y="11528"/>
                  </a:lnTo>
                  <a:cubicBezTo>
                    <a:pt x="665" y="11457"/>
                    <a:pt x="834" y="11344"/>
                    <a:pt x="947" y="11189"/>
                  </a:cubicBezTo>
                  <a:cubicBezTo>
                    <a:pt x="968" y="11168"/>
                    <a:pt x="1004" y="11155"/>
                    <a:pt x="1033" y="11155"/>
                  </a:cubicBezTo>
                  <a:cubicBezTo>
                    <a:pt x="1043" y="11155"/>
                    <a:pt x="1053" y="11157"/>
                    <a:pt x="1060" y="11161"/>
                  </a:cubicBezTo>
                  <a:cubicBezTo>
                    <a:pt x="1216" y="11203"/>
                    <a:pt x="1357" y="11246"/>
                    <a:pt x="1484" y="11302"/>
                  </a:cubicBezTo>
                  <a:lnTo>
                    <a:pt x="1484" y="10822"/>
                  </a:lnTo>
                  <a:lnTo>
                    <a:pt x="2868" y="10822"/>
                  </a:lnTo>
                  <a:lnTo>
                    <a:pt x="2868" y="12206"/>
                  </a:lnTo>
                  <a:lnTo>
                    <a:pt x="1484" y="12206"/>
                  </a:lnTo>
                  <a:lnTo>
                    <a:pt x="1173" y="11655"/>
                  </a:lnTo>
                  <a:cubicBezTo>
                    <a:pt x="834" y="11768"/>
                    <a:pt x="509" y="11867"/>
                    <a:pt x="170" y="11966"/>
                  </a:cubicBezTo>
                  <a:lnTo>
                    <a:pt x="495" y="14339"/>
                  </a:lnTo>
                  <a:cubicBezTo>
                    <a:pt x="820" y="14438"/>
                    <a:pt x="1159" y="14495"/>
                    <a:pt x="1484" y="14523"/>
                  </a:cubicBezTo>
                  <a:lnTo>
                    <a:pt x="1484" y="14043"/>
                  </a:lnTo>
                  <a:lnTo>
                    <a:pt x="2868" y="14043"/>
                  </a:lnTo>
                  <a:lnTo>
                    <a:pt x="2868" y="15427"/>
                  </a:lnTo>
                  <a:lnTo>
                    <a:pt x="1484" y="15427"/>
                  </a:lnTo>
                  <a:lnTo>
                    <a:pt x="1484" y="15074"/>
                  </a:lnTo>
                  <a:cubicBezTo>
                    <a:pt x="1131" y="15031"/>
                    <a:pt x="806" y="14862"/>
                    <a:pt x="495" y="14664"/>
                  </a:cubicBezTo>
                  <a:lnTo>
                    <a:pt x="495" y="17094"/>
                  </a:lnTo>
                  <a:cubicBezTo>
                    <a:pt x="580" y="17193"/>
                    <a:pt x="665" y="17292"/>
                    <a:pt x="749" y="17376"/>
                  </a:cubicBezTo>
                  <a:cubicBezTo>
                    <a:pt x="947" y="17560"/>
                    <a:pt x="820" y="17772"/>
                    <a:pt x="1103" y="17843"/>
                  </a:cubicBezTo>
                  <a:lnTo>
                    <a:pt x="1484" y="17278"/>
                  </a:lnTo>
                  <a:lnTo>
                    <a:pt x="2868" y="17278"/>
                  </a:lnTo>
                  <a:lnTo>
                    <a:pt x="2868" y="18662"/>
                  </a:lnTo>
                  <a:lnTo>
                    <a:pt x="1484" y="18662"/>
                  </a:lnTo>
                  <a:lnTo>
                    <a:pt x="1103" y="18295"/>
                  </a:lnTo>
                  <a:cubicBezTo>
                    <a:pt x="834" y="18252"/>
                    <a:pt x="566" y="18083"/>
                    <a:pt x="326" y="17899"/>
                  </a:cubicBezTo>
                  <a:cubicBezTo>
                    <a:pt x="255" y="17956"/>
                    <a:pt x="184" y="18012"/>
                    <a:pt x="114" y="18054"/>
                  </a:cubicBezTo>
                  <a:lnTo>
                    <a:pt x="495" y="21134"/>
                  </a:lnTo>
                  <a:cubicBezTo>
                    <a:pt x="608" y="21139"/>
                    <a:pt x="720" y="21142"/>
                    <a:pt x="830" y="21142"/>
                  </a:cubicBezTo>
                  <a:cubicBezTo>
                    <a:pt x="1051" y="21142"/>
                    <a:pt x="1267" y="21129"/>
                    <a:pt x="1484" y="21092"/>
                  </a:cubicBezTo>
                  <a:lnTo>
                    <a:pt x="1484" y="20512"/>
                  </a:lnTo>
                  <a:lnTo>
                    <a:pt x="2868" y="20512"/>
                  </a:lnTo>
                  <a:lnTo>
                    <a:pt x="2868" y="21897"/>
                  </a:lnTo>
                  <a:lnTo>
                    <a:pt x="1484" y="21897"/>
                  </a:lnTo>
                  <a:lnTo>
                    <a:pt x="1484" y="21558"/>
                  </a:lnTo>
                  <a:cubicBezTo>
                    <a:pt x="1159" y="21558"/>
                    <a:pt x="820" y="21572"/>
                    <a:pt x="495" y="21600"/>
                  </a:cubicBezTo>
                  <a:lnTo>
                    <a:pt x="170" y="24214"/>
                  </a:lnTo>
                  <a:lnTo>
                    <a:pt x="312" y="24270"/>
                  </a:lnTo>
                  <a:cubicBezTo>
                    <a:pt x="396" y="24284"/>
                    <a:pt x="467" y="24312"/>
                    <a:pt x="523" y="24341"/>
                  </a:cubicBezTo>
                  <a:cubicBezTo>
                    <a:pt x="749" y="24341"/>
                    <a:pt x="961" y="24341"/>
                    <a:pt x="1159" y="24298"/>
                  </a:cubicBezTo>
                  <a:lnTo>
                    <a:pt x="1484" y="23747"/>
                  </a:lnTo>
                  <a:lnTo>
                    <a:pt x="2868" y="23747"/>
                  </a:lnTo>
                  <a:lnTo>
                    <a:pt x="2868" y="25132"/>
                  </a:lnTo>
                  <a:lnTo>
                    <a:pt x="1484" y="25132"/>
                  </a:lnTo>
                  <a:lnTo>
                    <a:pt x="1159" y="24651"/>
                  </a:lnTo>
                  <a:cubicBezTo>
                    <a:pt x="834" y="24722"/>
                    <a:pt x="834" y="24849"/>
                    <a:pt x="495" y="24892"/>
                  </a:cubicBezTo>
                  <a:lnTo>
                    <a:pt x="495" y="27392"/>
                  </a:lnTo>
                  <a:cubicBezTo>
                    <a:pt x="834" y="27434"/>
                    <a:pt x="1173" y="27491"/>
                    <a:pt x="1484" y="27576"/>
                  </a:cubicBezTo>
                  <a:lnTo>
                    <a:pt x="1484" y="26982"/>
                  </a:lnTo>
                  <a:lnTo>
                    <a:pt x="2868" y="26982"/>
                  </a:lnTo>
                  <a:lnTo>
                    <a:pt x="2868" y="28367"/>
                  </a:lnTo>
                  <a:lnTo>
                    <a:pt x="1484" y="28367"/>
                  </a:lnTo>
                  <a:lnTo>
                    <a:pt x="1752" y="27858"/>
                  </a:lnTo>
                  <a:cubicBezTo>
                    <a:pt x="1676" y="27855"/>
                    <a:pt x="1600" y="27853"/>
                    <a:pt x="1524" y="27853"/>
                  </a:cubicBezTo>
                  <a:cubicBezTo>
                    <a:pt x="1262" y="27853"/>
                    <a:pt x="1001" y="27874"/>
                    <a:pt x="749" y="27929"/>
                  </a:cubicBezTo>
                  <a:lnTo>
                    <a:pt x="495" y="30712"/>
                  </a:lnTo>
                  <a:cubicBezTo>
                    <a:pt x="820" y="30726"/>
                    <a:pt x="1159" y="30740"/>
                    <a:pt x="1484" y="30754"/>
                  </a:cubicBezTo>
                  <a:lnTo>
                    <a:pt x="1484" y="30217"/>
                  </a:lnTo>
                  <a:lnTo>
                    <a:pt x="2868" y="30217"/>
                  </a:lnTo>
                  <a:lnTo>
                    <a:pt x="2868" y="31602"/>
                  </a:lnTo>
                  <a:lnTo>
                    <a:pt x="1484" y="31602"/>
                  </a:lnTo>
                  <a:lnTo>
                    <a:pt x="1484" y="31022"/>
                  </a:lnTo>
                  <a:cubicBezTo>
                    <a:pt x="1159" y="31051"/>
                    <a:pt x="820" y="31093"/>
                    <a:pt x="495" y="31178"/>
                  </a:cubicBezTo>
                  <a:lnTo>
                    <a:pt x="495" y="33735"/>
                  </a:lnTo>
                  <a:cubicBezTo>
                    <a:pt x="608" y="33735"/>
                    <a:pt x="707" y="33749"/>
                    <a:pt x="820" y="33763"/>
                  </a:cubicBezTo>
                  <a:cubicBezTo>
                    <a:pt x="1046" y="33791"/>
                    <a:pt x="1272" y="33834"/>
                    <a:pt x="1484" y="33918"/>
                  </a:cubicBezTo>
                  <a:lnTo>
                    <a:pt x="1484" y="33452"/>
                  </a:lnTo>
                  <a:lnTo>
                    <a:pt x="2868" y="33452"/>
                  </a:lnTo>
                  <a:lnTo>
                    <a:pt x="2868" y="34837"/>
                  </a:lnTo>
                  <a:lnTo>
                    <a:pt x="1484" y="34837"/>
                  </a:lnTo>
                  <a:lnTo>
                    <a:pt x="1484" y="34328"/>
                  </a:lnTo>
                  <a:cubicBezTo>
                    <a:pt x="1159" y="34328"/>
                    <a:pt x="820" y="34356"/>
                    <a:pt x="495" y="34441"/>
                  </a:cubicBezTo>
                  <a:lnTo>
                    <a:pt x="495" y="37012"/>
                  </a:lnTo>
                  <a:cubicBezTo>
                    <a:pt x="820" y="37097"/>
                    <a:pt x="1173" y="37111"/>
                    <a:pt x="1484" y="37210"/>
                  </a:cubicBezTo>
                  <a:lnTo>
                    <a:pt x="1484" y="36687"/>
                  </a:lnTo>
                  <a:lnTo>
                    <a:pt x="2868" y="36687"/>
                  </a:lnTo>
                  <a:lnTo>
                    <a:pt x="2868" y="38071"/>
                  </a:lnTo>
                  <a:lnTo>
                    <a:pt x="1484" y="38071"/>
                  </a:lnTo>
                  <a:lnTo>
                    <a:pt x="990" y="37549"/>
                  </a:lnTo>
                  <a:cubicBezTo>
                    <a:pt x="665" y="37506"/>
                    <a:pt x="326" y="37450"/>
                    <a:pt x="1" y="37379"/>
                  </a:cubicBezTo>
                  <a:lnTo>
                    <a:pt x="1" y="37379"/>
                  </a:lnTo>
                  <a:lnTo>
                    <a:pt x="495" y="40261"/>
                  </a:lnTo>
                  <a:cubicBezTo>
                    <a:pt x="580" y="40289"/>
                    <a:pt x="651" y="40318"/>
                    <a:pt x="735" y="40346"/>
                  </a:cubicBezTo>
                  <a:cubicBezTo>
                    <a:pt x="975" y="40431"/>
                    <a:pt x="1230" y="40501"/>
                    <a:pt x="1484" y="40529"/>
                  </a:cubicBezTo>
                  <a:lnTo>
                    <a:pt x="1484" y="39908"/>
                  </a:lnTo>
                  <a:lnTo>
                    <a:pt x="2868" y="39908"/>
                  </a:lnTo>
                  <a:lnTo>
                    <a:pt x="2868" y="41306"/>
                  </a:lnTo>
                  <a:lnTo>
                    <a:pt x="1484" y="41306"/>
                  </a:lnTo>
                  <a:lnTo>
                    <a:pt x="1484" y="40784"/>
                  </a:lnTo>
                  <a:cubicBezTo>
                    <a:pt x="1403" y="40787"/>
                    <a:pt x="1321" y="40789"/>
                    <a:pt x="1238" y="40789"/>
                  </a:cubicBezTo>
                  <a:cubicBezTo>
                    <a:pt x="990" y="40789"/>
                    <a:pt x="739" y="40773"/>
                    <a:pt x="495" y="40741"/>
                  </a:cubicBezTo>
                  <a:lnTo>
                    <a:pt x="255" y="43595"/>
                  </a:lnTo>
                  <a:cubicBezTo>
                    <a:pt x="594" y="43595"/>
                    <a:pt x="933" y="43595"/>
                    <a:pt x="1258" y="43680"/>
                  </a:cubicBezTo>
                  <a:lnTo>
                    <a:pt x="1484" y="43143"/>
                  </a:lnTo>
                  <a:lnTo>
                    <a:pt x="2868" y="43143"/>
                  </a:lnTo>
                  <a:lnTo>
                    <a:pt x="2868" y="44527"/>
                  </a:lnTo>
                  <a:lnTo>
                    <a:pt x="1484" y="44527"/>
                  </a:lnTo>
                  <a:lnTo>
                    <a:pt x="1484" y="44061"/>
                  </a:lnTo>
                  <a:cubicBezTo>
                    <a:pt x="1315" y="44075"/>
                    <a:pt x="1145" y="44118"/>
                    <a:pt x="961" y="44132"/>
                  </a:cubicBezTo>
                  <a:cubicBezTo>
                    <a:pt x="792" y="44132"/>
                    <a:pt x="636" y="44118"/>
                    <a:pt x="495" y="44047"/>
                  </a:cubicBezTo>
                  <a:lnTo>
                    <a:pt x="495" y="46985"/>
                  </a:lnTo>
                  <a:cubicBezTo>
                    <a:pt x="636" y="47028"/>
                    <a:pt x="509" y="47197"/>
                    <a:pt x="651" y="47282"/>
                  </a:cubicBezTo>
                  <a:cubicBezTo>
                    <a:pt x="792" y="47112"/>
                    <a:pt x="1272" y="46943"/>
                    <a:pt x="1484" y="46943"/>
                  </a:cubicBezTo>
                  <a:lnTo>
                    <a:pt x="1484" y="46378"/>
                  </a:lnTo>
                  <a:lnTo>
                    <a:pt x="2868" y="46378"/>
                  </a:lnTo>
                  <a:lnTo>
                    <a:pt x="2868" y="47762"/>
                  </a:lnTo>
                  <a:lnTo>
                    <a:pt x="1484" y="47762"/>
                  </a:lnTo>
                  <a:lnTo>
                    <a:pt x="1484" y="47183"/>
                  </a:lnTo>
                  <a:cubicBezTo>
                    <a:pt x="1477" y="47182"/>
                    <a:pt x="1469" y="47182"/>
                    <a:pt x="1461" y="47182"/>
                  </a:cubicBezTo>
                  <a:cubicBezTo>
                    <a:pt x="1278" y="47182"/>
                    <a:pt x="872" y="47331"/>
                    <a:pt x="778" y="47480"/>
                  </a:cubicBezTo>
                  <a:cubicBezTo>
                    <a:pt x="749" y="47517"/>
                    <a:pt x="709" y="47542"/>
                    <a:pt x="668" y="47542"/>
                  </a:cubicBezTo>
                  <a:cubicBezTo>
                    <a:pt x="647" y="47542"/>
                    <a:pt x="627" y="47536"/>
                    <a:pt x="608" y="47522"/>
                  </a:cubicBezTo>
                  <a:cubicBezTo>
                    <a:pt x="481" y="47451"/>
                    <a:pt x="354" y="47395"/>
                    <a:pt x="213" y="47338"/>
                  </a:cubicBezTo>
                  <a:lnTo>
                    <a:pt x="213" y="47338"/>
                  </a:lnTo>
                  <a:lnTo>
                    <a:pt x="495" y="49881"/>
                  </a:lnTo>
                  <a:cubicBezTo>
                    <a:pt x="806" y="50022"/>
                    <a:pt x="1145" y="50121"/>
                    <a:pt x="1484" y="50192"/>
                  </a:cubicBezTo>
                  <a:lnTo>
                    <a:pt x="1484" y="49613"/>
                  </a:lnTo>
                  <a:lnTo>
                    <a:pt x="2868" y="49613"/>
                  </a:lnTo>
                  <a:lnTo>
                    <a:pt x="2868" y="50997"/>
                  </a:lnTo>
                  <a:lnTo>
                    <a:pt x="1484" y="50997"/>
                  </a:lnTo>
                  <a:lnTo>
                    <a:pt x="1258" y="50460"/>
                  </a:lnTo>
                  <a:cubicBezTo>
                    <a:pt x="905" y="50390"/>
                    <a:pt x="580" y="50291"/>
                    <a:pt x="255" y="50164"/>
                  </a:cubicBezTo>
                  <a:lnTo>
                    <a:pt x="255" y="50164"/>
                  </a:lnTo>
                  <a:lnTo>
                    <a:pt x="495" y="52198"/>
                  </a:lnTo>
                  <a:lnTo>
                    <a:pt x="33833" y="52198"/>
                  </a:lnTo>
                  <a:cubicBezTo>
                    <a:pt x="33932" y="51718"/>
                    <a:pt x="34045" y="51223"/>
                    <a:pt x="33748" y="50813"/>
                  </a:cubicBezTo>
                  <a:cubicBezTo>
                    <a:pt x="33621" y="50743"/>
                    <a:pt x="33508" y="50644"/>
                    <a:pt x="33424" y="50531"/>
                  </a:cubicBezTo>
                  <a:cubicBezTo>
                    <a:pt x="33452" y="50305"/>
                    <a:pt x="33537" y="50093"/>
                    <a:pt x="33664" y="49895"/>
                  </a:cubicBezTo>
                  <a:cubicBezTo>
                    <a:pt x="33748" y="49683"/>
                    <a:pt x="33791" y="49471"/>
                    <a:pt x="33706" y="49245"/>
                  </a:cubicBezTo>
                  <a:cubicBezTo>
                    <a:pt x="33607" y="49245"/>
                    <a:pt x="33522" y="49217"/>
                    <a:pt x="33452" y="49147"/>
                  </a:cubicBezTo>
                  <a:cubicBezTo>
                    <a:pt x="33424" y="49048"/>
                    <a:pt x="33409" y="48935"/>
                    <a:pt x="33395" y="48836"/>
                  </a:cubicBezTo>
                  <a:cubicBezTo>
                    <a:pt x="33282" y="48567"/>
                    <a:pt x="33240" y="48426"/>
                    <a:pt x="33282" y="48129"/>
                  </a:cubicBezTo>
                  <a:cubicBezTo>
                    <a:pt x="33311" y="47903"/>
                    <a:pt x="33494" y="47677"/>
                    <a:pt x="33438" y="47423"/>
                  </a:cubicBezTo>
                  <a:cubicBezTo>
                    <a:pt x="33367" y="47155"/>
                    <a:pt x="33113" y="47056"/>
                    <a:pt x="33070" y="46773"/>
                  </a:cubicBezTo>
                  <a:cubicBezTo>
                    <a:pt x="33000" y="46420"/>
                    <a:pt x="33339" y="46039"/>
                    <a:pt x="33367" y="45686"/>
                  </a:cubicBezTo>
                  <a:cubicBezTo>
                    <a:pt x="33381" y="45474"/>
                    <a:pt x="33325" y="45276"/>
                    <a:pt x="33183" y="45106"/>
                  </a:cubicBezTo>
                  <a:cubicBezTo>
                    <a:pt x="33056" y="44993"/>
                    <a:pt x="32915" y="44880"/>
                    <a:pt x="32774" y="44781"/>
                  </a:cubicBezTo>
                  <a:cubicBezTo>
                    <a:pt x="32661" y="44329"/>
                    <a:pt x="33918" y="43129"/>
                    <a:pt x="33282" y="42889"/>
                  </a:cubicBezTo>
                  <a:cubicBezTo>
                    <a:pt x="33198" y="42408"/>
                    <a:pt x="33621" y="41956"/>
                    <a:pt x="33720" y="41504"/>
                  </a:cubicBezTo>
                  <a:cubicBezTo>
                    <a:pt x="33777" y="41208"/>
                    <a:pt x="33720" y="41010"/>
                    <a:pt x="33664" y="40727"/>
                  </a:cubicBezTo>
                  <a:cubicBezTo>
                    <a:pt x="33565" y="40346"/>
                    <a:pt x="33734" y="39710"/>
                    <a:pt x="33565" y="39385"/>
                  </a:cubicBezTo>
                  <a:cubicBezTo>
                    <a:pt x="33470" y="39188"/>
                    <a:pt x="33290" y="39145"/>
                    <a:pt x="33087" y="39145"/>
                  </a:cubicBezTo>
                  <a:cubicBezTo>
                    <a:pt x="32925" y="39145"/>
                    <a:pt x="32748" y="39172"/>
                    <a:pt x="32587" y="39172"/>
                  </a:cubicBezTo>
                  <a:cubicBezTo>
                    <a:pt x="32529" y="39172"/>
                    <a:pt x="32473" y="39169"/>
                    <a:pt x="32421" y="39159"/>
                  </a:cubicBezTo>
                  <a:cubicBezTo>
                    <a:pt x="32534" y="38947"/>
                    <a:pt x="32774" y="38792"/>
                    <a:pt x="32929" y="38594"/>
                  </a:cubicBezTo>
                  <a:cubicBezTo>
                    <a:pt x="33226" y="38241"/>
                    <a:pt x="33381" y="37916"/>
                    <a:pt x="33424" y="37464"/>
                  </a:cubicBezTo>
                  <a:cubicBezTo>
                    <a:pt x="33348" y="37388"/>
                    <a:pt x="33265" y="37369"/>
                    <a:pt x="33177" y="37369"/>
                  </a:cubicBezTo>
                  <a:cubicBezTo>
                    <a:pt x="33081" y="37369"/>
                    <a:pt x="32979" y="37393"/>
                    <a:pt x="32875" y="37393"/>
                  </a:cubicBezTo>
                  <a:cubicBezTo>
                    <a:pt x="32809" y="37393"/>
                    <a:pt x="32742" y="37383"/>
                    <a:pt x="32675" y="37351"/>
                  </a:cubicBezTo>
                  <a:cubicBezTo>
                    <a:pt x="32703" y="36913"/>
                    <a:pt x="33070" y="36772"/>
                    <a:pt x="33226" y="36433"/>
                  </a:cubicBezTo>
                  <a:cubicBezTo>
                    <a:pt x="33311" y="36235"/>
                    <a:pt x="33353" y="35882"/>
                    <a:pt x="33381" y="35684"/>
                  </a:cubicBezTo>
                  <a:cubicBezTo>
                    <a:pt x="33452" y="35303"/>
                    <a:pt x="33381" y="35458"/>
                    <a:pt x="33282" y="35147"/>
                  </a:cubicBezTo>
                  <a:cubicBezTo>
                    <a:pt x="33198" y="34851"/>
                    <a:pt x="33226" y="34498"/>
                    <a:pt x="33282" y="34187"/>
                  </a:cubicBezTo>
                  <a:cubicBezTo>
                    <a:pt x="33339" y="33918"/>
                    <a:pt x="33452" y="33678"/>
                    <a:pt x="33551" y="33424"/>
                  </a:cubicBezTo>
                  <a:cubicBezTo>
                    <a:pt x="33635" y="33240"/>
                    <a:pt x="33805" y="33042"/>
                    <a:pt x="33876" y="32859"/>
                  </a:cubicBezTo>
                  <a:cubicBezTo>
                    <a:pt x="34003" y="32534"/>
                    <a:pt x="33989" y="31743"/>
                    <a:pt x="33904" y="31390"/>
                  </a:cubicBezTo>
                  <a:cubicBezTo>
                    <a:pt x="33876" y="31220"/>
                    <a:pt x="33777" y="31093"/>
                    <a:pt x="33734" y="30924"/>
                  </a:cubicBezTo>
                  <a:cubicBezTo>
                    <a:pt x="33678" y="30683"/>
                    <a:pt x="33777" y="30500"/>
                    <a:pt x="33650" y="30260"/>
                  </a:cubicBezTo>
                  <a:cubicBezTo>
                    <a:pt x="33452" y="29878"/>
                    <a:pt x="33028" y="29836"/>
                    <a:pt x="33409" y="29426"/>
                  </a:cubicBezTo>
                  <a:cubicBezTo>
                    <a:pt x="33537" y="29271"/>
                    <a:pt x="33805" y="29186"/>
                    <a:pt x="33876" y="28974"/>
                  </a:cubicBezTo>
                  <a:cubicBezTo>
                    <a:pt x="33960" y="28748"/>
                    <a:pt x="33833" y="28677"/>
                    <a:pt x="33777" y="28494"/>
                  </a:cubicBezTo>
                  <a:cubicBezTo>
                    <a:pt x="33720" y="28268"/>
                    <a:pt x="33748" y="28070"/>
                    <a:pt x="33748" y="27844"/>
                  </a:cubicBezTo>
                  <a:cubicBezTo>
                    <a:pt x="33734" y="27576"/>
                    <a:pt x="33579" y="27321"/>
                    <a:pt x="33593" y="27067"/>
                  </a:cubicBezTo>
                  <a:cubicBezTo>
                    <a:pt x="33904" y="26968"/>
                    <a:pt x="34073" y="26431"/>
                    <a:pt x="34045" y="26135"/>
                  </a:cubicBezTo>
                  <a:cubicBezTo>
                    <a:pt x="34017" y="25767"/>
                    <a:pt x="33734" y="25541"/>
                    <a:pt x="33734" y="25132"/>
                  </a:cubicBezTo>
                  <a:cubicBezTo>
                    <a:pt x="33734" y="24990"/>
                    <a:pt x="33791" y="24779"/>
                    <a:pt x="33748" y="24637"/>
                  </a:cubicBezTo>
                  <a:cubicBezTo>
                    <a:pt x="33706" y="24454"/>
                    <a:pt x="33565" y="24411"/>
                    <a:pt x="33494" y="24270"/>
                  </a:cubicBezTo>
                  <a:cubicBezTo>
                    <a:pt x="33325" y="23973"/>
                    <a:pt x="33438" y="23903"/>
                    <a:pt x="33579" y="23634"/>
                  </a:cubicBezTo>
                  <a:cubicBezTo>
                    <a:pt x="33904" y="23027"/>
                    <a:pt x="33763" y="22306"/>
                    <a:pt x="33480" y="21685"/>
                  </a:cubicBezTo>
                  <a:cubicBezTo>
                    <a:pt x="33282" y="21233"/>
                    <a:pt x="33085" y="20922"/>
                    <a:pt x="32760" y="20583"/>
                  </a:cubicBezTo>
                  <a:cubicBezTo>
                    <a:pt x="32618" y="20442"/>
                    <a:pt x="32463" y="20357"/>
                    <a:pt x="32449" y="20117"/>
                  </a:cubicBezTo>
                  <a:cubicBezTo>
                    <a:pt x="32986" y="19792"/>
                    <a:pt x="33070" y="19481"/>
                    <a:pt x="33212" y="18959"/>
                  </a:cubicBezTo>
                  <a:cubicBezTo>
                    <a:pt x="33381" y="18351"/>
                    <a:pt x="33085" y="17956"/>
                    <a:pt x="33085" y="17405"/>
                  </a:cubicBezTo>
                  <a:cubicBezTo>
                    <a:pt x="33085" y="17150"/>
                    <a:pt x="33127" y="16910"/>
                    <a:pt x="33056" y="16656"/>
                  </a:cubicBezTo>
                  <a:cubicBezTo>
                    <a:pt x="32972" y="16388"/>
                    <a:pt x="32986" y="16190"/>
                    <a:pt x="32943" y="15893"/>
                  </a:cubicBezTo>
                  <a:cubicBezTo>
                    <a:pt x="32901" y="15667"/>
                    <a:pt x="32774" y="15483"/>
                    <a:pt x="32760" y="15243"/>
                  </a:cubicBezTo>
                  <a:cubicBezTo>
                    <a:pt x="32731" y="14933"/>
                    <a:pt x="32859" y="14890"/>
                    <a:pt x="32986" y="14650"/>
                  </a:cubicBezTo>
                  <a:cubicBezTo>
                    <a:pt x="33127" y="14396"/>
                    <a:pt x="33240" y="14269"/>
                    <a:pt x="33141" y="13958"/>
                  </a:cubicBezTo>
                  <a:cubicBezTo>
                    <a:pt x="33085" y="13732"/>
                    <a:pt x="32859" y="13619"/>
                    <a:pt x="32788" y="13435"/>
                  </a:cubicBezTo>
                  <a:cubicBezTo>
                    <a:pt x="32675" y="13082"/>
                    <a:pt x="33028" y="12319"/>
                    <a:pt x="33127" y="11938"/>
                  </a:cubicBezTo>
                  <a:cubicBezTo>
                    <a:pt x="33282" y="11344"/>
                    <a:pt x="33551" y="11104"/>
                    <a:pt x="33226" y="10525"/>
                  </a:cubicBezTo>
                  <a:cubicBezTo>
                    <a:pt x="33056" y="10257"/>
                    <a:pt x="32915" y="9974"/>
                    <a:pt x="32774" y="9692"/>
                  </a:cubicBezTo>
                  <a:cubicBezTo>
                    <a:pt x="32632" y="9437"/>
                    <a:pt x="32350" y="9211"/>
                    <a:pt x="32293" y="8929"/>
                  </a:cubicBezTo>
                  <a:cubicBezTo>
                    <a:pt x="32562" y="8830"/>
                    <a:pt x="32830" y="8505"/>
                    <a:pt x="32901" y="8237"/>
                  </a:cubicBezTo>
                  <a:cubicBezTo>
                    <a:pt x="32972" y="8025"/>
                    <a:pt x="32873" y="7799"/>
                    <a:pt x="32915" y="7601"/>
                  </a:cubicBezTo>
                  <a:cubicBezTo>
                    <a:pt x="32972" y="7361"/>
                    <a:pt x="33141" y="7375"/>
                    <a:pt x="33226" y="7205"/>
                  </a:cubicBezTo>
                  <a:cubicBezTo>
                    <a:pt x="33367" y="6965"/>
                    <a:pt x="33198" y="6344"/>
                    <a:pt x="33056" y="6132"/>
                  </a:cubicBezTo>
                  <a:cubicBezTo>
                    <a:pt x="32816" y="5736"/>
                    <a:pt x="32745" y="5835"/>
                    <a:pt x="32887" y="5341"/>
                  </a:cubicBezTo>
                  <a:cubicBezTo>
                    <a:pt x="32972" y="5016"/>
                    <a:pt x="33127" y="4776"/>
                    <a:pt x="33056" y="4423"/>
                  </a:cubicBezTo>
                  <a:cubicBezTo>
                    <a:pt x="33000" y="4041"/>
                    <a:pt x="32859" y="3999"/>
                    <a:pt x="33000" y="3603"/>
                  </a:cubicBezTo>
                  <a:cubicBezTo>
                    <a:pt x="33113" y="3264"/>
                    <a:pt x="33381" y="2897"/>
                    <a:pt x="33522" y="2558"/>
                  </a:cubicBezTo>
                  <a:cubicBezTo>
                    <a:pt x="33438" y="2388"/>
                    <a:pt x="33198" y="2431"/>
                    <a:pt x="33113" y="2261"/>
                  </a:cubicBezTo>
                  <a:cubicBezTo>
                    <a:pt x="33000" y="2078"/>
                    <a:pt x="33183" y="1809"/>
                    <a:pt x="33212" y="1626"/>
                  </a:cubicBezTo>
                  <a:cubicBezTo>
                    <a:pt x="33339" y="1046"/>
                    <a:pt x="33325" y="566"/>
                    <a:pt x="32929" y="156"/>
                  </a:cubicBezTo>
                  <a:cubicBezTo>
                    <a:pt x="32887" y="100"/>
                    <a:pt x="32844" y="58"/>
                    <a:pt x="3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3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 rot="6750475">
              <a:off x="5310747" y="1340608"/>
              <a:ext cx="36749" cy="44999"/>
            </a:xfrm>
            <a:custGeom>
              <a:rect b="b" l="l" r="r" t="t"/>
              <a:pathLst>
                <a:path extrusionOk="0" h="1800" w="1470">
                  <a:moveTo>
                    <a:pt x="1216" y="1"/>
                  </a:moveTo>
                  <a:cubicBezTo>
                    <a:pt x="1133" y="1"/>
                    <a:pt x="1045" y="17"/>
                    <a:pt x="956" y="17"/>
                  </a:cubicBezTo>
                  <a:cubicBezTo>
                    <a:pt x="920" y="17"/>
                    <a:pt x="884" y="14"/>
                    <a:pt x="848" y="7"/>
                  </a:cubicBezTo>
                  <a:lnTo>
                    <a:pt x="848" y="7"/>
                  </a:lnTo>
                  <a:cubicBezTo>
                    <a:pt x="905" y="21"/>
                    <a:pt x="961" y="50"/>
                    <a:pt x="1003" y="92"/>
                  </a:cubicBezTo>
                  <a:cubicBezTo>
                    <a:pt x="947" y="544"/>
                    <a:pt x="806" y="869"/>
                    <a:pt x="509" y="1222"/>
                  </a:cubicBezTo>
                  <a:cubicBezTo>
                    <a:pt x="354" y="1420"/>
                    <a:pt x="113" y="1575"/>
                    <a:pt x="0" y="1787"/>
                  </a:cubicBezTo>
                  <a:cubicBezTo>
                    <a:pt x="44" y="1796"/>
                    <a:pt x="91" y="1799"/>
                    <a:pt x="139" y="1799"/>
                  </a:cubicBezTo>
                  <a:cubicBezTo>
                    <a:pt x="247" y="1799"/>
                    <a:pt x="364" y="1783"/>
                    <a:pt x="481" y="1773"/>
                  </a:cubicBezTo>
                  <a:cubicBezTo>
                    <a:pt x="594" y="1561"/>
                    <a:pt x="820" y="1406"/>
                    <a:pt x="975" y="1222"/>
                  </a:cubicBezTo>
                  <a:cubicBezTo>
                    <a:pt x="1272" y="869"/>
                    <a:pt x="1427" y="544"/>
                    <a:pt x="1470" y="92"/>
                  </a:cubicBezTo>
                  <a:cubicBezTo>
                    <a:pt x="1390" y="19"/>
                    <a:pt x="1305" y="1"/>
                    <a:pt x="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 rot="6750475">
              <a:off x="5131023" y="1139045"/>
              <a:ext cx="46299" cy="326466"/>
            </a:xfrm>
            <a:custGeom>
              <a:rect b="b" l="l" r="r" t="t"/>
              <a:pathLst>
                <a:path extrusionOk="0" h="13059" w="1852">
                  <a:moveTo>
                    <a:pt x="906" y="0"/>
                  </a:moveTo>
                  <a:cubicBezTo>
                    <a:pt x="810" y="0"/>
                    <a:pt x="709" y="11"/>
                    <a:pt x="608" y="20"/>
                  </a:cubicBezTo>
                  <a:cubicBezTo>
                    <a:pt x="735" y="48"/>
                    <a:pt x="834" y="105"/>
                    <a:pt x="905" y="246"/>
                  </a:cubicBezTo>
                  <a:cubicBezTo>
                    <a:pt x="1074" y="571"/>
                    <a:pt x="905" y="1207"/>
                    <a:pt x="989" y="1588"/>
                  </a:cubicBezTo>
                  <a:cubicBezTo>
                    <a:pt x="1060" y="1871"/>
                    <a:pt x="1117" y="2069"/>
                    <a:pt x="1046" y="2365"/>
                  </a:cubicBezTo>
                  <a:cubicBezTo>
                    <a:pt x="947" y="2817"/>
                    <a:pt x="537" y="3269"/>
                    <a:pt x="608" y="3750"/>
                  </a:cubicBezTo>
                  <a:cubicBezTo>
                    <a:pt x="1258" y="3990"/>
                    <a:pt x="1" y="5190"/>
                    <a:pt x="114" y="5642"/>
                  </a:cubicBezTo>
                  <a:cubicBezTo>
                    <a:pt x="255" y="5741"/>
                    <a:pt x="382" y="5854"/>
                    <a:pt x="523" y="5967"/>
                  </a:cubicBezTo>
                  <a:cubicBezTo>
                    <a:pt x="650" y="6137"/>
                    <a:pt x="721" y="6335"/>
                    <a:pt x="693" y="6547"/>
                  </a:cubicBezTo>
                  <a:cubicBezTo>
                    <a:pt x="679" y="6900"/>
                    <a:pt x="340" y="7281"/>
                    <a:pt x="396" y="7634"/>
                  </a:cubicBezTo>
                  <a:cubicBezTo>
                    <a:pt x="453" y="7917"/>
                    <a:pt x="707" y="8016"/>
                    <a:pt x="763" y="8284"/>
                  </a:cubicBezTo>
                  <a:cubicBezTo>
                    <a:pt x="820" y="8538"/>
                    <a:pt x="650" y="8764"/>
                    <a:pt x="622" y="8990"/>
                  </a:cubicBezTo>
                  <a:cubicBezTo>
                    <a:pt x="580" y="9287"/>
                    <a:pt x="622" y="9428"/>
                    <a:pt x="735" y="9697"/>
                  </a:cubicBezTo>
                  <a:cubicBezTo>
                    <a:pt x="749" y="9796"/>
                    <a:pt x="763" y="9909"/>
                    <a:pt x="778" y="10008"/>
                  </a:cubicBezTo>
                  <a:cubicBezTo>
                    <a:pt x="862" y="10078"/>
                    <a:pt x="947" y="10106"/>
                    <a:pt x="1046" y="10106"/>
                  </a:cubicBezTo>
                  <a:cubicBezTo>
                    <a:pt x="1131" y="10332"/>
                    <a:pt x="1088" y="10544"/>
                    <a:pt x="1004" y="10756"/>
                  </a:cubicBezTo>
                  <a:cubicBezTo>
                    <a:pt x="862" y="10954"/>
                    <a:pt x="792" y="11166"/>
                    <a:pt x="763" y="11392"/>
                  </a:cubicBezTo>
                  <a:cubicBezTo>
                    <a:pt x="848" y="11505"/>
                    <a:pt x="961" y="11604"/>
                    <a:pt x="1088" y="11674"/>
                  </a:cubicBezTo>
                  <a:cubicBezTo>
                    <a:pt x="1371" y="12084"/>
                    <a:pt x="1272" y="12579"/>
                    <a:pt x="1173" y="13059"/>
                  </a:cubicBezTo>
                  <a:lnTo>
                    <a:pt x="1639" y="13059"/>
                  </a:lnTo>
                  <a:cubicBezTo>
                    <a:pt x="1738" y="12579"/>
                    <a:pt x="1851" y="12084"/>
                    <a:pt x="1554" y="11674"/>
                  </a:cubicBezTo>
                  <a:cubicBezTo>
                    <a:pt x="1427" y="11604"/>
                    <a:pt x="1314" y="11505"/>
                    <a:pt x="1230" y="11392"/>
                  </a:cubicBezTo>
                  <a:cubicBezTo>
                    <a:pt x="1258" y="11166"/>
                    <a:pt x="1343" y="10954"/>
                    <a:pt x="1470" y="10756"/>
                  </a:cubicBezTo>
                  <a:cubicBezTo>
                    <a:pt x="1554" y="10544"/>
                    <a:pt x="1597" y="10332"/>
                    <a:pt x="1512" y="10106"/>
                  </a:cubicBezTo>
                  <a:cubicBezTo>
                    <a:pt x="1413" y="10106"/>
                    <a:pt x="1328" y="10078"/>
                    <a:pt x="1258" y="10008"/>
                  </a:cubicBezTo>
                  <a:cubicBezTo>
                    <a:pt x="1230" y="9909"/>
                    <a:pt x="1215" y="9796"/>
                    <a:pt x="1201" y="9697"/>
                  </a:cubicBezTo>
                  <a:cubicBezTo>
                    <a:pt x="1088" y="9428"/>
                    <a:pt x="1046" y="9287"/>
                    <a:pt x="1088" y="8990"/>
                  </a:cubicBezTo>
                  <a:cubicBezTo>
                    <a:pt x="1117" y="8764"/>
                    <a:pt x="1300" y="8538"/>
                    <a:pt x="1244" y="8284"/>
                  </a:cubicBezTo>
                  <a:cubicBezTo>
                    <a:pt x="1173" y="8016"/>
                    <a:pt x="919" y="7917"/>
                    <a:pt x="876" y="7634"/>
                  </a:cubicBezTo>
                  <a:cubicBezTo>
                    <a:pt x="806" y="7281"/>
                    <a:pt x="1145" y="6900"/>
                    <a:pt x="1159" y="6547"/>
                  </a:cubicBezTo>
                  <a:cubicBezTo>
                    <a:pt x="1187" y="6335"/>
                    <a:pt x="1131" y="6137"/>
                    <a:pt x="989" y="5967"/>
                  </a:cubicBezTo>
                  <a:cubicBezTo>
                    <a:pt x="862" y="5854"/>
                    <a:pt x="721" y="5741"/>
                    <a:pt x="580" y="5642"/>
                  </a:cubicBezTo>
                  <a:cubicBezTo>
                    <a:pt x="467" y="5190"/>
                    <a:pt x="1724" y="3990"/>
                    <a:pt x="1088" y="3750"/>
                  </a:cubicBezTo>
                  <a:cubicBezTo>
                    <a:pt x="1004" y="3269"/>
                    <a:pt x="1427" y="2817"/>
                    <a:pt x="1526" y="2365"/>
                  </a:cubicBezTo>
                  <a:cubicBezTo>
                    <a:pt x="1583" y="2069"/>
                    <a:pt x="1526" y="1871"/>
                    <a:pt x="1470" y="1588"/>
                  </a:cubicBezTo>
                  <a:cubicBezTo>
                    <a:pt x="1371" y="1207"/>
                    <a:pt x="1540" y="571"/>
                    <a:pt x="1371" y="246"/>
                  </a:cubicBezTo>
                  <a:cubicBezTo>
                    <a:pt x="1276" y="46"/>
                    <a:pt x="1103" y="0"/>
                    <a:pt x="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 rot="6750475">
              <a:off x="5750665" y="1089067"/>
              <a:ext cx="56173" cy="934798"/>
            </a:xfrm>
            <a:custGeom>
              <a:rect b="b" l="l" r="r" t="t"/>
              <a:pathLst>
                <a:path extrusionOk="0" h="37393" w="2247">
                  <a:moveTo>
                    <a:pt x="509" y="1"/>
                  </a:moveTo>
                  <a:cubicBezTo>
                    <a:pt x="551" y="43"/>
                    <a:pt x="579" y="100"/>
                    <a:pt x="636" y="142"/>
                  </a:cubicBezTo>
                  <a:cubicBezTo>
                    <a:pt x="1032" y="566"/>
                    <a:pt x="1046" y="1046"/>
                    <a:pt x="918" y="1626"/>
                  </a:cubicBezTo>
                  <a:cubicBezTo>
                    <a:pt x="876" y="1809"/>
                    <a:pt x="707" y="2078"/>
                    <a:pt x="820" y="2261"/>
                  </a:cubicBezTo>
                  <a:cubicBezTo>
                    <a:pt x="904" y="2431"/>
                    <a:pt x="1130" y="2388"/>
                    <a:pt x="1229" y="2558"/>
                  </a:cubicBezTo>
                  <a:cubicBezTo>
                    <a:pt x="1074" y="2897"/>
                    <a:pt x="820" y="3250"/>
                    <a:pt x="707" y="3603"/>
                  </a:cubicBezTo>
                  <a:cubicBezTo>
                    <a:pt x="565" y="3999"/>
                    <a:pt x="707" y="4041"/>
                    <a:pt x="763" y="4423"/>
                  </a:cubicBezTo>
                  <a:cubicBezTo>
                    <a:pt x="834" y="4776"/>
                    <a:pt x="664" y="5016"/>
                    <a:pt x="579" y="5341"/>
                  </a:cubicBezTo>
                  <a:cubicBezTo>
                    <a:pt x="452" y="5835"/>
                    <a:pt x="523" y="5736"/>
                    <a:pt x="763" y="6118"/>
                  </a:cubicBezTo>
                  <a:cubicBezTo>
                    <a:pt x="890" y="6344"/>
                    <a:pt x="1074" y="6965"/>
                    <a:pt x="933" y="7205"/>
                  </a:cubicBezTo>
                  <a:cubicBezTo>
                    <a:pt x="834" y="7375"/>
                    <a:pt x="678" y="7361"/>
                    <a:pt x="622" y="7587"/>
                  </a:cubicBezTo>
                  <a:cubicBezTo>
                    <a:pt x="565" y="7799"/>
                    <a:pt x="678" y="8025"/>
                    <a:pt x="608" y="8237"/>
                  </a:cubicBezTo>
                  <a:cubicBezTo>
                    <a:pt x="523" y="8505"/>
                    <a:pt x="255" y="8830"/>
                    <a:pt x="0" y="8929"/>
                  </a:cubicBezTo>
                  <a:cubicBezTo>
                    <a:pt x="43" y="9211"/>
                    <a:pt x="325" y="9437"/>
                    <a:pt x="466" y="9692"/>
                  </a:cubicBezTo>
                  <a:cubicBezTo>
                    <a:pt x="622" y="9974"/>
                    <a:pt x="763" y="10243"/>
                    <a:pt x="918" y="10525"/>
                  </a:cubicBezTo>
                  <a:cubicBezTo>
                    <a:pt x="1258" y="11104"/>
                    <a:pt x="989" y="11330"/>
                    <a:pt x="834" y="11924"/>
                  </a:cubicBezTo>
                  <a:cubicBezTo>
                    <a:pt x="721" y="12305"/>
                    <a:pt x="382" y="13082"/>
                    <a:pt x="495" y="13421"/>
                  </a:cubicBezTo>
                  <a:cubicBezTo>
                    <a:pt x="551" y="13619"/>
                    <a:pt x="777" y="13732"/>
                    <a:pt x="848" y="13944"/>
                  </a:cubicBezTo>
                  <a:cubicBezTo>
                    <a:pt x="947" y="14269"/>
                    <a:pt x="834" y="14382"/>
                    <a:pt x="692" y="14650"/>
                  </a:cubicBezTo>
                  <a:cubicBezTo>
                    <a:pt x="565" y="14890"/>
                    <a:pt x="438" y="14933"/>
                    <a:pt x="452" y="15243"/>
                  </a:cubicBezTo>
                  <a:cubicBezTo>
                    <a:pt x="481" y="15483"/>
                    <a:pt x="608" y="15667"/>
                    <a:pt x="636" y="15893"/>
                  </a:cubicBezTo>
                  <a:cubicBezTo>
                    <a:pt x="678" y="16190"/>
                    <a:pt x="678" y="16373"/>
                    <a:pt x="763" y="16656"/>
                  </a:cubicBezTo>
                  <a:cubicBezTo>
                    <a:pt x="834" y="16910"/>
                    <a:pt x="791" y="17136"/>
                    <a:pt x="791" y="17405"/>
                  </a:cubicBezTo>
                  <a:cubicBezTo>
                    <a:pt x="791" y="17956"/>
                    <a:pt x="1088" y="18351"/>
                    <a:pt x="918" y="18944"/>
                  </a:cubicBezTo>
                  <a:cubicBezTo>
                    <a:pt x="777" y="19481"/>
                    <a:pt x="678" y="19792"/>
                    <a:pt x="156" y="20117"/>
                  </a:cubicBezTo>
                  <a:cubicBezTo>
                    <a:pt x="170" y="20343"/>
                    <a:pt x="325" y="20442"/>
                    <a:pt x="466" y="20583"/>
                  </a:cubicBezTo>
                  <a:cubicBezTo>
                    <a:pt x="791" y="20922"/>
                    <a:pt x="989" y="21233"/>
                    <a:pt x="1187" y="21671"/>
                  </a:cubicBezTo>
                  <a:cubicBezTo>
                    <a:pt x="1455" y="22306"/>
                    <a:pt x="1597" y="23027"/>
                    <a:pt x="1286" y="23634"/>
                  </a:cubicBezTo>
                  <a:cubicBezTo>
                    <a:pt x="1145" y="23903"/>
                    <a:pt x="1032" y="23973"/>
                    <a:pt x="1187" y="24270"/>
                  </a:cubicBezTo>
                  <a:cubicBezTo>
                    <a:pt x="1272" y="24411"/>
                    <a:pt x="1413" y="24454"/>
                    <a:pt x="1455" y="24637"/>
                  </a:cubicBezTo>
                  <a:cubicBezTo>
                    <a:pt x="1498" y="24779"/>
                    <a:pt x="1441" y="24990"/>
                    <a:pt x="1441" y="25132"/>
                  </a:cubicBezTo>
                  <a:cubicBezTo>
                    <a:pt x="1441" y="25541"/>
                    <a:pt x="1710" y="25767"/>
                    <a:pt x="1738" y="26135"/>
                  </a:cubicBezTo>
                  <a:cubicBezTo>
                    <a:pt x="1766" y="26431"/>
                    <a:pt x="1611" y="26968"/>
                    <a:pt x="1300" y="27067"/>
                  </a:cubicBezTo>
                  <a:cubicBezTo>
                    <a:pt x="1272" y="27321"/>
                    <a:pt x="1441" y="27576"/>
                    <a:pt x="1455" y="27844"/>
                  </a:cubicBezTo>
                  <a:cubicBezTo>
                    <a:pt x="1455" y="28070"/>
                    <a:pt x="1413" y="28268"/>
                    <a:pt x="1484" y="28480"/>
                  </a:cubicBezTo>
                  <a:cubicBezTo>
                    <a:pt x="1526" y="28677"/>
                    <a:pt x="1667" y="28734"/>
                    <a:pt x="1582" y="28974"/>
                  </a:cubicBezTo>
                  <a:cubicBezTo>
                    <a:pt x="1512" y="29186"/>
                    <a:pt x="1243" y="29271"/>
                    <a:pt x="1102" y="29426"/>
                  </a:cubicBezTo>
                  <a:cubicBezTo>
                    <a:pt x="721" y="29836"/>
                    <a:pt x="1145" y="29878"/>
                    <a:pt x="1356" y="30260"/>
                  </a:cubicBezTo>
                  <a:cubicBezTo>
                    <a:pt x="1484" y="30500"/>
                    <a:pt x="1385" y="30683"/>
                    <a:pt x="1427" y="30909"/>
                  </a:cubicBezTo>
                  <a:cubicBezTo>
                    <a:pt x="1469" y="31079"/>
                    <a:pt x="1582" y="31220"/>
                    <a:pt x="1611" y="31390"/>
                  </a:cubicBezTo>
                  <a:cubicBezTo>
                    <a:pt x="1695" y="31743"/>
                    <a:pt x="1710" y="32534"/>
                    <a:pt x="1582" y="32859"/>
                  </a:cubicBezTo>
                  <a:cubicBezTo>
                    <a:pt x="1512" y="33042"/>
                    <a:pt x="1342" y="33240"/>
                    <a:pt x="1258" y="33424"/>
                  </a:cubicBezTo>
                  <a:cubicBezTo>
                    <a:pt x="1159" y="33664"/>
                    <a:pt x="1032" y="33918"/>
                    <a:pt x="989" y="34187"/>
                  </a:cubicBezTo>
                  <a:cubicBezTo>
                    <a:pt x="933" y="34483"/>
                    <a:pt x="904" y="34851"/>
                    <a:pt x="989" y="35147"/>
                  </a:cubicBezTo>
                  <a:cubicBezTo>
                    <a:pt x="1088" y="35444"/>
                    <a:pt x="1145" y="35303"/>
                    <a:pt x="1088" y="35684"/>
                  </a:cubicBezTo>
                  <a:cubicBezTo>
                    <a:pt x="1060" y="35882"/>
                    <a:pt x="1017" y="36235"/>
                    <a:pt x="933" y="36433"/>
                  </a:cubicBezTo>
                  <a:cubicBezTo>
                    <a:pt x="777" y="36772"/>
                    <a:pt x="396" y="36913"/>
                    <a:pt x="382" y="37337"/>
                  </a:cubicBezTo>
                  <a:cubicBezTo>
                    <a:pt x="453" y="37380"/>
                    <a:pt x="525" y="37393"/>
                    <a:pt x="599" y="37393"/>
                  </a:cubicBezTo>
                  <a:cubicBezTo>
                    <a:pt x="690" y="37393"/>
                    <a:pt x="782" y="37374"/>
                    <a:pt x="871" y="37374"/>
                  </a:cubicBezTo>
                  <a:cubicBezTo>
                    <a:pt x="897" y="37374"/>
                    <a:pt x="922" y="37375"/>
                    <a:pt x="947" y="37379"/>
                  </a:cubicBezTo>
                  <a:cubicBezTo>
                    <a:pt x="918" y="37365"/>
                    <a:pt x="890" y="37365"/>
                    <a:pt x="848" y="37337"/>
                  </a:cubicBezTo>
                  <a:cubicBezTo>
                    <a:pt x="876" y="36913"/>
                    <a:pt x="1243" y="36772"/>
                    <a:pt x="1399" y="36433"/>
                  </a:cubicBezTo>
                  <a:cubicBezTo>
                    <a:pt x="1484" y="36235"/>
                    <a:pt x="1526" y="35882"/>
                    <a:pt x="1554" y="35684"/>
                  </a:cubicBezTo>
                  <a:cubicBezTo>
                    <a:pt x="1625" y="35303"/>
                    <a:pt x="1554" y="35444"/>
                    <a:pt x="1455" y="35147"/>
                  </a:cubicBezTo>
                  <a:cubicBezTo>
                    <a:pt x="1371" y="34851"/>
                    <a:pt x="1399" y="34483"/>
                    <a:pt x="1455" y="34187"/>
                  </a:cubicBezTo>
                  <a:cubicBezTo>
                    <a:pt x="1512" y="33918"/>
                    <a:pt x="1625" y="33664"/>
                    <a:pt x="1738" y="33424"/>
                  </a:cubicBezTo>
                  <a:cubicBezTo>
                    <a:pt x="1808" y="33240"/>
                    <a:pt x="1978" y="33042"/>
                    <a:pt x="2049" y="32859"/>
                  </a:cubicBezTo>
                  <a:cubicBezTo>
                    <a:pt x="2176" y="32534"/>
                    <a:pt x="2162" y="31743"/>
                    <a:pt x="2091" y="31390"/>
                  </a:cubicBezTo>
                  <a:cubicBezTo>
                    <a:pt x="2049" y="31220"/>
                    <a:pt x="1950" y="31079"/>
                    <a:pt x="1907" y="30909"/>
                  </a:cubicBezTo>
                  <a:cubicBezTo>
                    <a:pt x="1851" y="30683"/>
                    <a:pt x="1950" y="30500"/>
                    <a:pt x="1823" y="30260"/>
                  </a:cubicBezTo>
                  <a:cubicBezTo>
                    <a:pt x="1625" y="29878"/>
                    <a:pt x="1201" y="29836"/>
                    <a:pt x="1582" y="29426"/>
                  </a:cubicBezTo>
                  <a:cubicBezTo>
                    <a:pt x="1710" y="29271"/>
                    <a:pt x="1978" y="29186"/>
                    <a:pt x="2049" y="28974"/>
                  </a:cubicBezTo>
                  <a:cubicBezTo>
                    <a:pt x="2133" y="28734"/>
                    <a:pt x="2006" y="28677"/>
                    <a:pt x="1950" y="28480"/>
                  </a:cubicBezTo>
                  <a:cubicBezTo>
                    <a:pt x="1893" y="28268"/>
                    <a:pt x="1936" y="28070"/>
                    <a:pt x="1921" y="27844"/>
                  </a:cubicBezTo>
                  <a:cubicBezTo>
                    <a:pt x="1907" y="27576"/>
                    <a:pt x="1752" y="27321"/>
                    <a:pt x="1766" y="27067"/>
                  </a:cubicBezTo>
                  <a:cubicBezTo>
                    <a:pt x="2077" y="26968"/>
                    <a:pt x="2246" y="26431"/>
                    <a:pt x="2218" y="26135"/>
                  </a:cubicBezTo>
                  <a:cubicBezTo>
                    <a:pt x="2190" y="25767"/>
                    <a:pt x="1907" y="25541"/>
                    <a:pt x="1907" y="25132"/>
                  </a:cubicBezTo>
                  <a:cubicBezTo>
                    <a:pt x="1907" y="24990"/>
                    <a:pt x="1964" y="24779"/>
                    <a:pt x="1936" y="24637"/>
                  </a:cubicBezTo>
                  <a:cubicBezTo>
                    <a:pt x="1879" y="24454"/>
                    <a:pt x="1738" y="24411"/>
                    <a:pt x="1667" y="24270"/>
                  </a:cubicBezTo>
                  <a:cubicBezTo>
                    <a:pt x="1498" y="23973"/>
                    <a:pt x="1611" y="23903"/>
                    <a:pt x="1752" y="23634"/>
                  </a:cubicBezTo>
                  <a:cubicBezTo>
                    <a:pt x="2077" y="23027"/>
                    <a:pt x="1936" y="22306"/>
                    <a:pt x="1653" y="21671"/>
                  </a:cubicBezTo>
                  <a:cubicBezTo>
                    <a:pt x="1455" y="21233"/>
                    <a:pt x="1258" y="20922"/>
                    <a:pt x="933" y="20583"/>
                  </a:cubicBezTo>
                  <a:cubicBezTo>
                    <a:pt x="791" y="20442"/>
                    <a:pt x="636" y="20343"/>
                    <a:pt x="622" y="20117"/>
                  </a:cubicBezTo>
                  <a:cubicBezTo>
                    <a:pt x="1159" y="19792"/>
                    <a:pt x="1243" y="19481"/>
                    <a:pt x="1385" y="18944"/>
                  </a:cubicBezTo>
                  <a:cubicBezTo>
                    <a:pt x="1554" y="18351"/>
                    <a:pt x="1258" y="17956"/>
                    <a:pt x="1258" y="17405"/>
                  </a:cubicBezTo>
                  <a:cubicBezTo>
                    <a:pt x="1258" y="17136"/>
                    <a:pt x="1300" y="16910"/>
                    <a:pt x="1229" y="16656"/>
                  </a:cubicBezTo>
                  <a:cubicBezTo>
                    <a:pt x="1159" y="16373"/>
                    <a:pt x="1159" y="16190"/>
                    <a:pt x="1116" y="15893"/>
                  </a:cubicBezTo>
                  <a:cubicBezTo>
                    <a:pt x="1074" y="15667"/>
                    <a:pt x="947" y="15483"/>
                    <a:pt x="933" y="15243"/>
                  </a:cubicBezTo>
                  <a:cubicBezTo>
                    <a:pt x="904" y="14933"/>
                    <a:pt x="1032" y="14890"/>
                    <a:pt x="1159" y="14650"/>
                  </a:cubicBezTo>
                  <a:cubicBezTo>
                    <a:pt x="1300" y="14382"/>
                    <a:pt x="1413" y="14269"/>
                    <a:pt x="1328" y="13944"/>
                  </a:cubicBezTo>
                  <a:cubicBezTo>
                    <a:pt x="1258" y="13732"/>
                    <a:pt x="1032" y="13619"/>
                    <a:pt x="961" y="13421"/>
                  </a:cubicBezTo>
                  <a:cubicBezTo>
                    <a:pt x="848" y="13082"/>
                    <a:pt x="1201" y="12305"/>
                    <a:pt x="1300" y="11924"/>
                  </a:cubicBezTo>
                  <a:cubicBezTo>
                    <a:pt x="1455" y="11330"/>
                    <a:pt x="1724" y="11104"/>
                    <a:pt x="1399" y="10525"/>
                  </a:cubicBezTo>
                  <a:cubicBezTo>
                    <a:pt x="1229" y="10243"/>
                    <a:pt x="1088" y="9974"/>
                    <a:pt x="947" y="9692"/>
                  </a:cubicBezTo>
                  <a:cubicBezTo>
                    <a:pt x="805" y="9437"/>
                    <a:pt x="523" y="9211"/>
                    <a:pt x="466" y="8929"/>
                  </a:cubicBezTo>
                  <a:cubicBezTo>
                    <a:pt x="721" y="8830"/>
                    <a:pt x="1003" y="8505"/>
                    <a:pt x="1074" y="8237"/>
                  </a:cubicBezTo>
                  <a:cubicBezTo>
                    <a:pt x="1145" y="8025"/>
                    <a:pt x="1046" y="7799"/>
                    <a:pt x="1088" y="7587"/>
                  </a:cubicBezTo>
                  <a:cubicBezTo>
                    <a:pt x="1145" y="7361"/>
                    <a:pt x="1314" y="7375"/>
                    <a:pt x="1399" y="7205"/>
                  </a:cubicBezTo>
                  <a:cubicBezTo>
                    <a:pt x="1540" y="6965"/>
                    <a:pt x="1371" y="6344"/>
                    <a:pt x="1229" y="6118"/>
                  </a:cubicBezTo>
                  <a:cubicBezTo>
                    <a:pt x="1003" y="5736"/>
                    <a:pt x="933" y="5835"/>
                    <a:pt x="1060" y="5341"/>
                  </a:cubicBezTo>
                  <a:cubicBezTo>
                    <a:pt x="1145" y="5016"/>
                    <a:pt x="1300" y="4776"/>
                    <a:pt x="1229" y="4423"/>
                  </a:cubicBezTo>
                  <a:cubicBezTo>
                    <a:pt x="1173" y="4041"/>
                    <a:pt x="1032" y="3999"/>
                    <a:pt x="1173" y="3603"/>
                  </a:cubicBezTo>
                  <a:cubicBezTo>
                    <a:pt x="1286" y="3250"/>
                    <a:pt x="1554" y="2897"/>
                    <a:pt x="1695" y="2558"/>
                  </a:cubicBezTo>
                  <a:cubicBezTo>
                    <a:pt x="1611" y="2388"/>
                    <a:pt x="1371" y="2431"/>
                    <a:pt x="1286" y="2261"/>
                  </a:cubicBezTo>
                  <a:cubicBezTo>
                    <a:pt x="1173" y="2078"/>
                    <a:pt x="1356" y="1809"/>
                    <a:pt x="1385" y="1626"/>
                  </a:cubicBezTo>
                  <a:cubicBezTo>
                    <a:pt x="1512" y="1046"/>
                    <a:pt x="1498" y="566"/>
                    <a:pt x="1102" y="142"/>
                  </a:cubicBezTo>
                  <a:cubicBezTo>
                    <a:pt x="1060" y="100"/>
                    <a:pt x="1017" y="43"/>
                    <a:pt x="9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 rot="6750475">
              <a:off x="5944265" y="1375275"/>
              <a:ext cx="709505" cy="1450"/>
            </a:xfrm>
            <a:custGeom>
              <a:rect b="b" l="l" r="r" t="t"/>
              <a:pathLst>
                <a:path extrusionOk="0" h="58" w="2838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43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 rot="6750475">
              <a:off x="5895162" y="1354406"/>
              <a:ext cx="708805" cy="1450"/>
            </a:xfrm>
            <a:custGeom>
              <a:rect b="b" l="l" r="r" t="t"/>
              <a:pathLst>
                <a:path extrusionOk="0" h="58" w="28353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38" y="57"/>
                  </a:lnTo>
                  <a:cubicBezTo>
                    <a:pt x="28338" y="57"/>
                    <a:pt x="28352" y="43"/>
                    <a:pt x="28352" y="29"/>
                  </a:cubicBezTo>
                  <a:cubicBezTo>
                    <a:pt x="28352" y="15"/>
                    <a:pt x="28338" y="1"/>
                    <a:pt x="28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 rot="6750475">
              <a:off x="5843299" y="1335381"/>
              <a:ext cx="712329" cy="1800"/>
            </a:xfrm>
            <a:custGeom>
              <a:rect b="b" l="l" r="r" t="t"/>
              <a:pathLst>
                <a:path extrusionOk="0" h="72" w="28494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2"/>
                    <a:pt x="15" y="72"/>
                  </a:cubicBezTo>
                  <a:lnTo>
                    <a:pt x="28479" y="72"/>
                  </a:lnTo>
                  <a:cubicBezTo>
                    <a:pt x="28493" y="72"/>
                    <a:pt x="28493" y="57"/>
                    <a:pt x="28493" y="29"/>
                  </a:cubicBezTo>
                  <a:cubicBezTo>
                    <a:pt x="28493" y="15"/>
                    <a:pt x="28493" y="1"/>
                    <a:pt x="28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 rot="6750475">
              <a:off x="5803386" y="1308722"/>
              <a:ext cx="698555" cy="1425"/>
            </a:xfrm>
            <a:custGeom>
              <a:rect b="b" l="l" r="r" t="t"/>
              <a:pathLst>
                <a:path extrusionOk="0" h="57" w="27943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7928" y="57"/>
                  </a:lnTo>
                  <a:cubicBezTo>
                    <a:pt x="27928" y="57"/>
                    <a:pt x="27942" y="43"/>
                    <a:pt x="27942" y="28"/>
                  </a:cubicBezTo>
                  <a:cubicBezTo>
                    <a:pt x="27942" y="14"/>
                    <a:pt x="27928" y="0"/>
                    <a:pt x="27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 rot="6750475">
              <a:off x="5742080" y="129600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 rot="6750475">
              <a:off x="5701521" y="1269403"/>
              <a:ext cx="702430" cy="1450"/>
            </a:xfrm>
            <a:custGeom>
              <a:rect b="b" l="l" r="r" t="t"/>
              <a:pathLst>
                <a:path extrusionOk="0" h="58" w="2809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98" y="43"/>
                    <a:pt x="28098" y="29"/>
                  </a:cubicBezTo>
                  <a:cubicBezTo>
                    <a:pt x="28098" y="15"/>
                    <a:pt x="28084" y="1"/>
                    <a:pt x="28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 rot="6750475">
              <a:off x="5652902" y="1248211"/>
              <a:ext cx="701030" cy="1450"/>
            </a:xfrm>
            <a:custGeom>
              <a:rect b="b" l="l" r="r" t="t"/>
              <a:pathLst>
                <a:path extrusionOk="0" h="58" w="28042">
                  <a:moveTo>
                    <a:pt x="15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27" y="57"/>
                  </a:lnTo>
                  <a:cubicBezTo>
                    <a:pt x="28041" y="57"/>
                    <a:pt x="28041" y="43"/>
                    <a:pt x="28041" y="29"/>
                  </a:cubicBezTo>
                  <a:cubicBezTo>
                    <a:pt x="28041" y="1"/>
                    <a:pt x="28041" y="1"/>
                    <a:pt x="28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 rot="6750475">
              <a:off x="5597779" y="1231714"/>
              <a:ext cx="709505" cy="1450"/>
            </a:xfrm>
            <a:custGeom>
              <a:rect b="b" l="l" r="r" t="t"/>
              <a:pathLst>
                <a:path extrusionOk="0" h="58" w="2838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57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 rot="6750475">
              <a:off x="5548422" y="1211014"/>
              <a:ext cx="709155" cy="1425"/>
            </a:xfrm>
            <a:custGeom>
              <a:rect b="b" l="l" r="r" t="t"/>
              <a:pathLst>
                <a:path extrusionOk="0" h="57" w="28367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352" y="57"/>
                  </a:lnTo>
                  <a:cubicBezTo>
                    <a:pt x="28366" y="57"/>
                    <a:pt x="28366" y="42"/>
                    <a:pt x="28366" y="28"/>
                  </a:cubicBezTo>
                  <a:cubicBezTo>
                    <a:pt x="28366" y="14"/>
                    <a:pt x="28366" y="0"/>
                    <a:pt x="28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 rot="6750475">
              <a:off x="5492976" y="1194383"/>
              <a:ext cx="717629" cy="1425"/>
            </a:xfrm>
            <a:custGeom>
              <a:rect b="b" l="l" r="r" t="t"/>
              <a:pathLst>
                <a:path extrusionOk="0" h="57" w="28706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91" y="57"/>
                  </a:lnTo>
                  <a:cubicBezTo>
                    <a:pt x="28691" y="57"/>
                    <a:pt x="28705" y="43"/>
                    <a:pt x="28705" y="29"/>
                  </a:cubicBezTo>
                  <a:cubicBezTo>
                    <a:pt x="28705" y="14"/>
                    <a:pt x="28691" y="0"/>
                    <a:pt x="28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 rot="6750475">
              <a:off x="5440710" y="1175627"/>
              <a:ext cx="721504" cy="1425"/>
            </a:xfrm>
            <a:custGeom>
              <a:rect b="b" l="l" r="r" t="t"/>
              <a:pathLst>
                <a:path extrusionOk="0" h="57" w="2886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847" y="57"/>
                  </a:lnTo>
                  <a:cubicBezTo>
                    <a:pt x="28861" y="57"/>
                    <a:pt x="28861" y="43"/>
                    <a:pt x="28861" y="29"/>
                  </a:cubicBezTo>
                  <a:cubicBezTo>
                    <a:pt x="28861" y="15"/>
                    <a:pt x="28861" y="0"/>
                    <a:pt x="28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 rot="6750475">
              <a:off x="5383460" y="1160175"/>
              <a:ext cx="732804" cy="1800"/>
            </a:xfrm>
            <a:custGeom>
              <a:rect b="b" l="l" r="r" t="t"/>
              <a:pathLst>
                <a:path extrusionOk="0" h="72" w="29313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9299" y="71"/>
                  </a:lnTo>
                  <a:cubicBezTo>
                    <a:pt x="29313" y="71"/>
                    <a:pt x="29313" y="57"/>
                    <a:pt x="29313" y="29"/>
                  </a:cubicBezTo>
                  <a:cubicBezTo>
                    <a:pt x="29313" y="15"/>
                    <a:pt x="29313" y="1"/>
                    <a:pt x="29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 rot="6750475">
              <a:off x="5353588" y="1140583"/>
              <a:ext cx="722929" cy="1450"/>
            </a:xfrm>
            <a:custGeom>
              <a:rect b="b" l="l" r="r" t="t"/>
              <a:pathLst>
                <a:path extrusionOk="0" h="58" w="2891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57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 rot="6750475">
              <a:off x="5309123" y="111661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2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 rot="6750475">
              <a:off x="5247817" y="1103899"/>
              <a:ext cx="732454" cy="1425"/>
            </a:xfrm>
            <a:custGeom>
              <a:rect b="b" l="l" r="r" t="t"/>
              <a:pathLst>
                <a:path extrusionOk="0" h="57" w="29299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284" y="57"/>
                  </a:lnTo>
                  <a:cubicBezTo>
                    <a:pt x="29299" y="57"/>
                    <a:pt x="29299" y="43"/>
                    <a:pt x="29299" y="28"/>
                  </a:cubicBezTo>
                  <a:cubicBezTo>
                    <a:pt x="29299" y="14"/>
                    <a:pt x="29299" y="0"/>
                    <a:pt x="29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 rot="6750475">
              <a:off x="5209949" y="1075524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 rot="6750475">
              <a:off x="5160512" y="1054853"/>
              <a:ext cx="715504" cy="1800"/>
            </a:xfrm>
            <a:custGeom>
              <a:rect b="b" l="l" r="r" t="t"/>
              <a:pathLst>
                <a:path extrusionOk="0" h="72" w="28621">
                  <a:moveTo>
                    <a:pt x="15" y="1"/>
                  </a:moveTo>
                  <a:cubicBezTo>
                    <a:pt x="1" y="1"/>
                    <a:pt x="1" y="15"/>
                    <a:pt x="1" y="43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606" y="71"/>
                  </a:lnTo>
                  <a:cubicBezTo>
                    <a:pt x="28620" y="71"/>
                    <a:pt x="28620" y="57"/>
                    <a:pt x="28620" y="43"/>
                  </a:cubicBezTo>
                  <a:cubicBezTo>
                    <a:pt x="28620" y="15"/>
                    <a:pt x="28620" y="1"/>
                    <a:pt x="28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 rot="6750475">
              <a:off x="5113040" y="1033244"/>
              <a:ext cx="712679" cy="1450"/>
            </a:xfrm>
            <a:custGeom>
              <a:rect b="b" l="l" r="r" t="t"/>
              <a:pathLst>
                <a:path extrusionOk="0" h="58" w="2850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493" y="57"/>
                  </a:lnTo>
                  <a:cubicBezTo>
                    <a:pt x="28507" y="57"/>
                    <a:pt x="28507" y="43"/>
                    <a:pt x="28507" y="29"/>
                  </a:cubicBezTo>
                  <a:cubicBezTo>
                    <a:pt x="28507" y="15"/>
                    <a:pt x="28507" y="1"/>
                    <a:pt x="28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rot="6750475">
              <a:off x="5056366" y="1017433"/>
              <a:ext cx="722929" cy="1450"/>
            </a:xfrm>
            <a:custGeom>
              <a:rect b="b" l="l" r="r" t="t"/>
              <a:pathLst>
                <a:path extrusionOk="0" h="58" w="2891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43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 rot="6750475">
              <a:off x="5011901" y="99346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rot="6750475">
              <a:off x="4971596" y="966718"/>
              <a:ext cx="702080" cy="1425"/>
            </a:xfrm>
            <a:custGeom>
              <a:rect b="b" l="l" r="r" t="t"/>
              <a:pathLst>
                <a:path extrusionOk="0" h="57" w="28084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84" y="43"/>
                    <a:pt x="28084" y="29"/>
                  </a:cubicBezTo>
                  <a:cubicBezTo>
                    <a:pt x="28084" y="14"/>
                    <a:pt x="28084" y="0"/>
                    <a:pt x="28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 rot="6750475">
              <a:off x="4917509" y="949154"/>
              <a:ext cx="708805" cy="1800"/>
            </a:xfrm>
            <a:custGeom>
              <a:rect b="b" l="l" r="r" t="t"/>
              <a:pathLst>
                <a:path extrusionOk="0" h="72" w="28353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338" y="71"/>
                  </a:lnTo>
                  <a:cubicBezTo>
                    <a:pt x="28352" y="71"/>
                    <a:pt x="28352" y="57"/>
                    <a:pt x="28352" y="29"/>
                  </a:cubicBezTo>
                  <a:cubicBezTo>
                    <a:pt x="28352" y="15"/>
                    <a:pt x="28352" y="0"/>
                    <a:pt x="28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 rot="6750475">
              <a:off x="4862483" y="932591"/>
              <a:ext cx="716904" cy="1450"/>
            </a:xfrm>
            <a:custGeom>
              <a:rect b="b" l="l" r="r" t="t"/>
              <a:pathLst>
                <a:path extrusionOk="0" h="58" w="28677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63" y="57"/>
                  </a:lnTo>
                  <a:cubicBezTo>
                    <a:pt x="28677" y="57"/>
                    <a:pt x="28677" y="43"/>
                    <a:pt x="28677" y="29"/>
                  </a:cubicBezTo>
                  <a:cubicBezTo>
                    <a:pt x="28677" y="15"/>
                    <a:pt x="28677" y="1"/>
                    <a:pt x="28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 rot="6750475">
              <a:off x="4806778" y="916133"/>
              <a:ext cx="725754" cy="1450"/>
            </a:xfrm>
            <a:custGeom>
              <a:rect b="b" l="l" r="r" t="t"/>
              <a:pathLst>
                <a:path extrusionOk="0" h="58" w="2903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016" y="57"/>
                  </a:lnTo>
                  <a:cubicBezTo>
                    <a:pt x="29030" y="57"/>
                    <a:pt x="29030" y="43"/>
                    <a:pt x="29030" y="29"/>
                  </a:cubicBezTo>
                  <a:cubicBezTo>
                    <a:pt x="29030" y="15"/>
                    <a:pt x="29030" y="1"/>
                    <a:pt x="29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6"/>
          <p:cNvSpPr/>
          <p:nvPr/>
        </p:nvSpPr>
        <p:spPr>
          <a:xfrm rot="-2457118">
            <a:off x="8510215" y="3738147"/>
            <a:ext cx="898499" cy="256058"/>
          </a:xfrm>
          <a:prstGeom prst="rect">
            <a:avLst/>
          </a:prstGeom>
          <a:solidFill>
            <a:srgbClr val="FFB271">
              <a:alpha val="6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50391">
            <a:off x="627436" y="1362789"/>
            <a:ext cx="3667801" cy="244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 rot="-5717172">
            <a:off x="1326952" y="1289949"/>
            <a:ext cx="898722" cy="255800"/>
          </a:xfrm>
          <a:prstGeom prst="rect">
            <a:avLst/>
          </a:prstGeom>
          <a:solidFill>
            <a:srgbClr val="82D578">
              <a:alpha val="74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9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 rot="5047377">
            <a:off x="-3099872" y="1314044"/>
            <a:ext cx="4909715" cy="1706547"/>
            <a:chOff x="3593934" y="-1470459"/>
            <a:chExt cx="4909438" cy="1706451"/>
          </a:xfrm>
        </p:grpSpPr>
        <p:sp>
          <p:nvSpPr>
            <p:cNvPr id="110" name="Google Shape;110;p17"/>
            <p:cNvSpPr/>
            <p:nvPr/>
          </p:nvSpPr>
          <p:spPr>
            <a:xfrm rot="94669">
              <a:off x="3614667" y="-1403738"/>
              <a:ext cx="4867971" cy="1573010"/>
            </a:xfrm>
            <a:custGeom>
              <a:rect b="b" l="l" r="r" t="t"/>
              <a:pathLst>
                <a:path extrusionOk="0" h="19665" w="60857">
                  <a:moveTo>
                    <a:pt x="0" y="0"/>
                  </a:moveTo>
                  <a:lnTo>
                    <a:pt x="0" y="19283"/>
                  </a:lnTo>
                  <a:cubicBezTo>
                    <a:pt x="142" y="19283"/>
                    <a:pt x="297" y="19283"/>
                    <a:pt x="424" y="19240"/>
                  </a:cubicBezTo>
                  <a:cubicBezTo>
                    <a:pt x="634" y="19179"/>
                    <a:pt x="693" y="19063"/>
                    <a:pt x="893" y="19063"/>
                  </a:cubicBezTo>
                  <a:cubicBezTo>
                    <a:pt x="922" y="19063"/>
                    <a:pt x="953" y="19065"/>
                    <a:pt x="989" y="19071"/>
                  </a:cubicBezTo>
                  <a:cubicBezTo>
                    <a:pt x="1300" y="19113"/>
                    <a:pt x="1625" y="19212"/>
                    <a:pt x="1936" y="19297"/>
                  </a:cubicBezTo>
                  <a:cubicBezTo>
                    <a:pt x="2156" y="19350"/>
                    <a:pt x="2379" y="19378"/>
                    <a:pt x="2602" y="19378"/>
                  </a:cubicBezTo>
                  <a:cubicBezTo>
                    <a:pt x="2852" y="19378"/>
                    <a:pt x="3102" y="19343"/>
                    <a:pt x="3348" y="19269"/>
                  </a:cubicBezTo>
                  <a:cubicBezTo>
                    <a:pt x="3485" y="19221"/>
                    <a:pt x="3604" y="19205"/>
                    <a:pt x="3719" y="19205"/>
                  </a:cubicBezTo>
                  <a:cubicBezTo>
                    <a:pt x="3912" y="19205"/>
                    <a:pt x="4092" y="19251"/>
                    <a:pt x="4323" y="19269"/>
                  </a:cubicBezTo>
                  <a:cubicBezTo>
                    <a:pt x="4403" y="19278"/>
                    <a:pt x="4486" y="19281"/>
                    <a:pt x="4570" y="19281"/>
                  </a:cubicBezTo>
                  <a:cubicBezTo>
                    <a:pt x="4739" y="19281"/>
                    <a:pt x="4912" y="19269"/>
                    <a:pt x="5072" y="19269"/>
                  </a:cubicBezTo>
                  <a:cubicBezTo>
                    <a:pt x="5326" y="19254"/>
                    <a:pt x="5552" y="19170"/>
                    <a:pt x="5806" y="19156"/>
                  </a:cubicBezTo>
                  <a:cubicBezTo>
                    <a:pt x="6018" y="19141"/>
                    <a:pt x="6159" y="19156"/>
                    <a:pt x="6385" y="19071"/>
                  </a:cubicBezTo>
                  <a:cubicBezTo>
                    <a:pt x="6534" y="19017"/>
                    <a:pt x="6674" y="18997"/>
                    <a:pt x="6812" y="18997"/>
                  </a:cubicBezTo>
                  <a:cubicBezTo>
                    <a:pt x="7148" y="18997"/>
                    <a:pt x="7466" y="19116"/>
                    <a:pt x="7826" y="19156"/>
                  </a:cubicBezTo>
                  <a:cubicBezTo>
                    <a:pt x="7863" y="19162"/>
                    <a:pt x="7900" y="19164"/>
                    <a:pt x="7936" y="19164"/>
                  </a:cubicBezTo>
                  <a:cubicBezTo>
                    <a:pt x="8016" y="19164"/>
                    <a:pt x="8096" y="19153"/>
                    <a:pt x="8179" y="19153"/>
                  </a:cubicBezTo>
                  <a:cubicBezTo>
                    <a:pt x="8229" y="19153"/>
                    <a:pt x="8281" y="19157"/>
                    <a:pt x="8335" y="19170"/>
                  </a:cubicBezTo>
                  <a:cubicBezTo>
                    <a:pt x="8462" y="19198"/>
                    <a:pt x="8617" y="19325"/>
                    <a:pt x="8745" y="19353"/>
                  </a:cubicBezTo>
                  <a:cubicBezTo>
                    <a:pt x="8786" y="19360"/>
                    <a:pt x="8826" y="19363"/>
                    <a:pt x="8865" y="19363"/>
                  </a:cubicBezTo>
                  <a:cubicBezTo>
                    <a:pt x="9076" y="19363"/>
                    <a:pt x="9250" y="19278"/>
                    <a:pt x="9465" y="19254"/>
                  </a:cubicBezTo>
                  <a:cubicBezTo>
                    <a:pt x="9555" y="19254"/>
                    <a:pt x="9655" y="19273"/>
                    <a:pt x="9742" y="19273"/>
                  </a:cubicBezTo>
                  <a:cubicBezTo>
                    <a:pt x="9763" y="19273"/>
                    <a:pt x="9784" y="19271"/>
                    <a:pt x="9804" y="19269"/>
                  </a:cubicBezTo>
                  <a:cubicBezTo>
                    <a:pt x="9903" y="19254"/>
                    <a:pt x="10030" y="19184"/>
                    <a:pt x="10115" y="19170"/>
                  </a:cubicBezTo>
                  <a:cubicBezTo>
                    <a:pt x="10232" y="19170"/>
                    <a:pt x="10289" y="19242"/>
                    <a:pt x="10386" y="19242"/>
                  </a:cubicBezTo>
                  <a:cubicBezTo>
                    <a:pt x="10394" y="19242"/>
                    <a:pt x="10403" y="19241"/>
                    <a:pt x="10411" y="19240"/>
                  </a:cubicBezTo>
                  <a:cubicBezTo>
                    <a:pt x="10577" y="19231"/>
                    <a:pt x="10608" y="19147"/>
                    <a:pt x="10714" y="19147"/>
                  </a:cubicBezTo>
                  <a:cubicBezTo>
                    <a:pt x="10761" y="19147"/>
                    <a:pt x="10824" y="19164"/>
                    <a:pt x="10920" y="19212"/>
                  </a:cubicBezTo>
                  <a:cubicBezTo>
                    <a:pt x="11161" y="19350"/>
                    <a:pt x="11281" y="19664"/>
                    <a:pt x="11499" y="19664"/>
                  </a:cubicBezTo>
                  <a:cubicBezTo>
                    <a:pt x="11549" y="19664"/>
                    <a:pt x="11605" y="19647"/>
                    <a:pt x="11669" y="19608"/>
                  </a:cubicBezTo>
                  <a:cubicBezTo>
                    <a:pt x="11965" y="19410"/>
                    <a:pt x="12149" y="19212"/>
                    <a:pt x="12516" y="19113"/>
                  </a:cubicBezTo>
                  <a:cubicBezTo>
                    <a:pt x="12768" y="19045"/>
                    <a:pt x="13024" y="19017"/>
                    <a:pt x="13282" y="19017"/>
                  </a:cubicBezTo>
                  <a:cubicBezTo>
                    <a:pt x="13818" y="19017"/>
                    <a:pt x="14360" y="19135"/>
                    <a:pt x="14875" y="19240"/>
                  </a:cubicBezTo>
                  <a:cubicBezTo>
                    <a:pt x="14953" y="19258"/>
                    <a:pt x="15030" y="19263"/>
                    <a:pt x="15108" y="19263"/>
                  </a:cubicBezTo>
                  <a:cubicBezTo>
                    <a:pt x="15239" y="19263"/>
                    <a:pt x="15370" y="19248"/>
                    <a:pt x="15501" y="19248"/>
                  </a:cubicBezTo>
                  <a:cubicBezTo>
                    <a:pt x="15547" y="19248"/>
                    <a:pt x="15592" y="19249"/>
                    <a:pt x="15638" y="19254"/>
                  </a:cubicBezTo>
                  <a:cubicBezTo>
                    <a:pt x="15842" y="19280"/>
                    <a:pt x="16011" y="19386"/>
                    <a:pt x="16218" y="19386"/>
                  </a:cubicBezTo>
                  <a:cubicBezTo>
                    <a:pt x="16241" y="19386"/>
                    <a:pt x="16264" y="19384"/>
                    <a:pt x="16288" y="19382"/>
                  </a:cubicBezTo>
                  <a:cubicBezTo>
                    <a:pt x="16373" y="19367"/>
                    <a:pt x="16443" y="19297"/>
                    <a:pt x="16528" y="19283"/>
                  </a:cubicBezTo>
                  <a:cubicBezTo>
                    <a:pt x="16574" y="19274"/>
                    <a:pt x="16613" y="19270"/>
                    <a:pt x="16649" y="19270"/>
                  </a:cubicBezTo>
                  <a:cubicBezTo>
                    <a:pt x="16777" y="19270"/>
                    <a:pt x="16857" y="19320"/>
                    <a:pt x="17023" y="19353"/>
                  </a:cubicBezTo>
                  <a:cubicBezTo>
                    <a:pt x="17138" y="19372"/>
                    <a:pt x="17255" y="19377"/>
                    <a:pt x="17373" y="19377"/>
                  </a:cubicBezTo>
                  <a:cubicBezTo>
                    <a:pt x="17531" y="19377"/>
                    <a:pt x="17688" y="19367"/>
                    <a:pt x="17842" y="19367"/>
                  </a:cubicBezTo>
                  <a:cubicBezTo>
                    <a:pt x="18030" y="19367"/>
                    <a:pt x="18231" y="19349"/>
                    <a:pt x="18428" y="19349"/>
                  </a:cubicBezTo>
                  <a:cubicBezTo>
                    <a:pt x="18526" y="19349"/>
                    <a:pt x="18624" y="19353"/>
                    <a:pt x="18718" y="19367"/>
                  </a:cubicBezTo>
                  <a:cubicBezTo>
                    <a:pt x="18865" y="19387"/>
                    <a:pt x="18944" y="19414"/>
                    <a:pt x="19045" y="19414"/>
                  </a:cubicBezTo>
                  <a:cubicBezTo>
                    <a:pt x="19090" y="19414"/>
                    <a:pt x="19138" y="19409"/>
                    <a:pt x="19198" y="19396"/>
                  </a:cubicBezTo>
                  <a:cubicBezTo>
                    <a:pt x="19325" y="19375"/>
                    <a:pt x="19452" y="19371"/>
                    <a:pt x="19579" y="19371"/>
                  </a:cubicBezTo>
                  <a:cubicBezTo>
                    <a:pt x="19643" y="19371"/>
                    <a:pt x="19707" y="19372"/>
                    <a:pt x="19770" y="19372"/>
                  </a:cubicBezTo>
                  <a:cubicBezTo>
                    <a:pt x="19834" y="19372"/>
                    <a:pt x="19897" y="19371"/>
                    <a:pt x="19961" y="19367"/>
                  </a:cubicBezTo>
                  <a:cubicBezTo>
                    <a:pt x="20396" y="19354"/>
                    <a:pt x="20794" y="19267"/>
                    <a:pt x="21236" y="19267"/>
                  </a:cubicBezTo>
                  <a:cubicBezTo>
                    <a:pt x="21268" y="19267"/>
                    <a:pt x="21299" y="19268"/>
                    <a:pt x="21331" y="19269"/>
                  </a:cubicBezTo>
                  <a:cubicBezTo>
                    <a:pt x="21614" y="19269"/>
                    <a:pt x="21868" y="19156"/>
                    <a:pt x="22136" y="19141"/>
                  </a:cubicBezTo>
                  <a:cubicBezTo>
                    <a:pt x="22306" y="19141"/>
                    <a:pt x="22461" y="19240"/>
                    <a:pt x="22617" y="19240"/>
                  </a:cubicBezTo>
                  <a:cubicBezTo>
                    <a:pt x="22633" y="19242"/>
                    <a:pt x="22648" y="19242"/>
                    <a:pt x="22663" y="19242"/>
                  </a:cubicBezTo>
                  <a:cubicBezTo>
                    <a:pt x="22811" y="19242"/>
                    <a:pt x="22872" y="19181"/>
                    <a:pt x="23026" y="19156"/>
                  </a:cubicBezTo>
                  <a:cubicBezTo>
                    <a:pt x="23096" y="19142"/>
                    <a:pt x="23167" y="19138"/>
                    <a:pt x="23241" y="19138"/>
                  </a:cubicBezTo>
                  <a:cubicBezTo>
                    <a:pt x="23422" y="19138"/>
                    <a:pt x="23612" y="19166"/>
                    <a:pt x="23796" y="19166"/>
                  </a:cubicBezTo>
                  <a:cubicBezTo>
                    <a:pt x="23856" y="19166"/>
                    <a:pt x="23915" y="19164"/>
                    <a:pt x="23973" y="19156"/>
                  </a:cubicBezTo>
                  <a:cubicBezTo>
                    <a:pt x="24156" y="19127"/>
                    <a:pt x="24298" y="19000"/>
                    <a:pt x="24467" y="18958"/>
                  </a:cubicBezTo>
                  <a:cubicBezTo>
                    <a:pt x="24507" y="18949"/>
                    <a:pt x="24548" y="18945"/>
                    <a:pt x="24591" y="18945"/>
                  </a:cubicBezTo>
                  <a:cubicBezTo>
                    <a:pt x="24693" y="18945"/>
                    <a:pt x="24800" y="18964"/>
                    <a:pt x="24899" y="18964"/>
                  </a:cubicBezTo>
                  <a:cubicBezTo>
                    <a:pt x="24951" y="18964"/>
                    <a:pt x="25001" y="18959"/>
                    <a:pt x="25046" y="18944"/>
                  </a:cubicBezTo>
                  <a:cubicBezTo>
                    <a:pt x="25188" y="18901"/>
                    <a:pt x="25244" y="18802"/>
                    <a:pt x="25371" y="18746"/>
                  </a:cubicBezTo>
                  <a:cubicBezTo>
                    <a:pt x="25422" y="18723"/>
                    <a:pt x="25482" y="18717"/>
                    <a:pt x="25543" y="18717"/>
                  </a:cubicBezTo>
                  <a:cubicBezTo>
                    <a:pt x="25634" y="18717"/>
                    <a:pt x="25727" y="18732"/>
                    <a:pt x="25795" y="18732"/>
                  </a:cubicBezTo>
                  <a:cubicBezTo>
                    <a:pt x="26112" y="18705"/>
                    <a:pt x="26379" y="18617"/>
                    <a:pt x="26701" y="18617"/>
                  </a:cubicBezTo>
                  <a:cubicBezTo>
                    <a:pt x="26723" y="18617"/>
                    <a:pt x="26746" y="18618"/>
                    <a:pt x="26770" y="18619"/>
                  </a:cubicBezTo>
                  <a:cubicBezTo>
                    <a:pt x="27109" y="18619"/>
                    <a:pt x="27306" y="18732"/>
                    <a:pt x="27617" y="18817"/>
                  </a:cubicBezTo>
                  <a:cubicBezTo>
                    <a:pt x="27688" y="18831"/>
                    <a:pt x="27751" y="18834"/>
                    <a:pt x="27813" y="18834"/>
                  </a:cubicBezTo>
                  <a:cubicBezTo>
                    <a:pt x="27875" y="18834"/>
                    <a:pt x="27935" y="18831"/>
                    <a:pt x="27999" y="18831"/>
                  </a:cubicBezTo>
                  <a:cubicBezTo>
                    <a:pt x="28281" y="18831"/>
                    <a:pt x="28479" y="18887"/>
                    <a:pt x="28733" y="18972"/>
                  </a:cubicBezTo>
                  <a:cubicBezTo>
                    <a:pt x="28823" y="18998"/>
                    <a:pt x="28925" y="19059"/>
                    <a:pt x="29017" y="19059"/>
                  </a:cubicBezTo>
                  <a:cubicBezTo>
                    <a:pt x="29026" y="19059"/>
                    <a:pt x="29035" y="19058"/>
                    <a:pt x="29044" y="19057"/>
                  </a:cubicBezTo>
                  <a:cubicBezTo>
                    <a:pt x="29129" y="19043"/>
                    <a:pt x="29129" y="18972"/>
                    <a:pt x="29199" y="18958"/>
                  </a:cubicBezTo>
                  <a:cubicBezTo>
                    <a:pt x="29397" y="18887"/>
                    <a:pt x="29581" y="18788"/>
                    <a:pt x="29779" y="18732"/>
                  </a:cubicBezTo>
                  <a:cubicBezTo>
                    <a:pt x="30019" y="18675"/>
                    <a:pt x="30273" y="18576"/>
                    <a:pt x="30513" y="18534"/>
                  </a:cubicBezTo>
                  <a:cubicBezTo>
                    <a:pt x="30568" y="18523"/>
                    <a:pt x="30620" y="18518"/>
                    <a:pt x="30670" y="18518"/>
                  </a:cubicBezTo>
                  <a:cubicBezTo>
                    <a:pt x="30939" y="18518"/>
                    <a:pt x="31141" y="18660"/>
                    <a:pt x="31403" y="18732"/>
                  </a:cubicBezTo>
                  <a:cubicBezTo>
                    <a:pt x="31549" y="18756"/>
                    <a:pt x="31726" y="18822"/>
                    <a:pt x="31872" y="18822"/>
                  </a:cubicBezTo>
                  <a:cubicBezTo>
                    <a:pt x="31895" y="18822"/>
                    <a:pt x="31918" y="18821"/>
                    <a:pt x="31940" y="18817"/>
                  </a:cubicBezTo>
                  <a:cubicBezTo>
                    <a:pt x="32152" y="18774"/>
                    <a:pt x="32279" y="18746"/>
                    <a:pt x="32505" y="18732"/>
                  </a:cubicBezTo>
                  <a:cubicBezTo>
                    <a:pt x="32830" y="18704"/>
                    <a:pt x="33112" y="18619"/>
                    <a:pt x="33451" y="18619"/>
                  </a:cubicBezTo>
                  <a:cubicBezTo>
                    <a:pt x="33695" y="18619"/>
                    <a:pt x="33939" y="18595"/>
                    <a:pt x="34182" y="18595"/>
                  </a:cubicBezTo>
                  <a:cubicBezTo>
                    <a:pt x="34264" y="18595"/>
                    <a:pt x="34345" y="18598"/>
                    <a:pt x="34426" y="18605"/>
                  </a:cubicBezTo>
                  <a:cubicBezTo>
                    <a:pt x="34695" y="18633"/>
                    <a:pt x="34935" y="18746"/>
                    <a:pt x="35189" y="18802"/>
                  </a:cubicBezTo>
                  <a:cubicBezTo>
                    <a:pt x="35233" y="18816"/>
                    <a:pt x="35270" y="18821"/>
                    <a:pt x="35300" y="18821"/>
                  </a:cubicBezTo>
                  <a:cubicBezTo>
                    <a:pt x="35435" y="18821"/>
                    <a:pt x="35463" y="18718"/>
                    <a:pt x="35613" y="18718"/>
                  </a:cubicBezTo>
                  <a:cubicBezTo>
                    <a:pt x="35619" y="18717"/>
                    <a:pt x="35626" y="18716"/>
                    <a:pt x="35632" y="18716"/>
                  </a:cubicBezTo>
                  <a:cubicBezTo>
                    <a:pt x="35737" y="18716"/>
                    <a:pt x="35831" y="18818"/>
                    <a:pt x="35938" y="18845"/>
                  </a:cubicBezTo>
                  <a:cubicBezTo>
                    <a:pt x="35953" y="18847"/>
                    <a:pt x="35970" y="18849"/>
                    <a:pt x="35988" y="18849"/>
                  </a:cubicBezTo>
                  <a:cubicBezTo>
                    <a:pt x="36068" y="18849"/>
                    <a:pt x="36165" y="18826"/>
                    <a:pt x="36234" y="18802"/>
                  </a:cubicBezTo>
                  <a:cubicBezTo>
                    <a:pt x="36373" y="18777"/>
                    <a:pt x="36467" y="18730"/>
                    <a:pt x="36605" y="18730"/>
                  </a:cubicBezTo>
                  <a:cubicBezTo>
                    <a:pt x="36622" y="18730"/>
                    <a:pt x="36640" y="18730"/>
                    <a:pt x="36658" y="18732"/>
                  </a:cubicBezTo>
                  <a:cubicBezTo>
                    <a:pt x="36873" y="18744"/>
                    <a:pt x="37017" y="18826"/>
                    <a:pt x="37218" y="18826"/>
                  </a:cubicBezTo>
                  <a:cubicBezTo>
                    <a:pt x="37255" y="18826"/>
                    <a:pt x="37294" y="18823"/>
                    <a:pt x="37336" y="18817"/>
                  </a:cubicBezTo>
                  <a:cubicBezTo>
                    <a:pt x="37584" y="18777"/>
                    <a:pt x="37796" y="18750"/>
                    <a:pt x="38012" y="18750"/>
                  </a:cubicBezTo>
                  <a:cubicBezTo>
                    <a:pt x="38178" y="18750"/>
                    <a:pt x="38347" y="18766"/>
                    <a:pt x="38537" y="18802"/>
                  </a:cubicBezTo>
                  <a:cubicBezTo>
                    <a:pt x="38607" y="18817"/>
                    <a:pt x="38672" y="18823"/>
                    <a:pt x="38737" y="18823"/>
                  </a:cubicBezTo>
                  <a:cubicBezTo>
                    <a:pt x="38919" y="18823"/>
                    <a:pt x="39087" y="18774"/>
                    <a:pt x="39286" y="18732"/>
                  </a:cubicBezTo>
                  <a:cubicBezTo>
                    <a:pt x="39709" y="18661"/>
                    <a:pt x="39992" y="18633"/>
                    <a:pt x="40373" y="18407"/>
                  </a:cubicBezTo>
                  <a:cubicBezTo>
                    <a:pt x="40628" y="18266"/>
                    <a:pt x="40825" y="18181"/>
                    <a:pt x="41122" y="18181"/>
                  </a:cubicBezTo>
                  <a:cubicBezTo>
                    <a:pt x="41433" y="18181"/>
                    <a:pt x="41588" y="18350"/>
                    <a:pt x="41871" y="18407"/>
                  </a:cubicBezTo>
                  <a:cubicBezTo>
                    <a:pt x="42077" y="18446"/>
                    <a:pt x="42353" y="18508"/>
                    <a:pt x="42572" y="18508"/>
                  </a:cubicBezTo>
                  <a:cubicBezTo>
                    <a:pt x="42593" y="18508"/>
                    <a:pt x="42613" y="18507"/>
                    <a:pt x="42634" y="18506"/>
                  </a:cubicBezTo>
                  <a:cubicBezTo>
                    <a:pt x="42888" y="18506"/>
                    <a:pt x="42973" y="18336"/>
                    <a:pt x="43184" y="18280"/>
                  </a:cubicBezTo>
                  <a:cubicBezTo>
                    <a:pt x="43205" y="18274"/>
                    <a:pt x="43224" y="18272"/>
                    <a:pt x="43243" y="18272"/>
                  </a:cubicBezTo>
                  <a:cubicBezTo>
                    <a:pt x="43370" y="18272"/>
                    <a:pt x="43469" y="18379"/>
                    <a:pt x="43580" y="18379"/>
                  </a:cubicBezTo>
                  <a:cubicBezTo>
                    <a:pt x="43765" y="18379"/>
                    <a:pt x="43912" y="18293"/>
                    <a:pt x="44103" y="18293"/>
                  </a:cubicBezTo>
                  <a:cubicBezTo>
                    <a:pt x="44117" y="18293"/>
                    <a:pt x="44131" y="18293"/>
                    <a:pt x="44145" y="18294"/>
                  </a:cubicBezTo>
                  <a:cubicBezTo>
                    <a:pt x="44385" y="18322"/>
                    <a:pt x="44569" y="18478"/>
                    <a:pt x="44795" y="18520"/>
                  </a:cubicBezTo>
                  <a:cubicBezTo>
                    <a:pt x="44837" y="18527"/>
                    <a:pt x="44881" y="18530"/>
                    <a:pt x="44926" y="18530"/>
                  </a:cubicBezTo>
                  <a:cubicBezTo>
                    <a:pt x="45061" y="18530"/>
                    <a:pt x="45204" y="18506"/>
                    <a:pt x="45332" y="18506"/>
                  </a:cubicBezTo>
                  <a:cubicBezTo>
                    <a:pt x="45586" y="18506"/>
                    <a:pt x="45755" y="18548"/>
                    <a:pt x="45981" y="18647"/>
                  </a:cubicBezTo>
                  <a:cubicBezTo>
                    <a:pt x="46207" y="18732"/>
                    <a:pt x="46419" y="18661"/>
                    <a:pt x="46631" y="18746"/>
                  </a:cubicBezTo>
                  <a:cubicBezTo>
                    <a:pt x="46716" y="18774"/>
                    <a:pt x="46773" y="18887"/>
                    <a:pt x="46871" y="18915"/>
                  </a:cubicBezTo>
                  <a:cubicBezTo>
                    <a:pt x="46935" y="18944"/>
                    <a:pt x="46999" y="18947"/>
                    <a:pt x="47064" y="18947"/>
                  </a:cubicBezTo>
                  <a:cubicBezTo>
                    <a:pt x="47086" y="18947"/>
                    <a:pt x="47108" y="18947"/>
                    <a:pt x="47130" y="18947"/>
                  </a:cubicBezTo>
                  <a:cubicBezTo>
                    <a:pt x="47174" y="18947"/>
                    <a:pt x="47220" y="18948"/>
                    <a:pt x="47267" y="18958"/>
                  </a:cubicBezTo>
                  <a:cubicBezTo>
                    <a:pt x="47578" y="19028"/>
                    <a:pt x="47832" y="19311"/>
                    <a:pt x="48143" y="19382"/>
                  </a:cubicBezTo>
                  <a:cubicBezTo>
                    <a:pt x="48273" y="19413"/>
                    <a:pt x="48461" y="19425"/>
                    <a:pt x="48656" y="19425"/>
                  </a:cubicBezTo>
                  <a:cubicBezTo>
                    <a:pt x="48904" y="19425"/>
                    <a:pt x="49163" y="19405"/>
                    <a:pt x="49329" y="19382"/>
                  </a:cubicBezTo>
                  <a:cubicBezTo>
                    <a:pt x="49513" y="19353"/>
                    <a:pt x="49612" y="19226"/>
                    <a:pt x="49781" y="19170"/>
                  </a:cubicBezTo>
                  <a:cubicBezTo>
                    <a:pt x="49846" y="19153"/>
                    <a:pt x="49911" y="19147"/>
                    <a:pt x="49975" y="19147"/>
                  </a:cubicBezTo>
                  <a:cubicBezTo>
                    <a:pt x="50084" y="19147"/>
                    <a:pt x="50194" y="19163"/>
                    <a:pt x="50303" y="19163"/>
                  </a:cubicBezTo>
                  <a:cubicBezTo>
                    <a:pt x="50341" y="19163"/>
                    <a:pt x="50379" y="19161"/>
                    <a:pt x="50417" y="19156"/>
                  </a:cubicBezTo>
                  <a:cubicBezTo>
                    <a:pt x="50689" y="19132"/>
                    <a:pt x="50931" y="19029"/>
                    <a:pt x="51209" y="19029"/>
                  </a:cubicBezTo>
                  <a:cubicBezTo>
                    <a:pt x="51264" y="19029"/>
                    <a:pt x="51320" y="19033"/>
                    <a:pt x="51378" y="19043"/>
                  </a:cubicBezTo>
                  <a:cubicBezTo>
                    <a:pt x="51646" y="19085"/>
                    <a:pt x="51858" y="19156"/>
                    <a:pt x="52140" y="19156"/>
                  </a:cubicBezTo>
                  <a:cubicBezTo>
                    <a:pt x="52273" y="19156"/>
                    <a:pt x="52455" y="19183"/>
                    <a:pt x="52621" y="19183"/>
                  </a:cubicBezTo>
                  <a:cubicBezTo>
                    <a:pt x="52721" y="19183"/>
                    <a:pt x="52815" y="19173"/>
                    <a:pt x="52889" y="19141"/>
                  </a:cubicBezTo>
                  <a:cubicBezTo>
                    <a:pt x="53002" y="19085"/>
                    <a:pt x="53059" y="18972"/>
                    <a:pt x="53158" y="18901"/>
                  </a:cubicBezTo>
                  <a:cubicBezTo>
                    <a:pt x="53313" y="18774"/>
                    <a:pt x="53454" y="18788"/>
                    <a:pt x="53624" y="18732"/>
                  </a:cubicBezTo>
                  <a:cubicBezTo>
                    <a:pt x="53926" y="18622"/>
                    <a:pt x="54134" y="18392"/>
                    <a:pt x="54483" y="18392"/>
                  </a:cubicBezTo>
                  <a:cubicBezTo>
                    <a:pt x="54493" y="18392"/>
                    <a:pt x="54503" y="18392"/>
                    <a:pt x="54514" y="18393"/>
                  </a:cubicBezTo>
                  <a:cubicBezTo>
                    <a:pt x="55022" y="18407"/>
                    <a:pt x="55503" y="18605"/>
                    <a:pt x="56025" y="18619"/>
                  </a:cubicBezTo>
                  <a:cubicBezTo>
                    <a:pt x="56157" y="18619"/>
                    <a:pt x="56289" y="18625"/>
                    <a:pt x="56421" y="18625"/>
                  </a:cubicBezTo>
                  <a:cubicBezTo>
                    <a:pt x="56487" y="18625"/>
                    <a:pt x="56553" y="18624"/>
                    <a:pt x="56619" y="18619"/>
                  </a:cubicBezTo>
                  <a:cubicBezTo>
                    <a:pt x="56788" y="18607"/>
                    <a:pt x="56885" y="18511"/>
                    <a:pt x="57034" y="18511"/>
                  </a:cubicBezTo>
                  <a:cubicBezTo>
                    <a:pt x="57059" y="18511"/>
                    <a:pt x="57085" y="18514"/>
                    <a:pt x="57113" y="18520"/>
                  </a:cubicBezTo>
                  <a:cubicBezTo>
                    <a:pt x="57339" y="18562"/>
                    <a:pt x="57508" y="18774"/>
                    <a:pt x="57735" y="18817"/>
                  </a:cubicBezTo>
                  <a:cubicBezTo>
                    <a:pt x="57791" y="18831"/>
                    <a:pt x="57844" y="18834"/>
                    <a:pt x="57897" y="18834"/>
                  </a:cubicBezTo>
                  <a:cubicBezTo>
                    <a:pt x="57950" y="18834"/>
                    <a:pt x="58003" y="18831"/>
                    <a:pt x="58059" y="18831"/>
                  </a:cubicBezTo>
                  <a:cubicBezTo>
                    <a:pt x="58201" y="18831"/>
                    <a:pt x="58314" y="18859"/>
                    <a:pt x="58441" y="18887"/>
                  </a:cubicBezTo>
                  <a:cubicBezTo>
                    <a:pt x="58681" y="18944"/>
                    <a:pt x="58879" y="18915"/>
                    <a:pt x="59119" y="18930"/>
                  </a:cubicBezTo>
                  <a:cubicBezTo>
                    <a:pt x="59462" y="18956"/>
                    <a:pt x="59793" y="19044"/>
                    <a:pt x="60134" y="19044"/>
                  </a:cubicBezTo>
                  <a:cubicBezTo>
                    <a:pt x="60158" y="19044"/>
                    <a:pt x="60182" y="19044"/>
                    <a:pt x="60207" y="19043"/>
                  </a:cubicBezTo>
                  <a:cubicBezTo>
                    <a:pt x="60447" y="19043"/>
                    <a:pt x="60645" y="19085"/>
                    <a:pt x="60856" y="19127"/>
                  </a:cubicBezTo>
                  <a:lnTo>
                    <a:pt x="60856" y="325"/>
                  </a:lnTo>
                  <a:cubicBezTo>
                    <a:pt x="60645" y="353"/>
                    <a:pt x="60433" y="382"/>
                    <a:pt x="60235" y="452"/>
                  </a:cubicBezTo>
                  <a:cubicBezTo>
                    <a:pt x="60094" y="509"/>
                    <a:pt x="59995" y="594"/>
                    <a:pt x="59825" y="594"/>
                  </a:cubicBezTo>
                  <a:cubicBezTo>
                    <a:pt x="59816" y="594"/>
                    <a:pt x="59807" y="595"/>
                    <a:pt x="59798" y="595"/>
                  </a:cubicBezTo>
                  <a:cubicBezTo>
                    <a:pt x="59650" y="595"/>
                    <a:pt x="59491" y="494"/>
                    <a:pt x="59345" y="481"/>
                  </a:cubicBezTo>
                  <a:cubicBezTo>
                    <a:pt x="59279" y="471"/>
                    <a:pt x="59210" y="468"/>
                    <a:pt x="59139" y="468"/>
                  </a:cubicBezTo>
                  <a:cubicBezTo>
                    <a:pt x="58998" y="468"/>
                    <a:pt x="58850" y="481"/>
                    <a:pt x="58709" y="481"/>
                  </a:cubicBezTo>
                  <a:cubicBezTo>
                    <a:pt x="58665" y="481"/>
                    <a:pt x="58624" y="479"/>
                    <a:pt x="58585" y="479"/>
                  </a:cubicBezTo>
                  <a:cubicBezTo>
                    <a:pt x="58487" y="479"/>
                    <a:pt x="58400" y="487"/>
                    <a:pt x="58300" y="537"/>
                  </a:cubicBezTo>
                  <a:cubicBezTo>
                    <a:pt x="58172" y="608"/>
                    <a:pt x="58144" y="707"/>
                    <a:pt x="57989" y="721"/>
                  </a:cubicBezTo>
                  <a:cubicBezTo>
                    <a:pt x="57975" y="777"/>
                    <a:pt x="57961" y="834"/>
                    <a:pt x="57946" y="904"/>
                  </a:cubicBezTo>
                  <a:cubicBezTo>
                    <a:pt x="57749" y="862"/>
                    <a:pt x="57621" y="721"/>
                    <a:pt x="57424" y="692"/>
                  </a:cubicBezTo>
                  <a:cubicBezTo>
                    <a:pt x="57410" y="690"/>
                    <a:pt x="57395" y="689"/>
                    <a:pt x="57381" y="689"/>
                  </a:cubicBezTo>
                  <a:cubicBezTo>
                    <a:pt x="57325" y="689"/>
                    <a:pt x="57268" y="707"/>
                    <a:pt x="57212" y="707"/>
                  </a:cubicBezTo>
                  <a:cubicBezTo>
                    <a:pt x="56948" y="667"/>
                    <a:pt x="56733" y="578"/>
                    <a:pt x="56453" y="578"/>
                  </a:cubicBezTo>
                  <a:cubicBezTo>
                    <a:pt x="56433" y="578"/>
                    <a:pt x="56413" y="579"/>
                    <a:pt x="56393" y="579"/>
                  </a:cubicBezTo>
                  <a:cubicBezTo>
                    <a:pt x="56082" y="594"/>
                    <a:pt x="55856" y="735"/>
                    <a:pt x="55616" y="947"/>
                  </a:cubicBezTo>
                  <a:cubicBezTo>
                    <a:pt x="55390" y="1130"/>
                    <a:pt x="55234" y="1159"/>
                    <a:pt x="54938" y="1215"/>
                  </a:cubicBezTo>
                  <a:cubicBezTo>
                    <a:pt x="54802" y="1236"/>
                    <a:pt x="54667" y="1241"/>
                    <a:pt x="54533" y="1241"/>
                  </a:cubicBezTo>
                  <a:cubicBezTo>
                    <a:pt x="54382" y="1241"/>
                    <a:pt x="54231" y="1234"/>
                    <a:pt x="54083" y="1234"/>
                  </a:cubicBezTo>
                  <a:cubicBezTo>
                    <a:pt x="53824" y="1234"/>
                    <a:pt x="53571" y="1255"/>
                    <a:pt x="53327" y="1371"/>
                  </a:cubicBezTo>
                  <a:cubicBezTo>
                    <a:pt x="53214" y="1427"/>
                    <a:pt x="53045" y="1526"/>
                    <a:pt x="52932" y="1554"/>
                  </a:cubicBezTo>
                  <a:cubicBezTo>
                    <a:pt x="52919" y="1556"/>
                    <a:pt x="52906" y="1557"/>
                    <a:pt x="52892" y="1557"/>
                  </a:cubicBezTo>
                  <a:cubicBezTo>
                    <a:pt x="52840" y="1557"/>
                    <a:pt x="52785" y="1544"/>
                    <a:pt x="52732" y="1544"/>
                  </a:cubicBezTo>
                  <a:cubicBezTo>
                    <a:pt x="52708" y="1544"/>
                    <a:pt x="52685" y="1547"/>
                    <a:pt x="52663" y="1554"/>
                  </a:cubicBezTo>
                  <a:cubicBezTo>
                    <a:pt x="52522" y="1597"/>
                    <a:pt x="52409" y="1752"/>
                    <a:pt x="52268" y="1808"/>
                  </a:cubicBezTo>
                  <a:cubicBezTo>
                    <a:pt x="52228" y="1821"/>
                    <a:pt x="52187" y="1826"/>
                    <a:pt x="52145" y="1826"/>
                  </a:cubicBezTo>
                  <a:cubicBezTo>
                    <a:pt x="51989" y="1826"/>
                    <a:pt x="51819" y="1750"/>
                    <a:pt x="51674" y="1639"/>
                  </a:cubicBezTo>
                  <a:cubicBezTo>
                    <a:pt x="51519" y="1526"/>
                    <a:pt x="51477" y="1455"/>
                    <a:pt x="51279" y="1441"/>
                  </a:cubicBezTo>
                  <a:cubicBezTo>
                    <a:pt x="51200" y="1441"/>
                    <a:pt x="51112" y="1459"/>
                    <a:pt x="51029" y="1459"/>
                  </a:cubicBezTo>
                  <a:cubicBezTo>
                    <a:pt x="51008" y="1459"/>
                    <a:pt x="50988" y="1458"/>
                    <a:pt x="50968" y="1455"/>
                  </a:cubicBezTo>
                  <a:cubicBezTo>
                    <a:pt x="50837" y="1429"/>
                    <a:pt x="50755" y="1355"/>
                    <a:pt x="50632" y="1355"/>
                  </a:cubicBezTo>
                  <a:cubicBezTo>
                    <a:pt x="50622" y="1355"/>
                    <a:pt x="50611" y="1355"/>
                    <a:pt x="50601" y="1356"/>
                  </a:cubicBezTo>
                  <a:cubicBezTo>
                    <a:pt x="50488" y="1356"/>
                    <a:pt x="50290" y="1512"/>
                    <a:pt x="50191" y="1568"/>
                  </a:cubicBezTo>
                  <a:cubicBezTo>
                    <a:pt x="49965" y="1653"/>
                    <a:pt x="49753" y="1653"/>
                    <a:pt x="49513" y="1695"/>
                  </a:cubicBezTo>
                  <a:cubicBezTo>
                    <a:pt x="49359" y="1721"/>
                    <a:pt x="49239" y="1782"/>
                    <a:pt x="49081" y="1782"/>
                  </a:cubicBezTo>
                  <a:cubicBezTo>
                    <a:pt x="49065" y="1782"/>
                    <a:pt x="49049" y="1781"/>
                    <a:pt x="49033" y="1780"/>
                  </a:cubicBezTo>
                  <a:cubicBezTo>
                    <a:pt x="48863" y="1766"/>
                    <a:pt x="48736" y="1695"/>
                    <a:pt x="48567" y="1667"/>
                  </a:cubicBezTo>
                  <a:cubicBezTo>
                    <a:pt x="48380" y="1630"/>
                    <a:pt x="48140" y="1549"/>
                    <a:pt x="47931" y="1549"/>
                  </a:cubicBezTo>
                  <a:cubicBezTo>
                    <a:pt x="47902" y="1549"/>
                    <a:pt x="47874" y="1551"/>
                    <a:pt x="47846" y="1554"/>
                  </a:cubicBezTo>
                  <a:cubicBezTo>
                    <a:pt x="47648" y="1568"/>
                    <a:pt x="47549" y="1695"/>
                    <a:pt x="47380" y="1752"/>
                  </a:cubicBezTo>
                  <a:cubicBezTo>
                    <a:pt x="47239" y="1794"/>
                    <a:pt x="47140" y="1766"/>
                    <a:pt x="47013" y="1851"/>
                  </a:cubicBezTo>
                  <a:cubicBezTo>
                    <a:pt x="46787" y="2006"/>
                    <a:pt x="46843" y="2091"/>
                    <a:pt x="46546" y="2105"/>
                  </a:cubicBezTo>
                  <a:lnTo>
                    <a:pt x="46306" y="2105"/>
                  </a:lnTo>
                  <a:cubicBezTo>
                    <a:pt x="45826" y="2091"/>
                    <a:pt x="45388" y="1992"/>
                    <a:pt x="44894" y="1992"/>
                  </a:cubicBezTo>
                  <a:lnTo>
                    <a:pt x="43877" y="1992"/>
                  </a:lnTo>
                  <a:cubicBezTo>
                    <a:pt x="43778" y="1992"/>
                    <a:pt x="43675" y="1999"/>
                    <a:pt x="43575" y="1999"/>
                  </a:cubicBezTo>
                  <a:cubicBezTo>
                    <a:pt x="43474" y="1999"/>
                    <a:pt x="43375" y="1992"/>
                    <a:pt x="43283" y="1964"/>
                  </a:cubicBezTo>
                  <a:cubicBezTo>
                    <a:pt x="43057" y="1907"/>
                    <a:pt x="42860" y="1710"/>
                    <a:pt x="42634" y="1653"/>
                  </a:cubicBezTo>
                  <a:cubicBezTo>
                    <a:pt x="42600" y="1647"/>
                    <a:pt x="42567" y="1644"/>
                    <a:pt x="42536" y="1644"/>
                  </a:cubicBezTo>
                  <a:cubicBezTo>
                    <a:pt x="42206" y="1644"/>
                    <a:pt x="41968" y="1960"/>
                    <a:pt x="41800" y="2218"/>
                  </a:cubicBezTo>
                  <a:cubicBezTo>
                    <a:pt x="41679" y="2376"/>
                    <a:pt x="41630" y="2481"/>
                    <a:pt x="41476" y="2481"/>
                  </a:cubicBezTo>
                  <a:cubicBezTo>
                    <a:pt x="41451" y="2481"/>
                    <a:pt x="41422" y="2478"/>
                    <a:pt x="41390" y="2472"/>
                  </a:cubicBezTo>
                  <a:cubicBezTo>
                    <a:pt x="41292" y="2458"/>
                    <a:pt x="41235" y="2331"/>
                    <a:pt x="41122" y="2303"/>
                  </a:cubicBezTo>
                  <a:cubicBezTo>
                    <a:pt x="41111" y="2300"/>
                    <a:pt x="41098" y="2299"/>
                    <a:pt x="41084" y="2299"/>
                  </a:cubicBezTo>
                  <a:cubicBezTo>
                    <a:pt x="41028" y="2299"/>
                    <a:pt x="40955" y="2317"/>
                    <a:pt x="40910" y="2317"/>
                  </a:cubicBezTo>
                  <a:cubicBezTo>
                    <a:pt x="40846" y="2317"/>
                    <a:pt x="40781" y="2308"/>
                    <a:pt x="40719" y="2308"/>
                  </a:cubicBezTo>
                  <a:cubicBezTo>
                    <a:pt x="40673" y="2308"/>
                    <a:pt x="40628" y="2313"/>
                    <a:pt x="40585" y="2331"/>
                  </a:cubicBezTo>
                  <a:cubicBezTo>
                    <a:pt x="40500" y="2359"/>
                    <a:pt x="40444" y="2487"/>
                    <a:pt x="40359" y="2515"/>
                  </a:cubicBezTo>
                  <a:cubicBezTo>
                    <a:pt x="40176" y="2585"/>
                    <a:pt x="39992" y="2529"/>
                    <a:pt x="39808" y="2614"/>
                  </a:cubicBezTo>
                  <a:cubicBezTo>
                    <a:pt x="39648" y="2676"/>
                    <a:pt x="39556" y="2716"/>
                    <a:pt x="39453" y="2716"/>
                  </a:cubicBezTo>
                  <a:cubicBezTo>
                    <a:pt x="39392" y="2716"/>
                    <a:pt x="39327" y="2702"/>
                    <a:pt x="39243" y="2670"/>
                  </a:cubicBezTo>
                  <a:cubicBezTo>
                    <a:pt x="39074" y="2614"/>
                    <a:pt x="38947" y="2472"/>
                    <a:pt x="38791" y="2374"/>
                  </a:cubicBezTo>
                  <a:cubicBezTo>
                    <a:pt x="38664" y="2289"/>
                    <a:pt x="38565" y="2261"/>
                    <a:pt x="38424" y="2204"/>
                  </a:cubicBezTo>
                  <a:cubicBezTo>
                    <a:pt x="38074" y="2069"/>
                    <a:pt x="37583" y="1678"/>
                    <a:pt x="37183" y="1678"/>
                  </a:cubicBezTo>
                  <a:cubicBezTo>
                    <a:pt x="37163" y="1678"/>
                    <a:pt x="37144" y="1679"/>
                    <a:pt x="37124" y="1681"/>
                  </a:cubicBezTo>
                  <a:cubicBezTo>
                    <a:pt x="37011" y="1695"/>
                    <a:pt x="36926" y="1780"/>
                    <a:pt x="36799" y="1780"/>
                  </a:cubicBezTo>
                  <a:cubicBezTo>
                    <a:pt x="36672" y="1780"/>
                    <a:pt x="36587" y="1695"/>
                    <a:pt x="36474" y="1681"/>
                  </a:cubicBezTo>
                  <a:cubicBezTo>
                    <a:pt x="36333" y="1681"/>
                    <a:pt x="36206" y="1766"/>
                    <a:pt x="36051" y="1780"/>
                  </a:cubicBezTo>
                  <a:cubicBezTo>
                    <a:pt x="36023" y="1782"/>
                    <a:pt x="35997" y="1782"/>
                    <a:pt x="35972" y="1782"/>
                  </a:cubicBezTo>
                  <a:cubicBezTo>
                    <a:pt x="35762" y="1782"/>
                    <a:pt x="35615" y="1733"/>
                    <a:pt x="35401" y="1695"/>
                  </a:cubicBezTo>
                  <a:cubicBezTo>
                    <a:pt x="35348" y="1685"/>
                    <a:pt x="35293" y="1681"/>
                    <a:pt x="35238" y="1681"/>
                  </a:cubicBezTo>
                  <a:cubicBezTo>
                    <a:pt x="35127" y="1681"/>
                    <a:pt x="35013" y="1695"/>
                    <a:pt x="34906" y="1695"/>
                  </a:cubicBezTo>
                  <a:cubicBezTo>
                    <a:pt x="34853" y="1695"/>
                    <a:pt x="34800" y="1692"/>
                    <a:pt x="34751" y="1681"/>
                  </a:cubicBezTo>
                  <a:cubicBezTo>
                    <a:pt x="34497" y="1611"/>
                    <a:pt x="34412" y="1371"/>
                    <a:pt x="34129" y="1328"/>
                  </a:cubicBezTo>
                  <a:cubicBezTo>
                    <a:pt x="34080" y="1324"/>
                    <a:pt x="34025" y="1322"/>
                    <a:pt x="33969" y="1322"/>
                  </a:cubicBezTo>
                  <a:cubicBezTo>
                    <a:pt x="33832" y="1322"/>
                    <a:pt x="33684" y="1332"/>
                    <a:pt x="33564" y="1342"/>
                  </a:cubicBezTo>
                  <a:cubicBezTo>
                    <a:pt x="33367" y="1356"/>
                    <a:pt x="33268" y="1469"/>
                    <a:pt x="33084" y="1512"/>
                  </a:cubicBezTo>
                  <a:cubicBezTo>
                    <a:pt x="33049" y="1521"/>
                    <a:pt x="33014" y="1525"/>
                    <a:pt x="32980" y="1525"/>
                  </a:cubicBezTo>
                  <a:cubicBezTo>
                    <a:pt x="32823" y="1525"/>
                    <a:pt x="32682" y="1440"/>
                    <a:pt x="32509" y="1440"/>
                  </a:cubicBezTo>
                  <a:cubicBezTo>
                    <a:pt x="32498" y="1440"/>
                    <a:pt x="32488" y="1441"/>
                    <a:pt x="32477" y="1441"/>
                  </a:cubicBezTo>
                  <a:cubicBezTo>
                    <a:pt x="32378" y="1455"/>
                    <a:pt x="32279" y="1554"/>
                    <a:pt x="32208" y="1554"/>
                  </a:cubicBezTo>
                  <a:cubicBezTo>
                    <a:pt x="32095" y="1554"/>
                    <a:pt x="32053" y="1498"/>
                    <a:pt x="31940" y="1469"/>
                  </a:cubicBezTo>
                  <a:cubicBezTo>
                    <a:pt x="31912" y="1462"/>
                    <a:pt x="31873" y="1462"/>
                    <a:pt x="31834" y="1462"/>
                  </a:cubicBezTo>
                  <a:cubicBezTo>
                    <a:pt x="31795" y="1462"/>
                    <a:pt x="31756" y="1462"/>
                    <a:pt x="31728" y="1455"/>
                  </a:cubicBezTo>
                  <a:cubicBezTo>
                    <a:pt x="31601" y="1427"/>
                    <a:pt x="31558" y="1342"/>
                    <a:pt x="31445" y="1300"/>
                  </a:cubicBezTo>
                  <a:cubicBezTo>
                    <a:pt x="31391" y="1274"/>
                    <a:pt x="31343" y="1263"/>
                    <a:pt x="31300" y="1263"/>
                  </a:cubicBezTo>
                  <a:cubicBezTo>
                    <a:pt x="31042" y="1263"/>
                    <a:pt x="30964" y="1658"/>
                    <a:pt x="30664" y="1658"/>
                  </a:cubicBezTo>
                  <a:cubicBezTo>
                    <a:pt x="30626" y="1658"/>
                    <a:pt x="30586" y="1652"/>
                    <a:pt x="30541" y="1639"/>
                  </a:cubicBezTo>
                  <a:cubicBezTo>
                    <a:pt x="30231" y="1554"/>
                    <a:pt x="29990" y="1300"/>
                    <a:pt x="29708" y="1173"/>
                  </a:cubicBezTo>
                  <a:cubicBezTo>
                    <a:pt x="29609" y="1124"/>
                    <a:pt x="29516" y="1105"/>
                    <a:pt x="29425" y="1105"/>
                  </a:cubicBezTo>
                  <a:cubicBezTo>
                    <a:pt x="29256" y="1105"/>
                    <a:pt x="29097" y="1169"/>
                    <a:pt x="28931" y="1215"/>
                  </a:cubicBezTo>
                  <a:cubicBezTo>
                    <a:pt x="28818" y="1238"/>
                    <a:pt x="28676" y="1252"/>
                    <a:pt x="28536" y="1252"/>
                  </a:cubicBezTo>
                  <a:cubicBezTo>
                    <a:pt x="28415" y="1252"/>
                    <a:pt x="28295" y="1241"/>
                    <a:pt x="28196" y="1215"/>
                  </a:cubicBezTo>
                  <a:cubicBezTo>
                    <a:pt x="27985" y="1159"/>
                    <a:pt x="27857" y="1032"/>
                    <a:pt x="27631" y="1017"/>
                  </a:cubicBezTo>
                  <a:cubicBezTo>
                    <a:pt x="27453" y="1005"/>
                    <a:pt x="27218" y="900"/>
                    <a:pt x="27039" y="900"/>
                  </a:cubicBezTo>
                  <a:cubicBezTo>
                    <a:pt x="27019" y="900"/>
                    <a:pt x="27000" y="902"/>
                    <a:pt x="26982" y="904"/>
                  </a:cubicBezTo>
                  <a:cubicBezTo>
                    <a:pt x="26784" y="933"/>
                    <a:pt x="26685" y="1102"/>
                    <a:pt x="26501" y="1130"/>
                  </a:cubicBezTo>
                  <a:cubicBezTo>
                    <a:pt x="26275" y="1173"/>
                    <a:pt x="26077" y="1116"/>
                    <a:pt x="25866" y="1201"/>
                  </a:cubicBezTo>
                  <a:cubicBezTo>
                    <a:pt x="25611" y="1314"/>
                    <a:pt x="25569" y="1342"/>
                    <a:pt x="25272" y="1342"/>
                  </a:cubicBezTo>
                  <a:cubicBezTo>
                    <a:pt x="25080" y="1342"/>
                    <a:pt x="24875" y="1226"/>
                    <a:pt x="24702" y="1226"/>
                  </a:cubicBezTo>
                  <a:cubicBezTo>
                    <a:pt x="24684" y="1226"/>
                    <a:pt x="24667" y="1227"/>
                    <a:pt x="24651" y="1229"/>
                  </a:cubicBezTo>
                  <a:cubicBezTo>
                    <a:pt x="24509" y="1243"/>
                    <a:pt x="24439" y="1328"/>
                    <a:pt x="24283" y="1342"/>
                  </a:cubicBezTo>
                  <a:cubicBezTo>
                    <a:pt x="24228" y="1350"/>
                    <a:pt x="24172" y="1352"/>
                    <a:pt x="24115" y="1352"/>
                  </a:cubicBezTo>
                  <a:cubicBezTo>
                    <a:pt x="23987" y="1352"/>
                    <a:pt x="23857" y="1339"/>
                    <a:pt x="23730" y="1339"/>
                  </a:cubicBezTo>
                  <a:cubicBezTo>
                    <a:pt x="23698" y="1339"/>
                    <a:pt x="23666" y="1340"/>
                    <a:pt x="23634" y="1342"/>
                  </a:cubicBezTo>
                  <a:cubicBezTo>
                    <a:pt x="23450" y="1342"/>
                    <a:pt x="23309" y="1441"/>
                    <a:pt x="23153" y="1441"/>
                  </a:cubicBezTo>
                  <a:cubicBezTo>
                    <a:pt x="23147" y="1442"/>
                    <a:pt x="23141" y="1442"/>
                    <a:pt x="23134" y="1442"/>
                  </a:cubicBezTo>
                  <a:cubicBezTo>
                    <a:pt x="22951" y="1442"/>
                    <a:pt x="22683" y="1254"/>
                    <a:pt x="22560" y="1159"/>
                  </a:cubicBezTo>
                  <a:cubicBezTo>
                    <a:pt x="22362" y="1003"/>
                    <a:pt x="22221" y="862"/>
                    <a:pt x="21995" y="777"/>
                  </a:cubicBezTo>
                  <a:cubicBezTo>
                    <a:pt x="21825" y="715"/>
                    <a:pt x="21565" y="669"/>
                    <a:pt x="21329" y="669"/>
                  </a:cubicBezTo>
                  <a:cubicBezTo>
                    <a:pt x="21191" y="669"/>
                    <a:pt x="21062" y="684"/>
                    <a:pt x="20964" y="721"/>
                  </a:cubicBezTo>
                  <a:cubicBezTo>
                    <a:pt x="20794" y="773"/>
                    <a:pt x="20709" y="922"/>
                    <a:pt x="20496" y="922"/>
                  </a:cubicBezTo>
                  <a:cubicBezTo>
                    <a:pt x="20479" y="922"/>
                    <a:pt x="20460" y="921"/>
                    <a:pt x="20441" y="919"/>
                  </a:cubicBezTo>
                  <a:cubicBezTo>
                    <a:pt x="20215" y="890"/>
                    <a:pt x="20130" y="707"/>
                    <a:pt x="19890" y="707"/>
                  </a:cubicBezTo>
                  <a:cubicBezTo>
                    <a:pt x="19763" y="721"/>
                    <a:pt x="19622" y="791"/>
                    <a:pt x="19495" y="805"/>
                  </a:cubicBezTo>
                  <a:cubicBezTo>
                    <a:pt x="19452" y="810"/>
                    <a:pt x="19410" y="812"/>
                    <a:pt x="19368" y="812"/>
                  </a:cubicBezTo>
                  <a:cubicBezTo>
                    <a:pt x="19284" y="812"/>
                    <a:pt x="19203" y="805"/>
                    <a:pt x="19127" y="805"/>
                  </a:cubicBezTo>
                  <a:cubicBezTo>
                    <a:pt x="18901" y="805"/>
                    <a:pt x="18802" y="834"/>
                    <a:pt x="18605" y="904"/>
                  </a:cubicBezTo>
                  <a:cubicBezTo>
                    <a:pt x="18349" y="1005"/>
                    <a:pt x="18081" y="1023"/>
                    <a:pt x="17813" y="1023"/>
                  </a:cubicBezTo>
                  <a:cubicBezTo>
                    <a:pt x="17667" y="1023"/>
                    <a:pt x="17520" y="1017"/>
                    <a:pt x="17376" y="1017"/>
                  </a:cubicBezTo>
                  <a:cubicBezTo>
                    <a:pt x="17178" y="1017"/>
                    <a:pt x="17065" y="1060"/>
                    <a:pt x="16881" y="1130"/>
                  </a:cubicBezTo>
                  <a:cubicBezTo>
                    <a:pt x="16780" y="1170"/>
                    <a:pt x="16722" y="1184"/>
                    <a:pt x="16673" y="1184"/>
                  </a:cubicBezTo>
                  <a:cubicBezTo>
                    <a:pt x="16598" y="1184"/>
                    <a:pt x="16546" y="1150"/>
                    <a:pt x="16401" y="1116"/>
                  </a:cubicBezTo>
                  <a:cubicBezTo>
                    <a:pt x="16355" y="1109"/>
                    <a:pt x="16307" y="1107"/>
                    <a:pt x="16257" y="1107"/>
                  </a:cubicBezTo>
                  <a:cubicBezTo>
                    <a:pt x="16107" y="1107"/>
                    <a:pt x="15945" y="1130"/>
                    <a:pt x="15808" y="1130"/>
                  </a:cubicBezTo>
                  <a:cubicBezTo>
                    <a:pt x="15582" y="1116"/>
                    <a:pt x="15412" y="1060"/>
                    <a:pt x="15186" y="1017"/>
                  </a:cubicBezTo>
                  <a:cubicBezTo>
                    <a:pt x="15115" y="1003"/>
                    <a:pt x="15037" y="999"/>
                    <a:pt x="14955" y="999"/>
                  </a:cubicBezTo>
                  <a:cubicBezTo>
                    <a:pt x="14791" y="999"/>
                    <a:pt x="14612" y="1017"/>
                    <a:pt x="14452" y="1017"/>
                  </a:cubicBezTo>
                  <a:cubicBezTo>
                    <a:pt x="14429" y="1017"/>
                    <a:pt x="14334" y="1035"/>
                    <a:pt x="14275" y="1035"/>
                  </a:cubicBezTo>
                  <a:cubicBezTo>
                    <a:pt x="14261" y="1035"/>
                    <a:pt x="14248" y="1034"/>
                    <a:pt x="14240" y="1032"/>
                  </a:cubicBezTo>
                  <a:cubicBezTo>
                    <a:pt x="14113" y="989"/>
                    <a:pt x="14141" y="890"/>
                    <a:pt x="14028" y="820"/>
                  </a:cubicBezTo>
                  <a:cubicBezTo>
                    <a:pt x="13998" y="802"/>
                    <a:pt x="13965" y="797"/>
                    <a:pt x="13931" y="797"/>
                  </a:cubicBezTo>
                  <a:cubicBezTo>
                    <a:pt x="13874" y="797"/>
                    <a:pt x="13814" y="812"/>
                    <a:pt x="13759" y="812"/>
                  </a:cubicBezTo>
                  <a:cubicBezTo>
                    <a:pt x="13739" y="812"/>
                    <a:pt x="13721" y="811"/>
                    <a:pt x="13703" y="805"/>
                  </a:cubicBezTo>
                  <a:cubicBezTo>
                    <a:pt x="13632" y="805"/>
                    <a:pt x="13533" y="721"/>
                    <a:pt x="13491" y="707"/>
                  </a:cubicBezTo>
                  <a:cubicBezTo>
                    <a:pt x="13485" y="706"/>
                    <a:pt x="13480" y="706"/>
                    <a:pt x="13474" y="706"/>
                  </a:cubicBezTo>
                  <a:cubicBezTo>
                    <a:pt x="13220" y="706"/>
                    <a:pt x="13147" y="1020"/>
                    <a:pt x="12940" y="1130"/>
                  </a:cubicBezTo>
                  <a:cubicBezTo>
                    <a:pt x="12686" y="1272"/>
                    <a:pt x="12276" y="1427"/>
                    <a:pt x="11979" y="1455"/>
                  </a:cubicBezTo>
                  <a:cubicBezTo>
                    <a:pt x="11845" y="1463"/>
                    <a:pt x="11714" y="1467"/>
                    <a:pt x="11585" y="1467"/>
                  </a:cubicBezTo>
                  <a:cubicBezTo>
                    <a:pt x="11209" y="1467"/>
                    <a:pt x="10850" y="1430"/>
                    <a:pt x="10482" y="1314"/>
                  </a:cubicBezTo>
                  <a:cubicBezTo>
                    <a:pt x="10362" y="1279"/>
                    <a:pt x="10249" y="1250"/>
                    <a:pt x="10140" y="1250"/>
                  </a:cubicBezTo>
                  <a:cubicBezTo>
                    <a:pt x="10030" y="1250"/>
                    <a:pt x="9924" y="1279"/>
                    <a:pt x="9818" y="1356"/>
                  </a:cubicBezTo>
                  <a:cubicBezTo>
                    <a:pt x="9663" y="1469"/>
                    <a:pt x="9592" y="1724"/>
                    <a:pt x="9408" y="1766"/>
                  </a:cubicBezTo>
                  <a:cubicBezTo>
                    <a:pt x="9352" y="1441"/>
                    <a:pt x="8999" y="749"/>
                    <a:pt x="8632" y="692"/>
                  </a:cubicBezTo>
                  <a:cubicBezTo>
                    <a:pt x="8608" y="687"/>
                    <a:pt x="8585" y="684"/>
                    <a:pt x="8562" y="684"/>
                  </a:cubicBezTo>
                  <a:cubicBezTo>
                    <a:pt x="8486" y="684"/>
                    <a:pt x="8410" y="709"/>
                    <a:pt x="8341" y="709"/>
                  </a:cubicBezTo>
                  <a:cubicBezTo>
                    <a:pt x="8329" y="709"/>
                    <a:pt x="8318" y="708"/>
                    <a:pt x="8307" y="707"/>
                  </a:cubicBezTo>
                  <a:cubicBezTo>
                    <a:pt x="8137" y="678"/>
                    <a:pt x="8109" y="565"/>
                    <a:pt x="7982" y="466"/>
                  </a:cubicBezTo>
                  <a:cubicBezTo>
                    <a:pt x="7798" y="353"/>
                    <a:pt x="7558" y="283"/>
                    <a:pt x="7332" y="255"/>
                  </a:cubicBezTo>
                  <a:lnTo>
                    <a:pt x="7007" y="255"/>
                  </a:lnTo>
                  <a:cubicBezTo>
                    <a:pt x="6951" y="269"/>
                    <a:pt x="6795" y="353"/>
                    <a:pt x="6767" y="353"/>
                  </a:cubicBezTo>
                  <a:cubicBezTo>
                    <a:pt x="6621" y="353"/>
                    <a:pt x="6499" y="253"/>
                    <a:pt x="6344" y="253"/>
                  </a:cubicBezTo>
                  <a:cubicBezTo>
                    <a:pt x="6335" y="253"/>
                    <a:pt x="6325" y="254"/>
                    <a:pt x="6315" y="255"/>
                  </a:cubicBezTo>
                  <a:cubicBezTo>
                    <a:pt x="6188" y="269"/>
                    <a:pt x="6103" y="339"/>
                    <a:pt x="5976" y="368"/>
                  </a:cubicBezTo>
                  <a:cubicBezTo>
                    <a:pt x="5905" y="382"/>
                    <a:pt x="5828" y="386"/>
                    <a:pt x="5749" y="386"/>
                  </a:cubicBezTo>
                  <a:cubicBezTo>
                    <a:pt x="5591" y="386"/>
                    <a:pt x="5425" y="368"/>
                    <a:pt x="5284" y="368"/>
                  </a:cubicBezTo>
                  <a:cubicBezTo>
                    <a:pt x="5001" y="368"/>
                    <a:pt x="4693" y="412"/>
                    <a:pt x="4403" y="412"/>
                  </a:cubicBezTo>
                  <a:cubicBezTo>
                    <a:pt x="4257" y="412"/>
                    <a:pt x="4116" y="401"/>
                    <a:pt x="3984" y="368"/>
                  </a:cubicBezTo>
                  <a:cubicBezTo>
                    <a:pt x="3871" y="339"/>
                    <a:pt x="3772" y="269"/>
                    <a:pt x="3659" y="255"/>
                  </a:cubicBezTo>
                  <a:cubicBezTo>
                    <a:pt x="3648" y="253"/>
                    <a:pt x="3638" y="253"/>
                    <a:pt x="3629" y="253"/>
                  </a:cubicBezTo>
                  <a:cubicBezTo>
                    <a:pt x="3515" y="253"/>
                    <a:pt x="3497" y="327"/>
                    <a:pt x="3419" y="353"/>
                  </a:cubicBezTo>
                  <a:cubicBezTo>
                    <a:pt x="3328" y="372"/>
                    <a:pt x="3232" y="377"/>
                    <a:pt x="3134" y="377"/>
                  </a:cubicBezTo>
                  <a:cubicBezTo>
                    <a:pt x="3004" y="377"/>
                    <a:pt x="2870" y="368"/>
                    <a:pt x="2741" y="368"/>
                  </a:cubicBezTo>
                  <a:cubicBezTo>
                    <a:pt x="2725" y="368"/>
                    <a:pt x="2709" y="368"/>
                    <a:pt x="2694" y="368"/>
                  </a:cubicBezTo>
                  <a:cubicBezTo>
                    <a:pt x="2351" y="368"/>
                    <a:pt x="2030" y="255"/>
                    <a:pt x="1689" y="255"/>
                  </a:cubicBezTo>
                  <a:cubicBezTo>
                    <a:pt x="1599" y="255"/>
                    <a:pt x="1507" y="263"/>
                    <a:pt x="1413" y="283"/>
                  </a:cubicBezTo>
                  <a:cubicBezTo>
                    <a:pt x="1328" y="311"/>
                    <a:pt x="1300" y="353"/>
                    <a:pt x="1187" y="368"/>
                  </a:cubicBezTo>
                  <a:cubicBezTo>
                    <a:pt x="1149" y="372"/>
                    <a:pt x="1112" y="374"/>
                    <a:pt x="1074" y="374"/>
                  </a:cubicBezTo>
                  <a:cubicBezTo>
                    <a:pt x="999" y="374"/>
                    <a:pt x="923" y="368"/>
                    <a:pt x="848" y="368"/>
                  </a:cubicBezTo>
                  <a:cubicBezTo>
                    <a:pt x="594" y="368"/>
                    <a:pt x="523" y="368"/>
                    <a:pt x="311" y="240"/>
                  </a:cubicBezTo>
                  <a:cubicBezTo>
                    <a:pt x="198" y="156"/>
                    <a:pt x="99" y="7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3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 rot="94669">
              <a:off x="3901986" y="-1165145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 rot="94669">
              <a:off x="3895609" y="-933580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 rot="94669">
              <a:off x="3889263" y="-703135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 rot="94669">
              <a:off x="3882918" y="-472690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 rot="94669">
              <a:off x="3876541" y="-241125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4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 rot="94669">
              <a:off x="3870195" y="-10680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42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2"/>
                    <a:pt x="54062" y="28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 rot="94678">
              <a:off x="4247755" y="-1413779"/>
              <a:ext cx="4639" cy="1436306"/>
            </a:xfrm>
            <a:custGeom>
              <a:rect b="b" l="l" r="r" t="t"/>
              <a:pathLst>
                <a:path extrusionOk="0" h="17956" w="58">
                  <a:moveTo>
                    <a:pt x="29" y="1"/>
                  </a:moveTo>
                  <a:cubicBezTo>
                    <a:pt x="15" y="1"/>
                    <a:pt x="1" y="1"/>
                    <a:pt x="1" y="15"/>
                  </a:cubicBezTo>
                  <a:lnTo>
                    <a:pt x="1" y="17955"/>
                  </a:lnTo>
                  <a:lnTo>
                    <a:pt x="57" y="17955"/>
                  </a:lnTo>
                  <a:lnTo>
                    <a:pt x="57" y="15"/>
                  </a:lnTo>
                  <a:cubicBezTo>
                    <a:pt x="57" y="1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7"/>
          <p:cNvSpPr/>
          <p:nvPr/>
        </p:nvSpPr>
        <p:spPr>
          <a:xfrm rot="-7950690">
            <a:off x="8195817" y="395993"/>
            <a:ext cx="469923" cy="163966"/>
          </a:xfrm>
          <a:custGeom>
            <a:rect b="b" l="l" r="r" t="t"/>
            <a:pathLst>
              <a:path extrusionOk="0" h="6559" w="18798">
                <a:moveTo>
                  <a:pt x="18419" y="1"/>
                </a:moveTo>
                <a:cubicBezTo>
                  <a:pt x="18324" y="1"/>
                  <a:pt x="18225" y="38"/>
                  <a:pt x="18146" y="117"/>
                </a:cubicBezTo>
                <a:cubicBezTo>
                  <a:pt x="17996" y="242"/>
                  <a:pt x="17846" y="418"/>
                  <a:pt x="17670" y="568"/>
                </a:cubicBezTo>
                <a:cubicBezTo>
                  <a:pt x="17394" y="844"/>
                  <a:pt x="17094" y="1094"/>
                  <a:pt x="16793" y="1345"/>
                </a:cubicBezTo>
                <a:cubicBezTo>
                  <a:pt x="16643" y="1470"/>
                  <a:pt x="16643" y="1696"/>
                  <a:pt x="16768" y="1846"/>
                </a:cubicBezTo>
                <a:cubicBezTo>
                  <a:pt x="16818" y="1921"/>
                  <a:pt x="16918" y="1972"/>
                  <a:pt x="17018" y="1972"/>
                </a:cubicBezTo>
                <a:cubicBezTo>
                  <a:pt x="17119" y="1972"/>
                  <a:pt x="17194" y="1947"/>
                  <a:pt x="17244" y="1896"/>
                </a:cubicBezTo>
                <a:cubicBezTo>
                  <a:pt x="17570" y="1646"/>
                  <a:pt x="17871" y="1370"/>
                  <a:pt x="18146" y="1094"/>
                </a:cubicBezTo>
                <a:cubicBezTo>
                  <a:pt x="18347" y="919"/>
                  <a:pt x="18497" y="769"/>
                  <a:pt x="18648" y="593"/>
                </a:cubicBezTo>
                <a:cubicBezTo>
                  <a:pt x="18798" y="468"/>
                  <a:pt x="18798" y="242"/>
                  <a:pt x="18648" y="92"/>
                </a:cubicBezTo>
                <a:cubicBezTo>
                  <a:pt x="18588" y="32"/>
                  <a:pt x="18505" y="1"/>
                  <a:pt x="18419" y="1"/>
                </a:cubicBezTo>
                <a:close/>
                <a:moveTo>
                  <a:pt x="16090" y="2001"/>
                </a:moveTo>
                <a:cubicBezTo>
                  <a:pt x="16019" y="2001"/>
                  <a:pt x="15949" y="2023"/>
                  <a:pt x="15891" y="2072"/>
                </a:cubicBezTo>
                <a:cubicBezTo>
                  <a:pt x="15740" y="2172"/>
                  <a:pt x="15690" y="2398"/>
                  <a:pt x="15815" y="2548"/>
                </a:cubicBezTo>
                <a:cubicBezTo>
                  <a:pt x="15891" y="2648"/>
                  <a:pt x="15991" y="2698"/>
                  <a:pt x="16091" y="2698"/>
                </a:cubicBezTo>
                <a:cubicBezTo>
                  <a:pt x="16166" y="2698"/>
                  <a:pt x="16242" y="2673"/>
                  <a:pt x="16317" y="2623"/>
                </a:cubicBezTo>
                <a:cubicBezTo>
                  <a:pt x="16467" y="2523"/>
                  <a:pt x="16492" y="2297"/>
                  <a:pt x="16392" y="2147"/>
                </a:cubicBezTo>
                <a:cubicBezTo>
                  <a:pt x="16315" y="2055"/>
                  <a:pt x="16202" y="2001"/>
                  <a:pt x="16090" y="2001"/>
                </a:cubicBezTo>
                <a:close/>
                <a:moveTo>
                  <a:pt x="15117" y="2671"/>
                </a:moveTo>
                <a:cubicBezTo>
                  <a:pt x="15054" y="2671"/>
                  <a:pt x="14992" y="2688"/>
                  <a:pt x="14938" y="2724"/>
                </a:cubicBezTo>
                <a:cubicBezTo>
                  <a:pt x="14612" y="2924"/>
                  <a:pt x="14262" y="3125"/>
                  <a:pt x="13936" y="3325"/>
                </a:cubicBezTo>
                <a:cubicBezTo>
                  <a:pt x="13610" y="3526"/>
                  <a:pt x="13259" y="3701"/>
                  <a:pt x="12908" y="3876"/>
                </a:cubicBezTo>
                <a:cubicBezTo>
                  <a:pt x="12833" y="3901"/>
                  <a:pt x="12758" y="3977"/>
                  <a:pt x="12733" y="4077"/>
                </a:cubicBezTo>
                <a:cubicBezTo>
                  <a:pt x="12708" y="4152"/>
                  <a:pt x="12708" y="4252"/>
                  <a:pt x="12733" y="4328"/>
                </a:cubicBezTo>
                <a:cubicBezTo>
                  <a:pt x="12808" y="4453"/>
                  <a:pt x="12933" y="4553"/>
                  <a:pt x="13059" y="4553"/>
                </a:cubicBezTo>
                <a:cubicBezTo>
                  <a:pt x="13109" y="4553"/>
                  <a:pt x="13159" y="4528"/>
                  <a:pt x="13209" y="4503"/>
                </a:cubicBezTo>
                <a:cubicBezTo>
                  <a:pt x="13585" y="4328"/>
                  <a:pt x="13936" y="4152"/>
                  <a:pt x="14287" y="3952"/>
                </a:cubicBezTo>
                <a:cubicBezTo>
                  <a:pt x="14637" y="3751"/>
                  <a:pt x="14963" y="3551"/>
                  <a:pt x="15314" y="3325"/>
                </a:cubicBezTo>
                <a:cubicBezTo>
                  <a:pt x="15490" y="3225"/>
                  <a:pt x="15540" y="2999"/>
                  <a:pt x="15414" y="2824"/>
                </a:cubicBezTo>
                <a:cubicBezTo>
                  <a:pt x="15350" y="2727"/>
                  <a:pt x="15233" y="2671"/>
                  <a:pt x="15117" y="2671"/>
                </a:cubicBezTo>
                <a:close/>
                <a:moveTo>
                  <a:pt x="11978" y="4302"/>
                </a:moveTo>
                <a:cubicBezTo>
                  <a:pt x="11937" y="4302"/>
                  <a:pt x="11896" y="4310"/>
                  <a:pt x="11856" y="4328"/>
                </a:cubicBezTo>
                <a:cubicBezTo>
                  <a:pt x="11856" y="4328"/>
                  <a:pt x="11856" y="4328"/>
                  <a:pt x="11830" y="4353"/>
                </a:cubicBezTo>
                <a:cubicBezTo>
                  <a:pt x="11755" y="4378"/>
                  <a:pt x="11680" y="4453"/>
                  <a:pt x="11655" y="4528"/>
                </a:cubicBezTo>
                <a:cubicBezTo>
                  <a:pt x="11630" y="4628"/>
                  <a:pt x="11630" y="4729"/>
                  <a:pt x="11655" y="4804"/>
                </a:cubicBezTo>
                <a:cubicBezTo>
                  <a:pt x="11705" y="4929"/>
                  <a:pt x="11830" y="5029"/>
                  <a:pt x="11981" y="5029"/>
                </a:cubicBezTo>
                <a:cubicBezTo>
                  <a:pt x="12031" y="5029"/>
                  <a:pt x="12081" y="5004"/>
                  <a:pt x="12106" y="5004"/>
                </a:cubicBezTo>
                <a:cubicBezTo>
                  <a:pt x="12307" y="4929"/>
                  <a:pt x="12382" y="4729"/>
                  <a:pt x="12307" y="4528"/>
                </a:cubicBezTo>
                <a:cubicBezTo>
                  <a:pt x="12249" y="4393"/>
                  <a:pt x="12116" y="4302"/>
                  <a:pt x="11978" y="4302"/>
                </a:cubicBezTo>
                <a:close/>
                <a:moveTo>
                  <a:pt x="10886" y="4729"/>
                </a:moveTo>
                <a:cubicBezTo>
                  <a:pt x="10843" y="4729"/>
                  <a:pt x="10798" y="4737"/>
                  <a:pt x="10753" y="4754"/>
                </a:cubicBezTo>
                <a:cubicBezTo>
                  <a:pt x="10402" y="4879"/>
                  <a:pt x="10026" y="4979"/>
                  <a:pt x="9650" y="5079"/>
                </a:cubicBezTo>
                <a:lnTo>
                  <a:pt x="9625" y="5104"/>
                </a:lnTo>
                <a:cubicBezTo>
                  <a:pt x="9274" y="5205"/>
                  <a:pt x="8898" y="5280"/>
                  <a:pt x="8522" y="5380"/>
                </a:cubicBezTo>
                <a:cubicBezTo>
                  <a:pt x="8422" y="5380"/>
                  <a:pt x="8347" y="5430"/>
                  <a:pt x="8297" y="5531"/>
                </a:cubicBezTo>
                <a:cubicBezTo>
                  <a:pt x="8246" y="5606"/>
                  <a:pt x="8221" y="5706"/>
                  <a:pt x="8246" y="5781"/>
                </a:cubicBezTo>
                <a:cubicBezTo>
                  <a:pt x="8272" y="5957"/>
                  <a:pt x="8422" y="6082"/>
                  <a:pt x="8597" y="6082"/>
                </a:cubicBezTo>
                <a:cubicBezTo>
                  <a:pt x="8622" y="6082"/>
                  <a:pt x="8647" y="6057"/>
                  <a:pt x="8673" y="6057"/>
                </a:cubicBezTo>
                <a:cubicBezTo>
                  <a:pt x="9048" y="5982"/>
                  <a:pt x="9449" y="5881"/>
                  <a:pt x="9825" y="5781"/>
                </a:cubicBezTo>
                <a:cubicBezTo>
                  <a:pt x="10226" y="5656"/>
                  <a:pt x="10602" y="5556"/>
                  <a:pt x="10978" y="5430"/>
                </a:cubicBezTo>
                <a:cubicBezTo>
                  <a:pt x="11079" y="5405"/>
                  <a:pt x="11154" y="5330"/>
                  <a:pt x="11204" y="5230"/>
                </a:cubicBezTo>
                <a:cubicBezTo>
                  <a:pt x="11229" y="5155"/>
                  <a:pt x="11229" y="5054"/>
                  <a:pt x="11204" y="4979"/>
                </a:cubicBezTo>
                <a:cubicBezTo>
                  <a:pt x="11165" y="4824"/>
                  <a:pt x="11036" y="4729"/>
                  <a:pt x="10886" y="4729"/>
                </a:cubicBezTo>
                <a:close/>
                <a:moveTo>
                  <a:pt x="7420" y="5577"/>
                </a:moveTo>
                <a:cubicBezTo>
                  <a:pt x="7403" y="5577"/>
                  <a:pt x="7386" y="5579"/>
                  <a:pt x="7369" y="5581"/>
                </a:cubicBezTo>
                <a:cubicBezTo>
                  <a:pt x="7269" y="5606"/>
                  <a:pt x="7194" y="5656"/>
                  <a:pt x="7144" y="5731"/>
                </a:cubicBezTo>
                <a:cubicBezTo>
                  <a:pt x="7094" y="5806"/>
                  <a:pt x="7069" y="5881"/>
                  <a:pt x="7069" y="5982"/>
                </a:cubicBezTo>
                <a:cubicBezTo>
                  <a:pt x="7094" y="6157"/>
                  <a:pt x="7244" y="6282"/>
                  <a:pt x="7419" y="6282"/>
                </a:cubicBezTo>
                <a:lnTo>
                  <a:pt x="7495" y="6282"/>
                </a:lnTo>
                <a:cubicBezTo>
                  <a:pt x="7570" y="6257"/>
                  <a:pt x="7670" y="6207"/>
                  <a:pt x="7720" y="6132"/>
                </a:cubicBezTo>
                <a:cubicBezTo>
                  <a:pt x="7770" y="6057"/>
                  <a:pt x="7795" y="5982"/>
                  <a:pt x="7770" y="5881"/>
                </a:cubicBezTo>
                <a:cubicBezTo>
                  <a:pt x="7747" y="5698"/>
                  <a:pt x="7599" y="5577"/>
                  <a:pt x="7420" y="5577"/>
                </a:cubicBezTo>
                <a:close/>
                <a:moveTo>
                  <a:pt x="346" y="5494"/>
                </a:moveTo>
                <a:cubicBezTo>
                  <a:pt x="194" y="5494"/>
                  <a:pt x="43" y="5607"/>
                  <a:pt x="1" y="5756"/>
                </a:cubicBezTo>
                <a:cubicBezTo>
                  <a:pt x="1" y="5856"/>
                  <a:pt x="1" y="5957"/>
                  <a:pt x="51" y="6032"/>
                </a:cubicBezTo>
                <a:cubicBezTo>
                  <a:pt x="101" y="6107"/>
                  <a:pt x="176" y="6182"/>
                  <a:pt x="277" y="6207"/>
                </a:cubicBezTo>
                <a:cubicBezTo>
                  <a:pt x="302" y="6207"/>
                  <a:pt x="728" y="6307"/>
                  <a:pt x="1480" y="6383"/>
                </a:cubicBezTo>
                <a:lnTo>
                  <a:pt x="1530" y="6383"/>
                </a:lnTo>
                <a:cubicBezTo>
                  <a:pt x="1705" y="6383"/>
                  <a:pt x="1855" y="6257"/>
                  <a:pt x="1881" y="6082"/>
                </a:cubicBezTo>
                <a:cubicBezTo>
                  <a:pt x="1906" y="5881"/>
                  <a:pt x="1755" y="5706"/>
                  <a:pt x="1580" y="5681"/>
                </a:cubicBezTo>
                <a:cubicBezTo>
                  <a:pt x="1154" y="5631"/>
                  <a:pt x="753" y="5581"/>
                  <a:pt x="452" y="5505"/>
                </a:cubicBezTo>
                <a:lnTo>
                  <a:pt x="427" y="5505"/>
                </a:lnTo>
                <a:cubicBezTo>
                  <a:pt x="400" y="5498"/>
                  <a:pt x="373" y="5494"/>
                  <a:pt x="346" y="5494"/>
                </a:cubicBezTo>
                <a:close/>
                <a:moveTo>
                  <a:pt x="2689" y="5803"/>
                </a:moveTo>
                <a:cubicBezTo>
                  <a:pt x="2507" y="5803"/>
                  <a:pt x="2357" y="5946"/>
                  <a:pt x="2357" y="6132"/>
                </a:cubicBezTo>
                <a:cubicBezTo>
                  <a:pt x="2332" y="6333"/>
                  <a:pt x="2482" y="6483"/>
                  <a:pt x="2683" y="6508"/>
                </a:cubicBezTo>
                <a:lnTo>
                  <a:pt x="2708" y="6508"/>
                </a:lnTo>
                <a:cubicBezTo>
                  <a:pt x="2883" y="6508"/>
                  <a:pt x="3058" y="6358"/>
                  <a:pt x="3058" y="6182"/>
                </a:cubicBezTo>
                <a:cubicBezTo>
                  <a:pt x="3058" y="6082"/>
                  <a:pt x="3033" y="5982"/>
                  <a:pt x="2983" y="5906"/>
                </a:cubicBezTo>
                <a:cubicBezTo>
                  <a:pt x="2908" y="5831"/>
                  <a:pt x="2833" y="5806"/>
                  <a:pt x="2733" y="5806"/>
                </a:cubicBezTo>
                <a:cubicBezTo>
                  <a:pt x="2718" y="5804"/>
                  <a:pt x="2703" y="5803"/>
                  <a:pt x="2689" y="5803"/>
                </a:cubicBezTo>
                <a:close/>
                <a:moveTo>
                  <a:pt x="6260" y="5728"/>
                </a:moveTo>
                <a:cubicBezTo>
                  <a:pt x="6246" y="5728"/>
                  <a:pt x="6231" y="5729"/>
                  <a:pt x="6216" y="5731"/>
                </a:cubicBezTo>
                <a:cubicBezTo>
                  <a:pt x="5815" y="5756"/>
                  <a:pt x="5439" y="5806"/>
                  <a:pt x="5064" y="5806"/>
                </a:cubicBezTo>
                <a:cubicBezTo>
                  <a:pt x="4738" y="5831"/>
                  <a:pt x="4387" y="5831"/>
                  <a:pt x="4061" y="5831"/>
                </a:cubicBezTo>
                <a:lnTo>
                  <a:pt x="3886" y="5831"/>
                </a:lnTo>
                <a:cubicBezTo>
                  <a:pt x="3685" y="5831"/>
                  <a:pt x="3535" y="5982"/>
                  <a:pt x="3535" y="6182"/>
                </a:cubicBezTo>
                <a:cubicBezTo>
                  <a:pt x="3535" y="6282"/>
                  <a:pt x="3560" y="6383"/>
                  <a:pt x="3635" y="6433"/>
                </a:cubicBezTo>
                <a:cubicBezTo>
                  <a:pt x="3710" y="6508"/>
                  <a:pt x="3785" y="6533"/>
                  <a:pt x="3886" y="6558"/>
                </a:cubicBezTo>
                <a:lnTo>
                  <a:pt x="4061" y="6558"/>
                </a:lnTo>
                <a:cubicBezTo>
                  <a:pt x="4412" y="6558"/>
                  <a:pt x="4763" y="6533"/>
                  <a:pt x="5089" y="6533"/>
                </a:cubicBezTo>
                <a:cubicBezTo>
                  <a:pt x="5490" y="6508"/>
                  <a:pt x="5891" y="6483"/>
                  <a:pt x="6292" y="6433"/>
                </a:cubicBezTo>
                <a:cubicBezTo>
                  <a:pt x="6492" y="6408"/>
                  <a:pt x="6617" y="6232"/>
                  <a:pt x="6617" y="6057"/>
                </a:cubicBezTo>
                <a:cubicBezTo>
                  <a:pt x="6594" y="5871"/>
                  <a:pt x="6442" y="5728"/>
                  <a:pt x="6260" y="5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7298834" y="109778"/>
            <a:ext cx="701155" cy="673643"/>
          </a:xfrm>
          <a:custGeom>
            <a:rect b="b" l="l" r="r" t="t"/>
            <a:pathLst>
              <a:path extrusionOk="0" h="5515" w="574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 flipH="1">
            <a:off x="584333" y="4544899"/>
            <a:ext cx="442439" cy="425069"/>
          </a:xfrm>
          <a:custGeom>
            <a:rect b="b" l="l" r="r" t="t"/>
            <a:pathLst>
              <a:path extrusionOk="0" h="5515" w="574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516699">
            <a:off x="5793370" y="2650075"/>
            <a:ext cx="2983950" cy="2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 rot="-2457118">
            <a:off x="7777390" y="2538472"/>
            <a:ext cx="898499" cy="256058"/>
          </a:xfrm>
          <a:prstGeom prst="rect">
            <a:avLst/>
          </a:prstGeom>
          <a:solidFill>
            <a:srgbClr val="FFB271">
              <a:alpha val="6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ctrTitle"/>
          </p:nvPr>
        </p:nvSpPr>
        <p:spPr>
          <a:xfrm>
            <a:off x="2200225" y="1045189"/>
            <a:ext cx="52122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2200225" y="3045866"/>
            <a:ext cx="5212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0" name="Google Shape;130;p20"/>
          <p:cNvSpPr/>
          <p:nvPr>
            <p:ph idx="2" type="pic"/>
          </p:nvPr>
        </p:nvSpPr>
        <p:spPr>
          <a:xfrm rot="482857">
            <a:off x="6203464" y="2548761"/>
            <a:ext cx="2151488" cy="23108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30"/>
              </a:srgbClr>
            </a:outerShdw>
          </a:effectLst>
        </p:spPr>
      </p:sp>
      <p:sp>
        <p:nvSpPr>
          <p:cNvPr id="131" name="Google Shape;131;p20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 rot="-7211130">
            <a:off x="-94717" y="4337693"/>
            <a:ext cx="1379722" cy="221824"/>
          </a:xfrm>
          <a:custGeom>
            <a:rect b="b" l="l" r="r" t="t"/>
            <a:pathLst>
              <a:path extrusionOk="0" h="8873" w="55189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7458900" y="117775"/>
            <a:ext cx="512190" cy="512190"/>
          </a:xfrm>
          <a:custGeom>
            <a:rect b="b" l="l" r="r" t="t"/>
            <a:pathLst>
              <a:path extrusionOk="0" h="15139" w="15139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 flipH="1">
            <a:off x="227942" y="3238722"/>
            <a:ext cx="354858" cy="354858"/>
          </a:xfrm>
          <a:custGeom>
            <a:rect b="b" l="l" r="r" t="t"/>
            <a:pathLst>
              <a:path extrusionOk="0" h="15139" w="15139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rgbClr val="82D578">
              <a:alpha val="74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1"/>
          <p:cNvGrpSpPr/>
          <p:nvPr/>
        </p:nvGrpSpPr>
        <p:grpSpPr>
          <a:xfrm rot="-3475844">
            <a:off x="8524389" y="1441257"/>
            <a:ext cx="4236721" cy="3558734"/>
            <a:chOff x="4994267" y="474834"/>
            <a:chExt cx="1531601" cy="1286505"/>
          </a:xfrm>
        </p:grpSpPr>
        <p:sp>
          <p:nvSpPr>
            <p:cNvPr id="145" name="Google Shape;145;p21"/>
            <p:cNvSpPr/>
            <p:nvPr/>
          </p:nvSpPr>
          <p:spPr>
            <a:xfrm rot="6750475">
              <a:off x="5334155" y="465615"/>
              <a:ext cx="851825" cy="1304912"/>
            </a:xfrm>
            <a:custGeom>
              <a:rect b="b" l="l" r="r" t="t"/>
              <a:pathLst>
                <a:path extrusionOk="0" h="52198" w="34074">
                  <a:moveTo>
                    <a:pt x="495" y="1"/>
                  </a:moveTo>
                  <a:lnTo>
                    <a:pt x="297" y="1611"/>
                  </a:lnTo>
                  <a:cubicBezTo>
                    <a:pt x="329" y="1607"/>
                    <a:pt x="359" y="1606"/>
                    <a:pt x="389" y="1606"/>
                  </a:cubicBezTo>
                  <a:cubicBezTo>
                    <a:pt x="637" y="1606"/>
                    <a:pt x="844" y="1725"/>
                    <a:pt x="1078" y="1725"/>
                  </a:cubicBezTo>
                  <a:cubicBezTo>
                    <a:pt x="1123" y="1725"/>
                    <a:pt x="1169" y="1721"/>
                    <a:pt x="1216" y="1710"/>
                  </a:cubicBezTo>
                  <a:lnTo>
                    <a:pt x="1484" y="1117"/>
                  </a:lnTo>
                  <a:lnTo>
                    <a:pt x="2868" y="1117"/>
                  </a:lnTo>
                  <a:lnTo>
                    <a:pt x="2868" y="2501"/>
                  </a:lnTo>
                  <a:lnTo>
                    <a:pt x="1484" y="2501"/>
                  </a:lnTo>
                  <a:lnTo>
                    <a:pt x="1484" y="2035"/>
                  </a:lnTo>
                  <a:cubicBezTo>
                    <a:pt x="1159" y="2162"/>
                    <a:pt x="820" y="2289"/>
                    <a:pt x="495" y="2431"/>
                  </a:cubicBezTo>
                  <a:lnTo>
                    <a:pt x="848" y="4903"/>
                  </a:lnTo>
                  <a:cubicBezTo>
                    <a:pt x="1173" y="4818"/>
                    <a:pt x="1159" y="4691"/>
                    <a:pt x="1484" y="4677"/>
                  </a:cubicBezTo>
                  <a:lnTo>
                    <a:pt x="1484" y="4352"/>
                  </a:lnTo>
                  <a:lnTo>
                    <a:pt x="2868" y="4352"/>
                  </a:lnTo>
                  <a:lnTo>
                    <a:pt x="2868" y="5736"/>
                  </a:lnTo>
                  <a:lnTo>
                    <a:pt x="1484" y="5736"/>
                  </a:lnTo>
                  <a:lnTo>
                    <a:pt x="1484" y="5454"/>
                  </a:lnTo>
                  <a:cubicBezTo>
                    <a:pt x="1187" y="5623"/>
                    <a:pt x="848" y="5708"/>
                    <a:pt x="495" y="5765"/>
                  </a:cubicBezTo>
                  <a:lnTo>
                    <a:pt x="495" y="8321"/>
                  </a:lnTo>
                  <a:cubicBezTo>
                    <a:pt x="580" y="8265"/>
                    <a:pt x="665" y="8208"/>
                    <a:pt x="764" y="8166"/>
                  </a:cubicBezTo>
                  <a:cubicBezTo>
                    <a:pt x="785" y="8155"/>
                    <a:pt x="809" y="8148"/>
                    <a:pt x="832" y="8148"/>
                  </a:cubicBezTo>
                  <a:cubicBezTo>
                    <a:pt x="868" y="8148"/>
                    <a:pt x="902" y="8165"/>
                    <a:pt x="919" y="8208"/>
                  </a:cubicBezTo>
                  <a:cubicBezTo>
                    <a:pt x="961" y="8265"/>
                    <a:pt x="1004" y="8307"/>
                    <a:pt x="1060" y="8364"/>
                  </a:cubicBezTo>
                  <a:cubicBezTo>
                    <a:pt x="1201" y="8279"/>
                    <a:pt x="1343" y="8208"/>
                    <a:pt x="1484" y="8138"/>
                  </a:cubicBezTo>
                  <a:lnTo>
                    <a:pt x="1484" y="7587"/>
                  </a:lnTo>
                  <a:lnTo>
                    <a:pt x="2868" y="7587"/>
                  </a:lnTo>
                  <a:lnTo>
                    <a:pt x="2868" y="8971"/>
                  </a:lnTo>
                  <a:lnTo>
                    <a:pt x="1315" y="9268"/>
                  </a:lnTo>
                  <a:lnTo>
                    <a:pt x="1315" y="8689"/>
                  </a:lnTo>
                  <a:cubicBezTo>
                    <a:pt x="1324" y="8637"/>
                    <a:pt x="1315" y="8616"/>
                    <a:pt x="1294" y="8616"/>
                  </a:cubicBezTo>
                  <a:cubicBezTo>
                    <a:pt x="1224" y="8616"/>
                    <a:pt x="1017" y="8849"/>
                    <a:pt x="919" y="8915"/>
                  </a:cubicBezTo>
                  <a:cubicBezTo>
                    <a:pt x="905" y="8924"/>
                    <a:pt x="886" y="8929"/>
                    <a:pt x="866" y="8929"/>
                  </a:cubicBezTo>
                  <a:cubicBezTo>
                    <a:pt x="826" y="8929"/>
                    <a:pt x="782" y="8910"/>
                    <a:pt x="764" y="8872"/>
                  </a:cubicBezTo>
                  <a:cubicBezTo>
                    <a:pt x="721" y="8816"/>
                    <a:pt x="848" y="8463"/>
                    <a:pt x="792" y="8420"/>
                  </a:cubicBezTo>
                  <a:lnTo>
                    <a:pt x="792" y="8420"/>
                  </a:lnTo>
                  <a:cubicBezTo>
                    <a:pt x="679" y="8477"/>
                    <a:pt x="410" y="8844"/>
                    <a:pt x="326" y="8929"/>
                  </a:cubicBezTo>
                  <a:lnTo>
                    <a:pt x="495" y="11528"/>
                  </a:lnTo>
                  <a:cubicBezTo>
                    <a:pt x="665" y="11457"/>
                    <a:pt x="834" y="11344"/>
                    <a:pt x="947" y="11189"/>
                  </a:cubicBezTo>
                  <a:cubicBezTo>
                    <a:pt x="968" y="11168"/>
                    <a:pt x="1004" y="11155"/>
                    <a:pt x="1033" y="11155"/>
                  </a:cubicBezTo>
                  <a:cubicBezTo>
                    <a:pt x="1043" y="11155"/>
                    <a:pt x="1053" y="11157"/>
                    <a:pt x="1060" y="11161"/>
                  </a:cubicBezTo>
                  <a:cubicBezTo>
                    <a:pt x="1216" y="11203"/>
                    <a:pt x="1357" y="11246"/>
                    <a:pt x="1484" y="11302"/>
                  </a:cubicBezTo>
                  <a:lnTo>
                    <a:pt x="1484" y="10822"/>
                  </a:lnTo>
                  <a:lnTo>
                    <a:pt x="2868" y="10822"/>
                  </a:lnTo>
                  <a:lnTo>
                    <a:pt x="2868" y="12206"/>
                  </a:lnTo>
                  <a:lnTo>
                    <a:pt x="1484" y="12206"/>
                  </a:lnTo>
                  <a:lnTo>
                    <a:pt x="1173" y="11655"/>
                  </a:lnTo>
                  <a:cubicBezTo>
                    <a:pt x="834" y="11768"/>
                    <a:pt x="509" y="11867"/>
                    <a:pt x="170" y="11966"/>
                  </a:cubicBezTo>
                  <a:lnTo>
                    <a:pt x="495" y="14339"/>
                  </a:lnTo>
                  <a:cubicBezTo>
                    <a:pt x="820" y="14438"/>
                    <a:pt x="1159" y="14495"/>
                    <a:pt x="1484" y="14523"/>
                  </a:cubicBezTo>
                  <a:lnTo>
                    <a:pt x="1484" y="14043"/>
                  </a:lnTo>
                  <a:lnTo>
                    <a:pt x="2868" y="14043"/>
                  </a:lnTo>
                  <a:lnTo>
                    <a:pt x="2868" y="15427"/>
                  </a:lnTo>
                  <a:lnTo>
                    <a:pt x="1484" y="15427"/>
                  </a:lnTo>
                  <a:lnTo>
                    <a:pt x="1484" y="15074"/>
                  </a:lnTo>
                  <a:cubicBezTo>
                    <a:pt x="1131" y="15031"/>
                    <a:pt x="806" y="14862"/>
                    <a:pt x="495" y="14664"/>
                  </a:cubicBezTo>
                  <a:lnTo>
                    <a:pt x="495" y="17094"/>
                  </a:lnTo>
                  <a:cubicBezTo>
                    <a:pt x="580" y="17193"/>
                    <a:pt x="665" y="17292"/>
                    <a:pt x="749" y="17376"/>
                  </a:cubicBezTo>
                  <a:cubicBezTo>
                    <a:pt x="947" y="17560"/>
                    <a:pt x="820" y="17772"/>
                    <a:pt x="1103" y="17843"/>
                  </a:cubicBezTo>
                  <a:lnTo>
                    <a:pt x="1484" y="17278"/>
                  </a:lnTo>
                  <a:lnTo>
                    <a:pt x="2868" y="17278"/>
                  </a:lnTo>
                  <a:lnTo>
                    <a:pt x="2868" y="18662"/>
                  </a:lnTo>
                  <a:lnTo>
                    <a:pt x="1484" y="18662"/>
                  </a:lnTo>
                  <a:lnTo>
                    <a:pt x="1103" y="18295"/>
                  </a:lnTo>
                  <a:cubicBezTo>
                    <a:pt x="834" y="18252"/>
                    <a:pt x="566" y="18083"/>
                    <a:pt x="326" y="17899"/>
                  </a:cubicBezTo>
                  <a:cubicBezTo>
                    <a:pt x="255" y="17956"/>
                    <a:pt x="184" y="18012"/>
                    <a:pt x="114" y="18054"/>
                  </a:cubicBezTo>
                  <a:lnTo>
                    <a:pt x="495" y="21134"/>
                  </a:lnTo>
                  <a:cubicBezTo>
                    <a:pt x="608" y="21139"/>
                    <a:pt x="720" y="21142"/>
                    <a:pt x="830" y="21142"/>
                  </a:cubicBezTo>
                  <a:cubicBezTo>
                    <a:pt x="1051" y="21142"/>
                    <a:pt x="1267" y="21129"/>
                    <a:pt x="1484" y="21092"/>
                  </a:cubicBezTo>
                  <a:lnTo>
                    <a:pt x="1484" y="20512"/>
                  </a:lnTo>
                  <a:lnTo>
                    <a:pt x="2868" y="20512"/>
                  </a:lnTo>
                  <a:lnTo>
                    <a:pt x="2868" y="21897"/>
                  </a:lnTo>
                  <a:lnTo>
                    <a:pt x="1484" y="21897"/>
                  </a:lnTo>
                  <a:lnTo>
                    <a:pt x="1484" y="21558"/>
                  </a:lnTo>
                  <a:cubicBezTo>
                    <a:pt x="1159" y="21558"/>
                    <a:pt x="820" y="21572"/>
                    <a:pt x="495" y="21600"/>
                  </a:cubicBezTo>
                  <a:lnTo>
                    <a:pt x="170" y="24214"/>
                  </a:lnTo>
                  <a:lnTo>
                    <a:pt x="312" y="24270"/>
                  </a:lnTo>
                  <a:cubicBezTo>
                    <a:pt x="396" y="24284"/>
                    <a:pt x="467" y="24312"/>
                    <a:pt x="523" y="24341"/>
                  </a:cubicBezTo>
                  <a:cubicBezTo>
                    <a:pt x="749" y="24341"/>
                    <a:pt x="961" y="24341"/>
                    <a:pt x="1159" y="24298"/>
                  </a:cubicBezTo>
                  <a:lnTo>
                    <a:pt x="1484" y="23747"/>
                  </a:lnTo>
                  <a:lnTo>
                    <a:pt x="2868" y="23747"/>
                  </a:lnTo>
                  <a:lnTo>
                    <a:pt x="2868" y="25132"/>
                  </a:lnTo>
                  <a:lnTo>
                    <a:pt x="1484" y="25132"/>
                  </a:lnTo>
                  <a:lnTo>
                    <a:pt x="1159" y="24651"/>
                  </a:lnTo>
                  <a:cubicBezTo>
                    <a:pt x="834" y="24722"/>
                    <a:pt x="834" y="24849"/>
                    <a:pt x="495" y="24892"/>
                  </a:cubicBezTo>
                  <a:lnTo>
                    <a:pt x="495" y="27392"/>
                  </a:lnTo>
                  <a:cubicBezTo>
                    <a:pt x="834" y="27434"/>
                    <a:pt x="1173" y="27491"/>
                    <a:pt x="1484" y="27576"/>
                  </a:cubicBezTo>
                  <a:lnTo>
                    <a:pt x="1484" y="26982"/>
                  </a:lnTo>
                  <a:lnTo>
                    <a:pt x="2868" y="26982"/>
                  </a:lnTo>
                  <a:lnTo>
                    <a:pt x="2868" y="28367"/>
                  </a:lnTo>
                  <a:lnTo>
                    <a:pt x="1484" y="28367"/>
                  </a:lnTo>
                  <a:lnTo>
                    <a:pt x="1752" y="27858"/>
                  </a:lnTo>
                  <a:cubicBezTo>
                    <a:pt x="1676" y="27855"/>
                    <a:pt x="1600" y="27853"/>
                    <a:pt x="1524" y="27853"/>
                  </a:cubicBezTo>
                  <a:cubicBezTo>
                    <a:pt x="1262" y="27853"/>
                    <a:pt x="1001" y="27874"/>
                    <a:pt x="749" y="27929"/>
                  </a:cubicBezTo>
                  <a:lnTo>
                    <a:pt x="495" y="30712"/>
                  </a:lnTo>
                  <a:cubicBezTo>
                    <a:pt x="820" y="30726"/>
                    <a:pt x="1159" y="30740"/>
                    <a:pt x="1484" y="30754"/>
                  </a:cubicBezTo>
                  <a:lnTo>
                    <a:pt x="1484" y="30217"/>
                  </a:lnTo>
                  <a:lnTo>
                    <a:pt x="2868" y="30217"/>
                  </a:lnTo>
                  <a:lnTo>
                    <a:pt x="2868" y="31602"/>
                  </a:lnTo>
                  <a:lnTo>
                    <a:pt x="1484" y="31602"/>
                  </a:lnTo>
                  <a:lnTo>
                    <a:pt x="1484" y="31022"/>
                  </a:lnTo>
                  <a:cubicBezTo>
                    <a:pt x="1159" y="31051"/>
                    <a:pt x="820" y="31093"/>
                    <a:pt x="495" y="31178"/>
                  </a:cubicBezTo>
                  <a:lnTo>
                    <a:pt x="495" y="33735"/>
                  </a:lnTo>
                  <a:cubicBezTo>
                    <a:pt x="608" y="33735"/>
                    <a:pt x="707" y="33749"/>
                    <a:pt x="820" y="33763"/>
                  </a:cubicBezTo>
                  <a:cubicBezTo>
                    <a:pt x="1046" y="33791"/>
                    <a:pt x="1272" y="33834"/>
                    <a:pt x="1484" y="33918"/>
                  </a:cubicBezTo>
                  <a:lnTo>
                    <a:pt x="1484" y="33452"/>
                  </a:lnTo>
                  <a:lnTo>
                    <a:pt x="2868" y="33452"/>
                  </a:lnTo>
                  <a:lnTo>
                    <a:pt x="2868" y="34837"/>
                  </a:lnTo>
                  <a:lnTo>
                    <a:pt x="1484" y="34837"/>
                  </a:lnTo>
                  <a:lnTo>
                    <a:pt x="1484" y="34328"/>
                  </a:lnTo>
                  <a:cubicBezTo>
                    <a:pt x="1159" y="34328"/>
                    <a:pt x="820" y="34356"/>
                    <a:pt x="495" y="34441"/>
                  </a:cubicBezTo>
                  <a:lnTo>
                    <a:pt x="495" y="37012"/>
                  </a:lnTo>
                  <a:cubicBezTo>
                    <a:pt x="820" y="37097"/>
                    <a:pt x="1173" y="37111"/>
                    <a:pt x="1484" y="37210"/>
                  </a:cubicBezTo>
                  <a:lnTo>
                    <a:pt x="1484" y="36687"/>
                  </a:lnTo>
                  <a:lnTo>
                    <a:pt x="2868" y="36687"/>
                  </a:lnTo>
                  <a:lnTo>
                    <a:pt x="2868" y="38071"/>
                  </a:lnTo>
                  <a:lnTo>
                    <a:pt x="1484" y="38071"/>
                  </a:lnTo>
                  <a:lnTo>
                    <a:pt x="990" y="37549"/>
                  </a:lnTo>
                  <a:cubicBezTo>
                    <a:pt x="665" y="37506"/>
                    <a:pt x="326" y="37450"/>
                    <a:pt x="1" y="37379"/>
                  </a:cubicBezTo>
                  <a:lnTo>
                    <a:pt x="1" y="37379"/>
                  </a:lnTo>
                  <a:lnTo>
                    <a:pt x="495" y="40261"/>
                  </a:lnTo>
                  <a:cubicBezTo>
                    <a:pt x="580" y="40289"/>
                    <a:pt x="651" y="40318"/>
                    <a:pt x="735" y="40346"/>
                  </a:cubicBezTo>
                  <a:cubicBezTo>
                    <a:pt x="975" y="40431"/>
                    <a:pt x="1230" y="40501"/>
                    <a:pt x="1484" y="40529"/>
                  </a:cubicBezTo>
                  <a:lnTo>
                    <a:pt x="1484" y="39908"/>
                  </a:lnTo>
                  <a:lnTo>
                    <a:pt x="2868" y="39908"/>
                  </a:lnTo>
                  <a:lnTo>
                    <a:pt x="2868" y="41306"/>
                  </a:lnTo>
                  <a:lnTo>
                    <a:pt x="1484" y="41306"/>
                  </a:lnTo>
                  <a:lnTo>
                    <a:pt x="1484" y="40784"/>
                  </a:lnTo>
                  <a:cubicBezTo>
                    <a:pt x="1403" y="40787"/>
                    <a:pt x="1321" y="40789"/>
                    <a:pt x="1238" y="40789"/>
                  </a:cubicBezTo>
                  <a:cubicBezTo>
                    <a:pt x="990" y="40789"/>
                    <a:pt x="739" y="40773"/>
                    <a:pt x="495" y="40741"/>
                  </a:cubicBezTo>
                  <a:lnTo>
                    <a:pt x="255" y="43595"/>
                  </a:lnTo>
                  <a:cubicBezTo>
                    <a:pt x="594" y="43595"/>
                    <a:pt x="933" y="43595"/>
                    <a:pt x="1258" y="43680"/>
                  </a:cubicBezTo>
                  <a:lnTo>
                    <a:pt x="1484" y="43143"/>
                  </a:lnTo>
                  <a:lnTo>
                    <a:pt x="2868" y="43143"/>
                  </a:lnTo>
                  <a:lnTo>
                    <a:pt x="2868" y="44527"/>
                  </a:lnTo>
                  <a:lnTo>
                    <a:pt x="1484" y="44527"/>
                  </a:lnTo>
                  <a:lnTo>
                    <a:pt x="1484" y="44061"/>
                  </a:lnTo>
                  <a:cubicBezTo>
                    <a:pt x="1315" y="44075"/>
                    <a:pt x="1145" y="44118"/>
                    <a:pt x="961" y="44132"/>
                  </a:cubicBezTo>
                  <a:cubicBezTo>
                    <a:pt x="792" y="44132"/>
                    <a:pt x="636" y="44118"/>
                    <a:pt x="495" y="44047"/>
                  </a:cubicBezTo>
                  <a:lnTo>
                    <a:pt x="495" y="46985"/>
                  </a:lnTo>
                  <a:cubicBezTo>
                    <a:pt x="636" y="47028"/>
                    <a:pt x="509" y="47197"/>
                    <a:pt x="651" y="47282"/>
                  </a:cubicBezTo>
                  <a:cubicBezTo>
                    <a:pt x="792" y="47112"/>
                    <a:pt x="1272" y="46943"/>
                    <a:pt x="1484" y="46943"/>
                  </a:cubicBezTo>
                  <a:lnTo>
                    <a:pt x="1484" y="46378"/>
                  </a:lnTo>
                  <a:lnTo>
                    <a:pt x="2868" y="46378"/>
                  </a:lnTo>
                  <a:lnTo>
                    <a:pt x="2868" y="47762"/>
                  </a:lnTo>
                  <a:lnTo>
                    <a:pt x="1484" y="47762"/>
                  </a:lnTo>
                  <a:lnTo>
                    <a:pt x="1484" y="47183"/>
                  </a:lnTo>
                  <a:cubicBezTo>
                    <a:pt x="1477" y="47182"/>
                    <a:pt x="1469" y="47182"/>
                    <a:pt x="1461" y="47182"/>
                  </a:cubicBezTo>
                  <a:cubicBezTo>
                    <a:pt x="1278" y="47182"/>
                    <a:pt x="872" y="47331"/>
                    <a:pt x="778" y="47480"/>
                  </a:cubicBezTo>
                  <a:cubicBezTo>
                    <a:pt x="749" y="47517"/>
                    <a:pt x="709" y="47542"/>
                    <a:pt x="668" y="47542"/>
                  </a:cubicBezTo>
                  <a:cubicBezTo>
                    <a:pt x="647" y="47542"/>
                    <a:pt x="627" y="47536"/>
                    <a:pt x="608" y="47522"/>
                  </a:cubicBezTo>
                  <a:cubicBezTo>
                    <a:pt x="481" y="47451"/>
                    <a:pt x="354" y="47395"/>
                    <a:pt x="213" y="47338"/>
                  </a:cubicBezTo>
                  <a:lnTo>
                    <a:pt x="213" y="47338"/>
                  </a:lnTo>
                  <a:lnTo>
                    <a:pt x="495" y="49881"/>
                  </a:lnTo>
                  <a:cubicBezTo>
                    <a:pt x="806" y="50022"/>
                    <a:pt x="1145" y="50121"/>
                    <a:pt x="1484" y="50192"/>
                  </a:cubicBezTo>
                  <a:lnTo>
                    <a:pt x="1484" y="49613"/>
                  </a:lnTo>
                  <a:lnTo>
                    <a:pt x="2868" y="49613"/>
                  </a:lnTo>
                  <a:lnTo>
                    <a:pt x="2868" y="50997"/>
                  </a:lnTo>
                  <a:lnTo>
                    <a:pt x="1484" y="50997"/>
                  </a:lnTo>
                  <a:lnTo>
                    <a:pt x="1258" y="50460"/>
                  </a:lnTo>
                  <a:cubicBezTo>
                    <a:pt x="905" y="50390"/>
                    <a:pt x="580" y="50291"/>
                    <a:pt x="255" y="50164"/>
                  </a:cubicBezTo>
                  <a:lnTo>
                    <a:pt x="255" y="50164"/>
                  </a:lnTo>
                  <a:lnTo>
                    <a:pt x="495" y="52198"/>
                  </a:lnTo>
                  <a:lnTo>
                    <a:pt x="33833" y="52198"/>
                  </a:lnTo>
                  <a:cubicBezTo>
                    <a:pt x="33932" y="51718"/>
                    <a:pt x="34045" y="51223"/>
                    <a:pt x="33748" y="50813"/>
                  </a:cubicBezTo>
                  <a:cubicBezTo>
                    <a:pt x="33621" y="50743"/>
                    <a:pt x="33508" y="50644"/>
                    <a:pt x="33424" y="50531"/>
                  </a:cubicBezTo>
                  <a:cubicBezTo>
                    <a:pt x="33452" y="50305"/>
                    <a:pt x="33537" y="50093"/>
                    <a:pt x="33664" y="49895"/>
                  </a:cubicBezTo>
                  <a:cubicBezTo>
                    <a:pt x="33748" y="49683"/>
                    <a:pt x="33791" y="49471"/>
                    <a:pt x="33706" y="49245"/>
                  </a:cubicBezTo>
                  <a:cubicBezTo>
                    <a:pt x="33607" y="49245"/>
                    <a:pt x="33522" y="49217"/>
                    <a:pt x="33452" y="49147"/>
                  </a:cubicBezTo>
                  <a:cubicBezTo>
                    <a:pt x="33424" y="49048"/>
                    <a:pt x="33409" y="48935"/>
                    <a:pt x="33395" y="48836"/>
                  </a:cubicBezTo>
                  <a:cubicBezTo>
                    <a:pt x="33282" y="48567"/>
                    <a:pt x="33240" y="48426"/>
                    <a:pt x="33282" y="48129"/>
                  </a:cubicBezTo>
                  <a:cubicBezTo>
                    <a:pt x="33311" y="47903"/>
                    <a:pt x="33494" y="47677"/>
                    <a:pt x="33438" y="47423"/>
                  </a:cubicBezTo>
                  <a:cubicBezTo>
                    <a:pt x="33367" y="47155"/>
                    <a:pt x="33113" y="47056"/>
                    <a:pt x="33070" y="46773"/>
                  </a:cubicBezTo>
                  <a:cubicBezTo>
                    <a:pt x="33000" y="46420"/>
                    <a:pt x="33339" y="46039"/>
                    <a:pt x="33367" y="45686"/>
                  </a:cubicBezTo>
                  <a:cubicBezTo>
                    <a:pt x="33381" y="45474"/>
                    <a:pt x="33325" y="45276"/>
                    <a:pt x="33183" y="45106"/>
                  </a:cubicBezTo>
                  <a:cubicBezTo>
                    <a:pt x="33056" y="44993"/>
                    <a:pt x="32915" y="44880"/>
                    <a:pt x="32774" y="44781"/>
                  </a:cubicBezTo>
                  <a:cubicBezTo>
                    <a:pt x="32661" y="44329"/>
                    <a:pt x="33918" y="43129"/>
                    <a:pt x="33282" y="42889"/>
                  </a:cubicBezTo>
                  <a:cubicBezTo>
                    <a:pt x="33198" y="42408"/>
                    <a:pt x="33621" y="41956"/>
                    <a:pt x="33720" y="41504"/>
                  </a:cubicBezTo>
                  <a:cubicBezTo>
                    <a:pt x="33777" y="41208"/>
                    <a:pt x="33720" y="41010"/>
                    <a:pt x="33664" y="40727"/>
                  </a:cubicBezTo>
                  <a:cubicBezTo>
                    <a:pt x="33565" y="40346"/>
                    <a:pt x="33734" y="39710"/>
                    <a:pt x="33565" y="39385"/>
                  </a:cubicBezTo>
                  <a:cubicBezTo>
                    <a:pt x="33470" y="39188"/>
                    <a:pt x="33290" y="39145"/>
                    <a:pt x="33087" y="39145"/>
                  </a:cubicBezTo>
                  <a:cubicBezTo>
                    <a:pt x="32925" y="39145"/>
                    <a:pt x="32748" y="39172"/>
                    <a:pt x="32587" y="39172"/>
                  </a:cubicBezTo>
                  <a:cubicBezTo>
                    <a:pt x="32529" y="39172"/>
                    <a:pt x="32473" y="39169"/>
                    <a:pt x="32421" y="39159"/>
                  </a:cubicBezTo>
                  <a:cubicBezTo>
                    <a:pt x="32534" y="38947"/>
                    <a:pt x="32774" y="38792"/>
                    <a:pt x="32929" y="38594"/>
                  </a:cubicBezTo>
                  <a:cubicBezTo>
                    <a:pt x="33226" y="38241"/>
                    <a:pt x="33381" y="37916"/>
                    <a:pt x="33424" y="37464"/>
                  </a:cubicBezTo>
                  <a:cubicBezTo>
                    <a:pt x="33348" y="37388"/>
                    <a:pt x="33265" y="37369"/>
                    <a:pt x="33177" y="37369"/>
                  </a:cubicBezTo>
                  <a:cubicBezTo>
                    <a:pt x="33081" y="37369"/>
                    <a:pt x="32979" y="37393"/>
                    <a:pt x="32875" y="37393"/>
                  </a:cubicBezTo>
                  <a:cubicBezTo>
                    <a:pt x="32809" y="37393"/>
                    <a:pt x="32742" y="37383"/>
                    <a:pt x="32675" y="37351"/>
                  </a:cubicBezTo>
                  <a:cubicBezTo>
                    <a:pt x="32703" y="36913"/>
                    <a:pt x="33070" y="36772"/>
                    <a:pt x="33226" y="36433"/>
                  </a:cubicBezTo>
                  <a:cubicBezTo>
                    <a:pt x="33311" y="36235"/>
                    <a:pt x="33353" y="35882"/>
                    <a:pt x="33381" y="35684"/>
                  </a:cubicBezTo>
                  <a:cubicBezTo>
                    <a:pt x="33452" y="35303"/>
                    <a:pt x="33381" y="35458"/>
                    <a:pt x="33282" y="35147"/>
                  </a:cubicBezTo>
                  <a:cubicBezTo>
                    <a:pt x="33198" y="34851"/>
                    <a:pt x="33226" y="34498"/>
                    <a:pt x="33282" y="34187"/>
                  </a:cubicBezTo>
                  <a:cubicBezTo>
                    <a:pt x="33339" y="33918"/>
                    <a:pt x="33452" y="33678"/>
                    <a:pt x="33551" y="33424"/>
                  </a:cubicBezTo>
                  <a:cubicBezTo>
                    <a:pt x="33635" y="33240"/>
                    <a:pt x="33805" y="33042"/>
                    <a:pt x="33876" y="32859"/>
                  </a:cubicBezTo>
                  <a:cubicBezTo>
                    <a:pt x="34003" y="32534"/>
                    <a:pt x="33989" y="31743"/>
                    <a:pt x="33904" y="31390"/>
                  </a:cubicBezTo>
                  <a:cubicBezTo>
                    <a:pt x="33876" y="31220"/>
                    <a:pt x="33777" y="31093"/>
                    <a:pt x="33734" y="30924"/>
                  </a:cubicBezTo>
                  <a:cubicBezTo>
                    <a:pt x="33678" y="30683"/>
                    <a:pt x="33777" y="30500"/>
                    <a:pt x="33650" y="30260"/>
                  </a:cubicBezTo>
                  <a:cubicBezTo>
                    <a:pt x="33452" y="29878"/>
                    <a:pt x="33028" y="29836"/>
                    <a:pt x="33409" y="29426"/>
                  </a:cubicBezTo>
                  <a:cubicBezTo>
                    <a:pt x="33537" y="29271"/>
                    <a:pt x="33805" y="29186"/>
                    <a:pt x="33876" y="28974"/>
                  </a:cubicBezTo>
                  <a:cubicBezTo>
                    <a:pt x="33960" y="28748"/>
                    <a:pt x="33833" y="28677"/>
                    <a:pt x="33777" y="28494"/>
                  </a:cubicBezTo>
                  <a:cubicBezTo>
                    <a:pt x="33720" y="28268"/>
                    <a:pt x="33748" y="28070"/>
                    <a:pt x="33748" y="27844"/>
                  </a:cubicBezTo>
                  <a:cubicBezTo>
                    <a:pt x="33734" y="27576"/>
                    <a:pt x="33579" y="27321"/>
                    <a:pt x="33593" y="27067"/>
                  </a:cubicBezTo>
                  <a:cubicBezTo>
                    <a:pt x="33904" y="26968"/>
                    <a:pt x="34073" y="26431"/>
                    <a:pt x="34045" y="26135"/>
                  </a:cubicBezTo>
                  <a:cubicBezTo>
                    <a:pt x="34017" y="25767"/>
                    <a:pt x="33734" y="25541"/>
                    <a:pt x="33734" y="25132"/>
                  </a:cubicBezTo>
                  <a:cubicBezTo>
                    <a:pt x="33734" y="24990"/>
                    <a:pt x="33791" y="24779"/>
                    <a:pt x="33748" y="24637"/>
                  </a:cubicBezTo>
                  <a:cubicBezTo>
                    <a:pt x="33706" y="24454"/>
                    <a:pt x="33565" y="24411"/>
                    <a:pt x="33494" y="24270"/>
                  </a:cubicBezTo>
                  <a:cubicBezTo>
                    <a:pt x="33325" y="23973"/>
                    <a:pt x="33438" y="23903"/>
                    <a:pt x="33579" y="23634"/>
                  </a:cubicBezTo>
                  <a:cubicBezTo>
                    <a:pt x="33904" y="23027"/>
                    <a:pt x="33763" y="22306"/>
                    <a:pt x="33480" y="21685"/>
                  </a:cubicBezTo>
                  <a:cubicBezTo>
                    <a:pt x="33282" y="21233"/>
                    <a:pt x="33085" y="20922"/>
                    <a:pt x="32760" y="20583"/>
                  </a:cubicBezTo>
                  <a:cubicBezTo>
                    <a:pt x="32618" y="20442"/>
                    <a:pt x="32463" y="20357"/>
                    <a:pt x="32449" y="20117"/>
                  </a:cubicBezTo>
                  <a:cubicBezTo>
                    <a:pt x="32986" y="19792"/>
                    <a:pt x="33070" y="19481"/>
                    <a:pt x="33212" y="18959"/>
                  </a:cubicBezTo>
                  <a:cubicBezTo>
                    <a:pt x="33381" y="18351"/>
                    <a:pt x="33085" y="17956"/>
                    <a:pt x="33085" y="17405"/>
                  </a:cubicBezTo>
                  <a:cubicBezTo>
                    <a:pt x="33085" y="17150"/>
                    <a:pt x="33127" y="16910"/>
                    <a:pt x="33056" y="16656"/>
                  </a:cubicBezTo>
                  <a:cubicBezTo>
                    <a:pt x="32972" y="16388"/>
                    <a:pt x="32986" y="16190"/>
                    <a:pt x="32943" y="15893"/>
                  </a:cubicBezTo>
                  <a:cubicBezTo>
                    <a:pt x="32901" y="15667"/>
                    <a:pt x="32774" y="15483"/>
                    <a:pt x="32760" y="15243"/>
                  </a:cubicBezTo>
                  <a:cubicBezTo>
                    <a:pt x="32731" y="14933"/>
                    <a:pt x="32859" y="14890"/>
                    <a:pt x="32986" y="14650"/>
                  </a:cubicBezTo>
                  <a:cubicBezTo>
                    <a:pt x="33127" y="14396"/>
                    <a:pt x="33240" y="14269"/>
                    <a:pt x="33141" y="13958"/>
                  </a:cubicBezTo>
                  <a:cubicBezTo>
                    <a:pt x="33085" y="13732"/>
                    <a:pt x="32859" y="13619"/>
                    <a:pt x="32788" y="13435"/>
                  </a:cubicBezTo>
                  <a:cubicBezTo>
                    <a:pt x="32675" y="13082"/>
                    <a:pt x="33028" y="12319"/>
                    <a:pt x="33127" y="11938"/>
                  </a:cubicBezTo>
                  <a:cubicBezTo>
                    <a:pt x="33282" y="11344"/>
                    <a:pt x="33551" y="11104"/>
                    <a:pt x="33226" y="10525"/>
                  </a:cubicBezTo>
                  <a:cubicBezTo>
                    <a:pt x="33056" y="10257"/>
                    <a:pt x="32915" y="9974"/>
                    <a:pt x="32774" y="9692"/>
                  </a:cubicBezTo>
                  <a:cubicBezTo>
                    <a:pt x="32632" y="9437"/>
                    <a:pt x="32350" y="9211"/>
                    <a:pt x="32293" y="8929"/>
                  </a:cubicBezTo>
                  <a:cubicBezTo>
                    <a:pt x="32562" y="8830"/>
                    <a:pt x="32830" y="8505"/>
                    <a:pt x="32901" y="8237"/>
                  </a:cubicBezTo>
                  <a:cubicBezTo>
                    <a:pt x="32972" y="8025"/>
                    <a:pt x="32873" y="7799"/>
                    <a:pt x="32915" y="7601"/>
                  </a:cubicBezTo>
                  <a:cubicBezTo>
                    <a:pt x="32972" y="7361"/>
                    <a:pt x="33141" y="7375"/>
                    <a:pt x="33226" y="7205"/>
                  </a:cubicBezTo>
                  <a:cubicBezTo>
                    <a:pt x="33367" y="6965"/>
                    <a:pt x="33198" y="6344"/>
                    <a:pt x="33056" y="6132"/>
                  </a:cubicBezTo>
                  <a:cubicBezTo>
                    <a:pt x="32816" y="5736"/>
                    <a:pt x="32745" y="5835"/>
                    <a:pt x="32887" y="5341"/>
                  </a:cubicBezTo>
                  <a:cubicBezTo>
                    <a:pt x="32972" y="5016"/>
                    <a:pt x="33127" y="4776"/>
                    <a:pt x="33056" y="4423"/>
                  </a:cubicBezTo>
                  <a:cubicBezTo>
                    <a:pt x="33000" y="4041"/>
                    <a:pt x="32859" y="3999"/>
                    <a:pt x="33000" y="3603"/>
                  </a:cubicBezTo>
                  <a:cubicBezTo>
                    <a:pt x="33113" y="3264"/>
                    <a:pt x="33381" y="2897"/>
                    <a:pt x="33522" y="2558"/>
                  </a:cubicBezTo>
                  <a:cubicBezTo>
                    <a:pt x="33438" y="2388"/>
                    <a:pt x="33198" y="2431"/>
                    <a:pt x="33113" y="2261"/>
                  </a:cubicBezTo>
                  <a:cubicBezTo>
                    <a:pt x="33000" y="2078"/>
                    <a:pt x="33183" y="1809"/>
                    <a:pt x="33212" y="1626"/>
                  </a:cubicBezTo>
                  <a:cubicBezTo>
                    <a:pt x="33339" y="1046"/>
                    <a:pt x="33325" y="566"/>
                    <a:pt x="32929" y="156"/>
                  </a:cubicBezTo>
                  <a:cubicBezTo>
                    <a:pt x="32887" y="100"/>
                    <a:pt x="32844" y="58"/>
                    <a:pt x="3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3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 rot="6750475">
              <a:off x="5310747" y="1340608"/>
              <a:ext cx="36749" cy="44999"/>
            </a:xfrm>
            <a:custGeom>
              <a:rect b="b" l="l" r="r" t="t"/>
              <a:pathLst>
                <a:path extrusionOk="0" h="1800" w="1470">
                  <a:moveTo>
                    <a:pt x="1216" y="1"/>
                  </a:moveTo>
                  <a:cubicBezTo>
                    <a:pt x="1133" y="1"/>
                    <a:pt x="1045" y="17"/>
                    <a:pt x="956" y="17"/>
                  </a:cubicBezTo>
                  <a:cubicBezTo>
                    <a:pt x="920" y="17"/>
                    <a:pt x="884" y="14"/>
                    <a:pt x="848" y="7"/>
                  </a:cubicBezTo>
                  <a:lnTo>
                    <a:pt x="848" y="7"/>
                  </a:lnTo>
                  <a:cubicBezTo>
                    <a:pt x="905" y="21"/>
                    <a:pt x="961" y="50"/>
                    <a:pt x="1003" y="92"/>
                  </a:cubicBezTo>
                  <a:cubicBezTo>
                    <a:pt x="947" y="544"/>
                    <a:pt x="806" y="869"/>
                    <a:pt x="509" y="1222"/>
                  </a:cubicBezTo>
                  <a:cubicBezTo>
                    <a:pt x="354" y="1420"/>
                    <a:pt x="113" y="1575"/>
                    <a:pt x="0" y="1787"/>
                  </a:cubicBezTo>
                  <a:cubicBezTo>
                    <a:pt x="44" y="1796"/>
                    <a:pt x="91" y="1799"/>
                    <a:pt x="139" y="1799"/>
                  </a:cubicBezTo>
                  <a:cubicBezTo>
                    <a:pt x="247" y="1799"/>
                    <a:pt x="364" y="1783"/>
                    <a:pt x="481" y="1773"/>
                  </a:cubicBezTo>
                  <a:cubicBezTo>
                    <a:pt x="594" y="1561"/>
                    <a:pt x="820" y="1406"/>
                    <a:pt x="975" y="1222"/>
                  </a:cubicBezTo>
                  <a:cubicBezTo>
                    <a:pt x="1272" y="869"/>
                    <a:pt x="1427" y="544"/>
                    <a:pt x="1470" y="92"/>
                  </a:cubicBezTo>
                  <a:cubicBezTo>
                    <a:pt x="1390" y="19"/>
                    <a:pt x="1305" y="1"/>
                    <a:pt x="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 rot="6750475">
              <a:off x="5131023" y="1139045"/>
              <a:ext cx="46299" cy="326466"/>
            </a:xfrm>
            <a:custGeom>
              <a:rect b="b" l="l" r="r" t="t"/>
              <a:pathLst>
                <a:path extrusionOk="0" h="13059" w="1852">
                  <a:moveTo>
                    <a:pt x="906" y="0"/>
                  </a:moveTo>
                  <a:cubicBezTo>
                    <a:pt x="810" y="0"/>
                    <a:pt x="709" y="11"/>
                    <a:pt x="608" y="20"/>
                  </a:cubicBezTo>
                  <a:cubicBezTo>
                    <a:pt x="735" y="48"/>
                    <a:pt x="834" y="105"/>
                    <a:pt x="905" y="246"/>
                  </a:cubicBezTo>
                  <a:cubicBezTo>
                    <a:pt x="1074" y="571"/>
                    <a:pt x="905" y="1207"/>
                    <a:pt x="989" y="1588"/>
                  </a:cubicBezTo>
                  <a:cubicBezTo>
                    <a:pt x="1060" y="1871"/>
                    <a:pt x="1117" y="2069"/>
                    <a:pt x="1046" y="2365"/>
                  </a:cubicBezTo>
                  <a:cubicBezTo>
                    <a:pt x="947" y="2817"/>
                    <a:pt x="537" y="3269"/>
                    <a:pt x="608" y="3750"/>
                  </a:cubicBezTo>
                  <a:cubicBezTo>
                    <a:pt x="1258" y="3990"/>
                    <a:pt x="1" y="5190"/>
                    <a:pt x="114" y="5642"/>
                  </a:cubicBezTo>
                  <a:cubicBezTo>
                    <a:pt x="255" y="5741"/>
                    <a:pt x="382" y="5854"/>
                    <a:pt x="523" y="5967"/>
                  </a:cubicBezTo>
                  <a:cubicBezTo>
                    <a:pt x="650" y="6137"/>
                    <a:pt x="721" y="6335"/>
                    <a:pt x="693" y="6547"/>
                  </a:cubicBezTo>
                  <a:cubicBezTo>
                    <a:pt x="679" y="6900"/>
                    <a:pt x="340" y="7281"/>
                    <a:pt x="396" y="7634"/>
                  </a:cubicBezTo>
                  <a:cubicBezTo>
                    <a:pt x="453" y="7917"/>
                    <a:pt x="707" y="8016"/>
                    <a:pt x="763" y="8284"/>
                  </a:cubicBezTo>
                  <a:cubicBezTo>
                    <a:pt x="820" y="8538"/>
                    <a:pt x="650" y="8764"/>
                    <a:pt x="622" y="8990"/>
                  </a:cubicBezTo>
                  <a:cubicBezTo>
                    <a:pt x="580" y="9287"/>
                    <a:pt x="622" y="9428"/>
                    <a:pt x="735" y="9697"/>
                  </a:cubicBezTo>
                  <a:cubicBezTo>
                    <a:pt x="749" y="9796"/>
                    <a:pt x="763" y="9909"/>
                    <a:pt x="778" y="10008"/>
                  </a:cubicBezTo>
                  <a:cubicBezTo>
                    <a:pt x="862" y="10078"/>
                    <a:pt x="947" y="10106"/>
                    <a:pt x="1046" y="10106"/>
                  </a:cubicBezTo>
                  <a:cubicBezTo>
                    <a:pt x="1131" y="10332"/>
                    <a:pt x="1088" y="10544"/>
                    <a:pt x="1004" y="10756"/>
                  </a:cubicBezTo>
                  <a:cubicBezTo>
                    <a:pt x="862" y="10954"/>
                    <a:pt x="792" y="11166"/>
                    <a:pt x="763" y="11392"/>
                  </a:cubicBezTo>
                  <a:cubicBezTo>
                    <a:pt x="848" y="11505"/>
                    <a:pt x="961" y="11604"/>
                    <a:pt x="1088" y="11674"/>
                  </a:cubicBezTo>
                  <a:cubicBezTo>
                    <a:pt x="1371" y="12084"/>
                    <a:pt x="1272" y="12579"/>
                    <a:pt x="1173" y="13059"/>
                  </a:cubicBezTo>
                  <a:lnTo>
                    <a:pt x="1639" y="13059"/>
                  </a:lnTo>
                  <a:cubicBezTo>
                    <a:pt x="1738" y="12579"/>
                    <a:pt x="1851" y="12084"/>
                    <a:pt x="1554" y="11674"/>
                  </a:cubicBezTo>
                  <a:cubicBezTo>
                    <a:pt x="1427" y="11604"/>
                    <a:pt x="1314" y="11505"/>
                    <a:pt x="1230" y="11392"/>
                  </a:cubicBezTo>
                  <a:cubicBezTo>
                    <a:pt x="1258" y="11166"/>
                    <a:pt x="1343" y="10954"/>
                    <a:pt x="1470" y="10756"/>
                  </a:cubicBezTo>
                  <a:cubicBezTo>
                    <a:pt x="1554" y="10544"/>
                    <a:pt x="1597" y="10332"/>
                    <a:pt x="1512" y="10106"/>
                  </a:cubicBezTo>
                  <a:cubicBezTo>
                    <a:pt x="1413" y="10106"/>
                    <a:pt x="1328" y="10078"/>
                    <a:pt x="1258" y="10008"/>
                  </a:cubicBezTo>
                  <a:cubicBezTo>
                    <a:pt x="1230" y="9909"/>
                    <a:pt x="1215" y="9796"/>
                    <a:pt x="1201" y="9697"/>
                  </a:cubicBezTo>
                  <a:cubicBezTo>
                    <a:pt x="1088" y="9428"/>
                    <a:pt x="1046" y="9287"/>
                    <a:pt x="1088" y="8990"/>
                  </a:cubicBezTo>
                  <a:cubicBezTo>
                    <a:pt x="1117" y="8764"/>
                    <a:pt x="1300" y="8538"/>
                    <a:pt x="1244" y="8284"/>
                  </a:cubicBezTo>
                  <a:cubicBezTo>
                    <a:pt x="1173" y="8016"/>
                    <a:pt x="919" y="7917"/>
                    <a:pt x="876" y="7634"/>
                  </a:cubicBezTo>
                  <a:cubicBezTo>
                    <a:pt x="806" y="7281"/>
                    <a:pt x="1145" y="6900"/>
                    <a:pt x="1159" y="6547"/>
                  </a:cubicBezTo>
                  <a:cubicBezTo>
                    <a:pt x="1187" y="6335"/>
                    <a:pt x="1131" y="6137"/>
                    <a:pt x="989" y="5967"/>
                  </a:cubicBezTo>
                  <a:cubicBezTo>
                    <a:pt x="862" y="5854"/>
                    <a:pt x="721" y="5741"/>
                    <a:pt x="580" y="5642"/>
                  </a:cubicBezTo>
                  <a:cubicBezTo>
                    <a:pt x="467" y="5190"/>
                    <a:pt x="1724" y="3990"/>
                    <a:pt x="1088" y="3750"/>
                  </a:cubicBezTo>
                  <a:cubicBezTo>
                    <a:pt x="1004" y="3269"/>
                    <a:pt x="1427" y="2817"/>
                    <a:pt x="1526" y="2365"/>
                  </a:cubicBezTo>
                  <a:cubicBezTo>
                    <a:pt x="1583" y="2069"/>
                    <a:pt x="1526" y="1871"/>
                    <a:pt x="1470" y="1588"/>
                  </a:cubicBezTo>
                  <a:cubicBezTo>
                    <a:pt x="1371" y="1207"/>
                    <a:pt x="1540" y="571"/>
                    <a:pt x="1371" y="246"/>
                  </a:cubicBezTo>
                  <a:cubicBezTo>
                    <a:pt x="1276" y="46"/>
                    <a:pt x="1103" y="0"/>
                    <a:pt x="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 rot="6750475">
              <a:off x="5750665" y="1089067"/>
              <a:ext cx="56173" cy="934798"/>
            </a:xfrm>
            <a:custGeom>
              <a:rect b="b" l="l" r="r" t="t"/>
              <a:pathLst>
                <a:path extrusionOk="0" h="37393" w="2247">
                  <a:moveTo>
                    <a:pt x="509" y="1"/>
                  </a:moveTo>
                  <a:cubicBezTo>
                    <a:pt x="551" y="43"/>
                    <a:pt x="579" y="100"/>
                    <a:pt x="636" y="142"/>
                  </a:cubicBezTo>
                  <a:cubicBezTo>
                    <a:pt x="1032" y="566"/>
                    <a:pt x="1046" y="1046"/>
                    <a:pt x="918" y="1626"/>
                  </a:cubicBezTo>
                  <a:cubicBezTo>
                    <a:pt x="876" y="1809"/>
                    <a:pt x="707" y="2078"/>
                    <a:pt x="820" y="2261"/>
                  </a:cubicBezTo>
                  <a:cubicBezTo>
                    <a:pt x="904" y="2431"/>
                    <a:pt x="1130" y="2388"/>
                    <a:pt x="1229" y="2558"/>
                  </a:cubicBezTo>
                  <a:cubicBezTo>
                    <a:pt x="1074" y="2897"/>
                    <a:pt x="820" y="3250"/>
                    <a:pt x="707" y="3603"/>
                  </a:cubicBezTo>
                  <a:cubicBezTo>
                    <a:pt x="565" y="3999"/>
                    <a:pt x="707" y="4041"/>
                    <a:pt x="763" y="4423"/>
                  </a:cubicBezTo>
                  <a:cubicBezTo>
                    <a:pt x="834" y="4776"/>
                    <a:pt x="664" y="5016"/>
                    <a:pt x="579" y="5341"/>
                  </a:cubicBezTo>
                  <a:cubicBezTo>
                    <a:pt x="452" y="5835"/>
                    <a:pt x="523" y="5736"/>
                    <a:pt x="763" y="6118"/>
                  </a:cubicBezTo>
                  <a:cubicBezTo>
                    <a:pt x="890" y="6344"/>
                    <a:pt x="1074" y="6965"/>
                    <a:pt x="933" y="7205"/>
                  </a:cubicBezTo>
                  <a:cubicBezTo>
                    <a:pt x="834" y="7375"/>
                    <a:pt x="678" y="7361"/>
                    <a:pt x="622" y="7587"/>
                  </a:cubicBezTo>
                  <a:cubicBezTo>
                    <a:pt x="565" y="7799"/>
                    <a:pt x="678" y="8025"/>
                    <a:pt x="608" y="8237"/>
                  </a:cubicBezTo>
                  <a:cubicBezTo>
                    <a:pt x="523" y="8505"/>
                    <a:pt x="255" y="8830"/>
                    <a:pt x="0" y="8929"/>
                  </a:cubicBezTo>
                  <a:cubicBezTo>
                    <a:pt x="43" y="9211"/>
                    <a:pt x="325" y="9437"/>
                    <a:pt x="466" y="9692"/>
                  </a:cubicBezTo>
                  <a:cubicBezTo>
                    <a:pt x="622" y="9974"/>
                    <a:pt x="763" y="10243"/>
                    <a:pt x="918" y="10525"/>
                  </a:cubicBezTo>
                  <a:cubicBezTo>
                    <a:pt x="1258" y="11104"/>
                    <a:pt x="989" y="11330"/>
                    <a:pt x="834" y="11924"/>
                  </a:cubicBezTo>
                  <a:cubicBezTo>
                    <a:pt x="721" y="12305"/>
                    <a:pt x="382" y="13082"/>
                    <a:pt x="495" y="13421"/>
                  </a:cubicBezTo>
                  <a:cubicBezTo>
                    <a:pt x="551" y="13619"/>
                    <a:pt x="777" y="13732"/>
                    <a:pt x="848" y="13944"/>
                  </a:cubicBezTo>
                  <a:cubicBezTo>
                    <a:pt x="947" y="14269"/>
                    <a:pt x="834" y="14382"/>
                    <a:pt x="692" y="14650"/>
                  </a:cubicBezTo>
                  <a:cubicBezTo>
                    <a:pt x="565" y="14890"/>
                    <a:pt x="438" y="14933"/>
                    <a:pt x="452" y="15243"/>
                  </a:cubicBezTo>
                  <a:cubicBezTo>
                    <a:pt x="481" y="15483"/>
                    <a:pt x="608" y="15667"/>
                    <a:pt x="636" y="15893"/>
                  </a:cubicBezTo>
                  <a:cubicBezTo>
                    <a:pt x="678" y="16190"/>
                    <a:pt x="678" y="16373"/>
                    <a:pt x="763" y="16656"/>
                  </a:cubicBezTo>
                  <a:cubicBezTo>
                    <a:pt x="834" y="16910"/>
                    <a:pt x="791" y="17136"/>
                    <a:pt x="791" y="17405"/>
                  </a:cubicBezTo>
                  <a:cubicBezTo>
                    <a:pt x="791" y="17956"/>
                    <a:pt x="1088" y="18351"/>
                    <a:pt x="918" y="18944"/>
                  </a:cubicBezTo>
                  <a:cubicBezTo>
                    <a:pt x="777" y="19481"/>
                    <a:pt x="678" y="19792"/>
                    <a:pt x="156" y="20117"/>
                  </a:cubicBezTo>
                  <a:cubicBezTo>
                    <a:pt x="170" y="20343"/>
                    <a:pt x="325" y="20442"/>
                    <a:pt x="466" y="20583"/>
                  </a:cubicBezTo>
                  <a:cubicBezTo>
                    <a:pt x="791" y="20922"/>
                    <a:pt x="989" y="21233"/>
                    <a:pt x="1187" y="21671"/>
                  </a:cubicBezTo>
                  <a:cubicBezTo>
                    <a:pt x="1455" y="22306"/>
                    <a:pt x="1597" y="23027"/>
                    <a:pt x="1286" y="23634"/>
                  </a:cubicBezTo>
                  <a:cubicBezTo>
                    <a:pt x="1145" y="23903"/>
                    <a:pt x="1032" y="23973"/>
                    <a:pt x="1187" y="24270"/>
                  </a:cubicBezTo>
                  <a:cubicBezTo>
                    <a:pt x="1272" y="24411"/>
                    <a:pt x="1413" y="24454"/>
                    <a:pt x="1455" y="24637"/>
                  </a:cubicBezTo>
                  <a:cubicBezTo>
                    <a:pt x="1498" y="24779"/>
                    <a:pt x="1441" y="24990"/>
                    <a:pt x="1441" y="25132"/>
                  </a:cubicBezTo>
                  <a:cubicBezTo>
                    <a:pt x="1441" y="25541"/>
                    <a:pt x="1710" y="25767"/>
                    <a:pt x="1738" y="26135"/>
                  </a:cubicBezTo>
                  <a:cubicBezTo>
                    <a:pt x="1766" y="26431"/>
                    <a:pt x="1611" y="26968"/>
                    <a:pt x="1300" y="27067"/>
                  </a:cubicBezTo>
                  <a:cubicBezTo>
                    <a:pt x="1272" y="27321"/>
                    <a:pt x="1441" y="27576"/>
                    <a:pt x="1455" y="27844"/>
                  </a:cubicBezTo>
                  <a:cubicBezTo>
                    <a:pt x="1455" y="28070"/>
                    <a:pt x="1413" y="28268"/>
                    <a:pt x="1484" y="28480"/>
                  </a:cubicBezTo>
                  <a:cubicBezTo>
                    <a:pt x="1526" y="28677"/>
                    <a:pt x="1667" y="28734"/>
                    <a:pt x="1582" y="28974"/>
                  </a:cubicBezTo>
                  <a:cubicBezTo>
                    <a:pt x="1512" y="29186"/>
                    <a:pt x="1243" y="29271"/>
                    <a:pt x="1102" y="29426"/>
                  </a:cubicBezTo>
                  <a:cubicBezTo>
                    <a:pt x="721" y="29836"/>
                    <a:pt x="1145" y="29878"/>
                    <a:pt x="1356" y="30260"/>
                  </a:cubicBezTo>
                  <a:cubicBezTo>
                    <a:pt x="1484" y="30500"/>
                    <a:pt x="1385" y="30683"/>
                    <a:pt x="1427" y="30909"/>
                  </a:cubicBezTo>
                  <a:cubicBezTo>
                    <a:pt x="1469" y="31079"/>
                    <a:pt x="1582" y="31220"/>
                    <a:pt x="1611" y="31390"/>
                  </a:cubicBezTo>
                  <a:cubicBezTo>
                    <a:pt x="1695" y="31743"/>
                    <a:pt x="1710" y="32534"/>
                    <a:pt x="1582" y="32859"/>
                  </a:cubicBezTo>
                  <a:cubicBezTo>
                    <a:pt x="1512" y="33042"/>
                    <a:pt x="1342" y="33240"/>
                    <a:pt x="1258" y="33424"/>
                  </a:cubicBezTo>
                  <a:cubicBezTo>
                    <a:pt x="1159" y="33664"/>
                    <a:pt x="1032" y="33918"/>
                    <a:pt x="989" y="34187"/>
                  </a:cubicBezTo>
                  <a:cubicBezTo>
                    <a:pt x="933" y="34483"/>
                    <a:pt x="904" y="34851"/>
                    <a:pt x="989" y="35147"/>
                  </a:cubicBezTo>
                  <a:cubicBezTo>
                    <a:pt x="1088" y="35444"/>
                    <a:pt x="1145" y="35303"/>
                    <a:pt x="1088" y="35684"/>
                  </a:cubicBezTo>
                  <a:cubicBezTo>
                    <a:pt x="1060" y="35882"/>
                    <a:pt x="1017" y="36235"/>
                    <a:pt x="933" y="36433"/>
                  </a:cubicBezTo>
                  <a:cubicBezTo>
                    <a:pt x="777" y="36772"/>
                    <a:pt x="396" y="36913"/>
                    <a:pt x="382" y="37337"/>
                  </a:cubicBezTo>
                  <a:cubicBezTo>
                    <a:pt x="453" y="37380"/>
                    <a:pt x="525" y="37393"/>
                    <a:pt x="599" y="37393"/>
                  </a:cubicBezTo>
                  <a:cubicBezTo>
                    <a:pt x="690" y="37393"/>
                    <a:pt x="782" y="37374"/>
                    <a:pt x="871" y="37374"/>
                  </a:cubicBezTo>
                  <a:cubicBezTo>
                    <a:pt x="897" y="37374"/>
                    <a:pt x="922" y="37375"/>
                    <a:pt x="947" y="37379"/>
                  </a:cubicBezTo>
                  <a:cubicBezTo>
                    <a:pt x="918" y="37365"/>
                    <a:pt x="890" y="37365"/>
                    <a:pt x="848" y="37337"/>
                  </a:cubicBezTo>
                  <a:cubicBezTo>
                    <a:pt x="876" y="36913"/>
                    <a:pt x="1243" y="36772"/>
                    <a:pt x="1399" y="36433"/>
                  </a:cubicBezTo>
                  <a:cubicBezTo>
                    <a:pt x="1484" y="36235"/>
                    <a:pt x="1526" y="35882"/>
                    <a:pt x="1554" y="35684"/>
                  </a:cubicBezTo>
                  <a:cubicBezTo>
                    <a:pt x="1625" y="35303"/>
                    <a:pt x="1554" y="35444"/>
                    <a:pt x="1455" y="35147"/>
                  </a:cubicBezTo>
                  <a:cubicBezTo>
                    <a:pt x="1371" y="34851"/>
                    <a:pt x="1399" y="34483"/>
                    <a:pt x="1455" y="34187"/>
                  </a:cubicBezTo>
                  <a:cubicBezTo>
                    <a:pt x="1512" y="33918"/>
                    <a:pt x="1625" y="33664"/>
                    <a:pt x="1738" y="33424"/>
                  </a:cubicBezTo>
                  <a:cubicBezTo>
                    <a:pt x="1808" y="33240"/>
                    <a:pt x="1978" y="33042"/>
                    <a:pt x="2049" y="32859"/>
                  </a:cubicBezTo>
                  <a:cubicBezTo>
                    <a:pt x="2176" y="32534"/>
                    <a:pt x="2162" y="31743"/>
                    <a:pt x="2091" y="31390"/>
                  </a:cubicBezTo>
                  <a:cubicBezTo>
                    <a:pt x="2049" y="31220"/>
                    <a:pt x="1950" y="31079"/>
                    <a:pt x="1907" y="30909"/>
                  </a:cubicBezTo>
                  <a:cubicBezTo>
                    <a:pt x="1851" y="30683"/>
                    <a:pt x="1950" y="30500"/>
                    <a:pt x="1823" y="30260"/>
                  </a:cubicBezTo>
                  <a:cubicBezTo>
                    <a:pt x="1625" y="29878"/>
                    <a:pt x="1201" y="29836"/>
                    <a:pt x="1582" y="29426"/>
                  </a:cubicBezTo>
                  <a:cubicBezTo>
                    <a:pt x="1710" y="29271"/>
                    <a:pt x="1978" y="29186"/>
                    <a:pt x="2049" y="28974"/>
                  </a:cubicBezTo>
                  <a:cubicBezTo>
                    <a:pt x="2133" y="28734"/>
                    <a:pt x="2006" y="28677"/>
                    <a:pt x="1950" y="28480"/>
                  </a:cubicBezTo>
                  <a:cubicBezTo>
                    <a:pt x="1893" y="28268"/>
                    <a:pt x="1936" y="28070"/>
                    <a:pt x="1921" y="27844"/>
                  </a:cubicBezTo>
                  <a:cubicBezTo>
                    <a:pt x="1907" y="27576"/>
                    <a:pt x="1752" y="27321"/>
                    <a:pt x="1766" y="27067"/>
                  </a:cubicBezTo>
                  <a:cubicBezTo>
                    <a:pt x="2077" y="26968"/>
                    <a:pt x="2246" y="26431"/>
                    <a:pt x="2218" y="26135"/>
                  </a:cubicBezTo>
                  <a:cubicBezTo>
                    <a:pt x="2190" y="25767"/>
                    <a:pt x="1907" y="25541"/>
                    <a:pt x="1907" y="25132"/>
                  </a:cubicBezTo>
                  <a:cubicBezTo>
                    <a:pt x="1907" y="24990"/>
                    <a:pt x="1964" y="24779"/>
                    <a:pt x="1936" y="24637"/>
                  </a:cubicBezTo>
                  <a:cubicBezTo>
                    <a:pt x="1879" y="24454"/>
                    <a:pt x="1738" y="24411"/>
                    <a:pt x="1667" y="24270"/>
                  </a:cubicBezTo>
                  <a:cubicBezTo>
                    <a:pt x="1498" y="23973"/>
                    <a:pt x="1611" y="23903"/>
                    <a:pt x="1752" y="23634"/>
                  </a:cubicBezTo>
                  <a:cubicBezTo>
                    <a:pt x="2077" y="23027"/>
                    <a:pt x="1936" y="22306"/>
                    <a:pt x="1653" y="21671"/>
                  </a:cubicBezTo>
                  <a:cubicBezTo>
                    <a:pt x="1455" y="21233"/>
                    <a:pt x="1258" y="20922"/>
                    <a:pt x="933" y="20583"/>
                  </a:cubicBezTo>
                  <a:cubicBezTo>
                    <a:pt x="791" y="20442"/>
                    <a:pt x="636" y="20343"/>
                    <a:pt x="622" y="20117"/>
                  </a:cubicBezTo>
                  <a:cubicBezTo>
                    <a:pt x="1159" y="19792"/>
                    <a:pt x="1243" y="19481"/>
                    <a:pt x="1385" y="18944"/>
                  </a:cubicBezTo>
                  <a:cubicBezTo>
                    <a:pt x="1554" y="18351"/>
                    <a:pt x="1258" y="17956"/>
                    <a:pt x="1258" y="17405"/>
                  </a:cubicBezTo>
                  <a:cubicBezTo>
                    <a:pt x="1258" y="17136"/>
                    <a:pt x="1300" y="16910"/>
                    <a:pt x="1229" y="16656"/>
                  </a:cubicBezTo>
                  <a:cubicBezTo>
                    <a:pt x="1159" y="16373"/>
                    <a:pt x="1159" y="16190"/>
                    <a:pt x="1116" y="15893"/>
                  </a:cubicBezTo>
                  <a:cubicBezTo>
                    <a:pt x="1074" y="15667"/>
                    <a:pt x="947" y="15483"/>
                    <a:pt x="933" y="15243"/>
                  </a:cubicBezTo>
                  <a:cubicBezTo>
                    <a:pt x="904" y="14933"/>
                    <a:pt x="1032" y="14890"/>
                    <a:pt x="1159" y="14650"/>
                  </a:cubicBezTo>
                  <a:cubicBezTo>
                    <a:pt x="1300" y="14382"/>
                    <a:pt x="1413" y="14269"/>
                    <a:pt x="1328" y="13944"/>
                  </a:cubicBezTo>
                  <a:cubicBezTo>
                    <a:pt x="1258" y="13732"/>
                    <a:pt x="1032" y="13619"/>
                    <a:pt x="961" y="13421"/>
                  </a:cubicBezTo>
                  <a:cubicBezTo>
                    <a:pt x="848" y="13082"/>
                    <a:pt x="1201" y="12305"/>
                    <a:pt x="1300" y="11924"/>
                  </a:cubicBezTo>
                  <a:cubicBezTo>
                    <a:pt x="1455" y="11330"/>
                    <a:pt x="1724" y="11104"/>
                    <a:pt x="1399" y="10525"/>
                  </a:cubicBezTo>
                  <a:cubicBezTo>
                    <a:pt x="1229" y="10243"/>
                    <a:pt x="1088" y="9974"/>
                    <a:pt x="947" y="9692"/>
                  </a:cubicBezTo>
                  <a:cubicBezTo>
                    <a:pt x="805" y="9437"/>
                    <a:pt x="523" y="9211"/>
                    <a:pt x="466" y="8929"/>
                  </a:cubicBezTo>
                  <a:cubicBezTo>
                    <a:pt x="721" y="8830"/>
                    <a:pt x="1003" y="8505"/>
                    <a:pt x="1074" y="8237"/>
                  </a:cubicBezTo>
                  <a:cubicBezTo>
                    <a:pt x="1145" y="8025"/>
                    <a:pt x="1046" y="7799"/>
                    <a:pt x="1088" y="7587"/>
                  </a:cubicBezTo>
                  <a:cubicBezTo>
                    <a:pt x="1145" y="7361"/>
                    <a:pt x="1314" y="7375"/>
                    <a:pt x="1399" y="7205"/>
                  </a:cubicBezTo>
                  <a:cubicBezTo>
                    <a:pt x="1540" y="6965"/>
                    <a:pt x="1371" y="6344"/>
                    <a:pt x="1229" y="6118"/>
                  </a:cubicBezTo>
                  <a:cubicBezTo>
                    <a:pt x="1003" y="5736"/>
                    <a:pt x="933" y="5835"/>
                    <a:pt x="1060" y="5341"/>
                  </a:cubicBezTo>
                  <a:cubicBezTo>
                    <a:pt x="1145" y="5016"/>
                    <a:pt x="1300" y="4776"/>
                    <a:pt x="1229" y="4423"/>
                  </a:cubicBezTo>
                  <a:cubicBezTo>
                    <a:pt x="1173" y="4041"/>
                    <a:pt x="1032" y="3999"/>
                    <a:pt x="1173" y="3603"/>
                  </a:cubicBezTo>
                  <a:cubicBezTo>
                    <a:pt x="1286" y="3250"/>
                    <a:pt x="1554" y="2897"/>
                    <a:pt x="1695" y="2558"/>
                  </a:cubicBezTo>
                  <a:cubicBezTo>
                    <a:pt x="1611" y="2388"/>
                    <a:pt x="1371" y="2431"/>
                    <a:pt x="1286" y="2261"/>
                  </a:cubicBezTo>
                  <a:cubicBezTo>
                    <a:pt x="1173" y="2078"/>
                    <a:pt x="1356" y="1809"/>
                    <a:pt x="1385" y="1626"/>
                  </a:cubicBezTo>
                  <a:cubicBezTo>
                    <a:pt x="1512" y="1046"/>
                    <a:pt x="1498" y="566"/>
                    <a:pt x="1102" y="142"/>
                  </a:cubicBezTo>
                  <a:cubicBezTo>
                    <a:pt x="1060" y="100"/>
                    <a:pt x="1017" y="43"/>
                    <a:pt x="9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 rot="6750475">
              <a:off x="5944265" y="1375275"/>
              <a:ext cx="709505" cy="1450"/>
            </a:xfrm>
            <a:custGeom>
              <a:rect b="b" l="l" r="r" t="t"/>
              <a:pathLst>
                <a:path extrusionOk="0" h="58" w="2838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43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 rot="6750475">
              <a:off x="5895162" y="1354406"/>
              <a:ext cx="708805" cy="1450"/>
            </a:xfrm>
            <a:custGeom>
              <a:rect b="b" l="l" r="r" t="t"/>
              <a:pathLst>
                <a:path extrusionOk="0" h="58" w="28353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38" y="57"/>
                  </a:lnTo>
                  <a:cubicBezTo>
                    <a:pt x="28338" y="57"/>
                    <a:pt x="28352" y="43"/>
                    <a:pt x="28352" y="29"/>
                  </a:cubicBezTo>
                  <a:cubicBezTo>
                    <a:pt x="28352" y="15"/>
                    <a:pt x="28338" y="1"/>
                    <a:pt x="28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 rot="6750475">
              <a:off x="5843299" y="1335381"/>
              <a:ext cx="712329" cy="1800"/>
            </a:xfrm>
            <a:custGeom>
              <a:rect b="b" l="l" r="r" t="t"/>
              <a:pathLst>
                <a:path extrusionOk="0" h="72" w="28494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2"/>
                    <a:pt x="15" y="72"/>
                  </a:cubicBezTo>
                  <a:lnTo>
                    <a:pt x="28479" y="72"/>
                  </a:lnTo>
                  <a:cubicBezTo>
                    <a:pt x="28493" y="72"/>
                    <a:pt x="28493" y="57"/>
                    <a:pt x="28493" y="29"/>
                  </a:cubicBezTo>
                  <a:cubicBezTo>
                    <a:pt x="28493" y="15"/>
                    <a:pt x="28493" y="1"/>
                    <a:pt x="28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 rot="6750475">
              <a:off x="5803386" y="1308722"/>
              <a:ext cx="698555" cy="1425"/>
            </a:xfrm>
            <a:custGeom>
              <a:rect b="b" l="l" r="r" t="t"/>
              <a:pathLst>
                <a:path extrusionOk="0" h="57" w="27943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7928" y="57"/>
                  </a:lnTo>
                  <a:cubicBezTo>
                    <a:pt x="27928" y="57"/>
                    <a:pt x="27942" y="43"/>
                    <a:pt x="27942" y="28"/>
                  </a:cubicBezTo>
                  <a:cubicBezTo>
                    <a:pt x="27942" y="14"/>
                    <a:pt x="27928" y="0"/>
                    <a:pt x="27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 rot="6750475">
              <a:off x="5742080" y="129600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 rot="6750475">
              <a:off x="5701521" y="1269403"/>
              <a:ext cx="702430" cy="1450"/>
            </a:xfrm>
            <a:custGeom>
              <a:rect b="b" l="l" r="r" t="t"/>
              <a:pathLst>
                <a:path extrusionOk="0" h="58" w="2809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98" y="43"/>
                    <a:pt x="28098" y="29"/>
                  </a:cubicBezTo>
                  <a:cubicBezTo>
                    <a:pt x="28098" y="15"/>
                    <a:pt x="28084" y="1"/>
                    <a:pt x="28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 rot="6750475">
              <a:off x="5652902" y="1248211"/>
              <a:ext cx="701030" cy="1450"/>
            </a:xfrm>
            <a:custGeom>
              <a:rect b="b" l="l" r="r" t="t"/>
              <a:pathLst>
                <a:path extrusionOk="0" h="58" w="28042">
                  <a:moveTo>
                    <a:pt x="15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27" y="57"/>
                  </a:lnTo>
                  <a:cubicBezTo>
                    <a:pt x="28041" y="57"/>
                    <a:pt x="28041" y="43"/>
                    <a:pt x="28041" y="29"/>
                  </a:cubicBezTo>
                  <a:cubicBezTo>
                    <a:pt x="28041" y="1"/>
                    <a:pt x="28041" y="1"/>
                    <a:pt x="28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 rot="6750475">
              <a:off x="5597779" y="1231714"/>
              <a:ext cx="709505" cy="1450"/>
            </a:xfrm>
            <a:custGeom>
              <a:rect b="b" l="l" r="r" t="t"/>
              <a:pathLst>
                <a:path extrusionOk="0" h="58" w="2838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57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 rot="6750475">
              <a:off x="5548422" y="1211014"/>
              <a:ext cx="709155" cy="1425"/>
            </a:xfrm>
            <a:custGeom>
              <a:rect b="b" l="l" r="r" t="t"/>
              <a:pathLst>
                <a:path extrusionOk="0" h="57" w="28367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352" y="57"/>
                  </a:lnTo>
                  <a:cubicBezTo>
                    <a:pt x="28366" y="57"/>
                    <a:pt x="28366" y="42"/>
                    <a:pt x="28366" y="28"/>
                  </a:cubicBezTo>
                  <a:cubicBezTo>
                    <a:pt x="28366" y="14"/>
                    <a:pt x="28366" y="0"/>
                    <a:pt x="28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 rot="6750475">
              <a:off x="5492976" y="1194383"/>
              <a:ext cx="717629" cy="1425"/>
            </a:xfrm>
            <a:custGeom>
              <a:rect b="b" l="l" r="r" t="t"/>
              <a:pathLst>
                <a:path extrusionOk="0" h="57" w="28706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91" y="57"/>
                  </a:lnTo>
                  <a:cubicBezTo>
                    <a:pt x="28691" y="57"/>
                    <a:pt x="28705" y="43"/>
                    <a:pt x="28705" y="29"/>
                  </a:cubicBezTo>
                  <a:cubicBezTo>
                    <a:pt x="28705" y="14"/>
                    <a:pt x="28691" y="0"/>
                    <a:pt x="28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 rot="6750475">
              <a:off x="5440710" y="1175627"/>
              <a:ext cx="721504" cy="1425"/>
            </a:xfrm>
            <a:custGeom>
              <a:rect b="b" l="l" r="r" t="t"/>
              <a:pathLst>
                <a:path extrusionOk="0" h="57" w="2886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847" y="57"/>
                  </a:lnTo>
                  <a:cubicBezTo>
                    <a:pt x="28861" y="57"/>
                    <a:pt x="28861" y="43"/>
                    <a:pt x="28861" y="29"/>
                  </a:cubicBezTo>
                  <a:cubicBezTo>
                    <a:pt x="28861" y="15"/>
                    <a:pt x="28861" y="0"/>
                    <a:pt x="28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 rot="6750475">
              <a:off x="5383460" y="1160175"/>
              <a:ext cx="732804" cy="1800"/>
            </a:xfrm>
            <a:custGeom>
              <a:rect b="b" l="l" r="r" t="t"/>
              <a:pathLst>
                <a:path extrusionOk="0" h="72" w="29313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9299" y="71"/>
                  </a:lnTo>
                  <a:cubicBezTo>
                    <a:pt x="29313" y="71"/>
                    <a:pt x="29313" y="57"/>
                    <a:pt x="29313" y="29"/>
                  </a:cubicBezTo>
                  <a:cubicBezTo>
                    <a:pt x="29313" y="15"/>
                    <a:pt x="29313" y="1"/>
                    <a:pt x="29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 rot="6750475">
              <a:off x="5353588" y="1140583"/>
              <a:ext cx="722929" cy="1450"/>
            </a:xfrm>
            <a:custGeom>
              <a:rect b="b" l="l" r="r" t="t"/>
              <a:pathLst>
                <a:path extrusionOk="0" h="58" w="2891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57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 rot="6750475">
              <a:off x="5309123" y="111661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2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 rot="6750475">
              <a:off x="5247817" y="1103899"/>
              <a:ext cx="732454" cy="1425"/>
            </a:xfrm>
            <a:custGeom>
              <a:rect b="b" l="l" r="r" t="t"/>
              <a:pathLst>
                <a:path extrusionOk="0" h="57" w="29299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284" y="57"/>
                  </a:lnTo>
                  <a:cubicBezTo>
                    <a:pt x="29299" y="57"/>
                    <a:pt x="29299" y="43"/>
                    <a:pt x="29299" y="28"/>
                  </a:cubicBezTo>
                  <a:cubicBezTo>
                    <a:pt x="29299" y="14"/>
                    <a:pt x="29299" y="0"/>
                    <a:pt x="29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 rot="6750475">
              <a:off x="5209949" y="1075524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 rot="6750475">
              <a:off x="5160512" y="1054853"/>
              <a:ext cx="715504" cy="1800"/>
            </a:xfrm>
            <a:custGeom>
              <a:rect b="b" l="l" r="r" t="t"/>
              <a:pathLst>
                <a:path extrusionOk="0" h="72" w="28621">
                  <a:moveTo>
                    <a:pt x="15" y="1"/>
                  </a:moveTo>
                  <a:cubicBezTo>
                    <a:pt x="1" y="1"/>
                    <a:pt x="1" y="15"/>
                    <a:pt x="1" y="43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606" y="71"/>
                  </a:lnTo>
                  <a:cubicBezTo>
                    <a:pt x="28620" y="71"/>
                    <a:pt x="28620" y="57"/>
                    <a:pt x="28620" y="43"/>
                  </a:cubicBezTo>
                  <a:cubicBezTo>
                    <a:pt x="28620" y="15"/>
                    <a:pt x="28620" y="1"/>
                    <a:pt x="28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 rot="6750475">
              <a:off x="5113040" y="1033244"/>
              <a:ext cx="712679" cy="1450"/>
            </a:xfrm>
            <a:custGeom>
              <a:rect b="b" l="l" r="r" t="t"/>
              <a:pathLst>
                <a:path extrusionOk="0" h="58" w="2850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493" y="57"/>
                  </a:lnTo>
                  <a:cubicBezTo>
                    <a:pt x="28507" y="57"/>
                    <a:pt x="28507" y="43"/>
                    <a:pt x="28507" y="29"/>
                  </a:cubicBezTo>
                  <a:cubicBezTo>
                    <a:pt x="28507" y="15"/>
                    <a:pt x="28507" y="1"/>
                    <a:pt x="28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 rot="6750475">
              <a:off x="5056366" y="1017433"/>
              <a:ext cx="722929" cy="1450"/>
            </a:xfrm>
            <a:custGeom>
              <a:rect b="b" l="l" r="r" t="t"/>
              <a:pathLst>
                <a:path extrusionOk="0" h="58" w="2891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43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 rot="6750475">
              <a:off x="5011901" y="99346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 rot="6750475">
              <a:off x="4971596" y="966718"/>
              <a:ext cx="702080" cy="1425"/>
            </a:xfrm>
            <a:custGeom>
              <a:rect b="b" l="l" r="r" t="t"/>
              <a:pathLst>
                <a:path extrusionOk="0" h="57" w="28084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84" y="43"/>
                    <a:pt x="28084" y="29"/>
                  </a:cubicBezTo>
                  <a:cubicBezTo>
                    <a:pt x="28084" y="14"/>
                    <a:pt x="28084" y="0"/>
                    <a:pt x="28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 rot="6750475">
              <a:off x="4917509" y="949154"/>
              <a:ext cx="708805" cy="1800"/>
            </a:xfrm>
            <a:custGeom>
              <a:rect b="b" l="l" r="r" t="t"/>
              <a:pathLst>
                <a:path extrusionOk="0" h="72" w="28353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338" y="71"/>
                  </a:lnTo>
                  <a:cubicBezTo>
                    <a:pt x="28352" y="71"/>
                    <a:pt x="28352" y="57"/>
                    <a:pt x="28352" y="29"/>
                  </a:cubicBezTo>
                  <a:cubicBezTo>
                    <a:pt x="28352" y="15"/>
                    <a:pt x="28352" y="0"/>
                    <a:pt x="28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 rot="6750475">
              <a:off x="4862483" y="932591"/>
              <a:ext cx="716904" cy="1450"/>
            </a:xfrm>
            <a:custGeom>
              <a:rect b="b" l="l" r="r" t="t"/>
              <a:pathLst>
                <a:path extrusionOk="0" h="58" w="28677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63" y="57"/>
                  </a:lnTo>
                  <a:cubicBezTo>
                    <a:pt x="28677" y="57"/>
                    <a:pt x="28677" y="43"/>
                    <a:pt x="28677" y="29"/>
                  </a:cubicBezTo>
                  <a:cubicBezTo>
                    <a:pt x="28677" y="15"/>
                    <a:pt x="28677" y="1"/>
                    <a:pt x="28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 rot="6750475">
              <a:off x="4806778" y="916133"/>
              <a:ext cx="725754" cy="1450"/>
            </a:xfrm>
            <a:custGeom>
              <a:rect b="b" l="l" r="r" t="t"/>
              <a:pathLst>
                <a:path extrusionOk="0" h="58" w="2903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016" y="57"/>
                  </a:lnTo>
                  <a:cubicBezTo>
                    <a:pt x="29030" y="57"/>
                    <a:pt x="29030" y="43"/>
                    <a:pt x="29030" y="29"/>
                  </a:cubicBezTo>
                  <a:cubicBezTo>
                    <a:pt x="29030" y="15"/>
                    <a:pt x="29030" y="1"/>
                    <a:pt x="29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21"/>
          <p:cNvSpPr/>
          <p:nvPr/>
        </p:nvSpPr>
        <p:spPr>
          <a:xfrm rot="-2457118">
            <a:off x="8510151" y="3738202"/>
            <a:ext cx="898499" cy="256058"/>
          </a:xfrm>
          <a:prstGeom prst="rect">
            <a:avLst/>
          </a:prstGeom>
          <a:solidFill>
            <a:srgbClr val="FFB271">
              <a:alpha val="6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50391">
            <a:off x="627436" y="1362789"/>
            <a:ext cx="3667801" cy="244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 rot="-5717172">
            <a:off x="1326946" y="1289882"/>
            <a:ext cx="898722" cy="255800"/>
          </a:xfrm>
          <a:prstGeom prst="rect">
            <a:avLst/>
          </a:prstGeom>
          <a:solidFill>
            <a:srgbClr val="82D578">
              <a:alpha val="74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9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22"/>
          <p:cNvGrpSpPr/>
          <p:nvPr/>
        </p:nvGrpSpPr>
        <p:grpSpPr>
          <a:xfrm rot="5047377">
            <a:off x="-3099871" y="1314043"/>
            <a:ext cx="4909715" cy="1706547"/>
            <a:chOff x="3593934" y="-1470459"/>
            <a:chExt cx="4909438" cy="1706451"/>
          </a:xfrm>
        </p:grpSpPr>
        <p:sp>
          <p:nvSpPr>
            <p:cNvPr id="183" name="Google Shape;183;p22"/>
            <p:cNvSpPr/>
            <p:nvPr/>
          </p:nvSpPr>
          <p:spPr>
            <a:xfrm rot="94669">
              <a:off x="3614667" y="-1403738"/>
              <a:ext cx="4867971" cy="1573010"/>
            </a:xfrm>
            <a:custGeom>
              <a:rect b="b" l="l" r="r" t="t"/>
              <a:pathLst>
                <a:path extrusionOk="0" h="19665" w="60857">
                  <a:moveTo>
                    <a:pt x="0" y="0"/>
                  </a:moveTo>
                  <a:lnTo>
                    <a:pt x="0" y="19283"/>
                  </a:lnTo>
                  <a:cubicBezTo>
                    <a:pt x="142" y="19283"/>
                    <a:pt x="297" y="19283"/>
                    <a:pt x="424" y="19240"/>
                  </a:cubicBezTo>
                  <a:cubicBezTo>
                    <a:pt x="634" y="19179"/>
                    <a:pt x="693" y="19063"/>
                    <a:pt x="893" y="19063"/>
                  </a:cubicBezTo>
                  <a:cubicBezTo>
                    <a:pt x="922" y="19063"/>
                    <a:pt x="953" y="19065"/>
                    <a:pt x="989" y="19071"/>
                  </a:cubicBezTo>
                  <a:cubicBezTo>
                    <a:pt x="1300" y="19113"/>
                    <a:pt x="1625" y="19212"/>
                    <a:pt x="1936" y="19297"/>
                  </a:cubicBezTo>
                  <a:cubicBezTo>
                    <a:pt x="2156" y="19350"/>
                    <a:pt x="2379" y="19378"/>
                    <a:pt x="2602" y="19378"/>
                  </a:cubicBezTo>
                  <a:cubicBezTo>
                    <a:pt x="2852" y="19378"/>
                    <a:pt x="3102" y="19343"/>
                    <a:pt x="3348" y="19269"/>
                  </a:cubicBezTo>
                  <a:cubicBezTo>
                    <a:pt x="3485" y="19221"/>
                    <a:pt x="3604" y="19205"/>
                    <a:pt x="3719" y="19205"/>
                  </a:cubicBezTo>
                  <a:cubicBezTo>
                    <a:pt x="3912" y="19205"/>
                    <a:pt x="4092" y="19251"/>
                    <a:pt x="4323" y="19269"/>
                  </a:cubicBezTo>
                  <a:cubicBezTo>
                    <a:pt x="4403" y="19278"/>
                    <a:pt x="4486" y="19281"/>
                    <a:pt x="4570" y="19281"/>
                  </a:cubicBezTo>
                  <a:cubicBezTo>
                    <a:pt x="4739" y="19281"/>
                    <a:pt x="4912" y="19269"/>
                    <a:pt x="5072" y="19269"/>
                  </a:cubicBezTo>
                  <a:cubicBezTo>
                    <a:pt x="5326" y="19254"/>
                    <a:pt x="5552" y="19170"/>
                    <a:pt x="5806" y="19156"/>
                  </a:cubicBezTo>
                  <a:cubicBezTo>
                    <a:pt x="6018" y="19141"/>
                    <a:pt x="6159" y="19156"/>
                    <a:pt x="6385" y="19071"/>
                  </a:cubicBezTo>
                  <a:cubicBezTo>
                    <a:pt x="6534" y="19017"/>
                    <a:pt x="6674" y="18997"/>
                    <a:pt x="6812" y="18997"/>
                  </a:cubicBezTo>
                  <a:cubicBezTo>
                    <a:pt x="7148" y="18997"/>
                    <a:pt x="7466" y="19116"/>
                    <a:pt x="7826" y="19156"/>
                  </a:cubicBezTo>
                  <a:cubicBezTo>
                    <a:pt x="7863" y="19162"/>
                    <a:pt x="7900" y="19164"/>
                    <a:pt x="7936" y="19164"/>
                  </a:cubicBezTo>
                  <a:cubicBezTo>
                    <a:pt x="8016" y="19164"/>
                    <a:pt x="8096" y="19153"/>
                    <a:pt x="8179" y="19153"/>
                  </a:cubicBezTo>
                  <a:cubicBezTo>
                    <a:pt x="8229" y="19153"/>
                    <a:pt x="8281" y="19157"/>
                    <a:pt x="8335" y="19170"/>
                  </a:cubicBezTo>
                  <a:cubicBezTo>
                    <a:pt x="8462" y="19198"/>
                    <a:pt x="8617" y="19325"/>
                    <a:pt x="8745" y="19353"/>
                  </a:cubicBezTo>
                  <a:cubicBezTo>
                    <a:pt x="8786" y="19360"/>
                    <a:pt x="8826" y="19363"/>
                    <a:pt x="8865" y="19363"/>
                  </a:cubicBezTo>
                  <a:cubicBezTo>
                    <a:pt x="9076" y="19363"/>
                    <a:pt x="9250" y="19278"/>
                    <a:pt x="9465" y="19254"/>
                  </a:cubicBezTo>
                  <a:cubicBezTo>
                    <a:pt x="9555" y="19254"/>
                    <a:pt x="9655" y="19273"/>
                    <a:pt x="9742" y="19273"/>
                  </a:cubicBezTo>
                  <a:cubicBezTo>
                    <a:pt x="9763" y="19273"/>
                    <a:pt x="9784" y="19271"/>
                    <a:pt x="9804" y="19269"/>
                  </a:cubicBezTo>
                  <a:cubicBezTo>
                    <a:pt x="9903" y="19254"/>
                    <a:pt x="10030" y="19184"/>
                    <a:pt x="10115" y="19170"/>
                  </a:cubicBezTo>
                  <a:cubicBezTo>
                    <a:pt x="10232" y="19170"/>
                    <a:pt x="10289" y="19242"/>
                    <a:pt x="10386" y="19242"/>
                  </a:cubicBezTo>
                  <a:cubicBezTo>
                    <a:pt x="10394" y="19242"/>
                    <a:pt x="10403" y="19241"/>
                    <a:pt x="10411" y="19240"/>
                  </a:cubicBezTo>
                  <a:cubicBezTo>
                    <a:pt x="10577" y="19231"/>
                    <a:pt x="10608" y="19147"/>
                    <a:pt x="10714" y="19147"/>
                  </a:cubicBezTo>
                  <a:cubicBezTo>
                    <a:pt x="10761" y="19147"/>
                    <a:pt x="10824" y="19164"/>
                    <a:pt x="10920" y="19212"/>
                  </a:cubicBezTo>
                  <a:cubicBezTo>
                    <a:pt x="11161" y="19350"/>
                    <a:pt x="11281" y="19664"/>
                    <a:pt x="11499" y="19664"/>
                  </a:cubicBezTo>
                  <a:cubicBezTo>
                    <a:pt x="11549" y="19664"/>
                    <a:pt x="11605" y="19647"/>
                    <a:pt x="11669" y="19608"/>
                  </a:cubicBezTo>
                  <a:cubicBezTo>
                    <a:pt x="11965" y="19410"/>
                    <a:pt x="12149" y="19212"/>
                    <a:pt x="12516" y="19113"/>
                  </a:cubicBezTo>
                  <a:cubicBezTo>
                    <a:pt x="12768" y="19045"/>
                    <a:pt x="13024" y="19017"/>
                    <a:pt x="13282" y="19017"/>
                  </a:cubicBezTo>
                  <a:cubicBezTo>
                    <a:pt x="13818" y="19017"/>
                    <a:pt x="14360" y="19135"/>
                    <a:pt x="14875" y="19240"/>
                  </a:cubicBezTo>
                  <a:cubicBezTo>
                    <a:pt x="14953" y="19258"/>
                    <a:pt x="15030" y="19263"/>
                    <a:pt x="15108" y="19263"/>
                  </a:cubicBezTo>
                  <a:cubicBezTo>
                    <a:pt x="15239" y="19263"/>
                    <a:pt x="15370" y="19248"/>
                    <a:pt x="15501" y="19248"/>
                  </a:cubicBezTo>
                  <a:cubicBezTo>
                    <a:pt x="15547" y="19248"/>
                    <a:pt x="15592" y="19249"/>
                    <a:pt x="15638" y="19254"/>
                  </a:cubicBezTo>
                  <a:cubicBezTo>
                    <a:pt x="15842" y="19280"/>
                    <a:pt x="16011" y="19386"/>
                    <a:pt x="16218" y="19386"/>
                  </a:cubicBezTo>
                  <a:cubicBezTo>
                    <a:pt x="16241" y="19386"/>
                    <a:pt x="16264" y="19384"/>
                    <a:pt x="16288" y="19382"/>
                  </a:cubicBezTo>
                  <a:cubicBezTo>
                    <a:pt x="16373" y="19367"/>
                    <a:pt x="16443" y="19297"/>
                    <a:pt x="16528" y="19283"/>
                  </a:cubicBezTo>
                  <a:cubicBezTo>
                    <a:pt x="16574" y="19274"/>
                    <a:pt x="16613" y="19270"/>
                    <a:pt x="16649" y="19270"/>
                  </a:cubicBezTo>
                  <a:cubicBezTo>
                    <a:pt x="16777" y="19270"/>
                    <a:pt x="16857" y="19320"/>
                    <a:pt x="17023" y="19353"/>
                  </a:cubicBezTo>
                  <a:cubicBezTo>
                    <a:pt x="17138" y="19372"/>
                    <a:pt x="17255" y="19377"/>
                    <a:pt x="17373" y="19377"/>
                  </a:cubicBezTo>
                  <a:cubicBezTo>
                    <a:pt x="17531" y="19377"/>
                    <a:pt x="17688" y="19367"/>
                    <a:pt x="17842" y="19367"/>
                  </a:cubicBezTo>
                  <a:cubicBezTo>
                    <a:pt x="18030" y="19367"/>
                    <a:pt x="18231" y="19349"/>
                    <a:pt x="18428" y="19349"/>
                  </a:cubicBezTo>
                  <a:cubicBezTo>
                    <a:pt x="18526" y="19349"/>
                    <a:pt x="18624" y="19353"/>
                    <a:pt x="18718" y="19367"/>
                  </a:cubicBezTo>
                  <a:cubicBezTo>
                    <a:pt x="18865" y="19387"/>
                    <a:pt x="18944" y="19414"/>
                    <a:pt x="19045" y="19414"/>
                  </a:cubicBezTo>
                  <a:cubicBezTo>
                    <a:pt x="19090" y="19414"/>
                    <a:pt x="19138" y="19409"/>
                    <a:pt x="19198" y="19396"/>
                  </a:cubicBezTo>
                  <a:cubicBezTo>
                    <a:pt x="19325" y="19375"/>
                    <a:pt x="19452" y="19371"/>
                    <a:pt x="19579" y="19371"/>
                  </a:cubicBezTo>
                  <a:cubicBezTo>
                    <a:pt x="19643" y="19371"/>
                    <a:pt x="19707" y="19372"/>
                    <a:pt x="19770" y="19372"/>
                  </a:cubicBezTo>
                  <a:cubicBezTo>
                    <a:pt x="19834" y="19372"/>
                    <a:pt x="19897" y="19371"/>
                    <a:pt x="19961" y="19367"/>
                  </a:cubicBezTo>
                  <a:cubicBezTo>
                    <a:pt x="20396" y="19354"/>
                    <a:pt x="20794" y="19267"/>
                    <a:pt x="21236" y="19267"/>
                  </a:cubicBezTo>
                  <a:cubicBezTo>
                    <a:pt x="21268" y="19267"/>
                    <a:pt x="21299" y="19268"/>
                    <a:pt x="21331" y="19269"/>
                  </a:cubicBezTo>
                  <a:cubicBezTo>
                    <a:pt x="21614" y="19269"/>
                    <a:pt x="21868" y="19156"/>
                    <a:pt x="22136" y="19141"/>
                  </a:cubicBezTo>
                  <a:cubicBezTo>
                    <a:pt x="22306" y="19141"/>
                    <a:pt x="22461" y="19240"/>
                    <a:pt x="22617" y="19240"/>
                  </a:cubicBezTo>
                  <a:cubicBezTo>
                    <a:pt x="22633" y="19242"/>
                    <a:pt x="22648" y="19242"/>
                    <a:pt x="22663" y="19242"/>
                  </a:cubicBezTo>
                  <a:cubicBezTo>
                    <a:pt x="22811" y="19242"/>
                    <a:pt x="22872" y="19181"/>
                    <a:pt x="23026" y="19156"/>
                  </a:cubicBezTo>
                  <a:cubicBezTo>
                    <a:pt x="23096" y="19142"/>
                    <a:pt x="23167" y="19138"/>
                    <a:pt x="23241" y="19138"/>
                  </a:cubicBezTo>
                  <a:cubicBezTo>
                    <a:pt x="23422" y="19138"/>
                    <a:pt x="23612" y="19166"/>
                    <a:pt x="23796" y="19166"/>
                  </a:cubicBezTo>
                  <a:cubicBezTo>
                    <a:pt x="23856" y="19166"/>
                    <a:pt x="23915" y="19164"/>
                    <a:pt x="23973" y="19156"/>
                  </a:cubicBezTo>
                  <a:cubicBezTo>
                    <a:pt x="24156" y="19127"/>
                    <a:pt x="24298" y="19000"/>
                    <a:pt x="24467" y="18958"/>
                  </a:cubicBezTo>
                  <a:cubicBezTo>
                    <a:pt x="24507" y="18949"/>
                    <a:pt x="24548" y="18945"/>
                    <a:pt x="24591" y="18945"/>
                  </a:cubicBezTo>
                  <a:cubicBezTo>
                    <a:pt x="24693" y="18945"/>
                    <a:pt x="24800" y="18964"/>
                    <a:pt x="24899" y="18964"/>
                  </a:cubicBezTo>
                  <a:cubicBezTo>
                    <a:pt x="24951" y="18964"/>
                    <a:pt x="25001" y="18959"/>
                    <a:pt x="25046" y="18944"/>
                  </a:cubicBezTo>
                  <a:cubicBezTo>
                    <a:pt x="25188" y="18901"/>
                    <a:pt x="25244" y="18802"/>
                    <a:pt x="25371" y="18746"/>
                  </a:cubicBezTo>
                  <a:cubicBezTo>
                    <a:pt x="25422" y="18723"/>
                    <a:pt x="25482" y="18717"/>
                    <a:pt x="25543" y="18717"/>
                  </a:cubicBezTo>
                  <a:cubicBezTo>
                    <a:pt x="25634" y="18717"/>
                    <a:pt x="25727" y="18732"/>
                    <a:pt x="25795" y="18732"/>
                  </a:cubicBezTo>
                  <a:cubicBezTo>
                    <a:pt x="26112" y="18705"/>
                    <a:pt x="26379" y="18617"/>
                    <a:pt x="26701" y="18617"/>
                  </a:cubicBezTo>
                  <a:cubicBezTo>
                    <a:pt x="26723" y="18617"/>
                    <a:pt x="26746" y="18618"/>
                    <a:pt x="26770" y="18619"/>
                  </a:cubicBezTo>
                  <a:cubicBezTo>
                    <a:pt x="27109" y="18619"/>
                    <a:pt x="27306" y="18732"/>
                    <a:pt x="27617" y="18817"/>
                  </a:cubicBezTo>
                  <a:cubicBezTo>
                    <a:pt x="27688" y="18831"/>
                    <a:pt x="27751" y="18834"/>
                    <a:pt x="27813" y="18834"/>
                  </a:cubicBezTo>
                  <a:cubicBezTo>
                    <a:pt x="27875" y="18834"/>
                    <a:pt x="27935" y="18831"/>
                    <a:pt x="27999" y="18831"/>
                  </a:cubicBezTo>
                  <a:cubicBezTo>
                    <a:pt x="28281" y="18831"/>
                    <a:pt x="28479" y="18887"/>
                    <a:pt x="28733" y="18972"/>
                  </a:cubicBezTo>
                  <a:cubicBezTo>
                    <a:pt x="28823" y="18998"/>
                    <a:pt x="28925" y="19059"/>
                    <a:pt x="29017" y="19059"/>
                  </a:cubicBezTo>
                  <a:cubicBezTo>
                    <a:pt x="29026" y="19059"/>
                    <a:pt x="29035" y="19058"/>
                    <a:pt x="29044" y="19057"/>
                  </a:cubicBezTo>
                  <a:cubicBezTo>
                    <a:pt x="29129" y="19043"/>
                    <a:pt x="29129" y="18972"/>
                    <a:pt x="29199" y="18958"/>
                  </a:cubicBezTo>
                  <a:cubicBezTo>
                    <a:pt x="29397" y="18887"/>
                    <a:pt x="29581" y="18788"/>
                    <a:pt x="29779" y="18732"/>
                  </a:cubicBezTo>
                  <a:cubicBezTo>
                    <a:pt x="30019" y="18675"/>
                    <a:pt x="30273" y="18576"/>
                    <a:pt x="30513" y="18534"/>
                  </a:cubicBezTo>
                  <a:cubicBezTo>
                    <a:pt x="30568" y="18523"/>
                    <a:pt x="30620" y="18518"/>
                    <a:pt x="30670" y="18518"/>
                  </a:cubicBezTo>
                  <a:cubicBezTo>
                    <a:pt x="30939" y="18518"/>
                    <a:pt x="31141" y="18660"/>
                    <a:pt x="31403" y="18732"/>
                  </a:cubicBezTo>
                  <a:cubicBezTo>
                    <a:pt x="31549" y="18756"/>
                    <a:pt x="31726" y="18822"/>
                    <a:pt x="31872" y="18822"/>
                  </a:cubicBezTo>
                  <a:cubicBezTo>
                    <a:pt x="31895" y="18822"/>
                    <a:pt x="31918" y="18821"/>
                    <a:pt x="31940" y="18817"/>
                  </a:cubicBezTo>
                  <a:cubicBezTo>
                    <a:pt x="32152" y="18774"/>
                    <a:pt x="32279" y="18746"/>
                    <a:pt x="32505" y="18732"/>
                  </a:cubicBezTo>
                  <a:cubicBezTo>
                    <a:pt x="32830" y="18704"/>
                    <a:pt x="33112" y="18619"/>
                    <a:pt x="33451" y="18619"/>
                  </a:cubicBezTo>
                  <a:cubicBezTo>
                    <a:pt x="33695" y="18619"/>
                    <a:pt x="33939" y="18595"/>
                    <a:pt x="34182" y="18595"/>
                  </a:cubicBezTo>
                  <a:cubicBezTo>
                    <a:pt x="34264" y="18595"/>
                    <a:pt x="34345" y="18598"/>
                    <a:pt x="34426" y="18605"/>
                  </a:cubicBezTo>
                  <a:cubicBezTo>
                    <a:pt x="34695" y="18633"/>
                    <a:pt x="34935" y="18746"/>
                    <a:pt x="35189" y="18802"/>
                  </a:cubicBezTo>
                  <a:cubicBezTo>
                    <a:pt x="35233" y="18816"/>
                    <a:pt x="35270" y="18821"/>
                    <a:pt x="35300" y="18821"/>
                  </a:cubicBezTo>
                  <a:cubicBezTo>
                    <a:pt x="35435" y="18821"/>
                    <a:pt x="35463" y="18718"/>
                    <a:pt x="35613" y="18718"/>
                  </a:cubicBezTo>
                  <a:cubicBezTo>
                    <a:pt x="35619" y="18717"/>
                    <a:pt x="35626" y="18716"/>
                    <a:pt x="35632" y="18716"/>
                  </a:cubicBezTo>
                  <a:cubicBezTo>
                    <a:pt x="35737" y="18716"/>
                    <a:pt x="35831" y="18818"/>
                    <a:pt x="35938" y="18845"/>
                  </a:cubicBezTo>
                  <a:cubicBezTo>
                    <a:pt x="35953" y="18847"/>
                    <a:pt x="35970" y="18849"/>
                    <a:pt x="35988" y="18849"/>
                  </a:cubicBezTo>
                  <a:cubicBezTo>
                    <a:pt x="36068" y="18849"/>
                    <a:pt x="36165" y="18826"/>
                    <a:pt x="36234" y="18802"/>
                  </a:cubicBezTo>
                  <a:cubicBezTo>
                    <a:pt x="36373" y="18777"/>
                    <a:pt x="36467" y="18730"/>
                    <a:pt x="36605" y="18730"/>
                  </a:cubicBezTo>
                  <a:cubicBezTo>
                    <a:pt x="36622" y="18730"/>
                    <a:pt x="36640" y="18730"/>
                    <a:pt x="36658" y="18732"/>
                  </a:cubicBezTo>
                  <a:cubicBezTo>
                    <a:pt x="36873" y="18744"/>
                    <a:pt x="37017" y="18826"/>
                    <a:pt x="37218" y="18826"/>
                  </a:cubicBezTo>
                  <a:cubicBezTo>
                    <a:pt x="37255" y="18826"/>
                    <a:pt x="37294" y="18823"/>
                    <a:pt x="37336" y="18817"/>
                  </a:cubicBezTo>
                  <a:cubicBezTo>
                    <a:pt x="37584" y="18777"/>
                    <a:pt x="37796" y="18750"/>
                    <a:pt x="38012" y="18750"/>
                  </a:cubicBezTo>
                  <a:cubicBezTo>
                    <a:pt x="38178" y="18750"/>
                    <a:pt x="38347" y="18766"/>
                    <a:pt x="38537" y="18802"/>
                  </a:cubicBezTo>
                  <a:cubicBezTo>
                    <a:pt x="38607" y="18817"/>
                    <a:pt x="38672" y="18823"/>
                    <a:pt x="38737" y="18823"/>
                  </a:cubicBezTo>
                  <a:cubicBezTo>
                    <a:pt x="38919" y="18823"/>
                    <a:pt x="39087" y="18774"/>
                    <a:pt x="39286" y="18732"/>
                  </a:cubicBezTo>
                  <a:cubicBezTo>
                    <a:pt x="39709" y="18661"/>
                    <a:pt x="39992" y="18633"/>
                    <a:pt x="40373" y="18407"/>
                  </a:cubicBezTo>
                  <a:cubicBezTo>
                    <a:pt x="40628" y="18266"/>
                    <a:pt x="40825" y="18181"/>
                    <a:pt x="41122" y="18181"/>
                  </a:cubicBezTo>
                  <a:cubicBezTo>
                    <a:pt x="41433" y="18181"/>
                    <a:pt x="41588" y="18350"/>
                    <a:pt x="41871" y="18407"/>
                  </a:cubicBezTo>
                  <a:cubicBezTo>
                    <a:pt x="42077" y="18446"/>
                    <a:pt x="42353" y="18508"/>
                    <a:pt x="42572" y="18508"/>
                  </a:cubicBezTo>
                  <a:cubicBezTo>
                    <a:pt x="42593" y="18508"/>
                    <a:pt x="42613" y="18507"/>
                    <a:pt x="42634" y="18506"/>
                  </a:cubicBezTo>
                  <a:cubicBezTo>
                    <a:pt x="42888" y="18506"/>
                    <a:pt x="42973" y="18336"/>
                    <a:pt x="43184" y="18280"/>
                  </a:cubicBezTo>
                  <a:cubicBezTo>
                    <a:pt x="43205" y="18274"/>
                    <a:pt x="43224" y="18272"/>
                    <a:pt x="43243" y="18272"/>
                  </a:cubicBezTo>
                  <a:cubicBezTo>
                    <a:pt x="43370" y="18272"/>
                    <a:pt x="43469" y="18379"/>
                    <a:pt x="43580" y="18379"/>
                  </a:cubicBezTo>
                  <a:cubicBezTo>
                    <a:pt x="43765" y="18379"/>
                    <a:pt x="43912" y="18293"/>
                    <a:pt x="44103" y="18293"/>
                  </a:cubicBezTo>
                  <a:cubicBezTo>
                    <a:pt x="44117" y="18293"/>
                    <a:pt x="44131" y="18293"/>
                    <a:pt x="44145" y="18294"/>
                  </a:cubicBezTo>
                  <a:cubicBezTo>
                    <a:pt x="44385" y="18322"/>
                    <a:pt x="44569" y="18478"/>
                    <a:pt x="44795" y="18520"/>
                  </a:cubicBezTo>
                  <a:cubicBezTo>
                    <a:pt x="44837" y="18527"/>
                    <a:pt x="44881" y="18530"/>
                    <a:pt x="44926" y="18530"/>
                  </a:cubicBezTo>
                  <a:cubicBezTo>
                    <a:pt x="45061" y="18530"/>
                    <a:pt x="45204" y="18506"/>
                    <a:pt x="45332" y="18506"/>
                  </a:cubicBezTo>
                  <a:cubicBezTo>
                    <a:pt x="45586" y="18506"/>
                    <a:pt x="45755" y="18548"/>
                    <a:pt x="45981" y="18647"/>
                  </a:cubicBezTo>
                  <a:cubicBezTo>
                    <a:pt x="46207" y="18732"/>
                    <a:pt x="46419" y="18661"/>
                    <a:pt x="46631" y="18746"/>
                  </a:cubicBezTo>
                  <a:cubicBezTo>
                    <a:pt x="46716" y="18774"/>
                    <a:pt x="46773" y="18887"/>
                    <a:pt x="46871" y="18915"/>
                  </a:cubicBezTo>
                  <a:cubicBezTo>
                    <a:pt x="46935" y="18944"/>
                    <a:pt x="46999" y="18947"/>
                    <a:pt x="47064" y="18947"/>
                  </a:cubicBezTo>
                  <a:cubicBezTo>
                    <a:pt x="47086" y="18947"/>
                    <a:pt x="47108" y="18947"/>
                    <a:pt x="47130" y="18947"/>
                  </a:cubicBezTo>
                  <a:cubicBezTo>
                    <a:pt x="47174" y="18947"/>
                    <a:pt x="47220" y="18948"/>
                    <a:pt x="47267" y="18958"/>
                  </a:cubicBezTo>
                  <a:cubicBezTo>
                    <a:pt x="47578" y="19028"/>
                    <a:pt x="47832" y="19311"/>
                    <a:pt x="48143" y="19382"/>
                  </a:cubicBezTo>
                  <a:cubicBezTo>
                    <a:pt x="48273" y="19413"/>
                    <a:pt x="48461" y="19425"/>
                    <a:pt x="48656" y="19425"/>
                  </a:cubicBezTo>
                  <a:cubicBezTo>
                    <a:pt x="48904" y="19425"/>
                    <a:pt x="49163" y="19405"/>
                    <a:pt x="49329" y="19382"/>
                  </a:cubicBezTo>
                  <a:cubicBezTo>
                    <a:pt x="49513" y="19353"/>
                    <a:pt x="49612" y="19226"/>
                    <a:pt x="49781" y="19170"/>
                  </a:cubicBezTo>
                  <a:cubicBezTo>
                    <a:pt x="49846" y="19153"/>
                    <a:pt x="49911" y="19147"/>
                    <a:pt x="49975" y="19147"/>
                  </a:cubicBezTo>
                  <a:cubicBezTo>
                    <a:pt x="50084" y="19147"/>
                    <a:pt x="50194" y="19163"/>
                    <a:pt x="50303" y="19163"/>
                  </a:cubicBezTo>
                  <a:cubicBezTo>
                    <a:pt x="50341" y="19163"/>
                    <a:pt x="50379" y="19161"/>
                    <a:pt x="50417" y="19156"/>
                  </a:cubicBezTo>
                  <a:cubicBezTo>
                    <a:pt x="50689" y="19132"/>
                    <a:pt x="50931" y="19029"/>
                    <a:pt x="51209" y="19029"/>
                  </a:cubicBezTo>
                  <a:cubicBezTo>
                    <a:pt x="51264" y="19029"/>
                    <a:pt x="51320" y="19033"/>
                    <a:pt x="51378" y="19043"/>
                  </a:cubicBezTo>
                  <a:cubicBezTo>
                    <a:pt x="51646" y="19085"/>
                    <a:pt x="51858" y="19156"/>
                    <a:pt x="52140" y="19156"/>
                  </a:cubicBezTo>
                  <a:cubicBezTo>
                    <a:pt x="52273" y="19156"/>
                    <a:pt x="52455" y="19183"/>
                    <a:pt x="52621" y="19183"/>
                  </a:cubicBezTo>
                  <a:cubicBezTo>
                    <a:pt x="52721" y="19183"/>
                    <a:pt x="52815" y="19173"/>
                    <a:pt x="52889" y="19141"/>
                  </a:cubicBezTo>
                  <a:cubicBezTo>
                    <a:pt x="53002" y="19085"/>
                    <a:pt x="53059" y="18972"/>
                    <a:pt x="53158" y="18901"/>
                  </a:cubicBezTo>
                  <a:cubicBezTo>
                    <a:pt x="53313" y="18774"/>
                    <a:pt x="53454" y="18788"/>
                    <a:pt x="53624" y="18732"/>
                  </a:cubicBezTo>
                  <a:cubicBezTo>
                    <a:pt x="53926" y="18622"/>
                    <a:pt x="54134" y="18392"/>
                    <a:pt x="54483" y="18392"/>
                  </a:cubicBezTo>
                  <a:cubicBezTo>
                    <a:pt x="54493" y="18392"/>
                    <a:pt x="54503" y="18392"/>
                    <a:pt x="54514" y="18393"/>
                  </a:cubicBezTo>
                  <a:cubicBezTo>
                    <a:pt x="55022" y="18407"/>
                    <a:pt x="55503" y="18605"/>
                    <a:pt x="56025" y="18619"/>
                  </a:cubicBezTo>
                  <a:cubicBezTo>
                    <a:pt x="56157" y="18619"/>
                    <a:pt x="56289" y="18625"/>
                    <a:pt x="56421" y="18625"/>
                  </a:cubicBezTo>
                  <a:cubicBezTo>
                    <a:pt x="56487" y="18625"/>
                    <a:pt x="56553" y="18624"/>
                    <a:pt x="56619" y="18619"/>
                  </a:cubicBezTo>
                  <a:cubicBezTo>
                    <a:pt x="56788" y="18607"/>
                    <a:pt x="56885" y="18511"/>
                    <a:pt x="57034" y="18511"/>
                  </a:cubicBezTo>
                  <a:cubicBezTo>
                    <a:pt x="57059" y="18511"/>
                    <a:pt x="57085" y="18514"/>
                    <a:pt x="57113" y="18520"/>
                  </a:cubicBezTo>
                  <a:cubicBezTo>
                    <a:pt x="57339" y="18562"/>
                    <a:pt x="57508" y="18774"/>
                    <a:pt x="57735" y="18817"/>
                  </a:cubicBezTo>
                  <a:cubicBezTo>
                    <a:pt x="57791" y="18831"/>
                    <a:pt x="57844" y="18834"/>
                    <a:pt x="57897" y="18834"/>
                  </a:cubicBezTo>
                  <a:cubicBezTo>
                    <a:pt x="57950" y="18834"/>
                    <a:pt x="58003" y="18831"/>
                    <a:pt x="58059" y="18831"/>
                  </a:cubicBezTo>
                  <a:cubicBezTo>
                    <a:pt x="58201" y="18831"/>
                    <a:pt x="58314" y="18859"/>
                    <a:pt x="58441" y="18887"/>
                  </a:cubicBezTo>
                  <a:cubicBezTo>
                    <a:pt x="58681" y="18944"/>
                    <a:pt x="58879" y="18915"/>
                    <a:pt x="59119" y="18930"/>
                  </a:cubicBezTo>
                  <a:cubicBezTo>
                    <a:pt x="59462" y="18956"/>
                    <a:pt x="59793" y="19044"/>
                    <a:pt x="60134" y="19044"/>
                  </a:cubicBezTo>
                  <a:cubicBezTo>
                    <a:pt x="60158" y="19044"/>
                    <a:pt x="60182" y="19044"/>
                    <a:pt x="60207" y="19043"/>
                  </a:cubicBezTo>
                  <a:cubicBezTo>
                    <a:pt x="60447" y="19043"/>
                    <a:pt x="60645" y="19085"/>
                    <a:pt x="60856" y="19127"/>
                  </a:cubicBezTo>
                  <a:lnTo>
                    <a:pt x="60856" y="325"/>
                  </a:lnTo>
                  <a:cubicBezTo>
                    <a:pt x="60645" y="353"/>
                    <a:pt x="60433" y="382"/>
                    <a:pt x="60235" y="452"/>
                  </a:cubicBezTo>
                  <a:cubicBezTo>
                    <a:pt x="60094" y="509"/>
                    <a:pt x="59995" y="594"/>
                    <a:pt x="59825" y="594"/>
                  </a:cubicBezTo>
                  <a:cubicBezTo>
                    <a:pt x="59816" y="594"/>
                    <a:pt x="59807" y="595"/>
                    <a:pt x="59798" y="595"/>
                  </a:cubicBezTo>
                  <a:cubicBezTo>
                    <a:pt x="59650" y="595"/>
                    <a:pt x="59491" y="494"/>
                    <a:pt x="59345" y="481"/>
                  </a:cubicBezTo>
                  <a:cubicBezTo>
                    <a:pt x="59279" y="471"/>
                    <a:pt x="59210" y="468"/>
                    <a:pt x="59139" y="468"/>
                  </a:cubicBezTo>
                  <a:cubicBezTo>
                    <a:pt x="58998" y="468"/>
                    <a:pt x="58850" y="481"/>
                    <a:pt x="58709" y="481"/>
                  </a:cubicBezTo>
                  <a:cubicBezTo>
                    <a:pt x="58665" y="481"/>
                    <a:pt x="58624" y="479"/>
                    <a:pt x="58585" y="479"/>
                  </a:cubicBezTo>
                  <a:cubicBezTo>
                    <a:pt x="58487" y="479"/>
                    <a:pt x="58400" y="487"/>
                    <a:pt x="58300" y="537"/>
                  </a:cubicBezTo>
                  <a:cubicBezTo>
                    <a:pt x="58172" y="608"/>
                    <a:pt x="58144" y="707"/>
                    <a:pt x="57989" y="721"/>
                  </a:cubicBezTo>
                  <a:cubicBezTo>
                    <a:pt x="57975" y="777"/>
                    <a:pt x="57961" y="834"/>
                    <a:pt x="57946" y="904"/>
                  </a:cubicBezTo>
                  <a:cubicBezTo>
                    <a:pt x="57749" y="862"/>
                    <a:pt x="57621" y="721"/>
                    <a:pt x="57424" y="692"/>
                  </a:cubicBezTo>
                  <a:cubicBezTo>
                    <a:pt x="57410" y="690"/>
                    <a:pt x="57395" y="689"/>
                    <a:pt x="57381" y="689"/>
                  </a:cubicBezTo>
                  <a:cubicBezTo>
                    <a:pt x="57325" y="689"/>
                    <a:pt x="57268" y="707"/>
                    <a:pt x="57212" y="707"/>
                  </a:cubicBezTo>
                  <a:cubicBezTo>
                    <a:pt x="56948" y="667"/>
                    <a:pt x="56733" y="578"/>
                    <a:pt x="56453" y="578"/>
                  </a:cubicBezTo>
                  <a:cubicBezTo>
                    <a:pt x="56433" y="578"/>
                    <a:pt x="56413" y="579"/>
                    <a:pt x="56393" y="579"/>
                  </a:cubicBezTo>
                  <a:cubicBezTo>
                    <a:pt x="56082" y="594"/>
                    <a:pt x="55856" y="735"/>
                    <a:pt x="55616" y="947"/>
                  </a:cubicBezTo>
                  <a:cubicBezTo>
                    <a:pt x="55390" y="1130"/>
                    <a:pt x="55234" y="1159"/>
                    <a:pt x="54938" y="1215"/>
                  </a:cubicBezTo>
                  <a:cubicBezTo>
                    <a:pt x="54802" y="1236"/>
                    <a:pt x="54667" y="1241"/>
                    <a:pt x="54533" y="1241"/>
                  </a:cubicBezTo>
                  <a:cubicBezTo>
                    <a:pt x="54382" y="1241"/>
                    <a:pt x="54231" y="1234"/>
                    <a:pt x="54083" y="1234"/>
                  </a:cubicBezTo>
                  <a:cubicBezTo>
                    <a:pt x="53824" y="1234"/>
                    <a:pt x="53571" y="1255"/>
                    <a:pt x="53327" y="1371"/>
                  </a:cubicBezTo>
                  <a:cubicBezTo>
                    <a:pt x="53214" y="1427"/>
                    <a:pt x="53045" y="1526"/>
                    <a:pt x="52932" y="1554"/>
                  </a:cubicBezTo>
                  <a:cubicBezTo>
                    <a:pt x="52919" y="1556"/>
                    <a:pt x="52906" y="1557"/>
                    <a:pt x="52892" y="1557"/>
                  </a:cubicBezTo>
                  <a:cubicBezTo>
                    <a:pt x="52840" y="1557"/>
                    <a:pt x="52785" y="1544"/>
                    <a:pt x="52732" y="1544"/>
                  </a:cubicBezTo>
                  <a:cubicBezTo>
                    <a:pt x="52708" y="1544"/>
                    <a:pt x="52685" y="1547"/>
                    <a:pt x="52663" y="1554"/>
                  </a:cubicBezTo>
                  <a:cubicBezTo>
                    <a:pt x="52522" y="1597"/>
                    <a:pt x="52409" y="1752"/>
                    <a:pt x="52268" y="1808"/>
                  </a:cubicBezTo>
                  <a:cubicBezTo>
                    <a:pt x="52228" y="1821"/>
                    <a:pt x="52187" y="1826"/>
                    <a:pt x="52145" y="1826"/>
                  </a:cubicBezTo>
                  <a:cubicBezTo>
                    <a:pt x="51989" y="1826"/>
                    <a:pt x="51819" y="1750"/>
                    <a:pt x="51674" y="1639"/>
                  </a:cubicBezTo>
                  <a:cubicBezTo>
                    <a:pt x="51519" y="1526"/>
                    <a:pt x="51477" y="1455"/>
                    <a:pt x="51279" y="1441"/>
                  </a:cubicBezTo>
                  <a:cubicBezTo>
                    <a:pt x="51200" y="1441"/>
                    <a:pt x="51112" y="1459"/>
                    <a:pt x="51029" y="1459"/>
                  </a:cubicBezTo>
                  <a:cubicBezTo>
                    <a:pt x="51008" y="1459"/>
                    <a:pt x="50988" y="1458"/>
                    <a:pt x="50968" y="1455"/>
                  </a:cubicBezTo>
                  <a:cubicBezTo>
                    <a:pt x="50837" y="1429"/>
                    <a:pt x="50755" y="1355"/>
                    <a:pt x="50632" y="1355"/>
                  </a:cubicBezTo>
                  <a:cubicBezTo>
                    <a:pt x="50622" y="1355"/>
                    <a:pt x="50611" y="1355"/>
                    <a:pt x="50601" y="1356"/>
                  </a:cubicBezTo>
                  <a:cubicBezTo>
                    <a:pt x="50488" y="1356"/>
                    <a:pt x="50290" y="1512"/>
                    <a:pt x="50191" y="1568"/>
                  </a:cubicBezTo>
                  <a:cubicBezTo>
                    <a:pt x="49965" y="1653"/>
                    <a:pt x="49753" y="1653"/>
                    <a:pt x="49513" y="1695"/>
                  </a:cubicBezTo>
                  <a:cubicBezTo>
                    <a:pt x="49359" y="1721"/>
                    <a:pt x="49239" y="1782"/>
                    <a:pt x="49081" y="1782"/>
                  </a:cubicBezTo>
                  <a:cubicBezTo>
                    <a:pt x="49065" y="1782"/>
                    <a:pt x="49049" y="1781"/>
                    <a:pt x="49033" y="1780"/>
                  </a:cubicBezTo>
                  <a:cubicBezTo>
                    <a:pt x="48863" y="1766"/>
                    <a:pt x="48736" y="1695"/>
                    <a:pt x="48567" y="1667"/>
                  </a:cubicBezTo>
                  <a:cubicBezTo>
                    <a:pt x="48380" y="1630"/>
                    <a:pt x="48140" y="1549"/>
                    <a:pt x="47931" y="1549"/>
                  </a:cubicBezTo>
                  <a:cubicBezTo>
                    <a:pt x="47902" y="1549"/>
                    <a:pt x="47874" y="1551"/>
                    <a:pt x="47846" y="1554"/>
                  </a:cubicBezTo>
                  <a:cubicBezTo>
                    <a:pt x="47648" y="1568"/>
                    <a:pt x="47549" y="1695"/>
                    <a:pt x="47380" y="1752"/>
                  </a:cubicBezTo>
                  <a:cubicBezTo>
                    <a:pt x="47239" y="1794"/>
                    <a:pt x="47140" y="1766"/>
                    <a:pt x="47013" y="1851"/>
                  </a:cubicBezTo>
                  <a:cubicBezTo>
                    <a:pt x="46787" y="2006"/>
                    <a:pt x="46843" y="2091"/>
                    <a:pt x="46546" y="2105"/>
                  </a:cubicBezTo>
                  <a:lnTo>
                    <a:pt x="46306" y="2105"/>
                  </a:lnTo>
                  <a:cubicBezTo>
                    <a:pt x="45826" y="2091"/>
                    <a:pt x="45388" y="1992"/>
                    <a:pt x="44894" y="1992"/>
                  </a:cubicBezTo>
                  <a:lnTo>
                    <a:pt x="43877" y="1992"/>
                  </a:lnTo>
                  <a:cubicBezTo>
                    <a:pt x="43778" y="1992"/>
                    <a:pt x="43675" y="1999"/>
                    <a:pt x="43575" y="1999"/>
                  </a:cubicBezTo>
                  <a:cubicBezTo>
                    <a:pt x="43474" y="1999"/>
                    <a:pt x="43375" y="1992"/>
                    <a:pt x="43283" y="1964"/>
                  </a:cubicBezTo>
                  <a:cubicBezTo>
                    <a:pt x="43057" y="1907"/>
                    <a:pt x="42860" y="1710"/>
                    <a:pt x="42634" y="1653"/>
                  </a:cubicBezTo>
                  <a:cubicBezTo>
                    <a:pt x="42600" y="1647"/>
                    <a:pt x="42567" y="1644"/>
                    <a:pt x="42536" y="1644"/>
                  </a:cubicBezTo>
                  <a:cubicBezTo>
                    <a:pt x="42206" y="1644"/>
                    <a:pt x="41968" y="1960"/>
                    <a:pt x="41800" y="2218"/>
                  </a:cubicBezTo>
                  <a:cubicBezTo>
                    <a:pt x="41679" y="2376"/>
                    <a:pt x="41630" y="2481"/>
                    <a:pt x="41476" y="2481"/>
                  </a:cubicBezTo>
                  <a:cubicBezTo>
                    <a:pt x="41451" y="2481"/>
                    <a:pt x="41422" y="2478"/>
                    <a:pt x="41390" y="2472"/>
                  </a:cubicBezTo>
                  <a:cubicBezTo>
                    <a:pt x="41292" y="2458"/>
                    <a:pt x="41235" y="2331"/>
                    <a:pt x="41122" y="2303"/>
                  </a:cubicBezTo>
                  <a:cubicBezTo>
                    <a:pt x="41111" y="2300"/>
                    <a:pt x="41098" y="2299"/>
                    <a:pt x="41084" y="2299"/>
                  </a:cubicBezTo>
                  <a:cubicBezTo>
                    <a:pt x="41028" y="2299"/>
                    <a:pt x="40955" y="2317"/>
                    <a:pt x="40910" y="2317"/>
                  </a:cubicBezTo>
                  <a:cubicBezTo>
                    <a:pt x="40846" y="2317"/>
                    <a:pt x="40781" y="2308"/>
                    <a:pt x="40719" y="2308"/>
                  </a:cubicBezTo>
                  <a:cubicBezTo>
                    <a:pt x="40673" y="2308"/>
                    <a:pt x="40628" y="2313"/>
                    <a:pt x="40585" y="2331"/>
                  </a:cubicBezTo>
                  <a:cubicBezTo>
                    <a:pt x="40500" y="2359"/>
                    <a:pt x="40444" y="2487"/>
                    <a:pt x="40359" y="2515"/>
                  </a:cubicBezTo>
                  <a:cubicBezTo>
                    <a:pt x="40176" y="2585"/>
                    <a:pt x="39992" y="2529"/>
                    <a:pt x="39808" y="2614"/>
                  </a:cubicBezTo>
                  <a:cubicBezTo>
                    <a:pt x="39648" y="2676"/>
                    <a:pt x="39556" y="2716"/>
                    <a:pt x="39453" y="2716"/>
                  </a:cubicBezTo>
                  <a:cubicBezTo>
                    <a:pt x="39392" y="2716"/>
                    <a:pt x="39327" y="2702"/>
                    <a:pt x="39243" y="2670"/>
                  </a:cubicBezTo>
                  <a:cubicBezTo>
                    <a:pt x="39074" y="2614"/>
                    <a:pt x="38947" y="2472"/>
                    <a:pt x="38791" y="2374"/>
                  </a:cubicBezTo>
                  <a:cubicBezTo>
                    <a:pt x="38664" y="2289"/>
                    <a:pt x="38565" y="2261"/>
                    <a:pt x="38424" y="2204"/>
                  </a:cubicBezTo>
                  <a:cubicBezTo>
                    <a:pt x="38074" y="2069"/>
                    <a:pt x="37583" y="1678"/>
                    <a:pt x="37183" y="1678"/>
                  </a:cubicBezTo>
                  <a:cubicBezTo>
                    <a:pt x="37163" y="1678"/>
                    <a:pt x="37144" y="1679"/>
                    <a:pt x="37124" y="1681"/>
                  </a:cubicBezTo>
                  <a:cubicBezTo>
                    <a:pt x="37011" y="1695"/>
                    <a:pt x="36926" y="1780"/>
                    <a:pt x="36799" y="1780"/>
                  </a:cubicBezTo>
                  <a:cubicBezTo>
                    <a:pt x="36672" y="1780"/>
                    <a:pt x="36587" y="1695"/>
                    <a:pt x="36474" y="1681"/>
                  </a:cubicBezTo>
                  <a:cubicBezTo>
                    <a:pt x="36333" y="1681"/>
                    <a:pt x="36206" y="1766"/>
                    <a:pt x="36051" y="1780"/>
                  </a:cubicBezTo>
                  <a:cubicBezTo>
                    <a:pt x="36023" y="1782"/>
                    <a:pt x="35997" y="1782"/>
                    <a:pt x="35972" y="1782"/>
                  </a:cubicBezTo>
                  <a:cubicBezTo>
                    <a:pt x="35762" y="1782"/>
                    <a:pt x="35615" y="1733"/>
                    <a:pt x="35401" y="1695"/>
                  </a:cubicBezTo>
                  <a:cubicBezTo>
                    <a:pt x="35348" y="1685"/>
                    <a:pt x="35293" y="1681"/>
                    <a:pt x="35238" y="1681"/>
                  </a:cubicBezTo>
                  <a:cubicBezTo>
                    <a:pt x="35127" y="1681"/>
                    <a:pt x="35013" y="1695"/>
                    <a:pt x="34906" y="1695"/>
                  </a:cubicBezTo>
                  <a:cubicBezTo>
                    <a:pt x="34853" y="1695"/>
                    <a:pt x="34800" y="1692"/>
                    <a:pt x="34751" y="1681"/>
                  </a:cubicBezTo>
                  <a:cubicBezTo>
                    <a:pt x="34497" y="1611"/>
                    <a:pt x="34412" y="1371"/>
                    <a:pt x="34129" y="1328"/>
                  </a:cubicBezTo>
                  <a:cubicBezTo>
                    <a:pt x="34080" y="1324"/>
                    <a:pt x="34025" y="1322"/>
                    <a:pt x="33969" y="1322"/>
                  </a:cubicBezTo>
                  <a:cubicBezTo>
                    <a:pt x="33832" y="1322"/>
                    <a:pt x="33684" y="1332"/>
                    <a:pt x="33564" y="1342"/>
                  </a:cubicBezTo>
                  <a:cubicBezTo>
                    <a:pt x="33367" y="1356"/>
                    <a:pt x="33268" y="1469"/>
                    <a:pt x="33084" y="1512"/>
                  </a:cubicBezTo>
                  <a:cubicBezTo>
                    <a:pt x="33049" y="1521"/>
                    <a:pt x="33014" y="1525"/>
                    <a:pt x="32980" y="1525"/>
                  </a:cubicBezTo>
                  <a:cubicBezTo>
                    <a:pt x="32823" y="1525"/>
                    <a:pt x="32682" y="1440"/>
                    <a:pt x="32509" y="1440"/>
                  </a:cubicBezTo>
                  <a:cubicBezTo>
                    <a:pt x="32498" y="1440"/>
                    <a:pt x="32488" y="1441"/>
                    <a:pt x="32477" y="1441"/>
                  </a:cubicBezTo>
                  <a:cubicBezTo>
                    <a:pt x="32378" y="1455"/>
                    <a:pt x="32279" y="1554"/>
                    <a:pt x="32208" y="1554"/>
                  </a:cubicBezTo>
                  <a:cubicBezTo>
                    <a:pt x="32095" y="1554"/>
                    <a:pt x="32053" y="1498"/>
                    <a:pt x="31940" y="1469"/>
                  </a:cubicBezTo>
                  <a:cubicBezTo>
                    <a:pt x="31912" y="1462"/>
                    <a:pt x="31873" y="1462"/>
                    <a:pt x="31834" y="1462"/>
                  </a:cubicBezTo>
                  <a:cubicBezTo>
                    <a:pt x="31795" y="1462"/>
                    <a:pt x="31756" y="1462"/>
                    <a:pt x="31728" y="1455"/>
                  </a:cubicBezTo>
                  <a:cubicBezTo>
                    <a:pt x="31601" y="1427"/>
                    <a:pt x="31558" y="1342"/>
                    <a:pt x="31445" y="1300"/>
                  </a:cubicBezTo>
                  <a:cubicBezTo>
                    <a:pt x="31391" y="1274"/>
                    <a:pt x="31343" y="1263"/>
                    <a:pt x="31300" y="1263"/>
                  </a:cubicBezTo>
                  <a:cubicBezTo>
                    <a:pt x="31042" y="1263"/>
                    <a:pt x="30964" y="1658"/>
                    <a:pt x="30664" y="1658"/>
                  </a:cubicBezTo>
                  <a:cubicBezTo>
                    <a:pt x="30626" y="1658"/>
                    <a:pt x="30586" y="1652"/>
                    <a:pt x="30541" y="1639"/>
                  </a:cubicBezTo>
                  <a:cubicBezTo>
                    <a:pt x="30231" y="1554"/>
                    <a:pt x="29990" y="1300"/>
                    <a:pt x="29708" y="1173"/>
                  </a:cubicBezTo>
                  <a:cubicBezTo>
                    <a:pt x="29609" y="1124"/>
                    <a:pt x="29516" y="1105"/>
                    <a:pt x="29425" y="1105"/>
                  </a:cubicBezTo>
                  <a:cubicBezTo>
                    <a:pt x="29256" y="1105"/>
                    <a:pt x="29097" y="1169"/>
                    <a:pt x="28931" y="1215"/>
                  </a:cubicBezTo>
                  <a:cubicBezTo>
                    <a:pt x="28818" y="1238"/>
                    <a:pt x="28676" y="1252"/>
                    <a:pt x="28536" y="1252"/>
                  </a:cubicBezTo>
                  <a:cubicBezTo>
                    <a:pt x="28415" y="1252"/>
                    <a:pt x="28295" y="1241"/>
                    <a:pt x="28196" y="1215"/>
                  </a:cubicBezTo>
                  <a:cubicBezTo>
                    <a:pt x="27985" y="1159"/>
                    <a:pt x="27857" y="1032"/>
                    <a:pt x="27631" y="1017"/>
                  </a:cubicBezTo>
                  <a:cubicBezTo>
                    <a:pt x="27453" y="1005"/>
                    <a:pt x="27218" y="900"/>
                    <a:pt x="27039" y="900"/>
                  </a:cubicBezTo>
                  <a:cubicBezTo>
                    <a:pt x="27019" y="900"/>
                    <a:pt x="27000" y="902"/>
                    <a:pt x="26982" y="904"/>
                  </a:cubicBezTo>
                  <a:cubicBezTo>
                    <a:pt x="26784" y="933"/>
                    <a:pt x="26685" y="1102"/>
                    <a:pt x="26501" y="1130"/>
                  </a:cubicBezTo>
                  <a:cubicBezTo>
                    <a:pt x="26275" y="1173"/>
                    <a:pt x="26077" y="1116"/>
                    <a:pt x="25866" y="1201"/>
                  </a:cubicBezTo>
                  <a:cubicBezTo>
                    <a:pt x="25611" y="1314"/>
                    <a:pt x="25569" y="1342"/>
                    <a:pt x="25272" y="1342"/>
                  </a:cubicBezTo>
                  <a:cubicBezTo>
                    <a:pt x="25080" y="1342"/>
                    <a:pt x="24875" y="1226"/>
                    <a:pt x="24702" y="1226"/>
                  </a:cubicBezTo>
                  <a:cubicBezTo>
                    <a:pt x="24684" y="1226"/>
                    <a:pt x="24667" y="1227"/>
                    <a:pt x="24651" y="1229"/>
                  </a:cubicBezTo>
                  <a:cubicBezTo>
                    <a:pt x="24509" y="1243"/>
                    <a:pt x="24439" y="1328"/>
                    <a:pt x="24283" y="1342"/>
                  </a:cubicBezTo>
                  <a:cubicBezTo>
                    <a:pt x="24228" y="1350"/>
                    <a:pt x="24172" y="1352"/>
                    <a:pt x="24115" y="1352"/>
                  </a:cubicBezTo>
                  <a:cubicBezTo>
                    <a:pt x="23987" y="1352"/>
                    <a:pt x="23857" y="1339"/>
                    <a:pt x="23730" y="1339"/>
                  </a:cubicBezTo>
                  <a:cubicBezTo>
                    <a:pt x="23698" y="1339"/>
                    <a:pt x="23666" y="1340"/>
                    <a:pt x="23634" y="1342"/>
                  </a:cubicBezTo>
                  <a:cubicBezTo>
                    <a:pt x="23450" y="1342"/>
                    <a:pt x="23309" y="1441"/>
                    <a:pt x="23153" y="1441"/>
                  </a:cubicBezTo>
                  <a:cubicBezTo>
                    <a:pt x="23147" y="1442"/>
                    <a:pt x="23141" y="1442"/>
                    <a:pt x="23134" y="1442"/>
                  </a:cubicBezTo>
                  <a:cubicBezTo>
                    <a:pt x="22951" y="1442"/>
                    <a:pt x="22683" y="1254"/>
                    <a:pt x="22560" y="1159"/>
                  </a:cubicBezTo>
                  <a:cubicBezTo>
                    <a:pt x="22362" y="1003"/>
                    <a:pt x="22221" y="862"/>
                    <a:pt x="21995" y="777"/>
                  </a:cubicBezTo>
                  <a:cubicBezTo>
                    <a:pt x="21825" y="715"/>
                    <a:pt x="21565" y="669"/>
                    <a:pt x="21329" y="669"/>
                  </a:cubicBezTo>
                  <a:cubicBezTo>
                    <a:pt x="21191" y="669"/>
                    <a:pt x="21062" y="684"/>
                    <a:pt x="20964" y="721"/>
                  </a:cubicBezTo>
                  <a:cubicBezTo>
                    <a:pt x="20794" y="773"/>
                    <a:pt x="20709" y="922"/>
                    <a:pt x="20496" y="922"/>
                  </a:cubicBezTo>
                  <a:cubicBezTo>
                    <a:pt x="20479" y="922"/>
                    <a:pt x="20460" y="921"/>
                    <a:pt x="20441" y="919"/>
                  </a:cubicBezTo>
                  <a:cubicBezTo>
                    <a:pt x="20215" y="890"/>
                    <a:pt x="20130" y="707"/>
                    <a:pt x="19890" y="707"/>
                  </a:cubicBezTo>
                  <a:cubicBezTo>
                    <a:pt x="19763" y="721"/>
                    <a:pt x="19622" y="791"/>
                    <a:pt x="19495" y="805"/>
                  </a:cubicBezTo>
                  <a:cubicBezTo>
                    <a:pt x="19452" y="810"/>
                    <a:pt x="19410" y="812"/>
                    <a:pt x="19368" y="812"/>
                  </a:cubicBezTo>
                  <a:cubicBezTo>
                    <a:pt x="19284" y="812"/>
                    <a:pt x="19203" y="805"/>
                    <a:pt x="19127" y="805"/>
                  </a:cubicBezTo>
                  <a:cubicBezTo>
                    <a:pt x="18901" y="805"/>
                    <a:pt x="18802" y="834"/>
                    <a:pt x="18605" y="904"/>
                  </a:cubicBezTo>
                  <a:cubicBezTo>
                    <a:pt x="18349" y="1005"/>
                    <a:pt x="18081" y="1023"/>
                    <a:pt x="17813" y="1023"/>
                  </a:cubicBezTo>
                  <a:cubicBezTo>
                    <a:pt x="17667" y="1023"/>
                    <a:pt x="17520" y="1017"/>
                    <a:pt x="17376" y="1017"/>
                  </a:cubicBezTo>
                  <a:cubicBezTo>
                    <a:pt x="17178" y="1017"/>
                    <a:pt x="17065" y="1060"/>
                    <a:pt x="16881" y="1130"/>
                  </a:cubicBezTo>
                  <a:cubicBezTo>
                    <a:pt x="16780" y="1170"/>
                    <a:pt x="16722" y="1184"/>
                    <a:pt x="16673" y="1184"/>
                  </a:cubicBezTo>
                  <a:cubicBezTo>
                    <a:pt x="16598" y="1184"/>
                    <a:pt x="16546" y="1150"/>
                    <a:pt x="16401" y="1116"/>
                  </a:cubicBezTo>
                  <a:cubicBezTo>
                    <a:pt x="16355" y="1109"/>
                    <a:pt x="16307" y="1107"/>
                    <a:pt x="16257" y="1107"/>
                  </a:cubicBezTo>
                  <a:cubicBezTo>
                    <a:pt x="16107" y="1107"/>
                    <a:pt x="15945" y="1130"/>
                    <a:pt x="15808" y="1130"/>
                  </a:cubicBezTo>
                  <a:cubicBezTo>
                    <a:pt x="15582" y="1116"/>
                    <a:pt x="15412" y="1060"/>
                    <a:pt x="15186" y="1017"/>
                  </a:cubicBezTo>
                  <a:cubicBezTo>
                    <a:pt x="15115" y="1003"/>
                    <a:pt x="15037" y="999"/>
                    <a:pt x="14955" y="999"/>
                  </a:cubicBezTo>
                  <a:cubicBezTo>
                    <a:pt x="14791" y="999"/>
                    <a:pt x="14612" y="1017"/>
                    <a:pt x="14452" y="1017"/>
                  </a:cubicBezTo>
                  <a:cubicBezTo>
                    <a:pt x="14429" y="1017"/>
                    <a:pt x="14334" y="1035"/>
                    <a:pt x="14275" y="1035"/>
                  </a:cubicBezTo>
                  <a:cubicBezTo>
                    <a:pt x="14261" y="1035"/>
                    <a:pt x="14248" y="1034"/>
                    <a:pt x="14240" y="1032"/>
                  </a:cubicBezTo>
                  <a:cubicBezTo>
                    <a:pt x="14113" y="989"/>
                    <a:pt x="14141" y="890"/>
                    <a:pt x="14028" y="820"/>
                  </a:cubicBezTo>
                  <a:cubicBezTo>
                    <a:pt x="13998" y="802"/>
                    <a:pt x="13965" y="797"/>
                    <a:pt x="13931" y="797"/>
                  </a:cubicBezTo>
                  <a:cubicBezTo>
                    <a:pt x="13874" y="797"/>
                    <a:pt x="13814" y="812"/>
                    <a:pt x="13759" y="812"/>
                  </a:cubicBezTo>
                  <a:cubicBezTo>
                    <a:pt x="13739" y="812"/>
                    <a:pt x="13721" y="811"/>
                    <a:pt x="13703" y="805"/>
                  </a:cubicBezTo>
                  <a:cubicBezTo>
                    <a:pt x="13632" y="805"/>
                    <a:pt x="13533" y="721"/>
                    <a:pt x="13491" y="707"/>
                  </a:cubicBezTo>
                  <a:cubicBezTo>
                    <a:pt x="13485" y="706"/>
                    <a:pt x="13480" y="706"/>
                    <a:pt x="13474" y="706"/>
                  </a:cubicBezTo>
                  <a:cubicBezTo>
                    <a:pt x="13220" y="706"/>
                    <a:pt x="13147" y="1020"/>
                    <a:pt x="12940" y="1130"/>
                  </a:cubicBezTo>
                  <a:cubicBezTo>
                    <a:pt x="12686" y="1272"/>
                    <a:pt x="12276" y="1427"/>
                    <a:pt x="11979" y="1455"/>
                  </a:cubicBezTo>
                  <a:cubicBezTo>
                    <a:pt x="11845" y="1463"/>
                    <a:pt x="11714" y="1467"/>
                    <a:pt x="11585" y="1467"/>
                  </a:cubicBezTo>
                  <a:cubicBezTo>
                    <a:pt x="11209" y="1467"/>
                    <a:pt x="10850" y="1430"/>
                    <a:pt x="10482" y="1314"/>
                  </a:cubicBezTo>
                  <a:cubicBezTo>
                    <a:pt x="10362" y="1279"/>
                    <a:pt x="10249" y="1250"/>
                    <a:pt x="10140" y="1250"/>
                  </a:cubicBezTo>
                  <a:cubicBezTo>
                    <a:pt x="10030" y="1250"/>
                    <a:pt x="9924" y="1279"/>
                    <a:pt x="9818" y="1356"/>
                  </a:cubicBezTo>
                  <a:cubicBezTo>
                    <a:pt x="9663" y="1469"/>
                    <a:pt x="9592" y="1724"/>
                    <a:pt x="9408" y="1766"/>
                  </a:cubicBezTo>
                  <a:cubicBezTo>
                    <a:pt x="9352" y="1441"/>
                    <a:pt x="8999" y="749"/>
                    <a:pt x="8632" y="692"/>
                  </a:cubicBezTo>
                  <a:cubicBezTo>
                    <a:pt x="8608" y="687"/>
                    <a:pt x="8585" y="684"/>
                    <a:pt x="8562" y="684"/>
                  </a:cubicBezTo>
                  <a:cubicBezTo>
                    <a:pt x="8486" y="684"/>
                    <a:pt x="8410" y="709"/>
                    <a:pt x="8341" y="709"/>
                  </a:cubicBezTo>
                  <a:cubicBezTo>
                    <a:pt x="8329" y="709"/>
                    <a:pt x="8318" y="708"/>
                    <a:pt x="8307" y="707"/>
                  </a:cubicBezTo>
                  <a:cubicBezTo>
                    <a:pt x="8137" y="678"/>
                    <a:pt x="8109" y="565"/>
                    <a:pt x="7982" y="466"/>
                  </a:cubicBezTo>
                  <a:cubicBezTo>
                    <a:pt x="7798" y="353"/>
                    <a:pt x="7558" y="283"/>
                    <a:pt x="7332" y="255"/>
                  </a:cubicBezTo>
                  <a:lnTo>
                    <a:pt x="7007" y="255"/>
                  </a:lnTo>
                  <a:cubicBezTo>
                    <a:pt x="6951" y="269"/>
                    <a:pt x="6795" y="353"/>
                    <a:pt x="6767" y="353"/>
                  </a:cubicBezTo>
                  <a:cubicBezTo>
                    <a:pt x="6621" y="353"/>
                    <a:pt x="6499" y="253"/>
                    <a:pt x="6344" y="253"/>
                  </a:cubicBezTo>
                  <a:cubicBezTo>
                    <a:pt x="6335" y="253"/>
                    <a:pt x="6325" y="254"/>
                    <a:pt x="6315" y="255"/>
                  </a:cubicBezTo>
                  <a:cubicBezTo>
                    <a:pt x="6188" y="269"/>
                    <a:pt x="6103" y="339"/>
                    <a:pt x="5976" y="368"/>
                  </a:cubicBezTo>
                  <a:cubicBezTo>
                    <a:pt x="5905" y="382"/>
                    <a:pt x="5828" y="386"/>
                    <a:pt x="5749" y="386"/>
                  </a:cubicBezTo>
                  <a:cubicBezTo>
                    <a:pt x="5591" y="386"/>
                    <a:pt x="5425" y="368"/>
                    <a:pt x="5284" y="368"/>
                  </a:cubicBezTo>
                  <a:cubicBezTo>
                    <a:pt x="5001" y="368"/>
                    <a:pt x="4693" y="412"/>
                    <a:pt x="4403" y="412"/>
                  </a:cubicBezTo>
                  <a:cubicBezTo>
                    <a:pt x="4257" y="412"/>
                    <a:pt x="4116" y="401"/>
                    <a:pt x="3984" y="368"/>
                  </a:cubicBezTo>
                  <a:cubicBezTo>
                    <a:pt x="3871" y="339"/>
                    <a:pt x="3772" y="269"/>
                    <a:pt x="3659" y="255"/>
                  </a:cubicBezTo>
                  <a:cubicBezTo>
                    <a:pt x="3648" y="253"/>
                    <a:pt x="3638" y="253"/>
                    <a:pt x="3629" y="253"/>
                  </a:cubicBezTo>
                  <a:cubicBezTo>
                    <a:pt x="3515" y="253"/>
                    <a:pt x="3497" y="327"/>
                    <a:pt x="3419" y="353"/>
                  </a:cubicBezTo>
                  <a:cubicBezTo>
                    <a:pt x="3328" y="372"/>
                    <a:pt x="3232" y="377"/>
                    <a:pt x="3134" y="377"/>
                  </a:cubicBezTo>
                  <a:cubicBezTo>
                    <a:pt x="3004" y="377"/>
                    <a:pt x="2870" y="368"/>
                    <a:pt x="2741" y="368"/>
                  </a:cubicBezTo>
                  <a:cubicBezTo>
                    <a:pt x="2725" y="368"/>
                    <a:pt x="2709" y="368"/>
                    <a:pt x="2694" y="368"/>
                  </a:cubicBezTo>
                  <a:cubicBezTo>
                    <a:pt x="2351" y="368"/>
                    <a:pt x="2030" y="255"/>
                    <a:pt x="1689" y="255"/>
                  </a:cubicBezTo>
                  <a:cubicBezTo>
                    <a:pt x="1599" y="255"/>
                    <a:pt x="1507" y="263"/>
                    <a:pt x="1413" y="283"/>
                  </a:cubicBezTo>
                  <a:cubicBezTo>
                    <a:pt x="1328" y="311"/>
                    <a:pt x="1300" y="353"/>
                    <a:pt x="1187" y="368"/>
                  </a:cubicBezTo>
                  <a:cubicBezTo>
                    <a:pt x="1149" y="372"/>
                    <a:pt x="1112" y="374"/>
                    <a:pt x="1074" y="374"/>
                  </a:cubicBezTo>
                  <a:cubicBezTo>
                    <a:pt x="999" y="374"/>
                    <a:pt x="923" y="368"/>
                    <a:pt x="848" y="368"/>
                  </a:cubicBezTo>
                  <a:cubicBezTo>
                    <a:pt x="594" y="368"/>
                    <a:pt x="523" y="368"/>
                    <a:pt x="311" y="240"/>
                  </a:cubicBezTo>
                  <a:cubicBezTo>
                    <a:pt x="198" y="156"/>
                    <a:pt x="99" y="7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3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 rot="94669">
              <a:off x="3901986" y="-1165145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 rot="94669">
              <a:off x="3895609" y="-933580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 rot="94669">
              <a:off x="3889263" y="-703135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 rot="94669">
              <a:off x="3882918" y="-472690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 rot="94669">
              <a:off x="3876541" y="-241125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4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 rot="94669">
              <a:off x="3870195" y="-10680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42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2"/>
                    <a:pt x="54062" y="28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 rot="94678">
              <a:off x="4247757" y="-1413779"/>
              <a:ext cx="4639" cy="1436306"/>
            </a:xfrm>
            <a:custGeom>
              <a:rect b="b" l="l" r="r" t="t"/>
              <a:pathLst>
                <a:path extrusionOk="0" h="17956" w="58">
                  <a:moveTo>
                    <a:pt x="29" y="1"/>
                  </a:moveTo>
                  <a:cubicBezTo>
                    <a:pt x="15" y="1"/>
                    <a:pt x="1" y="1"/>
                    <a:pt x="1" y="15"/>
                  </a:cubicBezTo>
                  <a:lnTo>
                    <a:pt x="1" y="17955"/>
                  </a:lnTo>
                  <a:lnTo>
                    <a:pt x="57" y="17955"/>
                  </a:lnTo>
                  <a:lnTo>
                    <a:pt x="57" y="15"/>
                  </a:lnTo>
                  <a:cubicBezTo>
                    <a:pt x="57" y="1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2"/>
          <p:cNvSpPr/>
          <p:nvPr/>
        </p:nvSpPr>
        <p:spPr>
          <a:xfrm rot="-7950690">
            <a:off x="8195817" y="395993"/>
            <a:ext cx="469923" cy="163966"/>
          </a:xfrm>
          <a:custGeom>
            <a:rect b="b" l="l" r="r" t="t"/>
            <a:pathLst>
              <a:path extrusionOk="0" h="6559" w="18798">
                <a:moveTo>
                  <a:pt x="18419" y="1"/>
                </a:moveTo>
                <a:cubicBezTo>
                  <a:pt x="18324" y="1"/>
                  <a:pt x="18225" y="38"/>
                  <a:pt x="18146" y="117"/>
                </a:cubicBezTo>
                <a:cubicBezTo>
                  <a:pt x="17996" y="242"/>
                  <a:pt x="17846" y="418"/>
                  <a:pt x="17670" y="568"/>
                </a:cubicBezTo>
                <a:cubicBezTo>
                  <a:pt x="17394" y="844"/>
                  <a:pt x="17094" y="1094"/>
                  <a:pt x="16793" y="1345"/>
                </a:cubicBezTo>
                <a:cubicBezTo>
                  <a:pt x="16643" y="1470"/>
                  <a:pt x="16643" y="1696"/>
                  <a:pt x="16768" y="1846"/>
                </a:cubicBezTo>
                <a:cubicBezTo>
                  <a:pt x="16818" y="1921"/>
                  <a:pt x="16918" y="1972"/>
                  <a:pt x="17018" y="1972"/>
                </a:cubicBezTo>
                <a:cubicBezTo>
                  <a:pt x="17119" y="1972"/>
                  <a:pt x="17194" y="1947"/>
                  <a:pt x="17244" y="1896"/>
                </a:cubicBezTo>
                <a:cubicBezTo>
                  <a:pt x="17570" y="1646"/>
                  <a:pt x="17871" y="1370"/>
                  <a:pt x="18146" y="1094"/>
                </a:cubicBezTo>
                <a:cubicBezTo>
                  <a:pt x="18347" y="919"/>
                  <a:pt x="18497" y="769"/>
                  <a:pt x="18648" y="593"/>
                </a:cubicBezTo>
                <a:cubicBezTo>
                  <a:pt x="18798" y="468"/>
                  <a:pt x="18798" y="242"/>
                  <a:pt x="18648" y="92"/>
                </a:cubicBezTo>
                <a:cubicBezTo>
                  <a:pt x="18588" y="32"/>
                  <a:pt x="18505" y="1"/>
                  <a:pt x="18419" y="1"/>
                </a:cubicBezTo>
                <a:close/>
                <a:moveTo>
                  <a:pt x="16090" y="2001"/>
                </a:moveTo>
                <a:cubicBezTo>
                  <a:pt x="16019" y="2001"/>
                  <a:pt x="15949" y="2023"/>
                  <a:pt x="15891" y="2072"/>
                </a:cubicBezTo>
                <a:cubicBezTo>
                  <a:pt x="15740" y="2172"/>
                  <a:pt x="15690" y="2398"/>
                  <a:pt x="15815" y="2548"/>
                </a:cubicBezTo>
                <a:cubicBezTo>
                  <a:pt x="15891" y="2648"/>
                  <a:pt x="15991" y="2698"/>
                  <a:pt x="16091" y="2698"/>
                </a:cubicBezTo>
                <a:cubicBezTo>
                  <a:pt x="16166" y="2698"/>
                  <a:pt x="16242" y="2673"/>
                  <a:pt x="16317" y="2623"/>
                </a:cubicBezTo>
                <a:cubicBezTo>
                  <a:pt x="16467" y="2523"/>
                  <a:pt x="16492" y="2297"/>
                  <a:pt x="16392" y="2147"/>
                </a:cubicBezTo>
                <a:cubicBezTo>
                  <a:pt x="16315" y="2055"/>
                  <a:pt x="16202" y="2001"/>
                  <a:pt x="16090" y="2001"/>
                </a:cubicBezTo>
                <a:close/>
                <a:moveTo>
                  <a:pt x="15117" y="2671"/>
                </a:moveTo>
                <a:cubicBezTo>
                  <a:pt x="15054" y="2671"/>
                  <a:pt x="14992" y="2688"/>
                  <a:pt x="14938" y="2724"/>
                </a:cubicBezTo>
                <a:cubicBezTo>
                  <a:pt x="14612" y="2924"/>
                  <a:pt x="14262" y="3125"/>
                  <a:pt x="13936" y="3325"/>
                </a:cubicBezTo>
                <a:cubicBezTo>
                  <a:pt x="13610" y="3526"/>
                  <a:pt x="13259" y="3701"/>
                  <a:pt x="12908" y="3876"/>
                </a:cubicBezTo>
                <a:cubicBezTo>
                  <a:pt x="12833" y="3901"/>
                  <a:pt x="12758" y="3977"/>
                  <a:pt x="12733" y="4077"/>
                </a:cubicBezTo>
                <a:cubicBezTo>
                  <a:pt x="12708" y="4152"/>
                  <a:pt x="12708" y="4252"/>
                  <a:pt x="12733" y="4328"/>
                </a:cubicBezTo>
                <a:cubicBezTo>
                  <a:pt x="12808" y="4453"/>
                  <a:pt x="12933" y="4553"/>
                  <a:pt x="13059" y="4553"/>
                </a:cubicBezTo>
                <a:cubicBezTo>
                  <a:pt x="13109" y="4553"/>
                  <a:pt x="13159" y="4528"/>
                  <a:pt x="13209" y="4503"/>
                </a:cubicBezTo>
                <a:cubicBezTo>
                  <a:pt x="13585" y="4328"/>
                  <a:pt x="13936" y="4152"/>
                  <a:pt x="14287" y="3952"/>
                </a:cubicBezTo>
                <a:cubicBezTo>
                  <a:pt x="14637" y="3751"/>
                  <a:pt x="14963" y="3551"/>
                  <a:pt x="15314" y="3325"/>
                </a:cubicBezTo>
                <a:cubicBezTo>
                  <a:pt x="15490" y="3225"/>
                  <a:pt x="15540" y="2999"/>
                  <a:pt x="15414" y="2824"/>
                </a:cubicBezTo>
                <a:cubicBezTo>
                  <a:pt x="15350" y="2727"/>
                  <a:pt x="15233" y="2671"/>
                  <a:pt x="15117" y="2671"/>
                </a:cubicBezTo>
                <a:close/>
                <a:moveTo>
                  <a:pt x="11978" y="4302"/>
                </a:moveTo>
                <a:cubicBezTo>
                  <a:pt x="11937" y="4302"/>
                  <a:pt x="11896" y="4310"/>
                  <a:pt x="11856" y="4328"/>
                </a:cubicBezTo>
                <a:cubicBezTo>
                  <a:pt x="11856" y="4328"/>
                  <a:pt x="11856" y="4328"/>
                  <a:pt x="11830" y="4353"/>
                </a:cubicBezTo>
                <a:cubicBezTo>
                  <a:pt x="11755" y="4378"/>
                  <a:pt x="11680" y="4453"/>
                  <a:pt x="11655" y="4528"/>
                </a:cubicBezTo>
                <a:cubicBezTo>
                  <a:pt x="11630" y="4628"/>
                  <a:pt x="11630" y="4729"/>
                  <a:pt x="11655" y="4804"/>
                </a:cubicBezTo>
                <a:cubicBezTo>
                  <a:pt x="11705" y="4929"/>
                  <a:pt x="11830" y="5029"/>
                  <a:pt x="11981" y="5029"/>
                </a:cubicBezTo>
                <a:cubicBezTo>
                  <a:pt x="12031" y="5029"/>
                  <a:pt x="12081" y="5004"/>
                  <a:pt x="12106" y="5004"/>
                </a:cubicBezTo>
                <a:cubicBezTo>
                  <a:pt x="12307" y="4929"/>
                  <a:pt x="12382" y="4729"/>
                  <a:pt x="12307" y="4528"/>
                </a:cubicBezTo>
                <a:cubicBezTo>
                  <a:pt x="12249" y="4393"/>
                  <a:pt x="12116" y="4302"/>
                  <a:pt x="11978" y="4302"/>
                </a:cubicBezTo>
                <a:close/>
                <a:moveTo>
                  <a:pt x="10886" y="4729"/>
                </a:moveTo>
                <a:cubicBezTo>
                  <a:pt x="10843" y="4729"/>
                  <a:pt x="10798" y="4737"/>
                  <a:pt x="10753" y="4754"/>
                </a:cubicBezTo>
                <a:cubicBezTo>
                  <a:pt x="10402" y="4879"/>
                  <a:pt x="10026" y="4979"/>
                  <a:pt x="9650" y="5079"/>
                </a:cubicBezTo>
                <a:lnTo>
                  <a:pt x="9625" y="5104"/>
                </a:lnTo>
                <a:cubicBezTo>
                  <a:pt x="9274" y="5205"/>
                  <a:pt x="8898" y="5280"/>
                  <a:pt x="8522" y="5380"/>
                </a:cubicBezTo>
                <a:cubicBezTo>
                  <a:pt x="8422" y="5380"/>
                  <a:pt x="8347" y="5430"/>
                  <a:pt x="8297" y="5531"/>
                </a:cubicBezTo>
                <a:cubicBezTo>
                  <a:pt x="8246" y="5606"/>
                  <a:pt x="8221" y="5706"/>
                  <a:pt x="8246" y="5781"/>
                </a:cubicBezTo>
                <a:cubicBezTo>
                  <a:pt x="8272" y="5957"/>
                  <a:pt x="8422" y="6082"/>
                  <a:pt x="8597" y="6082"/>
                </a:cubicBezTo>
                <a:cubicBezTo>
                  <a:pt x="8622" y="6082"/>
                  <a:pt x="8647" y="6057"/>
                  <a:pt x="8673" y="6057"/>
                </a:cubicBezTo>
                <a:cubicBezTo>
                  <a:pt x="9048" y="5982"/>
                  <a:pt x="9449" y="5881"/>
                  <a:pt x="9825" y="5781"/>
                </a:cubicBezTo>
                <a:cubicBezTo>
                  <a:pt x="10226" y="5656"/>
                  <a:pt x="10602" y="5556"/>
                  <a:pt x="10978" y="5430"/>
                </a:cubicBezTo>
                <a:cubicBezTo>
                  <a:pt x="11079" y="5405"/>
                  <a:pt x="11154" y="5330"/>
                  <a:pt x="11204" y="5230"/>
                </a:cubicBezTo>
                <a:cubicBezTo>
                  <a:pt x="11229" y="5155"/>
                  <a:pt x="11229" y="5054"/>
                  <a:pt x="11204" y="4979"/>
                </a:cubicBezTo>
                <a:cubicBezTo>
                  <a:pt x="11165" y="4824"/>
                  <a:pt x="11036" y="4729"/>
                  <a:pt x="10886" y="4729"/>
                </a:cubicBezTo>
                <a:close/>
                <a:moveTo>
                  <a:pt x="7420" y="5577"/>
                </a:moveTo>
                <a:cubicBezTo>
                  <a:pt x="7403" y="5577"/>
                  <a:pt x="7386" y="5579"/>
                  <a:pt x="7369" y="5581"/>
                </a:cubicBezTo>
                <a:cubicBezTo>
                  <a:pt x="7269" y="5606"/>
                  <a:pt x="7194" y="5656"/>
                  <a:pt x="7144" y="5731"/>
                </a:cubicBezTo>
                <a:cubicBezTo>
                  <a:pt x="7094" y="5806"/>
                  <a:pt x="7069" y="5881"/>
                  <a:pt x="7069" y="5982"/>
                </a:cubicBezTo>
                <a:cubicBezTo>
                  <a:pt x="7094" y="6157"/>
                  <a:pt x="7244" y="6282"/>
                  <a:pt x="7419" y="6282"/>
                </a:cubicBezTo>
                <a:lnTo>
                  <a:pt x="7495" y="6282"/>
                </a:lnTo>
                <a:cubicBezTo>
                  <a:pt x="7570" y="6257"/>
                  <a:pt x="7670" y="6207"/>
                  <a:pt x="7720" y="6132"/>
                </a:cubicBezTo>
                <a:cubicBezTo>
                  <a:pt x="7770" y="6057"/>
                  <a:pt x="7795" y="5982"/>
                  <a:pt x="7770" y="5881"/>
                </a:cubicBezTo>
                <a:cubicBezTo>
                  <a:pt x="7747" y="5698"/>
                  <a:pt x="7599" y="5577"/>
                  <a:pt x="7420" y="5577"/>
                </a:cubicBezTo>
                <a:close/>
                <a:moveTo>
                  <a:pt x="346" y="5494"/>
                </a:moveTo>
                <a:cubicBezTo>
                  <a:pt x="194" y="5494"/>
                  <a:pt x="43" y="5607"/>
                  <a:pt x="1" y="5756"/>
                </a:cubicBezTo>
                <a:cubicBezTo>
                  <a:pt x="1" y="5856"/>
                  <a:pt x="1" y="5957"/>
                  <a:pt x="51" y="6032"/>
                </a:cubicBezTo>
                <a:cubicBezTo>
                  <a:pt x="101" y="6107"/>
                  <a:pt x="176" y="6182"/>
                  <a:pt x="277" y="6207"/>
                </a:cubicBezTo>
                <a:cubicBezTo>
                  <a:pt x="302" y="6207"/>
                  <a:pt x="728" y="6307"/>
                  <a:pt x="1480" y="6383"/>
                </a:cubicBezTo>
                <a:lnTo>
                  <a:pt x="1530" y="6383"/>
                </a:lnTo>
                <a:cubicBezTo>
                  <a:pt x="1705" y="6383"/>
                  <a:pt x="1855" y="6257"/>
                  <a:pt x="1881" y="6082"/>
                </a:cubicBezTo>
                <a:cubicBezTo>
                  <a:pt x="1906" y="5881"/>
                  <a:pt x="1755" y="5706"/>
                  <a:pt x="1580" y="5681"/>
                </a:cubicBezTo>
                <a:cubicBezTo>
                  <a:pt x="1154" y="5631"/>
                  <a:pt x="753" y="5581"/>
                  <a:pt x="452" y="5505"/>
                </a:cubicBezTo>
                <a:lnTo>
                  <a:pt x="427" y="5505"/>
                </a:lnTo>
                <a:cubicBezTo>
                  <a:pt x="400" y="5498"/>
                  <a:pt x="373" y="5494"/>
                  <a:pt x="346" y="5494"/>
                </a:cubicBezTo>
                <a:close/>
                <a:moveTo>
                  <a:pt x="2689" y="5803"/>
                </a:moveTo>
                <a:cubicBezTo>
                  <a:pt x="2507" y="5803"/>
                  <a:pt x="2357" y="5946"/>
                  <a:pt x="2357" y="6132"/>
                </a:cubicBezTo>
                <a:cubicBezTo>
                  <a:pt x="2332" y="6333"/>
                  <a:pt x="2482" y="6483"/>
                  <a:pt x="2683" y="6508"/>
                </a:cubicBezTo>
                <a:lnTo>
                  <a:pt x="2708" y="6508"/>
                </a:lnTo>
                <a:cubicBezTo>
                  <a:pt x="2883" y="6508"/>
                  <a:pt x="3058" y="6358"/>
                  <a:pt x="3058" y="6182"/>
                </a:cubicBezTo>
                <a:cubicBezTo>
                  <a:pt x="3058" y="6082"/>
                  <a:pt x="3033" y="5982"/>
                  <a:pt x="2983" y="5906"/>
                </a:cubicBezTo>
                <a:cubicBezTo>
                  <a:pt x="2908" y="5831"/>
                  <a:pt x="2833" y="5806"/>
                  <a:pt x="2733" y="5806"/>
                </a:cubicBezTo>
                <a:cubicBezTo>
                  <a:pt x="2718" y="5804"/>
                  <a:pt x="2703" y="5803"/>
                  <a:pt x="2689" y="5803"/>
                </a:cubicBezTo>
                <a:close/>
                <a:moveTo>
                  <a:pt x="6260" y="5728"/>
                </a:moveTo>
                <a:cubicBezTo>
                  <a:pt x="6246" y="5728"/>
                  <a:pt x="6231" y="5729"/>
                  <a:pt x="6216" y="5731"/>
                </a:cubicBezTo>
                <a:cubicBezTo>
                  <a:pt x="5815" y="5756"/>
                  <a:pt x="5439" y="5806"/>
                  <a:pt x="5064" y="5806"/>
                </a:cubicBezTo>
                <a:cubicBezTo>
                  <a:pt x="4738" y="5831"/>
                  <a:pt x="4387" y="5831"/>
                  <a:pt x="4061" y="5831"/>
                </a:cubicBezTo>
                <a:lnTo>
                  <a:pt x="3886" y="5831"/>
                </a:lnTo>
                <a:cubicBezTo>
                  <a:pt x="3685" y="5831"/>
                  <a:pt x="3535" y="5982"/>
                  <a:pt x="3535" y="6182"/>
                </a:cubicBezTo>
                <a:cubicBezTo>
                  <a:pt x="3535" y="6282"/>
                  <a:pt x="3560" y="6383"/>
                  <a:pt x="3635" y="6433"/>
                </a:cubicBezTo>
                <a:cubicBezTo>
                  <a:pt x="3710" y="6508"/>
                  <a:pt x="3785" y="6533"/>
                  <a:pt x="3886" y="6558"/>
                </a:cubicBezTo>
                <a:lnTo>
                  <a:pt x="4061" y="6558"/>
                </a:lnTo>
                <a:cubicBezTo>
                  <a:pt x="4412" y="6558"/>
                  <a:pt x="4763" y="6533"/>
                  <a:pt x="5089" y="6533"/>
                </a:cubicBezTo>
                <a:cubicBezTo>
                  <a:pt x="5490" y="6508"/>
                  <a:pt x="5891" y="6483"/>
                  <a:pt x="6292" y="6433"/>
                </a:cubicBezTo>
                <a:cubicBezTo>
                  <a:pt x="6492" y="6408"/>
                  <a:pt x="6617" y="6232"/>
                  <a:pt x="6617" y="6057"/>
                </a:cubicBezTo>
                <a:cubicBezTo>
                  <a:pt x="6594" y="5871"/>
                  <a:pt x="6442" y="5728"/>
                  <a:pt x="6260" y="5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7298834" y="109778"/>
            <a:ext cx="701155" cy="673643"/>
          </a:xfrm>
          <a:custGeom>
            <a:rect b="b" l="l" r="r" t="t"/>
            <a:pathLst>
              <a:path extrusionOk="0" h="5515" w="574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2"/>
          <p:cNvSpPr/>
          <p:nvPr/>
        </p:nvSpPr>
        <p:spPr>
          <a:xfrm flipH="1">
            <a:off x="584333" y="4544899"/>
            <a:ext cx="442439" cy="425069"/>
          </a:xfrm>
          <a:custGeom>
            <a:rect b="b" l="l" r="r" t="t"/>
            <a:pathLst>
              <a:path extrusionOk="0" h="5515" w="574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516699">
            <a:off x="5793369" y="2650075"/>
            <a:ext cx="2983950" cy="2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/>
          <p:nvPr/>
        </p:nvSpPr>
        <p:spPr>
          <a:xfrm rot="-2457118">
            <a:off x="7777326" y="2538527"/>
            <a:ext cx="898499" cy="256058"/>
          </a:xfrm>
          <a:prstGeom prst="rect">
            <a:avLst/>
          </a:prstGeom>
          <a:solidFill>
            <a:srgbClr val="FFB271">
              <a:alpha val="6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ctrTitle"/>
          </p:nvPr>
        </p:nvSpPr>
        <p:spPr>
          <a:xfrm>
            <a:off x="2200225" y="1045189"/>
            <a:ext cx="52122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02" name="Google Shape;202;p25"/>
          <p:cNvSpPr txBox="1"/>
          <p:nvPr>
            <p:ph idx="1" type="subTitle"/>
          </p:nvPr>
        </p:nvSpPr>
        <p:spPr>
          <a:xfrm>
            <a:off x="2200225" y="3045866"/>
            <a:ext cx="5212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3" name="Google Shape;203;p25"/>
          <p:cNvSpPr/>
          <p:nvPr>
            <p:ph idx="2" type="pic"/>
          </p:nvPr>
        </p:nvSpPr>
        <p:spPr>
          <a:xfrm rot="482857">
            <a:off x="6203464" y="2548761"/>
            <a:ext cx="2151488" cy="23108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</p:sp>
      <p:sp>
        <p:nvSpPr>
          <p:cNvPr id="204" name="Google Shape;204;p25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/>
          <p:nvPr/>
        </p:nvSpPr>
        <p:spPr>
          <a:xfrm rot="-7211130">
            <a:off x="-94717" y="4337693"/>
            <a:ext cx="1379722" cy="221824"/>
          </a:xfrm>
          <a:custGeom>
            <a:rect b="b" l="l" r="r" t="t"/>
            <a:pathLst>
              <a:path extrusionOk="0" h="8873" w="55189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7458900" y="117775"/>
            <a:ext cx="512190" cy="512190"/>
          </a:xfrm>
          <a:custGeom>
            <a:rect b="b" l="l" r="r" t="t"/>
            <a:pathLst>
              <a:path extrusionOk="0" h="15139" w="15139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6"/>
          <p:cNvSpPr/>
          <p:nvPr/>
        </p:nvSpPr>
        <p:spPr>
          <a:xfrm flipH="1">
            <a:off x="227942" y="3238722"/>
            <a:ext cx="354858" cy="354858"/>
          </a:xfrm>
          <a:custGeom>
            <a:rect b="b" l="l" r="r" t="t"/>
            <a:pathLst>
              <a:path extrusionOk="0" h="15139" w="15139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rgbClr val="82D578">
              <a:alpha val="7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26"/>
          <p:cNvGrpSpPr/>
          <p:nvPr/>
        </p:nvGrpSpPr>
        <p:grpSpPr>
          <a:xfrm rot="-3475844">
            <a:off x="8524387" y="1441260"/>
            <a:ext cx="4236721" cy="3558734"/>
            <a:chOff x="4994267" y="474834"/>
            <a:chExt cx="1531601" cy="1286505"/>
          </a:xfrm>
        </p:grpSpPr>
        <p:sp>
          <p:nvSpPr>
            <p:cNvPr id="218" name="Google Shape;218;p26"/>
            <p:cNvSpPr/>
            <p:nvPr/>
          </p:nvSpPr>
          <p:spPr>
            <a:xfrm rot="6750475">
              <a:off x="5334155" y="465615"/>
              <a:ext cx="851825" cy="1304912"/>
            </a:xfrm>
            <a:custGeom>
              <a:rect b="b" l="l" r="r" t="t"/>
              <a:pathLst>
                <a:path extrusionOk="0" h="52198" w="34074">
                  <a:moveTo>
                    <a:pt x="495" y="1"/>
                  </a:moveTo>
                  <a:lnTo>
                    <a:pt x="297" y="1611"/>
                  </a:lnTo>
                  <a:cubicBezTo>
                    <a:pt x="329" y="1607"/>
                    <a:pt x="359" y="1606"/>
                    <a:pt x="389" y="1606"/>
                  </a:cubicBezTo>
                  <a:cubicBezTo>
                    <a:pt x="637" y="1606"/>
                    <a:pt x="844" y="1725"/>
                    <a:pt x="1078" y="1725"/>
                  </a:cubicBezTo>
                  <a:cubicBezTo>
                    <a:pt x="1123" y="1725"/>
                    <a:pt x="1169" y="1721"/>
                    <a:pt x="1216" y="1710"/>
                  </a:cubicBezTo>
                  <a:lnTo>
                    <a:pt x="1484" y="1117"/>
                  </a:lnTo>
                  <a:lnTo>
                    <a:pt x="2868" y="1117"/>
                  </a:lnTo>
                  <a:lnTo>
                    <a:pt x="2868" y="2501"/>
                  </a:lnTo>
                  <a:lnTo>
                    <a:pt x="1484" y="2501"/>
                  </a:lnTo>
                  <a:lnTo>
                    <a:pt x="1484" y="2035"/>
                  </a:lnTo>
                  <a:cubicBezTo>
                    <a:pt x="1159" y="2162"/>
                    <a:pt x="820" y="2289"/>
                    <a:pt x="495" y="2431"/>
                  </a:cubicBezTo>
                  <a:lnTo>
                    <a:pt x="848" y="4903"/>
                  </a:lnTo>
                  <a:cubicBezTo>
                    <a:pt x="1173" y="4818"/>
                    <a:pt x="1159" y="4691"/>
                    <a:pt x="1484" y="4677"/>
                  </a:cubicBezTo>
                  <a:lnTo>
                    <a:pt x="1484" y="4352"/>
                  </a:lnTo>
                  <a:lnTo>
                    <a:pt x="2868" y="4352"/>
                  </a:lnTo>
                  <a:lnTo>
                    <a:pt x="2868" y="5736"/>
                  </a:lnTo>
                  <a:lnTo>
                    <a:pt x="1484" y="5736"/>
                  </a:lnTo>
                  <a:lnTo>
                    <a:pt x="1484" y="5454"/>
                  </a:lnTo>
                  <a:cubicBezTo>
                    <a:pt x="1187" y="5623"/>
                    <a:pt x="848" y="5708"/>
                    <a:pt x="495" y="5765"/>
                  </a:cubicBezTo>
                  <a:lnTo>
                    <a:pt x="495" y="8321"/>
                  </a:lnTo>
                  <a:cubicBezTo>
                    <a:pt x="580" y="8265"/>
                    <a:pt x="665" y="8208"/>
                    <a:pt x="764" y="8166"/>
                  </a:cubicBezTo>
                  <a:cubicBezTo>
                    <a:pt x="785" y="8155"/>
                    <a:pt x="809" y="8148"/>
                    <a:pt x="832" y="8148"/>
                  </a:cubicBezTo>
                  <a:cubicBezTo>
                    <a:pt x="868" y="8148"/>
                    <a:pt x="902" y="8165"/>
                    <a:pt x="919" y="8208"/>
                  </a:cubicBezTo>
                  <a:cubicBezTo>
                    <a:pt x="961" y="8265"/>
                    <a:pt x="1004" y="8307"/>
                    <a:pt x="1060" y="8364"/>
                  </a:cubicBezTo>
                  <a:cubicBezTo>
                    <a:pt x="1201" y="8279"/>
                    <a:pt x="1343" y="8208"/>
                    <a:pt x="1484" y="8138"/>
                  </a:cubicBezTo>
                  <a:lnTo>
                    <a:pt x="1484" y="7587"/>
                  </a:lnTo>
                  <a:lnTo>
                    <a:pt x="2868" y="7587"/>
                  </a:lnTo>
                  <a:lnTo>
                    <a:pt x="2868" y="8971"/>
                  </a:lnTo>
                  <a:lnTo>
                    <a:pt x="1315" y="9268"/>
                  </a:lnTo>
                  <a:lnTo>
                    <a:pt x="1315" y="8689"/>
                  </a:lnTo>
                  <a:cubicBezTo>
                    <a:pt x="1324" y="8637"/>
                    <a:pt x="1315" y="8616"/>
                    <a:pt x="1294" y="8616"/>
                  </a:cubicBezTo>
                  <a:cubicBezTo>
                    <a:pt x="1224" y="8616"/>
                    <a:pt x="1017" y="8849"/>
                    <a:pt x="919" y="8915"/>
                  </a:cubicBezTo>
                  <a:cubicBezTo>
                    <a:pt x="905" y="8924"/>
                    <a:pt x="886" y="8929"/>
                    <a:pt x="866" y="8929"/>
                  </a:cubicBezTo>
                  <a:cubicBezTo>
                    <a:pt x="826" y="8929"/>
                    <a:pt x="782" y="8910"/>
                    <a:pt x="764" y="8872"/>
                  </a:cubicBezTo>
                  <a:cubicBezTo>
                    <a:pt x="721" y="8816"/>
                    <a:pt x="848" y="8463"/>
                    <a:pt x="792" y="8420"/>
                  </a:cubicBezTo>
                  <a:lnTo>
                    <a:pt x="792" y="8420"/>
                  </a:lnTo>
                  <a:cubicBezTo>
                    <a:pt x="679" y="8477"/>
                    <a:pt x="410" y="8844"/>
                    <a:pt x="326" y="8929"/>
                  </a:cubicBezTo>
                  <a:lnTo>
                    <a:pt x="495" y="11528"/>
                  </a:lnTo>
                  <a:cubicBezTo>
                    <a:pt x="665" y="11457"/>
                    <a:pt x="834" y="11344"/>
                    <a:pt x="947" y="11189"/>
                  </a:cubicBezTo>
                  <a:cubicBezTo>
                    <a:pt x="968" y="11168"/>
                    <a:pt x="1004" y="11155"/>
                    <a:pt x="1033" y="11155"/>
                  </a:cubicBezTo>
                  <a:cubicBezTo>
                    <a:pt x="1043" y="11155"/>
                    <a:pt x="1053" y="11157"/>
                    <a:pt x="1060" y="11161"/>
                  </a:cubicBezTo>
                  <a:cubicBezTo>
                    <a:pt x="1216" y="11203"/>
                    <a:pt x="1357" y="11246"/>
                    <a:pt x="1484" y="11302"/>
                  </a:cubicBezTo>
                  <a:lnTo>
                    <a:pt x="1484" y="10822"/>
                  </a:lnTo>
                  <a:lnTo>
                    <a:pt x="2868" y="10822"/>
                  </a:lnTo>
                  <a:lnTo>
                    <a:pt x="2868" y="12206"/>
                  </a:lnTo>
                  <a:lnTo>
                    <a:pt x="1484" y="12206"/>
                  </a:lnTo>
                  <a:lnTo>
                    <a:pt x="1173" y="11655"/>
                  </a:lnTo>
                  <a:cubicBezTo>
                    <a:pt x="834" y="11768"/>
                    <a:pt x="509" y="11867"/>
                    <a:pt x="170" y="11966"/>
                  </a:cubicBezTo>
                  <a:lnTo>
                    <a:pt x="495" y="14339"/>
                  </a:lnTo>
                  <a:cubicBezTo>
                    <a:pt x="820" y="14438"/>
                    <a:pt x="1159" y="14495"/>
                    <a:pt x="1484" y="14523"/>
                  </a:cubicBezTo>
                  <a:lnTo>
                    <a:pt x="1484" y="14043"/>
                  </a:lnTo>
                  <a:lnTo>
                    <a:pt x="2868" y="14043"/>
                  </a:lnTo>
                  <a:lnTo>
                    <a:pt x="2868" y="15427"/>
                  </a:lnTo>
                  <a:lnTo>
                    <a:pt x="1484" y="15427"/>
                  </a:lnTo>
                  <a:lnTo>
                    <a:pt x="1484" y="15074"/>
                  </a:lnTo>
                  <a:cubicBezTo>
                    <a:pt x="1131" y="15031"/>
                    <a:pt x="806" y="14862"/>
                    <a:pt x="495" y="14664"/>
                  </a:cubicBezTo>
                  <a:lnTo>
                    <a:pt x="495" y="17094"/>
                  </a:lnTo>
                  <a:cubicBezTo>
                    <a:pt x="580" y="17193"/>
                    <a:pt x="665" y="17292"/>
                    <a:pt x="749" y="17376"/>
                  </a:cubicBezTo>
                  <a:cubicBezTo>
                    <a:pt x="947" y="17560"/>
                    <a:pt x="820" y="17772"/>
                    <a:pt x="1103" y="17843"/>
                  </a:cubicBezTo>
                  <a:lnTo>
                    <a:pt x="1484" y="17278"/>
                  </a:lnTo>
                  <a:lnTo>
                    <a:pt x="2868" y="17278"/>
                  </a:lnTo>
                  <a:lnTo>
                    <a:pt x="2868" y="18662"/>
                  </a:lnTo>
                  <a:lnTo>
                    <a:pt x="1484" y="18662"/>
                  </a:lnTo>
                  <a:lnTo>
                    <a:pt x="1103" y="18295"/>
                  </a:lnTo>
                  <a:cubicBezTo>
                    <a:pt x="834" y="18252"/>
                    <a:pt x="566" y="18083"/>
                    <a:pt x="326" y="17899"/>
                  </a:cubicBezTo>
                  <a:cubicBezTo>
                    <a:pt x="255" y="17956"/>
                    <a:pt x="184" y="18012"/>
                    <a:pt x="114" y="18054"/>
                  </a:cubicBezTo>
                  <a:lnTo>
                    <a:pt x="495" y="21134"/>
                  </a:lnTo>
                  <a:cubicBezTo>
                    <a:pt x="608" y="21139"/>
                    <a:pt x="720" y="21142"/>
                    <a:pt x="830" y="21142"/>
                  </a:cubicBezTo>
                  <a:cubicBezTo>
                    <a:pt x="1051" y="21142"/>
                    <a:pt x="1267" y="21129"/>
                    <a:pt x="1484" y="21092"/>
                  </a:cubicBezTo>
                  <a:lnTo>
                    <a:pt x="1484" y="20512"/>
                  </a:lnTo>
                  <a:lnTo>
                    <a:pt x="2868" y="20512"/>
                  </a:lnTo>
                  <a:lnTo>
                    <a:pt x="2868" y="21897"/>
                  </a:lnTo>
                  <a:lnTo>
                    <a:pt x="1484" y="21897"/>
                  </a:lnTo>
                  <a:lnTo>
                    <a:pt x="1484" y="21558"/>
                  </a:lnTo>
                  <a:cubicBezTo>
                    <a:pt x="1159" y="21558"/>
                    <a:pt x="820" y="21572"/>
                    <a:pt x="495" y="21600"/>
                  </a:cubicBezTo>
                  <a:lnTo>
                    <a:pt x="170" y="24214"/>
                  </a:lnTo>
                  <a:lnTo>
                    <a:pt x="312" y="24270"/>
                  </a:lnTo>
                  <a:cubicBezTo>
                    <a:pt x="396" y="24284"/>
                    <a:pt x="467" y="24312"/>
                    <a:pt x="523" y="24341"/>
                  </a:cubicBezTo>
                  <a:cubicBezTo>
                    <a:pt x="749" y="24341"/>
                    <a:pt x="961" y="24341"/>
                    <a:pt x="1159" y="24298"/>
                  </a:cubicBezTo>
                  <a:lnTo>
                    <a:pt x="1484" y="23747"/>
                  </a:lnTo>
                  <a:lnTo>
                    <a:pt x="2868" y="23747"/>
                  </a:lnTo>
                  <a:lnTo>
                    <a:pt x="2868" y="25132"/>
                  </a:lnTo>
                  <a:lnTo>
                    <a:pt x="1484" y="25132"/>
                  </a:lnTo>
                  <a:lnTo>
                    <a:pt x="1159" y="24651"/>
                  </a:lnTo>
                  <a:cubicBezTo>
                    <a:pt x="834" y="24722"/>
                    <a:pt x="834" y="24849"/>
                    <a:pt x="495" y="24892"/>
                  </a:cubicBezTo>
                  <a:lnTo>
                    <a:pt x="495" y="27392"/>
                  </a:lnTo>
                  <a:cubicBezTo>
                    <a:pt x="834" y="27434"/>
                    <a:pt x="1173" y="27491"/>
                    <a:pt x="1484" y="27576"/>
                  </a:cubicBezTo>
                  <a:lnTo>
                    <a:pt x="1484" y="26982"/>
                  </a:lnTo>
                  <a:lnTo>
                    <a:pt x="2868" y="26982"/>
                  </a:lnTo>
                  <a:lnTo>
                    <a:pt x="2868" y="28367"/>
                  </a:lnTo>
                  <a:lnTo>
                    <a:pt x="1484" y="28367"/>
                  </a:lnTo>
                  <a:lnTo>
                    <a:pt x="1752" y="27858"/>
                  </a:lnTo>
                  <a:cubicBezTo>
                    <a:pt x="1676" y="27855"/>
                    <a:pt x="1600" y="27853"/>
                    <a:pt x="1524" y="27853"/>
                  </a:cubicBezTo>
                  <a:cubicBezTo>
                    <a:pt x="1262" y="27853"/>
                    <a:pt x="1001" y="27874"/>
                    <a:pt x="749" y="27929"/>
                  </a:cubicBezTo>
                  <a:lnTo>
                    <a:pt x="495" y="30712"/>
                  </a:lnTo>
                  <a:cubicBezTo>
                    <a:pt x="820" y="30726"/>
                    <a:pt x="1159" y="30740"/>
                    <a:pt x="1484" y="30754"/>
                  </a:cubicBezTo>
                  <a:lnTo>
                    <a:pt x="1484" y="30217"/>
                  </a:lnTo>
                  <a:lnTo>
                    <a:pt x="2868" y="30217"/>
                  </a:lnTo>
                  <a:lnTo>
                    <a:pt x="2868" y="31602"/>
                  </a:lnTo>
                  <a:lnTo>
                    <a:pt x="1484" y="31602"/>
                  </a:lnTo>
                  <a:lnTo>
                    <a:pt x="1484" y="31022"/>
                  </a:lnTo>
                  <a:cubicBezTo>
                    <a:pt x="1159" y="31051"/>
                    <a:pt x="820" y="31093"/>
                    <a:pt x="495" y="31178"/>
                  </a:cubicBezTo>
                  <a:lnTo>
                    <a:pt x="495" y="33735"/>
                  </a:lnTo>
                  <a:cubicBezTo>
                    <a:pt x="608" y="33735"/>
                    <a:pt x="707" y="33749"/>
                    <a:pt x="820" y="33763"/>
                  </a:cubicBezTo>
                  <a:cubicBezTo>
                    <a:pt x="1046" y="33791"/>
                    <a:pt x="1272" y="33834"/>
                    <a:pt x="1484" y="33918"/>
                  </a:cubicBezTo>
                  <a:lnTo>
                    <a:pt x="1484" y="33452"/>
                  </a:lnTo>
                  <a:lnTo>
                    <a:pt x="2868" y="33452"/>
                  </a:lnTo>
                  <a:lnTo>
                    <a:pt x="2868" y="34837"/>
                  </a:lnTo>
                  <a:lnTo>
                    <a:pt x="1484" y="34837"/>
                  </a:lnTo>
                  <a:lnTo>
                    <a:pt x="1484" y="34328"/>
                  </a:lnTo>
                  <a:cubicBezTo>
                    <a:pt x="1159" y="34328"/>
                    <a:pt x="820" y="34356"/>
                    <a:pt x="495" y="34441"/>
                  </a:cubicBezTo>
                  <a:lnTo>
                    <a:pt x="495" y="37012"/>
                  </a:lnTo>
                  <a:cubicBezTo>
                    <a:pt x="820" y="37097"/>
                    <a:pt x="1173" y="37111"/>
                    <a:pt x="1484" y="37210"/>
                  </a:cubicBezTo>
                  <a:lnTo>
                    <a:pt x="1484" y="36687"/>
                  </a:lnTo>
                  <a:lnTo>
                    <a:pt x="2868" y="36687"/>
                  </a:lnTo>
                  <a:lnTo>
                    <a:pt x="2868" y="38071"/>
                  </a:lnTo>
                  <a:lnTo>
                    <a:pt x="1484" y="38071"/>
                  </a:lnTo>
                  <a:lnTo>
                    <a:pt x="990" y="37549"/>
                  </a:lnTo>
                  <a:cubicBezTo>
                    <a:pt x="665" y="37506"/>
                    <a:pt x="326" y="37450"/>
                    <a:pt x="1" y="37379"/>
                  </a:cubicBezTo>
                  <a:lnTo>
                    <a:pt x="1" y="37379"/>
                  </a:lnTo>
                  <a:lnTo>
                    <a:pt x="495" y="40261"/>
                  </a:lnTo>
                  <a:cubicBezTo>
                    <a:pt x="580" y="40289"/>
                    <a:pt x="651" y="40318"/>
                    <a:pt x="735" y="40346"/>
                  </a:cubicBezTo>
                  <a:cubicBezTo>
                    <a:pt x="975" y="40431"/>
                    <a:pt x="1230" y="40501"/>
                    <a:pt x="1484" y="40529"/>
                  </a:cubicBezTo>
                  <a:lnTo>
                    <a:pt x="1484" y="39908"/>
                  </a:lnTo>
                  <a:lnTo>
                    <a:pt x="2868" y="39908"/>
                  </a:lnTo>
                  <a:lnTo>
                    <a:pt x="2868" y="41306"/>
                  </a:lnTo>
                  <a:lnTo>
                    <a:pt x="1484" y="41306"/>
                  </a:lnTo>
                  <a:lnTo>
                    <a:pt x="1484" y="40784"/>
                  </a:lnTo>
                  <a:cubicBezTo>
                    <a:pt x="1403" y="40787"/>
                    <a:pt x="1321" y="40789"/>
                    <a:pt x="1238" y="40789"/>
                  </a:cubicBezTo>
                  <a:cubicBezTo>
                    <a:pt x="990" y="40789"/>
                    <a:pt x="739" y="40773"/>
                    <a:pt x="495" y="40741"/>
                  </a:cubicBezTo>
                  <a:lnTo>
                    <a:pt x="255" y="43595"/>
                  </a:lnTo>
                  <a:cubicBezTo>
                    <a:pt x="594" y="43595"/>
                    <a:pt x="933" y="43595"/>
                    <a:pt x="1258" y="43680"/>
                  </a:cubicBezTo>
                  <a:lnTo>
                    <a:pt x="1484" y="43143"/>
                  </a:lnTo>
                  <a:lnTo>
                    <a:pt x="2868" y="43143"/>
                  </a:lnTo>
                  <a:lnTo>
                    <a:pt x="2868" y="44527"/>
                  </a:lnTo>
                  <a:lnTo>
                    <a:pt x="1484" y="44527"/>
                  </a:lnTo>
                  <a:lnTo>
                    <a:pt x="1484" y="44061"/>
                  </a:lnTo>
                  <a:cubicBezTo>
                    <a:pt x="1315" y="44075"/>
                    <a:pt x="1145" y="44118"/>
                    <a:pt x="961" y="44132"/>
                  </a:cubicBezTo>
                  <a:cubicBezTo>
                    <a:pt x="792" y="44132"/>
                    <a:pt x="636" y="44118"/>
                    <a:pt x="495" y="44047"/>
                  </a:cubicBezTo>
                  <a:lnTo>
                    <a:pt x="495" y="46985"/>
                  </a:lnTo>
                  <a:cubicBezTo>
                    <a:pt x="636" y="47028"/>
                    <a:pt x="509" y="47197"/>
                    <a:pt x="651" y="47282"/>
                  </a:cubicBezTo>
                  <a:cubicBezTo>
                    <a:pt x="792" y="47112"/>
                    <a:pt x="1272" y="46943"/>
                    <a:pt x="1484" y="46943"/>
                  </a:cubicBezTo>
                  <a:lnTo>
                    <a:pt x="1484" y="46378"/>
                  </a:lnTo>
                  <a:lnTo>
                    <a:pt x="2868" y="46378"/>
                  </a:lnTo>
                  <a:lnTo>
                    <a:pt x="2868" y="47762"/>
                  </a:lnTo>
                  <a:lnTo>
                    <a:pt x="1484" y="47762"/>
                  </a:lnTo>
                  <a:lnTo>
                    <a:pt x="1484" y="47183"/>
                  </a:lnTo>
                  <a:cubicBezTo>
                    <a:pt x="1477" y="47182"/>
                    <a:pt x="1469" y="47182"/>
                    <a:pt x="1461" y="47182"/>
                  </a:cubicBezTo>
                  <a:cubicBezTo>
                    <a:pt x="1278" y="47182"/>
                    <a:pt x="872" y="47331"/>
                    <a:pt x="778" y="47480"/>
                  </a:cubicBezTo>
                  <a:cubicBezTo>
                    <a:pt x="749" y="47517"/>
                    <a:pt x="709" y="47542"/>
                    <a:pt x="668" y="47542"/>
                  </a:cubicBezTo>
                  <a:cubicBezTo>
                    <a:pt x="647" y="47542"/>
                    <a:pt x="627" y="47536"/>
                    <a:pt x="608" y="47522"/>
                  </a:cubicBezTo>
                  <a:cubicBezTo>
                    <a:pt x="481" y="47451"/>
                    <a:pt x="354" y="47395"/>
                    <a:pt x="213" y="47338"/>
                  </a:cubicBezTo>
                  <a:lnTo>
                    <a:pt x="213" y="47338"/>
                  </a:lnTo>
                  <a:lnTo>
                    <a:pt x="495" y="49881"/>
                  </a:lnTo>
                  <a:cubicBezTo>
                    <a:pt x="806" y="50022"/>
                    <a:pt x="1145" y="50121"/>
                    <a:pt x="1484" y="50192"/>
                  </a:cubicBezTo>
                  <a:lnTo>
                    <a:pt x="1484" y="49613"/>
                  </a:lnTo>
                  <a:lnTo>
                    <a:pt x="2868" y="49613"/>
                  </a:lnTo>
                  <a:lnTo>
                    <a:pt x="2868" y="50997"/>
                  </a:lnTo>
                  <a:lnTo>
                    <a:pt x="1484" y="50997"/>
                  </a:lnTo>
                  <a:lnTo>
                    <a:pt x="1258" y="50460"/>
                  </a:lnTo>
                  <a:cubicBezTo>
                    <a:pt x="905" y="50390"/>
                    <a:pt x="580" y="50291"/>
                    <a:pt x="255" y="50164"/>
                  </a:cubicBezTo>
                  <a:lnTo>
                    <a:pt x="255" y="50164"/>
                  </a:lnTo>
                  <a:lnTo>
                    <a:pt x="495" y="52198"/>
                  </a:lnTo>
                  <a:lnTo>
                    <a:pt x="33833" y="52198"/>
                  </a:lnTo>
                  <a:cubicBezTo>
                    <a:pt x="33932" y="51718"/>
                    <a:pt x="34045" y="51223"/>
                    <a:pt x="33748" y="50813"/>
                  </a:cubicBezTo>
                  <a:cubicBezTo>
                    <a:pt x="33621" y="50743"/>
                    <a:pt x="33508" y="50644"/>
                    <a:pt x="33424" y="50531"/>
                  </a:cubicBezTo>
                  <a:cubicBezTo>
                    <a:pt x="33452" y="50305"/>
                    <a:pt x="33537" y="50093"/>
                    <a:pt x="33664" y="49895"/>
                  </a:cubicBezTo>
                  <a:cubicBezTo>
                    <a:pt x="33748" y="49683"/>
                    <a:pt x="33791" y="49471"/>
                    <a:pt x="33706" y="49245"/>
                  </a:cubicBezTo>
                  <a:cubicBezTo>
                    <a:pt x="33607" y="49245"/>
                    <a:pt x="33522" y="49217"/>
                    <a:pt x="33452" y="49147"/>
                  </a:cubicBezTo>
                  <a:cubicBezTo>
                    <a:pt x="33424" y="49048"/>
                    <a:pt x="33409" y="48935"/>
                    <a:pt x="33395" y="48836"/>
                  </a:cubicBezTo>
                  <a:cubicBezTo>
                    <a:pt x="33282" y="48567"/>
                    <a:pt x="33240" y="48426"/>
                    <a:pt x="33282" y="48129"/>
                  </a:cubicBezTo>
                  <a:cubicBezTo>
                    <a:pt x="33311" y="47903"/>
                    <a:pt x="33494" y="47677"/>
                    <a:pt x="33438" y="47423"/>
                  </a:cubicBezTo>
                  <a:cubicBezTo>
                    <a:pt x="33367" y="47155"/>
                    <a:pt x="33113" y="47056"/>
                    <a:pt x="33070" y="46773"/>
                  </a:cubicBezTo>
                  <a:cubicBezTo>
                    <a:pt x="33000" y="46420"/>
                    <a:pt x="33339" y="46039"/>
                    <a:pt x="33367" y="45686"/>
                  </a:cubicBezTo>
                  <a:cubicBezTo>
                    <a:pt x="33381" y="45474"/>
                    <a:pt x="33325" y="45276"/>
                    <a:pt x="33183" y="45106"/>
                  </a:cubicBezTo>
                  <a:cubicBezTo>
                    <a:pt x="33056" y="44993"/>
                    <a:pt x="32915" y="44880"/>
                    <a:pt x="32774" y="44781"/>
                  </a:cubicBezTo>
                  <a:cubicBezTo>
                    <a:pt x="32661" y="44329"/>
                    <a:pt x="33918" y="43129"/>
                    <a:pt x="33282" y="42889"/>
                  </a:cubicBezTo>
                  <a:cubicBezTo>
                    <a:pt x="33198" y="42408"/>
                    <a:pt x="33621" y="41956"/>
                    <a:pt x="33720" y="41504"/>
                  </a:cubicBezTo>
                  <a:cubicBezTo>
                    <a:pt x="33777" y="41208"/>
                    <a:pt x="33720" y="41010"/>
                    <a:pt x="33664" y="40727"/>
                  </a:cubicBezTo>
                  <a:cubicBezTo>
                    <a:pt x="33565" y="40346"/>
                    <a:pt x="33734" y="39710"/>
                    <a:pt x="33565" y="39385"/>
                  </a:cubicBezTo>
                  <a:cubicBezTo>
                    <a:pt x="33470" y="39188"/>
                    <a:pt x="33290" y="39145"/>
                    <a:pt x="33087" y="39145"/>
                  </a:cubicBezTo>
                  <a:cubicBezTo>
                    <a:pt x="32925" y="39145"/>
                    <a:pt x="32748" y="39172"/>
                    <a:pt x="32587" y="39172"/>
                  </a:cubicBezTo>
                  <a:cubicBezTo>
                    <a:pt x="32529" y="39172"/>
                    <a:pt x="32473" y="39169"/>
                    <a:pt x="32421" y="39159"/>
                  </a:cubicBezTo>
                  <a:cubicBezTo>
                    <a:pt x="32534" y="38947"/>
                    <a:pt x="32774" y="38792"/>
                    <a:pt x="32929" y="38594"/>
                  </a:cubicBezTo>
                  <a:cubicBezTo>
                    <a:pt x="33226" y="38241"/>
                    <a:pt x="33381" y="37916"/>
                    <a:pt x="33424" y="37464"/>
                  </a:cubicBezTo>
                  <a:cubicBezTo>
                    <a:pt x="33348" y="37388"/>
                    <a:pt x="33265" y="37369"/>
                    <a:pt x="33177" y="37369"/>
                  </a:cubicBezTo>
                  <a:cubicBezTo>
                    <a:pt x="33081" y="37369"/>
                    <a:pt x="32979" y="37393"/>
                    <a:pt x="32875" y="37393"/>
                  </a:cubicBezTo>
                  <a:cubicBezTo>
                    <a:pt x="32809" y="37393"/>
                    <a:pt x="32742" y="37383"/>
                    <a:pt x="32675" y="37351"/>
                  </a:cubicBezTo>
                  <a:cubicBezTo>
                    <a:pt x="32703" y="36913"/>
                    <a:pt x="33070" y="36772"/>
                    <a:pt x="33226" y="36433"/>
                  </a:cubicBezTo>
                  <a:cubicBezTo>
                    <a:pt x="33311" y="36235"/>
                    <a:pt x="33353" y="35882"/>
                    <a:pt x="33381" y="35684"/>
                  </a:cubicBezTo>
                  <a:cubicBezTo>
                    <a:pt x="33452" y="35303"/>
                    <a:pt x="33381" y="35458"/>
                    <a:pt x="33282" y="35147"/>
                  </a:cubicBezTo>
                  <a:cubicBezTo>
                    <a:pt x="33198" y="34851"/>
                    <a:pt x="33226" y="34498"/>
                    <a:pt x="33282" y="34187"/>
                  </a:cubicBezTo>
                  <a:cubicBezTo>
                    <a:pt x="33339" y="33918"/>
                    <a:pt x="33452" y="33678"/>
                    <a:pt x="33551" y="33424"/>
                  </a:cubicBezTo>
                  <a:cubicBezTo>
                    <a:pt x="33635" y="33240"/>
                    <a:pt x="33805" y="33042"/>
                    <a:pt x="33876" y="32859"/>
                  </a:cubicBezTo>
                  <a:cubicBezTo>
                    <a:pt x="34003" y="32534"/>
                    <a:pt x="33989" y="31743"/>
                    <a:pt x="33904" y="31390"/>
                  </a:cubicBezTo>
                  <a:cubicBezTo>
                    <a:pt x="33876" y="31220"/>
                    <a:pt x="33777" y="31093"/>
                    <a:pt x="33734" y="30924"/>
                  </a:cubicBezTo>
                  <a:cubicBezTo>
                    <a:pt x="33678" y="30683"/>
                    <a:pt x="33777" y="30500"/>
                    <a:pt x="33650" y="30260"/>
                  </a:cubicBezTo>
                  <a:cubicBezTo>
                    <a:pt x="33452" y="29878"/>
                    <a:pt x="33028" y="29836"/>
                    <a:pt x="33409" y="29426"/>
                  </a:cubicBezTo>
                  <a:cubicBezTo>
                    <a:pt x="33537" y="29271"/>
                    <a:pt x="33805" y="29186"/>
                    <a:pt x="33876" y="28974"/>
                  </a:cubicBezTo>
                  <a:cubicBezTo>
                    <a:pt x="33960" y="28748"/>
                    <a:pt x="33833" y="28677"/>
                    <a:pt x="33777" y="28494"/>
                  </a:cubicBezTo>
                  <a:cubicBezTo>
                    <a:pt x="33720" y="28268"/>
                    <a:pt x="33748" y="28070"/>
                    <a:pt x="33748" y="27844"/>
                  </a:cubicBezTo>
                  <a:cubicBezTo>
                    <a:pt x="33734" y="27576"/>
                    <a:pt x="33579" y="27321"/>
                    <a:pt x="33593" y="27067"/>
                  </a:cubicBezTo>
                  <a:cubicBezTo>
                    <a:pt x="33904" y="26968"/>
                    <a:pt x="34073" y="26431"/>
                    <a:pt x="34045" y="26135"/>
                  </a:cubicBezTo>
                  <a:cubicBezTo>
                    <a:pt x="34017" y="25767"/>
                    <a:pt x="33734" y="25541"/>
                    <a:pt x="33734" y="25132"/>
                  </a:cubicBezTo>
                  <a:cubicBezTo>
                    <a:pt x="33734" y="24990"/>
                    <a:pt x="33791" y="24779"/>
                    <a:pt x="33748" y="24637"/>
                  </a:cubicBezTo>
                  <a:cubicBezTo>
                    <a:pt x="33706" y="24454"/>
                    <a:pt x="33565" y="24411"/>
                    <a:pt x="33494" y="24270"/>
                  </a:cubicBezTo>
                  <a:cubicBezTo>
                    <a:pt x="33325" y="23973"/>
                    <a:pt x="33438" y="23903"/>
                    <a:pt x="33579" y="23634"/>
                  </a:cubicBezTo>
                  <a:cubicBezTo>
                    <a:pt x="33904" y="23027"/>
                    <a:pt x="33763" y="22306"/>
                    <a:pt x="33480" y="21685"/>
                  </a:cubicBezTo>
                  <a:cubicBezTo>
                    <a:pt x="33282" y="21233"/>
                    <a:pt x="33085" y="20922"/>
                    <a:pt x="32760" y="20583"/>
                  </a:cubicBezTo>
                  <a:cubicBezTo>
                    <a:pt x="32618" y="20442"/>
                    <a:pt x="32463" y="20357"/>
                    <a:pt x="32449" y="20117"/>
                  </a:cubicBezTo>
                  <a:cubicBezTo>
                    <a:pt x="32986" y="19792"/>
                    <a:pt x="33070" y="19481"/>
                    <a:pt x="33212" y="18959"/>
                  </a:cubicBezTo>
                  <a:cubicBezTo>
                    <a:pt x="33381" y="18351"/>
                    <a:pt x="33085" y="17956"/>
                    <a:pt x="33085" y="17405"/>
                  </a:cubicBezTo>
                  <a:cubicBezTo>
                    <a:pt x="33085" y="17150"/>
                    <a:pt x="33127" y="16910"/>
                    <a:pt x="33056" y="16656"/>
                  </a:cubicBezTo>
                  <a:cubicBezTo>
                    <a:pt x="32972" y="16388"/>
                    <a:pt x="32986" y="16190"/>
                    <a:pt x="32943" y="15893"/>
                  </a:cubicBezTo>
                  <a:cubicBezTo>
                    <a:pt x="32901" y="15667"/>
                    <a:pt x="32774" y="15483"/>
                    <a:pt x="32760" y="15243"/>
                  </a:cubicBezTo>
                  <a:cubicBezTo>
                    <a:pt x="32731" y="14933"/>
                    <a:pt x="32859" y="14890"/>
                    <a:pt x="32986" y="14650"/>
                  </a:cubicBezTo>
                  <a:cubicBezTo>
                    <a:pt x="33127" y="14396"/>
                    <a:pt x="33240" y="14269"/>
                    <a:pt x="33141" y="13958"/>
                  </a:cubicBezTo>
                  <a:cubicBezTo>
                    <a:pt x="33085" y="13732"/>
                    <a:pt x="32859" y="13619"/>
                    <a:pt x="32788" y="13435"/>
                  </a:cubicBezTo>
                  <a:cubicBezTo>
                    <a:pt x="32675" y="13082"/>
                    <a:pt x="33028" y="12319"/>
                    <a:pt x="33127" y="11938"/>
                  </a:cubicBezTo>
                  <a:cubicBezTo>
                    <a:pt x="33282" y="11344"/>
                    <a:pt x="33551" y="11104"/>
                    <a:pt x="33226" y="10525"/>
                  </a:cubicBezTo>
                  <a:cubicBezTo>
                    <a:pt x="33056" y="10257"/>
                    <a:pt x="32915" y="9974"/>
                    <a:pt x="32774" y="9692"/>
                  </a:cubicBezTo>
                  <a:cubicBezTo>
                    <a:pt x="32632" y="9437"/>
                    <a:pt x="32350" y="9211"/>
                    <a:pt x="32293" y="8929"/>
                  </a:cubicBezTo>
                  <a:cubicBezTo>
                    <a:pt x="32562" y="8830"/>
                    <a:pt x="32830" y="8505"/>
                    <a:pt x="32901" y="8237"/>
                  </a:cubicBezTo>
                  <a:cubicBezTo>
                    <a:pt x="32972" y="8025"/>
                    <a:pt x="32873" y="7799"/>
                    <a:pt x="32915" y="7601"/>
                  </a:cubicBezTo>
                  <a:cubicBezTo>
                    <a:pt x="32972" y="7361"/>
                    <a:pt x="33141" y="7375"/>
                    <a:pt x="33226" y="7205"/>
                  </a:cubicBezTo>
                  <a:cubicBezTo>
                    <a:pt x="33367" y="6965"/>
                    <a:pt x="33198" y="6344"/>
                    <a:pt x="33056" y="6132"/>
                  </a:cubicBezTo>
                  <a:cubicBezTo>
                    <a:pt x="32816" y="5736"/>
                    <a:pt x="32745" y="5835"/>
                    <a:pt x="32887" y="5341"/>
                  </a:cubicBezTo>
                  <a:cubicBezTo>
                    <a:pt x="32972" y="5016"/>
                    <a:pt x="33127" y="4776"/>
                    <a:pt x="33056" y="4423"/>
                  </a:cubicBezTo>
                  <a:cubicBezTo>
                    <a:pt x="33000" y="4041"/>
                    <a:pt x="32859" y="3999"/>
                    <a:pt x="33000" y="3603"/>
                  </a:cubicBezTo>
                  <a:cubicBezTo>
                    <a:pt x="33113" y="3264"/>
                    <a:pt x="33381" y="2897"/>
                    <a:pt x="33522" y="2558"/>
                  </a:cubicBezTo>
                  <a:cubicBezTo>
                    <a:pt x="33438" y="2388"/>
                    <a:pt x="33198" y="2431"/>
                    <a:pt x="33113" y="2261"/>
                  </a:cubicBezTo>
                  <a:cubicBezTo>
                    <a:pt x="33000" y="2078"/>
                    <a:pt x="33183" y="1809"/>
                    <a:pt x="33212" y="1626"/>
                  </a:cubicBezTo>
                  <a:cubicBezTo>
                    <a:pt x="33339" y="1046"/>
                    <a:pt x="33325" y="566"/>
                    <a:pt x="32929" y="156"/>
                  </a:cubicBezTo>
                  <a:cubicBezTo>
                    <a:pt x="32887" y="100"/>
                    <a:pt x="32844" y="58"/>
                    <a:pt x="3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 rot="6750475">
              <a:off x="5310747" y="1340608"/>
              <a:ext cx="36749" cy="44999"/>
            </a:xfrm>
            <a:custGeom>
              <a:rect b="b" l="l" r="r" t="t"/>
              <a:pathLst>
                <a:path extrusionOk="0" h="1800" w="1470">
                  <a:moveTo>
                    <a:pt x="1216" y="1"/>
                  </a:moveTo>
                  <a:cubicBezTo>
                    <a:pt x="1133" y="1"/>
                    <a:pt x="1045" y="17"/>
                    <a:pt x="956" y="17"/>
                  </a:cubicBezTo>
                  <a:cubicBezTo>
                    <a:pt x="920" y="17"/>
                    <a:pt x="884" y="14"/>
                    <a:pt x="848" y="7"/>
                  </a:cubicBezTo>
                  <a:lnTo>
                    <a:pt x="848" y="7"/>
                  </a:lnTo>
                  <a:cubicBezTo>
                    <a:pt x="905" y="21"/>
                    <a:pt x="961" y="50"/>
                    <a:pt x="1003" y="92"/>
                  </a:cubicBezTo>
                  <a:cubicBezTo>
                    <a:pt x="947" y="544"/>
                    <a:pt x="806" y="869"/>
                    <a:pt x="509" y="1222"/>
                  </a:cubicBezTo>
                  <a:cubicBezTo>
                    <a:pt x="354" y="1420"/>
                    <a:pt x="113" y="1575"/>
                    <a:pt x="0" y="1787"/>
                  </a:cubicBezTo>
                  <a:cubicBezTo>
                    <a:pt x="44" y="1796"/>
                    <a:pt x="91" y="1799"/>
                    <a:pt x="139" y="1799"/>
                  </a:cubicBezTo>
                  <a:cubicBezTo>
                    <a:pt x="247" y="1799"/>
                    <a:pt x="364" y="1783"/>
                    <a:pt x="481" y="1773"/>
                  </a:cubicBezTo>
                  <a:cubicBezTo>
                    <a:pt x="594" y="1561"/>
                    <a:pt x="820" y="1406"/>
                    <a:pt x="975" y="1222"/>
                  </a:cubicBezTo>
                  <a:cubicBezTo>
                    <a:pt x="1272" y="869"/>
                    <a:pt x="1427" y="544"/>
                    <a:pt x="1470" y="92"/>
                  </a:cubicBezTo>
                  <a:cubicBezTo>
                    <a:pt x="1390" y="19"/>
                    <a:pt x="1305" y="1"/>
                    <a:pt x="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 rot="6750475">
              <a:off x="5131023" y="1139045"/>
              <a:ext cx="46299" cy="326466"/>
            </a:xfrm>
            <a:custGeom>
              <a:rect b="b" l="l" r="r" t="t"/>
              <a:pathLst>
                <a:path extrusionOk="0" h="13059" w="1852">
                  <a:moveTo>
                    <a:pt x="906" y="0"/>
                  </a:moveTo>
                  <a:cubicBezTo>
                    <a:pt x="810" y="0"/>
                    <a:pt x="709" y="11"/>
                    <a:pt x="608" y="20"/>
                  </a:cubicBezTo>
                  <a:cubicBezTo>
                    <a:pt x="735" y="48"/>
                    <a:pt x="834" y="105"/>
                    <a:pt x="905" y="246"/>
                  </a:cubicBezTo>
                  <a:cubicBezTo>
                    <a:pt x="1074" y="571"/>
                    <a:pt x="905" y="1207"/>
                    <a:pt x="989" y="1588"/>
                  </a:cubicBezTo>
                  <a:cubicBezTo>
                    <a:pt x="1060" y="1871"/>
                    <a:pt x="1117" y="2069"/>
                    <a:pt x="1046" y="2365"/>
                  </a:cubicBezTo>
                  <a:cubicBezTo>
                    <a:pt x="947" y="2817"/>
                    <a:pt x="537" y="3269"/>
                    <a:pt x="608" y="3750"/>
                  </a:cubicBezTo>
                  <a:cubicBezTo>
                    <a:pt x="1258" y="3990"/>
                    <a:pt x="1" y="5190"/>
                    <a:pt x="114" y="5642"/>
                  </a:cubicBezTo>
                  <a:cubicBezTo>
                    <a:pt x="255" y="5741"/>
                    <a:pt x="382" y="5854"/>
                    <a:pt x="523" y="5967"/>
                  </a:cubicBezTo>
                  <a:cubicBezTo>
                    <a:pt x="650" y="6137"/>
                    <a:pt x="721" y="6335"/>
                    <a:pt x="693" y="6547"/>
                  </a:cubicBezTo>
                  <a:cubicBezTo>
                    <a:pt x="679" y="6900"/>
                    <a:pt x="340" y="7281"/>
                    <a:pt x="396" y="7634"/>
                  </a:cubicBezTo>
                  <a:cubicBezTo>
                    <a:pt x="453" y="7917"/>
                    <a:pt x="707" y="8016"/>
                    <a:pt x="763" y="8284"/>
                  </a:cubicBezTo>
                  <a:cubicBezTo>
                    <a:pt x="820" y="8538"/>
                    <a:pt x="650" y="8764"/>
                    <a:pt x="622" y="8990"/>
                  </a:cubicBezTo>
                  <a:cubicBezTo>
                    <a:pt x="580" y="9287"/>
                    <a:pt x="622" y="9428"/>
                    <a:pt x="735" y="9697"/>
                  </a:cubicBezTo>
                  <a:cubicBezTo>
                    <a:pt x="749" y="9796"/>
                    <a:pt x="763" y="9909"/>
                    <a:pt x="778" y="10008"/>
                  </a:cubicBezTo>
                  <a:cubicBezTo>
                    <a:pt x="862" y="10078"/>
                    <a:pt x="947" y="10106"/>
                    <a:pt x="1046" y="10106"/>
                  </a:cubicBezTo>
                  <a:cubicBezTo>
                    <a:pt x="1131" y="10332"/>
                    <a:pt x="1088" y="10544"/>
                    <a:pt x="1004" y="10756"/>
                  </a:cubicBezTo>
                  <a:cubicBezTo>
                    <a:pt x="862" y="10954"/>
                    <a:pt x="792" y="11166"/>
                    <a:pt x="763" y="11392"/>
                  </a:cubicBezTo>
                  <a:cubicBezTo>
                    <a:pt x="848" y="11505"/>
                    <a:pt x="961" y="11604"/>
                    <a:pt x="1088" y="11674"/>
                  </a:cubicBezTo>
                  <a:cubicBezTo>
                    <a:pt x="1371" y="12084"/>
                    <a:pt x="1272" y="12579"/>
                    <a:pt x="1173" y="13059"/>
                  </a:cubicBezTo>
                  <a:lnTo>
                    <a:pt x="1639" y="13059"/>
                  </a:lnTo>
                  <a:cubicBezTo>
                    <a:pt x="1738" y="12579"/>
                    <a:pt x="1851" y="12084"/>
                    <a:pt x="1554" y="11674"/>
                  </a:cubicBezTo>
                  <a:cubicBezTo>
                    <a:pt x="1427" y="11604"/>
                    <a:pt x="1314" y="11505"/>
                    <a:pt x="1230" y="11392"/>
                  </a:cubicBezTo>
                  <a:cubicBezTo>
                    <a:pt x="1258" y="11166"/>
                    <a:pt x="1343" y="10954"/>
                    <a:pt x="1470" y="10756"/>
                  </a:cubicBezTo>
                  <a:cubicBezTo>
                    <a:pt x="1554" y="10544"/>
                    <a:pt x="1597" y="10332"/>
                    <a:pt x="1512" y="10106"/>
                  </a:cubicBezTo>
                  <a:cubicBezTo>
                    <a:pt x="1413" y="10106"/>
                    <a:pt x="1328" y="10078"/>
                    <a:pt x="1258" y="10008"/>
                  </a:cubicBezTo>
                  <a:cubicBezTo>
                    <a:pt x="1230" y="9909"/>
                    <a:pt x="1215" y="9796"/>
                    <a:pt x="1201" y="9697"/>
                  </a:cubicBezTo>
                  <a:cubicBezTo>
                    <a:pt x="1088" y="9428"/>
                    <a:pt x="1046" y="9287"/>
                    <a:pt x="1088" y="8990"/>
                  </a:cubicBezTo>
                  <a:cubicBezTo>
                    <a:pt x="1117" y="8764"/>
                    <a:pt x="1300" y="8538"/>
                    <a:pt x="1244" y="8284"/>
                  </a:cubicBezTo>
                  <a:cubicBezTo>
                    <a:pt x="1173" y="8016"/>
                    <a:pt x="919" y="7917"/>
                    <a:pt x="876" y="7634"/>
                  </a:cubicBezTo>
                  <a:cubicBezTo>
                    <a:pt x="806" y="7281"/>
                    <a:pt x="1145" y="6900"/>
                    <a:pt x="1159" y="6547"/>
                  </a:cubicBezTo>
                  <a:cubicBezTo>
                    <a:pt x="1187" y="6335"/>
                    <a:pt x="1131" y="6137"/>
                    <a:pt x="989" y="5967"/>
                  </a:cubicBezTo>
                  <a:cubicBezTo>
                    <a:pt x="862" y="5854"/>
                    <a:pt x="721" y="5741"/>
                    <a:pt x="580" y="5642"/>
                  </a:cubicBezTo>
                  <a:cubicBezTo>
                    <a:pt x="467" y="5190"/>
                    <a:pt x="1724" y="3990"/>
                    <a:pt x="1088" y="3750"/>
                  </a:cubicBezTo>
                  <a:cubicBezTo>
                    <a:pt x="1004" y="3269"/>
                    <a:pt x="1427" y="2817"/>
                    <a:pt x="1526" y="2365"/>
                  </a:cubicBezTo>
                  <a:cubicBezTo>
                    <a:pt x="1583" y="2069"/>
                    <a:pt x="1526" y="1871"/>
                    <a:pt x="1470" y="1588"/>
                  </a:cubicBezTo>
                  <a:cubicBezTo>
                    <a:pt x="1371" y="1207"/>
                    <a:pt x="1540" y="571"/>
                    <a:pt x="1371" y="246"/>
                  </a:cubicBezTo>
                  <a:cubicBezTo>
                    <a:pt x="1276" y="46"/>
                    <a:pt x="1103" y="0"/>
                    <a:pt x="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 rot="6750475">
              <a:off x="5750665" y="1089067"/>
              <a:ext cx="56173" cy="934798"/>
            </a:xfrm>
            <a:custGeom>
              <a:rect b="b" l="l" r="r" t="t"/>
              <a:pathLst>
                <a:path extrusionOk="0" h="37393" w="2247">
                  <a:moveTo>
                    <a:pt x="509" y="1"/>
                  </a:moveTo>
                  <a:cubicBezTo>
                    <a:pt x="551" y="43"/>
                    <a:pt x="579" y="100"/>
                    <a:pt x="636" y="142"/>
                  </a:cubicBezTo>
                  <a:cubicBezTo>
                    <a:pt x="1032" y="566"/>
                    <a:pt x="1046" y="1046"/>
                    <a:pt x="918" y="1626"/>
                  </a:cubicBezTo>
                  <a:cubicBezTo>
                    <a:pt x="876" y="1809"/>
                    <a:pt x="707" y="2078"/>
                    <a:pt x="820" y="2261"/>
                  </a:cubicBezTo>
                  <a:cubicBezTo>
                    <a:pt x="904" y="2431"/>
                    <a:pt x="1130" y="2388"/>
                    <a:pt x="1229" y="2558"/>
                  </a:cubicBezTo>
                  <a:cubicBezTo>
                    <a:pt x="1074" y="2897"/>
                    <a:pt x="820" y="3250"/>
                    <a:pt x="707" y="3603"/>
                  </a:cubicBezTo>
                  <a:cubicBezTo>
                    <a:pt x="565" y="3999"/>
                    <a:pt x="707" y="4041"/>
                    <a:pt x="763" y="4423"/>
                  </a:cubicBezTo>
                  <a:cubicBezTo>
                    <a:pt x="834" y="4776"/>
                    <a:pt x="664" y="5016"/>
                    <a:pt x="579" y="5341"/>
                  </a:cubicBezTo>
                  <a:cubicBezTo>
                    <a:pt x="452" y="5835"/>
                    <a:pt x="523" y="5736"/>
                    <a:pt x="763" y="6118"/>
                  </a:cubicBezTo>
                  <a:cubicBezTo>
                    <a:pt x="890" y="6344"/>
                    <a:pt x="1074" y="6965"/>
                    <a:pt x="933" y="7205"/>
                  </a:cubicBezTo>
                  <a:cubicBezTo>
                    <a:pt x="834" y="7375"/>
                    <a:pt x="678" y="7361"/>
                    <a:pt x="622" y="7587"/>
                  </a:cubicBezTo>
                  <a:cubicBezTo>
                    <a:pt x="565" y="7799"/>
                    <a:pt x="678" y="8025"/>
                    <a:pt x="608" y="8237"/>
                  </a:cubicBezTo>
                  <a:cubicBezTo>
                    <a:pt x="523" y="8505"/>
                    <a:pt x="255" y="8830"/>
                    <a:pt x="0" y="8929"/>
                  </a:cubicBezTo>
                  <a:cubicBezTo>
                    <a:pt x="43" y="9211"/>
                    <a:pt x="325" y="9437"/>
                    <a:pt x="466" y="9692"/>
                  </a:cubicBezTo>
                  <a:cubicBezTo>
                    <a:pt x="622" y="9974"/>
                    <a:pt x="763" y="10243"/>
                    <a:pt x="918" y="10525"/>
                  </a:cubicBezTo>
                  <a:cubicBezTo>
                    <a:pt x="1258" y="11104"/>
                    <a:pt x="989" y="11330"/>
                    <a:pt x="834" y="11924"/>
                  </a:cubicBezTo>
                  <a:cubicBezTo>
                    <a:pt x="721" y="12305"/>
                    <a:pt x="382" y="13082"/>
                    <a:pt x="495" y="13421"/>
                  </a:cubicBezTo>
                  <a:cubicBezTo>
                    <a:pt x="551" y="13619"/>
                    <a:pt x="777" y="13732"/>
                    <a:pt x="848" y="13944"/>
                  </a:cubicBezTo>
                  <a:cubicBezTo>
                    <a:pt x="947" y="14269"/>
                    <a:pt x="834" y="14382"/>
                    <a:pt x="692" y="14650"/>
                  </a:cubicBezTo>
                  <a:cubicBezTo>
                    <a:pt x="565" y="14890"/>
                    <a:pt x="438" y="14933"/>
                    <a:pt x="452" y="15243"/>
                  </a:cubicBezTo>
                  <a:cubicBezTo>
                    <a:pt x="481" y="15483"/>
                    <a:pt x="608" y="15667"/>
                    <a:pt x="636" y="15893"/>
                  </a:cubicBezTo>
                  <a:cubicBezTo>
                    <a:pt x="678" y="16190"/>
                    <a:pt x="678" y="16373"/>
                    <a:pt x="763" y="16656"/>
                  </a:cubicBezTo>
                  <a:cubicBezTo>
                    <a:pt x="834" y="16910"/>
                    <a:pt x="791" y="17136"/>
                    <a:pt x="791" y="17405"/>
                  </a:cubicBezTo>
                  <a:cubicBezTo>
                    <a:pt x="791" y="17956"/>
                    <a:pt x="1088" y="18351"/>
                    <a:pt x="918" y="18944"/>
                  </a:cubicBezTo>
                  <a:cubicBezTo>
                    <a:pt x="777" y="19481"/>
                    <a:pt x="678" y="19792"/>
                    <a:pt x="156" y="20117"/>
                  </a:cubicBezTo>
                  <a:cubicBezTo>
                    <a:pt x="170" y="20343"/>
                    <a:pt x="325" y="20442"/>
                    <a:pt x="466" y="20583"/>
                  </a:cubicBezTo>
                  <a:cubicBezTo>
                    <a:pt x="791" y="20922"/>
                    <a:pt x="989" y="21233"/>
                    <a:pt x="1187" y="21671"/>
                  </a:cubicBezTo>
                  <a:cubicBezTo>
                    <a:pt x="1455" y="22306"/>
                    <a:pt x="1597" y="23027"/>
                    <a:pt x="1286" y="23634"/>
                  </a:cubicBezTo>
                  <a:cubicBezTo>
                    <a:pt x="1145" y="23903"/>
                    <a:pt x="1032" y="23973"/>
                    <a:pt x="1187" y="24270"/>
                  </a:cubicBezTo>
                  <a:cubicBezTo>
                    <a:pt x="1272" y="24411"/>
                    <a:pt x="1413" y="24454"/>
                    <a:pt x="1455" y="24637"/>
                  </a:cubicBezTo>
                  <a:cubicBezTo>
                    <a:pt x="1498" y="24779"/>
                    <a:pt x="1441" y="24990"/>
                    <a:pt x="1441" y="25132"/>
                  </a:cubicBezTo>
                  <a:cubicBezTo>
                    <a:pt x="1441" y="25541"/>
                    <a:pt x="1710" y="25767"/>
                    <a:pt x="1738" y="26135"/>
                  </a:cubicBezTo>
                  <a:cubicBezTo>
                    <a:pt x="1766" y="26431"/>
                    <a:pt x="1611" y="26968"/>
                    <a:pt x="1300" y="27067"/>
                  </a:cubicBezTo>
                  <a:cubicBezTo>
                    <a:pt x="1272" y="27321"/>
                    <a:pt x="1441" y="27576"/>
                    <a:pt x="1455" y="27844"/>
                  </a:cubicBezTo>
                  <a:cubicBezTo>
                    <a:pt x="1455" y="28070"/>
                    <a:pt x="1413" y="28268"/>
                    <a:pt x="1484" y="28480"/>
                  </a:cubicBezTo>
                  <a:cubicBezTo>
                    <a:pt x="1526" y="28677"/>
                    <a:pt x="1667" y="28734"/>
                    <a:pt x="1582" y="28974"/>
                  </a:cubicBezTo>
                  <a:cubicBezTo>
                    <a:pt x="1512" y="29186"/>
                    <a:pt x="1243" y="29271"/>
                    <a:pt x="1102" y="29426"/>
                  </a:cubicBezTo>
                  <a:cubicBezTo>
                    <a:pt x="721" y="29836"/>
                    <a:pt x="1145" y="29878"/>
                    <a:pt x="1356" y="30260"/>
                  </a:cubicBezTo>
                  <a:cubicBezTo>
                    <a:pt x="1484" y="30500"/>
                    <a:pt x="1385" y="30683"/>
                    <a:pt x="1427" y="30909"/>
                  </a:cubicBezTo>
                  <a:cubicBezTo>
                    <a:pt x="1469" y="31079"/>
                    <a:pt x="1582" y="31220"/>
                    <a:pt x="1611" y="31390"/>
                  </a:cubicBezTo>
                  <a:cubicBezTo>
                    <a:pt x="1695" y="31743"/>
                    <a:pt x="1710" y="32534"/>
                    <a:pt x="1582" y="32859"/>
                  </a:cubicBezTo>
                  <a:cubicBezTo>
                    <a:pt x="1512" y="33042"/>
                    <a:pt x="1342" y="33240"/>
                    <a:pt x="1258" y="33424"/>
                  </a:cubicBezTo>
                  <a:cubicBezTo>
                    <a:pt x="1159" y="33664"/>
                    <a:pt x="1032" y="33918"/>
                    <a:pt x="989" y="34187"/>
                  </a:cubicBezTo>
                  <a:cubicBezTo>
                    <a:pt x="933" y="34483"/>
                    <a:pt x="904" y="34851"/>
                    <a:pt x="989" y="35147"/>
                  </a:cubicBezTo>
                  <a:cubicBezTo>
                    <a:pt x="1088" y="35444"/>
                    <a:pt x="1145" y="35303"/>
                    <a:pt x="1088" y="35684"/>
                  </a:cubicBezTo>
                  <a:cubicBezTo>
                    <a:pt x="1060" y="35882"/>
                    <a:pt x="1017" y="36235"/>
                    <a:pt x="933" y="36433"/>
                  </a:cubicBezTo>
                  <a:cubicBezTo>
                    <a:pt x="777" y="36772"/>
                    <a:pt x="396" y="36913"/>
                    <a:pt x="382" y="37337"/>
                  </a:cubicBezTo>
                  <a:cubicBezTo>
                    <a:pt x="453" y="37380"/>
                    <a:pt x="525" y="37393"/>
                    <a:pt x="599" y="37393"/>
                  </a:cubicBezTo>
                  <a:cubicBezTo>
                    <a:pt x="690" y="37393"/>
                    <a:pt x="782" y="37374"/>
                    <a:pt x="871" y="37374"/>
                  </a:cubicBezTo>
                  <a:cubicBezTo>
                    <a:pt x="897" y="37374"/>
                    <a:pt x="922" y="37375"/>
                    <a:pt x="947" y="37379"/>
                  </a:cubicBezTo>
                  <a:cubicBezTo>
                    <a:pt x="918" y="37365"/>
                    <a:pt x="890" y="37365"/>
                    <a:pt x="848" y="37337"/>
                  </a:cubicBezTo>
                  <a:cubicBezTo>
                    <a:pt x="876" y="36913"/>
                    <a:pt x="1243" y="36772"/>
                    <a:pt x="1399" y="36433"/>
                  </a:cubicBezTo>
                  <a:cubicBezTo>
                    <a:pt x="1484" y="36235"/>
                    <a:pt x="1526" y="35882"/>
                    <a:pt x="1554" y="35684"/>
                  </a:cubicBezTo>
                  <a:cubicBezTo>
                    <a:pt x="1625" y="35303"/>
                    <a:pt x="1554" y="35444"/>
                    <a:pt x="1455" y="35147"/>
                  </a:cubicBezTo>
                  <a:cubicBezTo>
                    <a:pt x="1371" y="34851"/>
                    <a:pt x="1399" y="34483"/>
                    <a:pt x="1455" y="34187"/>
                  </a:cubicBezTo>
                  <a:cubicBezTo>
                    <a:pt x="1512" y="33918"/>
                    <a:pt x="1625" y="33664"/>
                    <a:pt x="1738" y="33424"/>
                  </a:cubicBezTo>
                  <a:cubicBezTo>
                    <a:pt x="1808" y="33240"/>
                    <a:pt x="1978" y="33042"/>
                    <a:pt x="2049" y="32859"/>
                  </a:cubicBezTo>
                  <a:cubicBezTo>
                    <a:pt x="2176" y="32534"/>
                    <a:pt x="2162" y="31743"/>
                    <a:pt x="2091" y="31390"/>
                  </a:cubicBezTo>
                  <a:cubicBezTo>
                    <a:pt x="2049" y="31220"/>
                    <a:pt x="1950" y="31079"/>
                    <a:pt x="1907" y="30909"/>
                  </a:cubicBezTo>
                  <a:cubicBezTo>
                    <a:pt x="1851" y="30683"/>
                    <a:pt x="1950" y="30500"/>
                    <a:pt x="1823" y="30260"/>
                  </a:cubicBezTo>
                  <a:cubicBezTo>
                    <a:pt x="1625" y="29878"/>
                    <a:pt x="1201" y="29836"/>
                    <a:pt x="1582" y="29426"/>
                  </a:cubicBezTo>
                  <a:cubicBezTo>
                    <a:pt x="1710" y="29271"/>
                    <a:pt x="1978" y="29186"/>
                    <a:pt x="2049" y="28974"/>
                  </a:cubicBezTo>
                  <a:cubicBezTo>
                    <a:pt x="2133" y="28734"/>
                    <a:pt x="2006" y="28677"/>
                    <a:pt x="1950" y="28480"/>
                  </a:cubicBezTo>
                  <a:cubicBezTo>
                    <a:pt x="1893" y="28268"/>
                    <a:pt x="1936" y="28070"/>
                    <a:pt x="1921" y="27844"/>
                  </a:cubicBezTo>
                  <a:cubicBezTo>
                    <a:pt x="1907" y="27576"/>
                    <a:pt x="1752" y="27321"/>
                    <a:pt x="1766" y="27067"/>
                  </a:cubicBezTo>
                  <a:cubicBezTo>
                    <a:pt x="2077" y="26968"/>
                    <a:pt x="2246" y="26431"/>
                    <a:pt x="2218" y="26135"/>
                  </a:cubicBezTo>
                  <a:cubicBezTo>
                    <a:pt x="2190" y="25767"/>
                    <a:pt x="1907" y="25541"/>
                    <a:pt x="1907" y="25132"/>
                  </a:cubicBezTo>
                  <a:cubicBezTo>
                    <a:pt x="1907" y="24990"/>
                    <a:pt x="1964" y="24779"/>
                    <a:pt x="1936" y="24637"/>
                  </a:cubicBezTo>
                  <a:cubicBezTo>
                    <a:pt x="1879" y="24454"/>
                    <a:pt x="1738" y="24411"/>
                    <a:pt x="1667" y="24270"/>
                  </a:cubicBezTo>
                  <a:cubicBezTo>
                    <a:pt x="1498" y="23973"/>
                    <a:pt x="1611" y="23903"/>
                    <a:pt x="1752" y="23634"/>
                  </a:cubicBezTo>
                  <a:cubicBezTo>
                    <a:pt x="2077" y="23027"/>
                    <a:pt x="1936" y="22306"/>
                    <a:pt x="1653" y="21671"/>
                  </a:cubicBezTo>
                  <a:cubicBezTo>
                    <a:pt x="1455" y="21233"/>
                    <a:pt x="1258" y="20922"/>
                    <a:pt x="933" y="20583"/>
                  </a:cubicBezTo>
                  <a:cubicBezTo>
                    <a:pt x="791" y="20442"/>
                    <a:pt x="636" y="20343"/>
                    <a:pt x="622" y="20117"/>
                  </a:cubicBezTo>
                  <a:cubicBezTo>
                    <a:pt x="1159" y="19792"/>
                    <a:pt x="1243" y="19481"/>
                    <a:pt x="1385" y="18944"/>
                  </a:cubicBezTo>
                  <a:cubicBezTo>
                    <a:pt x="1554" y="18351"/>
                    <a:pt x="1258" y="17956"/>
                    <a:pt x="1258" y="17405"/>
                  </a:cubicBezTo>
                  <a:cubicBezTo>
                    <a:pt x="1258" y="17136"/>
                    <a:pt x="1300" y="16910"/>
                    <a:pt x="1229" y="16656"/>
                  </a:cubicBezTo>
                  <a:cubicBezTo>
                    <a:pt x="1159" y="16373"/>
                    <a:pt x="1159" y="16190"/>
                    <a:pt x="1116" y="15893"/>
                  </a:cubicBezTo>
                  <a:cubicBezTo>
                    <a:pt x="1074" y="15667"/>
                    <a:pt x="947" y="15483"/>
                    <a:pt x="933" y="15243"/>
                  </a:cubicBezTo>
                  <a:cubicBezTo>
                    <a:pt x="904" y="14933"/>
                    <a:pt x="1032" y="14890"/>
                    <a:pt x="1159" y="14650"/>
                  </a:cubicBezTo>
                  <a:cubicBezTo>
                    <a:pt x="1300" y="14382"/>
                    <a:pt x="1413" y="14269"/>
                    <a:pt x="1328" y="13944"/>
                  </a:cubicBezTo>
                  <a:cubicBezTo>
                    <a:pt x="1258" y="13732"/>
                    <a:pt x="1032" y="13619"/>
                    <a:pt x="961" y="13421"/>
                  </a:cubicBezTo>
                  <a:cubicBezTo>
                    <a:pt x="848" y="13082"/>
                    <a:pt x="1201" y="12305"/>
                    <a:pt x="1300" y="11924"/>
                  </a:cubicBezTo>
                  <a:cubicBezTo>
                    <a:pt x="1455" y="11330"/>
                    <a:pt x="1724" y="11104"/>
                    <a:pt x="1399" y="10525"/>
                  </a:cubicBezTo>
                  <a:cubicBezTo>
                    <a:pt x="1229" y="10243"/>
                    <a:pt x="1088" y="9974"/>
                    <a:pt x="947" y="9692"/>
                  </a:cubicBezTo>
                  <a:cubicBezTo>
                    <a:pt x="805" y="9437"/>
                    <a:pt x="523" y="9211"/>
                    <a:pt x="466" y="8929"/>
                  </a:cubicBezTo>
                  <a:cubicBezTo>
                    <a:pt x="721" y="8830"/>
                    <a:pt x="1003" y="8505"/>
                    <a:pt x="1074" y="8237"/>
                  </a:cubicBezTo>
                  <a:cubicBezTo>
                    <a:pt x="1145" y="8025"/>
                    <a:pt x="1046" y="7799"/>
                    <a:pt x="1088" y="7587"/>
                  </a:cubicBezTo>
                  <a:cubicBezTo>
                    <a:pt x="1145" y="7361"/>
                    <a:pt x="1314" y="7375"/>
                    <a:pt x="1399" y="7205"/>
                  </a:cubicBezTo>
                  <a:cubicBezTo>
                    <a:pt x="1540" y="6965"/>
                    <a:pt x="1371" y="6344"/>
                    <a:pt x="1229" y="6118"/>
                  </a:cubicBezTo>
                  <a:cubicBezTo>
                    <a:pt x="1003" y="5736"/>
                    <a:pt x="933" y="5835"/>
                    <a:pt x="1060" y="5341"/>
                  </a:cubicBezTo>
                  <a:cubicBezTo>
                    <a:pt x="1145" y="5016"/>
                    <a:pt x="1300" y="4776"/>
                    <a:pt x="1229" y="4423"/>
                  </a:cubicBezTo>
                  <a:cubicBezTo>
                    <a:pt x="1173" y="4041"/>
                    <a:pt x="1032" y="3999"/>
                    <a:pt x="1173" y="3603"/>
                  </a:cubicBezTo>
                  <a:cubicBezTo>
                    <a:pt x="1286" y="3250"/>
                    <a:pt x="1554" y="2897"/>
                    <a:pt x="1695" y="2558"/>
                  </a:cubicBezTo>
                  <a:cubicBezTo>
                    <a:pt x="1611" y="2388"/>
                    <a:pt x="1371" y="2431"/>
                    <a:pt x="1286" y="2261"/>
                  </a:cubicBezTo>
                  <a:cubicBezTo>
                    <a:pt x="1173" y="2078"/>
                    <a:pt x="1356" y="1809"/>
                    <a:pt x="1385" y="1626"/>
                  </a:cubicBezTo>
                  <a:cubicBezTo>
                    <a:pt x="1512" y="1046"/>
                    <a:pt x="1498" y="566"/>
                    <a:pt x="1102" y="142"/>
                  </a:cubicBezTo>
                  <a:cubicBezTo>
                    <a:pt x="1060" y="100"/>
                    <a:pt x="1017" y="43"/>
                    <a:pt x="9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 rot="6750475">
              <a:off x="5944265" y="1375275"/>
              <a:ext cx="709505" cy="1450"/>
            </a:xfrm>
            <a:custGeom>
              <a:rect b="b" l="l" r="r" t="t"/>
              <a:pathLst>
                <a:path extrusionOk="0" h="58" w="2838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43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 rot="6750475">
              <a:off x="5895162" y="1354406"/>
              <a:ext cx="708805" cy="1450"/>
            </a:xfrm>
            <a:custGeom>
              <a:rect b="b" l="l" r="r" t="t"/>
              <a:pathLst>
                <a:path extrusionOk="0" h="58" w="28353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38" y="57"/>
                  </a:lnTo>
                  <a:cubicBezTo>
                    <a:pt x="28338" y="57"/>
                    <a:pt x="28352" y="43"/>
                    <a:pt x="28352" y="29"/>
                  </a:cubicBezTo>
                  <a:cubicBezTo>
                    <a:pt x="28352" y="15"/>
                    <a:pt x="28338" y="1"/>
                    <a:pt x="28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 rot="6750475">
              <a:off x="5843299" y="1335381"/>
              <a:ext cx="712329" cy="1800"/>
            </a:xfrm>
            <a:custGeom>
              <a:rect b="b" l="l" r="r" t="t"/>
              <a:pathLst>
                <a:path extrusionOk="0" h="72" w="28494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2"/>
                    <a:pt x="15" y="72"/>
                  </a:cubicBezTo>
                  <a:lnTo>
                    <a:pt x="28479" y="72"/>
                  </a:lnTo>
                  <a:cubicBezTo>
                    <a:pt x="28493" y="72"/>
                    <a:pt x="28493" y="57"/>
                    <a:pt x="28493" y="29"/>
                  </a:cubicBezTo>
                  <a:cubicBezTo>
                    <a:pt x="28493" y="15"/>
                    <a:pt x="28493" y="1"/>
                    <a:pt x="28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 rot="6750475">
              <a:off x="5803386" y="1308722"/>
              <a:ext cx="698555" cy="1425"/>
            </a:xfrm>
            <a:custGeom>
              <a:rect b="b" l="l" r="r" t="t"/>
              <a:pathLst>
                <a:path extrusionOk="0" h="57" w="27943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7928" y="57"/>
                  </a:lnTo>
                  <a:cubicBezTo>
                    <a:pt x="27928" y="57"/>
                    <a:pt x="27942" y="43"/>
                    <a:pt x="27942" y="28"/>
                  </a:cubicBezTo>
                  <a:cubicBezTo>
                    <a:pt x="27942" y="14"/>
                    <a:pt x="27928" y="0"/>
                    <a:pt x="27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 rot="6750475">
              <a:off x="5742080" y="129600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 rot="6750475">
              <a:off x="5701521" y="1269403"/>
              <a:ext cx="702430" cy="1450"/>
            </a:xfrm>
            <a:custGeom>
              <a:rect b="b" l="l" r="r" t="t"/>
              <a:pathLst>
                <a:path extrusionOk="0" h="58" w="2809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98" y="43"/>
                    <a:pt x="28098" y="29"/>
                  </a:cubicBezTo>
                  <a:cubicBezTo>
                    <a:pt x="28098" y="15"/>
                    <a:pt x="28084" y="1"/>
                    <a:pt x="28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 rot="6750475">
              <a:off x="5652902" y="1248211"/>
              <a:ext cx="701030" cy="1450"/>
            </a:xfrm>
            <a:custGeom>
              <a:rect b="b" l="l" r="r" t="t"/>
              <a:pathLst>
                <a:path extrusionOk="0" h="58" w="28042">
                  <a:moveTo>
                    <a:pt x="15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27" y="57"/>
                  </a:lnTo>
                  <a:cubicBezTo>
                    <a:pt x="28041" y="57"/>
                    <a:pt x="28041" y="43"/>
                    <a:pt x="28041" y="29"/>
                  </a:cubicBezTo>
                  <a:cubicBezTo>
                    <a:pt x="28041" y="1"/>
                    <a:pt x="28041" y="1"/>
                    <a:pt x="28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 rot="6750475">
              <a:off x="5597779" y="1231714"/>
              <a:ext cx="709505" cy="1450"/>
            </a:xfrm>
            <a:custGeom>
              <a:rect b="b" l="l" r="r" t="t"/>
              <a:pathLst>
                <a:path extrusionOk="0" h="58" w="2838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57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 rot="6750475">
              <a:off x="5548422" y="1211014"/>
              <a:ext cx="709155" cy="1425"/>
            </a:xfrm>
            <a:custGeom>
              <a:rect b="b" l="l" r="r" t="t"/>
              <a:pathLst>
                <a:path extrusionOk="0" h="57" w="28367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352" y="57"/>
                  </a:lnTo>
                  <a:cubicBezTo>
                    <a:pt x="28366" y="57"/>
                    <a:pt x="28366" y="42"/>
                    <a:pt x="28366" y="28"/>
                  </a:cubicBezTo>
                  <a:cubicBezTo>
                    <a:pt x="28366" y="14"/>
                    <a:pt x="28366" y="0"/>
                    <a:pt x="28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 rot="6750475">
              <a:off x="5492976" y="1194383"/>
              <a:ext cx="717629" cy="1425"/>
            </a:xfrm>
            <a:custGeom>
              <a:rect b="b" l="l" r="r" t="t"/>
              <a:pathLst>
                <a:path extrusionOk="0" h="57" w="28706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91" y="57"/>
                  </a:lnTo>
                  <a:cubicBezTo>
                    <a:pt x="28691" y="57"/>
                    <a:pt x="28705" y="43"/>
                    <a:pt x="28705" y="29"/>
                  </a:cubicBezTo>
                  <a:cubicBezTo>
                    <a:pt x="28705" y="14"/>
                    <a:pt x="28691" y="0"/>
                    <a:pt x="28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 rot="6750475">
              <a:off x="5440710" y="1175627"/>
              <a:ext cx="721504" cy="1425"/>
            </a:xfrm>
            <a:custGeom>
              <a:rect b="b" l="l" r="r" t="t"/>
              <a:pathLst>
                <a:path extrusionOk="0" h="57" w="2886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847" y="57"/>
                  </a:lnTo>
                  <a:cubicBezTo>
                    <a:pt x="28861" y="57"/>
                    <a:pt x="28861" y="43"/>
                    <a:pt x="28861" y="29"/>
                  </a:cubicBezTo>
                  <a:cubicBezTo>
                    <a:pt x="28861" y="15"/>
                    <a:pt x="28861" y="0"/>
                    <a:pt x="28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 rot="6750475">
              <a:off x="5383460" y="1160175"/>
              <a:ext cx="732804" cy="1800"/>
            </a:xfrm>
            <a:custGeom>
              <a:rect b="b" l="l" r="r" t="t"/>
              <a:pathLst>
                <a:path extrusionOk="0" h="72" w="29313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9299" y="71"/>
                  </a:lnTo>
                  <a:cubicBezTo>
                    <a:pt x="29313" y="71"/>
                    <a:pt x="29313" y="57"/>
                    <a:pt x="29313" y="29"/>
                  </a:cubicBezTo>
                  <a:cubicBezTo>
                    <a:pt x="29313" y="15"/>
                    <a:pt x="29313" y="1"/>
                    <a:pt x="29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 rot="6750475">
              <a:off x="5353588" y="1140583"/>
              <a:ext cx="722929" cy="1450"/>
            </a:xfrm>
            <a:custGeom>
              <a:rect b="b" l="l" r="r" t="t"/>
              <a:pathLst>
                <a:path extrusionOk="0" h="58" w="2891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57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 rot="6750475">
              <a:off x="5309123" y="111661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2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 rot="6750475">
              <a:off x="5247817" y="1103899"/>
              <a:ext cx="732454" cy="1425"/>
            </a:xfrm>
            <a:custGeom>
              <a:rect b="b" l="l" r="r" t="t"/>
              <a:pathLst>
                <a:path extrusionOk="0" h="57" w="29299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284" y="57"/>
                  </a:lnTo>
                  <a:cubicBezTo>
                    <a:pt x="29299" y="57"/>
                    <a:pt x="29299" y="43"/>
                    <a:pt x="29299" y="28"/>
                  </a:cubicBezTo>
                  <a:cubicBezTo>
                    <a:pt x="29299" y="14"/>
                    <a:pt x="29299" y="0"/>
                    <a:pt x="29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 rot="6750475">
              <a:off x="5209949" y="1075524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 rot="6750475">
              <a:off x="5160512" y="1054853"/>
              <a:ext cx="715504" cy="1800"/>
            </a:xfrm>
            <a:custGeom>
              <a:rect b="b" l="l" r="r" t="t"/>
              <a:pathLst>
                <a:path extrusionOk="0" h="72" w="28621">
                  <a:moveTo>
                    <a:pt x="15" y="1"/>
                  </a:moveTo>
                  <a:cubicBezTo>
                    <a:pt x="1" y="1"/>
                    <a:pt x="1" y="15"/>
                    <a:pt x="1" y="43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606" y="71"/>
                  </a:lnTo>
                  <a:cubicBezTo>
                    <a:pt x="28620" y="71"/>
                    <a:pt x="28620" y="57"/>
                    <a:pt x="28620" y="43"/>
                  </a:cubicBezTo>
                  <a:cubicBezTo>
                    <a:pt x="28620" y="15"/>
                    <a:pt x="28620" y="1"/>
                    <a:pt x="28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 rot="6750475">
              <a:off x="5113040" y="1033244"/>
              <a:ext cx="712679" cy="1450"/>
            </a:xfrm>
            <a:custGeom>
              <a:rect b="b" l="l" r="r" t="t"/>
              <a:pathLst>
                <a:path extrusionOk="0" h="58" w="2850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493" y="57"/>
                  </a:lnTo>
                  <a:cubicBezTo>
                    <a:pt x="28507" y="57"/>
                    <a:pt x="28507" y="43"/>
                    <a:pt x="28507" y="29"/>
                  </a:cubicBezTo>
                  <a:cubicBezTo>
                    <a:pt x="28507" y="15"/>
                    <a:pt x="28507" y="1"/>
                    <a:pt x="28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 rot="6750475">
              <a:off x="5056366" y="1017433"/>
              <a:ext cx="722929" cy="1450"/>
            </a:xfrm>
            <a:custGeom>
              <a:rect b="b" l="l" r="r" t="t"/>
              <a:pathLst>
                <a:path extrusionOk="0" h="58" w="28918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43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 rot="6750475">
              <a:off x="5011901" y="993465"/>
              <a:ext cx="715504" cy="1425"/>
            </a:xfrm>
            <a:custGeom>
              <a:rect b="b" l="l" r="r" t="t"/>
              <a:pathLst>
                <a:path extrusionOk="0" h="57" w="28621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 rot="6750475">
              <a:off x="4971596" y="966718"/>
              <a:ext cx="702080" cy="1425"/>
            </a:xfrm>
            <a:custGeom>
              <a:rect b="b" l="l" r="r" t="t"/>
              <a:pathLst>
                <a:path extrusionOk="0" h="57" w="28084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84" y="43"/>
                    <a:pt x="28084" y="29"/>
                  </a:cubicBezTo>
                  <a:cubicBezTo>
                    <a:pt x="28084" y="14"/>
                    <a:pt x="28084" y="0"/>
                    <a:pt x="28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 rot="6750475">
              <a:off x="4917509" y="949154"/>
              <a:ext cx="708805" cy="1800"/>
            </a:xfrm>
            <a:custGeom>
              <a:rect b="b" l="l" r="r" t="t"/>
              <a:pathLst>
                <a:path extrusionOk="0" h="72" w="28353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338" y="71"/>
                  </a:lnTo>
                  <a:cubicBezTo>
                    <a:pt x="28352" y="71"/>
                    <a:pt x="28352" y="57"/>
                    <a:pt x="28352" y="29"/>
                  </a:cubicBezTo>
                  <a:cubicBezTo>
                    <a:pt x="28352" y="15"/>
                    <a:pt x="28352" y="0"/>
                    <a:pt x="28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 rot="6750475">
              <a:off x="4862483" y="932591"/>
              <a:ext cx="716904" cy="1450"/>
            </a:xfrm>
            <a:custGeom>
              <a:rect b="b" l="l" r="r" t="t"/>
              <a:pathLst>
                <a:path extrusionOk="0" h="58" w="28677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63" y="57"/>
                  </a:lnTo>
                  <a:cubicBezTo>
                    <a:pt x="28677" y="57"/>
                    <a:pt x="28677" y="43"/>
                    <a:pt x="28677" y="29"/>
                  </a:cubicBezTo>
                  <a:cubicBezTo>
                    <a:pt x="28677" y="15"/>
                    <a:pt x="28677" y="1"/>
                    <a:pt x="28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 rot="6750475">
              <a:off x="4806778" y="916133"/>
              <a:ext cx="725754" cy="1450"/>
            </a:xfrm>
            <a:custGeom>
              <a:rect b="b" l="l" r="r" t="t"/>
              <a:pathLst>
                <a:path extrusionOk="0" h="58" w="29031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016" y="57"/>
                  </a:lnTo>
                  <a:cubicBezTo>
                    <a:pt x="29030" y="57"/>
                    <a:pt x="29030" y="43"/>
                    <a:pt x="29030" y="29"/>
                  </a:cubicBezTo>
                  <a:cubicBezTo>
                    <a:pt x="29030" y="15"/>
                    <a:pt x="29030" y="1"/>
                    <a:pt x="29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6"/>
          <p:cNvSpPr/>
          <p:nvPr/>
        </p:nvSpPr>
        <p:spPr>
          <a:xfrm rot="-2457118">
            <a:off x="8510151" y="3738202"/>
            <a:ext cx="898499" cy="256058"/>
          </a:xfrm>
          <a:prstGeom prst="rect">
            <a:avLst/>
          </a:prstGeom>
          <a:solidFill>
            <a:srgbClr val="FFB271">
              <a:alpha val="70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50391">
            <a:off x="627436" y="1362789"/>
            <a:ext cx="3667801" cy="2444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/>
          <p:nvPr/>
        </p:nvSpPr>
        <p:spPr>
          <a:xfrm rot="-5717172">
            <a:off x="1326946" y="1289882"/>
            <a:ext cx="898722" cy="255800"/>
          </a:xfrm>
          <a:prstGeom prst="rect">
            <a:avLst/>
          </a:prstGeom>
          <a:solidFill>
            <a:srgbClr val="82D578">
              <a:alpha val="7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9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27"/>
          <p:cNvGrpSpPr/>
          <p:nvPr/>
        </p:nvGrpSpPr>
        <p:grpSpPr>
          <a:xfrm rot="5047377">
            <a:off x="-3099871" y="1314044"/>
            <a:ext cx="4909715" cy="1706547"/>
            <a:chOff x="3593934" y="-1470459"/>
            <a:chExt cx="4909438" cy="1706451"/>
          </a:xfrm>
        </p:grpSpPr>
        <p:sp>
          <p:nvSpPr>
            <p:cNvPr id="256" name="Google Shape;256;p27"/>
            <p:cNvSpPr/>
            <p:nvPr/>
          </p:nvSpPr>
          <p:spPr>
            <a:xfrm rot="94669">
              <a:off x="3614667" y="-1403738"/>
              <a:ext cx="4867971" cy="1573010"/>
            </a:xfrm>
            <a:custGeom>
              <a:rect b="b" l="l" r="r" t="t"/>
              <a:pathLst>
                <a:path extrusionOk="0" h="19665" w="60857">
                  <a:moveTo>
                    <a:pt x="0" y="0"/>
                  </a:moveTo>
                  <a:lnTo>
                    <a:pt x="0" y="19283"/>
                  </a:lnTo>
                  <a:cubicBezTo>
                    <a:pt x="142" y="19283"/>
                    <a:pt x="297" y="19283"/>
                    <a:pt x="424" y="19240"/>
                  </a:cubicBezTo>
                  <a:cubicBezTo>
                    <a:pt x="634" y="19179"/>
                    <a:pt x="693" y="19063"/>
                    <a:pt x="893" y="19063"/>
                  </a:cubicBezTo>
                  <a:cubicBezTo>
                    <a:pt x="922" y="19063"/>
                    <a:pt x="953" y="19065"/>
                    <a:pt x="989" y="19071"/>
                  </a:cubicBezTo>
                  <a:cubicBezTo>
                    <a:pt x="1300" y="19113"/>
                    <a:pt x="1625" y="19212"/>
                    <a:pt x="1936" y="19297"/>
                  </a:cubicBezTo>
                  <a:cubicBezTo>
                    <a:pt x="2156" y="19350"/>
                    <a:pt x="2379" y="19378"/>
                    <a:pt x="2602" y="19378"/>
                  </a:cubicBezTo>
                  <a:cubicBezTo>
                    <a:pt x="2852" y="19378"/>
                    <a:pt x="3102" y="19343"/>
                    <a:pt x="3348" y="19269"/>
                  </a:cubicBezTo>
                  <a:cubicBezTo>
                    <a:pt x="3485" y="19221"/>
                    <a:pt x="3604" y="19205"/>
                    <a:pt x="3719" y="19205"/>
                  </a:cubicBezTo>
                  <a:cubicBezTo>
                    <a:pt x="3912" y="19205"/>
                    <a:pt x="4092" y="19251"/>
                    <a:pt x="4323" y="19269"/>
                  </a:cubicBezTo>
                  <a:cubicBezTo>
                    <a:pt x="4403" y="19278"/>
                    <a:pt x="4486" y="19281"/>
                    <a:pt x="4570" y="19281"/>
                  </a:cubicBezTo>
                  <a:cubicBezTo>
                    <a:pt x="4739" y="19281"/>
                    <a:pt x="4912" y="19269"/>
                    <a:pt x="5072" y="19269"/>
                  </a:cubicBezTo>
                  <a:cubicBezTo>
                    <a:pt x="5326" y="19254"/>
                    <a:pt x="5552" y="19170"/>
                    <a:pt x="5806" y="19156"/>
                  </a:cubicBezTo>
                  <a:cubicBezTo>
                    <a:pt x="6018" y="19141"/>
                    <a:pt x="6159" y="19156"/>
                    <a:pt x="6385" y="19071"/>
                  </a:cubicBezTo>
                  <a:cubicBezTo>
                    <a:pt x="6534" y="19017"/>
                    <a:pt x="6674" y="18997"/>
                    <a:pt x="6812" y="18997"/>
                  </a:cubicBezTo>
                  <a:cubicBezTo>
                    <a:pt x="7148" y="18997"/>
                    <a:pt x="7466" y="19116"/>
                    <a:pt x="7826" y="19156"/>
                  </a:cubicBezTo>
                  <a:cubicBezTo>
                    <a:pt x="7863" y="19162"/>
                    <a:pt x="7900" y="19164"/>
                    <a:pt x="7936" y="19164"/>
                  </a:cubicBezTo>
                  <a:cubicBezTo>
                    <a:pt x="8016" y="19164"/>
                    <a:pt x="8096" y="19153"/>
                    <a:pt x="8179" y="19153"/>
                  </a:cubicBezTo>
                  <a:cubicBezTo>
                    <a:pt x="8229" y="19153"/>
                    <a:pt x="8281" y="19157"/>
                    <a:pt x="8335" y="19170"/>
                  </a:cubicBezTo>
                  <a:cubicBezTo>
                    <a:pt x="8462" y="19198"/>
                    <a:pt x="8617" y="19325"/>
                    <a:pt x="8745" y="19353"/>
                  </a:cubicBezTo>
                  <a:cubicBezTo>
                    <a:pt x="8786" y="19360"/>
                    <a:pt x="8826" y="19363"/>
                    <a:pt x="8865" y="19363"/>
                  </a:cubicBezTo>
                  <a:cubicBezTo>
                    <a:pt x="9076" y="19363"/>
                    <a:pt x="9250" y="19278"/>
                    <a:pt x="9465" y="19254"/>
                  </a:cubicBezTo>
                  <a:cubicBezTo>
                    <a:pt x="9555" y="19254"/>
                    <a:pt x="9655" y="19273"/>
                    <a:pt x="9742" y="19273"/>
                  </a:cubicBezTo>
                  <a:cubicBezTo>
                    <a:pt x="9763" y="19273"/>
                    <a:pt x="9784" y="19271"/>
                    <a:pt x="9804" y="19269"/>
                  </a:cubicBezTo>
                  <a:cubicBezTo>
                    <a:pt x="9903" y="19254"/>
                    <a:pt x="10030" y="19184"/>
                    <a:pt x="10115" y="19170"/>
                  </a:cubicBezTo>
                  <a:cubicBezTo>
                    <a:pt x="10232" y="19170"/>
                    <a:pt x="10289" y="19242"/>
                    <a:pt x="10386" y="19242"/>
                  </a:cubicBezTo>
                  <a:cubicBezTo>
                    <a:pt x="10394" y="19242"/>
                    <a:pt x="10403" y="19241"/>
                    <a:pt x="10411" y="19240"/>
                  </a:cubicBezTo>
                  <a:cubicBezTo>
                    <a:pt x="10577" y="19231"/>
                    <a:pt x="10608" y="19147"/>
                    <a:pt x="10714" y="19147"/>
                  </a:cubicBezTo>
                  <a:cubicBezTo>
                    <a:pt x="10761" y="19147"/>
                    <a:pt x="10824" y="19164"/>
                    <a:pt x="10920" y="19212"/>
                  </a:cubicBezTo>
                  <a:cubicBezTo>
                    <a:pt x="11161" y="19350"/>
                    <a:pt x="11281" y="19664"/>
                    <a:pt x="11499" y="19664"/>
                  </a:cubicBezTo>
                  <a:cubicBezTo>
                    <a:pt x="11549" y="19664"/>
                    <a:pt x="11605" y="19647"/>
                    <a:pt x="11669" y="19608"/>
                  </a:cubicBezTo>
                  <a:cubicBezTo>
                    <a:pt x="11965" y="19410"/>
                    <a:pt x="12149" y="19212"/>
                    <a:pt x="12516" y="19113"/>
                  </a:cubicBezTo>
                  <a:cubicBezTo>
                    <a:pt x="12768" y="19045"/>
                    <a:pt x="13024" y="19017"/>
                    <a:pt x="13282" y="19017"/>
                  </a:cubicBezTo>
                  <a:cubicBezTo>
                    <a:pt x="13818" y="19017"/>
                    <a:pt x="14360" y="19135"/>
                    <a:pt x="14875" y="19240"/>
                  </a:cubicBezTo>
                  <a:cubicBezTo>
                    <a:pt x="14953" y="19258"/>
                    <a:pt x="15030" y="19263"/>
                    <a:pt x="15108" y="19263"/>
                  </a:cubicBezTo>
                  <a:cubicBezTo>
                    <a:pt x="15239" y="19263"/>
                    <a:pt x="15370" y="19248"/>
                    <a:pt x="15501" y="19248"/>
                  </a:cubicBezTo>
                  <a:cubicBezTo>
                    <a:pt x="15547" y="19248"/>
                    <a:pt x="15592" y="19249"/>
                    <a:pt x="15638" y="19254"/>
                  </a:cubicBezTo>
                  <a:cubicBezTo>
                    <a:pt x="15842" y="19280"/>
                    <a:pt x="16011" y="19386"/>
                    <a:pt x="16218" y="19386"/>
                  </a:cubicBezTo>
                  <a:cubicBezTo>
                    <a:pt x="16241" y="19386"/>
                    <a:pt x="16264" y="19384"/>
                    <a:pt x="16288" y="19382"/>
                  </a:cubicBezTo>
                  <a:cubicBezTo>
                    <a:pt x="16373" y="19367"/>
                    <a:pt x="16443" y="19297"/>
                    <a:pt x="16528" y="19283"/>
                  </a:cubicBezTo>
                  <a:cubicBezTo>
                    <a:pt x="16574" y="19274"/>
                    <a:pt x="16613" y="19270"/>
                    <a:pt x="16649" y="19270"/>
                  </a:cubicBezTo>
                  <a:cubicBezTo>
                    <a:pt x="16777" y="19270"/>
                    <a:pt x="16857" y="19320"/>
                    <a:pt x="17023" y="19353"/>
                  </a:cubicBezTo>
                  <a:cubicBezTo>
                    <a:pt x="17138" y="19372"/>
                    <a:pt x="17255" y="19377"/>
                    <a:pt x="17373" y="19377"/>
                  </a:cubicBezTo>
                  <a:cubicBezTo>
                    <a:pt x="17531" y="19377"/>
                    <a:pt x="17688" y="19367"/>
                    <a:pt x="17842" y="19367"/>
                  </a:cubicBezTo>
                  <a:cubicBezTo>
                    <a:pt x="18030" y="19367"/>
                    <a:pt x="18231" y="19349"/>
                    <a:pt x="18428" y="19349"/>
                  </a:cubicBezTo>
                  <a:cubicBezTo>
                    <a:pt x="18526" y="19349"/>
                    <a:pt x="18624" y="19353"/>
                    <a:pt x="18718" y="19367"/>
                  </a:cubicBezTo>
                  <a:cubicBezTo>
                    <a:pt x="18865" y="19387"/>
                    <a:pt x="18944" y="19414"/>
                    <a:pt x="19045" y="19414"/>
                  </a:cubicBezTo>
                  <a:cubicBezTo>
                    <a:pt x="19090" y="19414"/>
                    <a:pt x="19138" y="19409"/>
                    <a:pt x="19198" y="19396"/>
                  </a:cubicBezTo>
                  <a:cubicBezTo>
                    <a:pt x="19325" y="19375"/>
                    <a:pt x="19452" y="19371"/>
                    <a:pt x="19579" y="19371"/>
                  </a:cubicBezTo>
                  <a:cubicBezTo>
                    <a:pt x="19643" y="19371"/>
                    <a:pt x="19707" y="19372"/>
                    <a:pt x="19770" y="19372"/>
                  </a:cubicBezTo>
                  <a:cubicBezTo>
                    <a:pt x="19834" y="19372"/>
                    <a:pt x="19897" y="19371"/>
                    <a:pt x="19961" y="19367"/>
                  </a:cubicBezTo>
                  <a:cubicBezTo>
                    <a:pt x="20396" y="19354"/>
                    <a:pt x="20794" y="19267"/>
                    <a:pt x="21236" y="19267"/>
                  </a:cubicBezTo>
                  <a:cubicBezTo>
                    <a:pt x="21268" y="19267"/>
                    <a:pt x="21299" y="19268"/>
                    <a:pt x="21331" y="19269"/>
                  </a:cubicBezTo>
                  <a:cubicBezTo>
                    <a:pt x="21614" y="19269"/>
                    <a:pt x="21868" y="19156"/>
                    <a:pt x="22136" y="19141"/>
                  </a:cubicBezTo>
                  <a:cubicBezTo>
                    <a:pt x="22306" y="19141"/>
                    <a:pt x="22461" y="19240"/>
                    <a:pt x="22617" y="19240"/>
                  </a:cubicBezTo>
                  <a:cubicBezTo>
                    <a:pt x="22633" y="19242"/>
                    <a:pt x="22648" y="19242"/>
                    <a:pt x="22663" y="19242"/>
                  </a:cubicBezTo>
                  <a:cubicBezTo>
                    <a:pt x="22811" y="19242"/>
                    <a:pt x="22872" y="19181"/>
                    <a:pt x="23026" y="19156"/>
                  </a:cubicBezTo>
                  <a:cubicBezTo>
                    <a:pt x="23096" y="19142"/>
                    <a:pt x="23167" y="19138"/>
                    <a:pt x="23241" y="19138"/>
                  </a:cubicBezTo>
                  <a:cubicBezTo>
                    <a:pt x="23422" y="19138"/>
                    <a:pt x="23612" y="19166"/>
                    <a:pt x="23796" y="19166"/>
                  </a:cubicBezTo>
                  <a:cubicBezTo>
                    <a:pt x="23856" y="19166"/>
                    <a:pt x="23915" y="19164"/>
                    <a:pt x="23973" y="19156"/>
                  </a:cubicBezTo>
                  <a:cubicBezTo>
                    <a:pt x="24156" y="19127"/>
                    <a:pt x="24298" y="19000"/>
                    <a:pt x="24467" y="18958"/>
                  </a:cubicBezTo>
                  <a:cubicBezTo>
                    <a:pt x="24507" y="18949"/>
                    <a:pt x="24548" y="18945"/>
                    <a:pt x="24591" y="18945"/>
                  </a:cubicBezTo>
                  <a:cubicBezTo>
                    <a:pt x="24693" y="18945"/>
                    <a:pt x="24800" y="18964"/>
                    <a:pt x="24899" y="18964"/>
                  </a:cubicBezTo>
                  <a:cubicBezTo>
                    <a:pt x="24951" y="18964"/>
                    <a:pt x="25001" y="18959"/>
                    <a:pt x="25046" y="18944"/>
                  </a:cubicBezTo>
                  <a:cubicBezTo>
                    <a:pt x="25188" y="18901"/>
                    <a:pt x="25244" y="18802"/>
                    <a:pt x="25371" y="18746"/>
                  </a:cubicBezTo>
                  <a:cubicBezTo>
                    <a:pt x="25422" y="18723"/>
                    <a:pt x="25482" y="18717"/>
                    <a:pt x="25543" y="18717"/>
                  </a:cubicBezTo>
                  <a:cubicBezTo>
                    <a:pt x="25634" y="18717"/>
                    <a:pt x="25727" y="18732"/>
                    <a:pt x="25795" y="18732"/>
                  </a:cubicBezTo>
                  <a:cubicBezTo>
                    <a:pt x="26112" y="18705"/>
                    <a:pt x="26379" y="18617"/>
                    <a:pt x="26701" y="18617"/>
                  </a:cubicBezTo>
                  <a:cubicBezTo>
                    <a:pt x="26723" y="18617"/>
                    <a:pt x="26746" y="18618"/>
                    <a:pt x="26770" y="18619"/>
                  </a:cubicBezTo>
                  <a:cubicBezTo>
                    <a:pt x="27109" y="18619"/>
                    <a:pt x="27306" y="18732"/>
                    <a:pt x="27617" y="18817"/>
                  </a:cubicBezTo>
                  <a:cubicBezTo>
                    <a:pt x="27688" y="18831"/>
                    <a:pt x="27751" y="18834"/>
                    <a:pt x="27813" y="18834"/>
                  </a:cubicBezTo>
                  <a:cubicBezTo>
                    <a:pt x="27875" y="18834"/>
                    <a:pt x="27935" y="18831"/>
                    <a:pt x="27999" y="18831"/>
                  </a:cubicBezTo>
                  <a:cubicBezTo>
                    <a:pt x="28281" y="18831"/>
                    <a:pt x="28479" y="18887"/>
                    <a:pt x="28733" y="18972"/>
                  </a:cubicBezTo>
                  <a:cubicBezTo>
                    <a:pt x="28823" y="18998"/>
                    <a:pt x="28925" y="19059"/>
                    <a:pt x="29017" y="19059"/>
                  </a:cubicBezTo>
                  <a:cubicBezTo>
                    <a:pt x="29026" y="19059"/>
                    <a:pt x="29035" y="19058"/>
                    <a:pt x="29044" y="19057"/>
                  </a:cubicBezTo>
                  <a:cubicBezTo>
                    <a:pt x="29129" y="19043"/>
                    <a:pt x="29129" y="18972"/>
                    <a:pt x="29199" y="18958"/>
                  </a:cubicBezTo>
                  <a:cubicBezTo>
                    <a:pt x="29397" y="18887"/>
                    <a:pt x="29581" y="18788"/>
                    <a:pt x="29779" y="18732"/>
                  </a:cubicBezTo>
                  <a:cubicBezTo>
                    <a:pt x="30019" y="18675"/>
                    <a:pt x="30273" y="18576"/>
                    <a:pt x="30513" y="18534"/>
                  </a:cubicBezTo>
                  <a:cubicBezTo>
                    <a:pt x="30568" y="18523"/>
                    <a:pt x="30620" y="18518"/>
                    <a:pt x="30670" y="18518"/>
                  </a:cubicBezTo>
                  <a:cubicBezTo>
                    <a:pt x="30939" y="18518"/>
                    <a:pt x="31141" y="18660"/>
                    <a:pt x="31403" y="18732"/>
                  </a:cubicBezTo>
                  <a:cubicBezTo>
                    <a:pt x="31549" y="18756"/>
                    <a:pt x="31726" y="18822"/>
                    <a:pt x="31872" y="18822"/>
                  </a:cubicBezTo>
                  <a:cubicBezTo>
                    <a:pt x="31895" y="18822"/>
                    <a:pt x="31918" y="18821"/>
                    <a:pt x="31940" y="18817"/>
                  </a:cubicBezTo>
                  <a:cubicBezTo>
                    <a:pt x="32152" y="18774"/>
                    <a:pt x="32279" y="18746"/>
                    <a:pt x="32505" y="18732"/>
                  </a:cubicBezTo>
                  <a:cubicBezTo>
                    <a:pt x="32830" y="18704"/>
                    <a:pt x="33112" y="18619"/>
                    <a:pt x="33451" y="18619"/>
                  </a:cubicBezTo>
                  <a:cubicBezTo>
                    <a:pt x="33695" y="18619"/>
                    <a:pt x="33939" y="18595"/>
                    <a:pt x="34182" y="18595"/>
                  </a:cubicBezTo>
                  <a:cubicBezTo>
                    <a:pt x="34264" y="18595"/>
                    <a:pt x="34345" y="18598"/>
                    <a:pt x="34426" y="18605"/>
                  </a:cubicBezTo>
                  <a:cubicBezTo>
                    <a:pt x="34695" y="18633"/>
                    <a:pt x="34935" y="18746"/>
                    <a:pt x="35189" y="18802"/>
                  </a:cubicBezTo>
                  <a:cubicBezTo>
                    <a:pt x="35233" y="18816"/>
                    <a:pt x="35270" y="18821"/>
                    <a:pt x="35300" y="18821"/>
                  </a:cubicBezTo>
                  <a:cubicBezTo>
                    <a:pt x="35435" y="18821"/>
                    <a:pt x="35463" y="18718"/>
                    <a:pt x="35613" y="18718"/>
                  </a:cubicBezTo>
                  <a:cubicBezTo>
                    <a:pt x="35619" y="18717"/>
                    <a:pt x="35626" y="18716"/>
                    <a:pt x="35632" y="18716"/>
                  </a:cubicBezTo>
                  <a:cubicBezTo>
                    <a:pt x="35737" y="18716"/>
                    <a:pt x="35831" y="18818"/>
                    <a:pt x="35938" y="18845"/>
                  </a:cubicBezTo>
                  <a:cubicBezTo>
                    <a:pt x="35953" y="18847"/>
                    <a:pt x="35970" y="18849"/>
                    <a:pt x="35988" y="18849"/>
                  </a:cubicBezTo>
                  <a:cubicBezTo>
                    <a:pt x="36068" y="18849"/>
                    <a:pt x="36165" y="18826"/>
                    <a:pt x="36234" y="18802"/>
                  </a:cubicBezTo>
                  <a:cubicBezTo>
                    <a:pt x="36373" y="18777"/>
                    <a:pt x="36467" y="18730"/>
                    <a:pt x="36605" y="18730"/>
                  </a:cubicBezTo>
                  <a:cubicBezTo>
                    <a:pt x="36622" y="18730"/>
                    <a:pt x="36640" y="18730"/>
                    <a:pt x="36658" y="18732"/>
                  </a:cubicBezTo>
                  <a:cubicBezTo>
                    <a:pt x="36873" y="18744"/>
                    <a:pt x="37017" y="18826"/>
                    <a:pt x="37218" y="18826"/>
                  </a:cubicBezTo>
                  <a:cubicBezTo>
                    <a:pt x="37255" y="18826"/>
                    <a:pt x="37294" y="18823"/>
                    <a:pt x="37336" y="18817"/>
                  </a:cubicBezTo>
                  <a:cubicBezTo>
                    <a:pt x="37584" y="18777"/>
                    <a:pt x="37796" y="18750"/>
                    <a:pt x="38012" y="18750"/>
                  </a:cubicBezTo>
                  <a:cubicBezTo>
                    <a:pt x="38178" y="18750"/>
                    <a:pt x="38347" y="18766"/>
                    <a:pt x="38537" y="18802"/>
                  </a:cubicBezTo>
                  <a:cubicBezTo>
                    <a:pt x="38607" y="18817"/>
                    <a:pt x="38672" y="18823"/>
                    <a:pt x="38737" y="18823"/>
                  </a:cubicBezTo>
                  <a:cubicBezTo>
                    <a:pt x="38919" y="18823"/>
                    <a:pt x="39087" y="18774"/>
                    <a:pt x="39286" y="18732"/>
                  </a:cubicBezTo>
                  <a:cubicBezTo>
                    <a:pt x="39709" y="18661"/>
                    <a:pt x="39992" y="18633"/>
                    <a:pt x="40373" y="18407"/>
                  </a:cubicBezTo>
                  <a:cubicBezTo>
                    <a:pt x="40628" y="18266"/>
                    <a:pt x="40825" y="18181"/>
                    <a:pt x="41122" y="18181"/>
                  </a:cubicBezTo>
                  <a:cubicBezTo>
                    <a:pt x="41433" y="18181"/>
                    <a:pt x="41588" y="18350"/>
                    <a:pt x="41871" y="18407"/>
                  </a:cubicBezTo>
                  <a:cubicBezTo>
                    <a:pt x="42077" y="18446"/>
                    <a:pt x="42353" y="18508"/>
                    <a:pt x="42572" y="18508"/>
                  </a:cubicBezTo>
                  <a:cubicBezTo>
                    <a:pt x="42593" y="18508"/>
                    <a:pt x="42613" y="18507"/>
                    <a:pt x="42634" y="18506"/>
                  </a:cubicBezTo>
                  <a:cubicBezTo>
                    <a:pt x="42888" y="18506"/>
                    <a:pt x="42973" y="18336"/>
                    <a:pt x="43184" y="18280"/>
                  </a:cubicBezTo>
                  <a:cubicBezTo>
                    <a:pt x="43205" y="18274"/>
                    <a:pt x="43224" y="18272"/>
                    <a:pt x="43243" y="18272"/>
                  </a:cubicBezTo>
                  <a:cubicBezTo>
                    <a:pt x="43370" y="18272"/>
                    <a:pt x="43469" y="18379"/>
                    <a:pt x="43580" y="18379"/>
                  </a:cubicBezTo>
                  <a:cubicBezTo>
                    <a:pt x="43765" y="18379"/>
                    <a:pt x="43912" y="18293"/>
                    <a:pt x="44103" y="18293"/>
                  </a:cubicBezTo>
                  <a:cubicBezTo>
                    <a:pt x="44117" y="18293"/>
                    <a:pt x="44131" y="18293"/>
                    <a:pt x="44145" y="18294"/>
                  </a:cubicBezTo>
                  <a:cubicBezTo>
                    <a:pt x="44385" y="18322"/>
                    <a:pt x="44569" y="18478"/>
                    <a:pt x="44795" y="18520"/>
                  </a:cubicBezTo>
                  <a:cubicBezTo>
                    <a:pt x="44837" y="18527"/>
                    <a:pt x="44881" y="18530"/>
                    <a:pt x="44926" y="18530"/>
                  </a:cubicBezTo>
                  <a:cubicBezTo>
                    <a:pt x="45061" y="18530"/>
                    <a:pt x="45204" y="18506"/>
                    <a:pt x="45332" y="18506"/>
                  </a:cubicBezTo>
                  <a:cubicBezTo>
                    <a:pt x="45586" y="18506"/>
                    <a:pt x="45755" y="18548"/>
                    <a:pt x="45981" y="18647"/>
                  </a:cubicBezTo>
                  <a:cubicBezTo>
                    <a:pt x="46207" y="18732"/>
                    <a:pt x="46419" y="18661"/>
                    <a:pt x="46631" y="18746"/>
                  </a:cubicBezTo>
                  <a:cubicBezTo>
                    <a:pt x="46716" y="18774"/>
                    <a:pt x="46773" y="18887"/>
                    <a:pt x="46871" y="18915"/>
                  </a:cubicBezTo>
                  <a:cubicBezTo>
                    <a:pt x="46935" y="18944"/>
                    <a:pt x="46999" y="18947"/>
                    <a:pt x="47064" y="18947"/>
                  </a:cubicBezTo>
                  <a:cubicBezTo>
                    <a:pt x="47086" y="18947"/>
                    <a:pt x="47108" y="18947"/>
                    <a:pt x="47130" y="18947"/>
                  </a:cubicBezTo>
                  <a:cubicBezTo>
                    <a:pt x="47174" y="18947"/>
                    <a:pt x="47220" y="18948"/>
                    <a:pt x="47267" y="18958"/>
                  </a:cubicBezTo>
                  <a:cubicBezTo>
                    <a:pt x="47578" y="19028"/>
                    <a:pt x="47832" y="19311"/>
                    <a:pt x="48143" y="19382"/>
                  </a:cubicBezTo>
                  <a:cubicBezTo>
                    <a:pt x="48273" y="19413"/>
                    <a:pt x="48461" y="19425"/>
                    <a:pt x="48656" y="19425"/>
                  </a:cubicBezTo>
                  <a:cubicBezTo>
                    <a:pt x="48904" y="19425"/>
                    <a:pt x="49163" y="19405"/>
                    <a:pt x="49329" y="19382"/>
                  </a:cubicBezTo>
                  <a:cubicBezTo>
                    <a:pt x="49513" y="19353"/>
                    <a:pt x="49612" y="19226"/>
                    <a:pt x="49781" y="19170"/>
                  </a:cubicBezTo>
                  <a:cubicBezTo>
                    <a:pt x="49846" y="19153"/>
                    <a:pt x="49911" y="19147"/>
                    <a:pt x="49975" y="19147"/>
                  </a:cubicBezTo>
                  <a:cubicBezTo>
                    <a:pt x="50084" y="19147"/>
                    <a:pt x="50194" y="19163"/>
                    <a:pt x="50303" y="19163"/>
                  </a:cubicBezTo>
                  <a:cubicBezTo>
                    <a:pt x="50341" y="19163"/>
                    <a:pt x="50379" y="19161"/>
                    <a:pt x="50417" y="19156"/>
                  </a:cubicBezTo>
                  <a:cubicBezTo>
                    <a:pt x="50689" y="19132"/>
                    <a:pt x="50931" y="19029"/>
                    <a:pt x="51209" y="19029"/>
                  </a:cubicBezTo>
                  <a:cubicBezTo>
                    <a:pt x="51264" y="19029"/>
                    <a:pt x="51320" y="19033"/>
                    <a:pt x="51378" y="19043"/>
                  </a:cubicBezTo>
                  <a:cubicBezTo>
                    <a:pt x="51646" y="19085"/>
                    <a:pt x="51858" y="19156"/>
                    <a:pt x="52140" y="19156"/>
                  </a:cubicBezTo>
                  <a:cubicBezTo>
                    <a:pt x="52273" y="19156"/>
                    <a:pt x="52455" y="19183"/>
                    <a:pt x="52621" y="19183"/>
                  </a:cubicBezTo>
                  <a:cubicBezTo>
                    <a:pt x="52721" y="19183"/>
                    <a:pt x="52815" y="19173"/>
                    <a:pt x="52889" y="19141"/>
                  </a:cubicBezTo>
                  <a:cubicBezTo>
                    <a:pt x="53002" y="19085"/>
                    <a:pt x="53059" y="18972"/>
                    <a:pt x="53158" y="18901"/>
                  </a:cubicBezTo>
                  <a:cubicBezTo>
                    <a:pt x="53313" y="18774"/>
                    <a:pt x="53454" y="18788"/>
                    <a:pt x="53624" y="18732"/>
                  </a:cubicBezTo>
                  <a:cubicBezTo>
                    <a:pt x="53926" y="18622"/>
                    <a:pt x="54134" y="18392"/>
                    <a:pt x="54483" y="18392"/>
                  </a:cubicBezTo>
                  <a:cubicBezTo>
                    <a:pt x="54493" y="18392"/>
                    <a:pt x="54503" y="18392"/>
                    <a:pt x="54514" y="18393"/>
                  </a:cubicBezTo>
                  <a:cubicBezTo>
                    <a:pt x="55022" y="18407"/>
                    <a:pt x="55503" y="18605"/>
                    <a:pt x="56025" y="18619"/>
                  </a:cubicBezTo>
                  <a:cubicBezTo>
                    <a:pt x="56157" y="18619"/>
                    <a:pt x="56289" y="18625"/>
                    <a:pt x="56421" y="18625"/>
                  </a:cubicBezTo>
                  <a:cubicBezTo>
                    <a:pt x="56487" y="18625"/>
                    <a:pt x="56553" y="18624"/>
                    <a:pt x="56619" y="18619"/>
                  </a:cubicBezTo>
                  <a:cubicBezTo>
                    <a:pt x="56788" y="18607"/>
                    <a:pt x="56885" y="18511"/>
                    <a:pt x="57034" y="18511"/>
                  </a:cubicBezTo>
                  <a:cubicBezTo>
                    <a:pt x="57059" y="18511"/>
                    <a:pt x="57085" y="18514"/>
                    <a:pt x="57113" y="18520"/>
                  </a:cubicBezTo>
                  <a:cubicBezTo>
                    <a:pt x="57339" y="18562"/>
                    <a:pt x="57508" y="18774"/>
                    <a:pt x="57735" y="18817"/>
                  </a:cubicBezTo>
                  <a:cubicBezTo>
                    <a:pt x="57791" y="18831"/>
                    <a:pt x="57844" y="18834"/>
                    <a:pt x="57897" y="18834"/>
                  </a:cubicBezTo>
                  <a:cubicBezTo>
                    <a:pt x="57950" y="18834"/>
                    <a:pt x="58003" y="18831"/>
                    <a:pt x="58059" y="18831"/>
                  </a:cubicBezTo>
                  <a:cubicBezTo>
                    <a:pt x="58201" y="18831"/>
                    <a:pt x="58314" y="18859"/>
                    <a:pt x="58441" y="18887"/>
                  </a:cubicBezTo>
                  <a:cubicBezTo>
                    <a:pt x="58681" y="18944"/>
                    <a:pt x="58879" y="18915"/>
                    <a:pt x="59119" y="18930"/>
                  </a:cubicBezTo>
                  <a:cubicBezTo>
                    <a:pt x="59462" y="18956"/>
                    <a:pt x="59793" y="19044"/>
                    <a:pt x="60134" y="19044"/>
                  </a:cubicBezTo>
                  <a:cubicBezTo>
                    <a:pt x="60158" y="19044"/>
                    <a:pt x="60182" y="19044"/>
                    <a:pt x="60207" y="19043"/>
                  </a:cubicBezTo>
                  <a:cubicBezTo>
                    <a:pt x="60447" y="19043"/>
                    <a:pt x="60645" y="19085"/>
                    <a:pt x="60856" y="19127"/>
                  </a:cubicBezTo>
                  <a:lnTo>
                    <a:pt x="60856" y="325"/>
                  </a:lnTo>
                  <a:cubicBezTo>
                    <a:pt x="60645" y="353"/>
                    <a:pt x="60433" y="382"/>
                    <a:pt x="60235" y="452"/>
                  </a:cubicBezTo>
                  <a:cubicBezTo>
                    <a:pt x="60094" y="509"/>
                    <a:pt x="59995" y="594"/>
                    <a:pt x="59825" y="594"/>
                  </a:cubicBezTo>
                  <a:cubicBezTo>
                    <a:pt x="59816" y="594"/>
                    <a:pt x="59807" y="595"/>
                    <a:pt x="59798" y="595"/>
                  </a:cubicBezTo>
                  <a:cubicBezTo>
                    <a:pt x="59650" y="595"/>
                    <a:pt x="59491" y="494"/>
                    <a:pt x="59345" y="481"/>
                  </a:cubicBezTo>
                  <a:cubicBezTo>
                    <a:pt x="59279" y="471"/>
                    <a:pt x="59210" y="468"/>
                    <a:pt x="59139" y="468"/>
                  </a:cubicBezTo>
                  <a:cubicBezTo>
                    <a:pt x="58998" y="468"/>
                    <a:pt x="58850" y="481"/>
                    <a:pt x="58709" y="481"/>
                  </a:cubicBezTo>
                  <a:cubicBezTo>
                    <a:pt x="58665" y="481"/>
                    <a:pt x="58624" y="479"/>
                    <a:pt x="58585" y="479"/>
                  </a:cubicBezTo>
                  <a:cubicBezTo>
                    <a:pt x="58487" y="479"/>
                    <a:pt x="58400" y="487"/>
                    <a:pt x="58300" y="537"/>
                  </a:cubicBezTo>
                  <a:cubicBezTo>
                    <a:pt x="58172" y="608"/>
                    <a:pt x="58144" y="707"/>
                    <a:pt x="57989" y="721"/>
                  </a:cubicBezTo>
                  <a:cubicBezTo>
                    <a:pt x="57975" y="777"/>
                    <a:pt x="57961" y="834"/>
                    <a:pt x="57946" y="904"/>
                  </a:cubicBezTo>
                  <a:cubicBezTo>
                    <a:pt x="57749" y="862"/>
                    <a:pt x="57621" y="721"/>
                    <a:pt x="57424" y="692"/>
                  </a:cubicBezTo>
                  <a:cubicBezTo>
                    <a:pt x="57410" y="690"/>
                    <a:pt x="57395" y="689"/>
                    <a:pt x="57381" y="689"/>
                  </a:cubicBezTo>
                  <a:cubicBezTo>
                    <a:pt x="57325" y="689"/>
                    <a:pt x="57268" y="707"/>
                    <a:pt x="57212" y="707"/>
                  </a:cubicBezTo>
                  <a:cubicBezTo>
                    <a:pt x="56948" y="667"/>
                    <a:pt x="56733" y="578"/>
                    <a:pt x="56453" y="578"/>
                  </a:cubicBezTo>
                  <a:cubicBezTo>
                    <a:pt x="56433" y="578"/>
                    <a:pt x="56413" y="579"/>
                    <a:pt x="56393" y="579"/>
                  </a:cubicBezTo>
                  <a:cubicBezTo>
                    <a:pt x="56082" y="594"/>
                    <a:pt x="55856" y="735"/>
                    <a:pt x="55616" y="947"/>
                  </a:cubicBezTo>
                  <a:cubicBezTo>
                    <a:pt x="55390" y="1130"/>
                    <a:pt x="55234" y="1159"/>
                    <a:pt x="54938" y="1215"/>
                  </a:cubicBezTo>
                  <a:cubicBezTo>
                    <a:pt x="54802" y="1236"/>
                    <a:pt x="54667" y="1241"/>
                    <a:pt x="54533" y="1241"/>
                  </a:cubicBezTo>
                  <a:cubicBezTo>
                    <a:pt x="54382" y="1241"/>
                    <a:pt x="54231" y="1234"/>
                    <a:pt x="54083" y="1234"/>
                  </a:cubicBezTo>
                  <a:cubicBezTo>
                    <a:pt x="53824" y="1234"/>
                    <a:pt x="53571" y="1255"/>
                    <a:pt x="53327" y="1371"/>
                  </a:cubicBezTo>
                  <a:cubicBezTo>
                    <a:pt x="53214" y="1427"/>
                    <a:pt x="53045" y="1526"/>
                    <a:pt x="52932" y="1554"/>
                  </a:cubicBezTo>
                  <a:cubicBezTo>
                    <a:pt x="52919" y="1556"/>
                    <a:pt x="52906" y="1557"/>
                    <a:pt x="52892" y="1557"/>
                  </a:cubicBezTo>
                  <a:cubicBezTo>
                    <a:pt x="52840" y="1557"/>
                    <a:pt x="52785" y="1544"/>
                    <a:pt x="52732" y="1544"/>
                  </a:cubicBezTo>
                  <a:cubicBezTo>
                    <a:pt x="52708" y="1544"/>
                    <a:pt x="52685" y="1547"/>
                    <a:pt x="52663" y="1554"/>
                  </a:cubicBezTo>
                  <a:cubicBezTo>
                    <a:pt x="52522" y="1597"/>
                    <a:pt x="52409" y="1752"/>
                    <a:pt x="52268" y="1808"/>
                  </a:cubicBezTo>
                  <a:cubicBezTo>
                    <a:pt x="52228" y="1821"/>
                    <a:pt x="52187" y="1826"/>
                    <a:pt x="52145" y="1826"/>
                  </a:cubicBezTo>
                  <a:cubicBezTo>
                    <a:pt x="51989" y="1826"/>
                    <a:pt x="51819" y="1750"/>
                    <a:pt x="51674" y="1639"/>
                  </a:cubicBezTo>
                  <a:cubicBezTo>
                    <a:pt x="51519" y="1526"/>
                    <a:pt x="51477" y="1455"/>
                    <a:pt x="51279" y="1441"/>
                  </a:cubicBezTo>
                  <a:cubicBezTo>
                    <a:pt x="51200" y="1441"/>
                    <a:pt x="51112" y="1459"/>
                    <a:pt x="51029" y="1459"/>
                  </a:cubicBezTo>
                  <a:cubicBezTo>
                    <a:pt x="51008" y="1459"/>
                    <a:pt x="50988" y="1458"/>
                    <a:pt x="50968" y="1455"/>
                  </a:cubicBezTo>
                  <a:cubicBezTo>
                    <a:pt x="50837" y="1429"/>
                    <a:pt x="50755" y="1355"/>
                    <a:pt x="50632" y="1355"/>
                  </a:cubicBezTo>
                  <a:cubicBezTo>
                    <a:pt x="50622" y="1355"/>
                    <a:pt x="50611" y="1355"/>
                    <a:pt x="50601" y="1356"/>
                  </a:cubicBezTo>
                  <a:cubicBezTo>
                    <a:pt x="50488" y="1356"/>
                    <a:pt x="50290" y="1512"/>
                    <a:pt x="50191" y="1568"/>
                  </a:cubicBezTo>
                  <a:cubicBezTo>
                    <a:pt x="49965" y="1653"/>
                    <a:pt x="49753" y="1653"/>
                    <a:pt x="49513" y="1695"/>
                  </a:cubicBezTo>
                  <a:cubicBezTo>
                    <a:pt x="49359" y="1721"/>
                    <a:pt x="49239" y="1782"/>
                    <a:pt x="49081" y="1782"/>
                  </a:cubicBezTo>
                  <a:cubicBezTo>
                    <a:pt x="49065" y="1782"/>
                    <a:pt x="49049" y="1781"/>
                    <a:pt x="49033" y="1780"/>
                  </a:cubicBezTo>
                  <a:cubicBezTo>
                    <a:pt x="48863" y="1766"/>
                    <a:pt x="48736" y="1695"/>
                    <a:pt x="48567" y="1667"/>
                  </a:cubicBezTo>
                  <a:cubicBezTo>
                    <a:pt x="48380" y="1630"/>
                    <a:pt x="48140" y="1549"/>
                    <a:pt x="47931" y="1549"/>
                  </a:cubicBezTo>
                  <a:cubicBezTo>
                    <a:pt x="47902" y="1549"/>
                    <a:pt x="47874" y="1551"/>
                    <a:pt x="47846" y="1554"/>
                  </a:cubicBezTo>
                  <a:cubicBezTo>
                    <a:pt x="47648" y="1568"/>
                    <a:pt x="47549" y="1695"/>
                    <a:pt x="47380" y="1752"/>
                  </a:cubicBezTo>
                  <a:cubicBezTo>
                    <a:pt x="47239" y="1794"/>
                    <a:pt x="47140" y="1766"/>
                    <a:pt x="47013" y="1851"/>
                  </a:cubicBezTo>
                  <a:cubicBezTo>
                    <a:pt x="46787" y="2006"/>
                    <a:pt x="46843" y="2091"/>
                    <a:pt x="46546" y="2105"/>
                  </a:cubicBezTo>
                  <a:lnTo>
                    <a:pt x="46306" y="2105"/>
                  </a:lnTo>
                  <a:cubicBezTo>
                    <a:pt x="45826" y="2091"/>
                    <a:pt x="45388" y="1992"/>
                    <a:pt x="44894" y="1992"/>
                  </a:cubicBezTo>
                  <a:lnTo>
                    <a:pt x="43877" y="1992"/>
                  </a:lnTo>
                  <a:cubicBezTo>
                    <a:pt x="43778" y="1992"/>
                    <a:pt x="43675" y="1999"/>
                    <a:pt x="43575" y="1999"/>
                  </a:cubicBezTo>
                  <a:cubicBezTo>
                    <a:pt x="43474" y="1999"/>
                    <a:pt x="43375" y="1992"/>
                    <a:pt x="43283" y="1964"/>
                  </a:cubicBezTo>
                  <a:cubicBezTo>
                    <a:pt x="43057" y="1907"/>
                    <a:pt x="42860" y="1710"/>
                    <a:pt x="42634" y="1653"/>
                  </a:cubicBezTo>
                  <a:cubicBezTo>
                    <a:pt x="42600" y="1647"/>
                    <a:pt x="42567" y="1644"/>
                    <a:pt x="42536" y="1644"/>
                  </a:cubicBezTo>
                  <a:cubicBezTo>
                    <a:pt x="42206" y="1644"/>
                    <a:pt x="41968" y="1960"/>
                    <a:pt x="41800" y="2218"/>
                  </a:cubicBezTo>
                  <a:cubicBezTo>
                    <a:pt x="41679" y="2376"/>
                    <a:pt x="41630" y="2481"/>
                    <a:pt x="41476" y="2481"/>
                  </a:cubicBezTo>
                  <a:cubicBezTo>
                    <a:pt x="41451" y="2481"/>
                    <a:pt x="41422" y="2478"/>
                    <a:pt x="41390" y="2472"/>
                  </a:cubicBezTo>
                  <a:cubicBezTo>
                    <a:pt x="41292" y="2458"/>
                    <a:pt x="41235" y="2331"/>
                    <a:pt x="41122" y="2303"/>
                  </a:cubicBezTo>
                  <a:cubicBezTo>
                    <a:pt x="41111" y="2300"/>
                    <a:pt x="41098" y="2299"/>
                    <a:pt x="41084" y="2299"/>
                  </a:cubicBezTo>
                  <a:cubicBezTo>
                    <a:pt x="41028" y="2299"/>
                    <a:pt x="40955" y="2317"/>
                    <a:pt x="40910" y="2317"/>
                  </a:cubicBezTo>
                  <a:cubicBezTo>
                    <a:pt x="40846" y="2317"/>
                    <a:pt x="40781" y="2308"/>
                    <a:pt x="40719" y="2308"/>
                  </a:cubicBezTo>
                  <a:cubicBezTo>
                    <a:pt x="40673" y="2308"/>
                    <a:pt x="40628" y="2313"/>
                    <a:pt x="40585" y="2331"/>
                  </a:cubicBezTo>
                  <a:cubicBezTo>
                    <a:pt x="40500" y="2359"/>
                    <a:pt x="40444" y="2487"/>
                    <a:pt x="40359" y="2515"/>
                  </a:cubicBezTo>
                  <a:cubicBezTo>
                    <a:pt x="40176" y="2585"/>
                    <a:pt x="39992" y="2529"/>
                    <a:pt x="39808" y="2614"/>
                  </a:cubicBezTo>
                  <a:cubicBezTo>
                    <a:pt x="39648" y="2676"/>
                    <a:pt x="39556" y="2716"/>
                    <a:pt x="39453" y="2716"/>
                  </a:cubicBezTo>
                  <a:cubicBezTo>
                    <a:pt x="39392" y="2716"/>
                    <a:pt x="39327" y="2702"/>
                    <a:pt x="39243" y="2670"/>
                  </a:cubicBezTo>
                  <a:cubicBezTo>
                    <a:pt x="39074" y="2614"/>
                    <a:pt x="38947" y="2472"/>
                    <a:pt x="38791" y="2374"/>
                  </a:cubicBezTo>
                  <a:cubicBezTo>
                    <a:pt x="38664" y="2289"/>
                    <a:pt x="38565" y="2261"/>
                    <a:pt x="38424" y="2204"/>
                  </a:cubicBezTo>
                  <a:cubicBezTo>
                    <a:pt x="38074" y="2069"/>
                    <a:pt x="37583" y="1678"/>
                    <a:pt x="37183" y="1678"/>
                  </a:cubicBezTo>
                  <a:cubicBezTo>
                    <a:pt x="37163" y="1678"/>
                    <a:pt x="37144" y="1679"/>
                    <a:pt x="37124" y="1681"/>
                  </a:cubicBezTo>
                  <a:cubicBezTo>
                    <a:pt x="37011" y="1695"/>
                    <a:pt x="36926" y="1780"/>
                    <a:pt x="36799" y="1780"/>
                  </a:cubicBezTo>
                  <a:cubicBezTo>
                    <a:pt x="36672" y="1780"/>
                    <a:pt x="36587" y="1695"/>
                    <a:pt x="36474" y="1681"/>
                  </a:cubicBezTo>
                  <a:cubicBezTo>
                    <a:pt x="36333" y="1681"/>
                    <a:pt x="36206" y="1766"/>
                    <a:pt x="36051" y="1780"/>
                  </a:cubicBezTo>
                  <a:cubicBezTo>
                    <a:pt x="36023" y="1782"/>
                    <a:pt x="35997" y="1782"/>
                    <a:pt x="35972" y="1782"/>
                  </a:cubicBezTo>
                  <a:cubicBezTo>
                    <a:pt x="35762" y="1782"/>
                    <a:pt x="35615" y="1733"/>
                    <a:pt x="35401" y="1695"/>
                  </a:cubicBezTo>
                  <a:cubicBezTo>
                    <a:pt x="35348" y="1685"/>
                    <a:pt x="35293" y="1681"/>
                    <a:pt x="35238" y="1681"/>
                  </a:cubicBezTo>
                  <a:cubicBezTo>
                    <a:pt x="35127" y="1681"/>
                    <a:pt x="35013" y="1695"/>
                    <a:pt x="34906" y="1695"/>
                  </a:cubicBezTo>
                  <a:cubicBezTo>
                    <a:pt x="34853" y="1695"/>
                    <a:pt x="34800" y="1692"/>
                    <a:pt x="34751" y="1681"/>
                  </a:cubicBezTo>
                  <a:cubicBezTo>
                    <a:pt x="34497" y="1611"/>
                    <a:pt x="34412" y="1371"/>
                    <a:pt x="34129" y="1328"/>
                  </a:cubicBezTo>
                  <a:cubicBezTo>
                    <a:pt x="34080" y="1324"/>
                    <a:pt x="34025" y="1322"/>
                    <a:pt x="33969" y="1322"/>
                  </a:cubicBezTo>
                  <a:cubicBezTo>
                    <a:pt x="33832" y="1322"/>
                    <a:pt x="33684" y="1332"/>
                    <a:pt x="33564" y="1342"/>
                  </a:cubicBezTo>
                  <a:cubicBezTo>
                    <a:pt x="33367" y="1356"/>
                    <a:pt x="33268" y="1469"/>
                    <a:pt x="33084" y="1512"/>
                  </a:cubicBezTo>
                  <a:cubicBezTo>
                    <a:pt x="33049" y="1521"/>
                    <a:pt x="33014" y="1525"/>
                    <a:pt x="32980" y="1525"/>
                  </a:cubicBezTo>
                  <a:cubicBezTo>
                    <a:pt x="32823" y="1525"/>
                    <a:pt x="32682" y="1440"/>
                    <a:pt x="32509" y="1440"/>
                  </a:cubicBezTo>
                  <a:cubicBezTo>
                    <a:pt x="32498" y="1440"/>
                    <a:pt x="32488" y="1441"/>
                    <a:pt x="32477" y="1441"/>
                  </a:cubicBezTo>
                  <a:cubicBezTo>
                    <a:pt x="32378" y="1455"/>
                    <a:pt x="32279" y="1554"/>
                    <a:pt x="32208" y="1554"/>
                  </a:cubicBezTo>
                  <a:cubicBezTo>
                    <a:pt x="32095" y="1554"/>
                    <a:pt x="32053" y="1498"/>
                    <a:pt x="31940" y="1469"/>
                  </a:cubicBezTo>
                  <a:cubicBezTo>
                    <a:pt x="31912" y="1462"/>
                    <a:pt x="31873" y="1462"/>
                    <a:pt x="31834" y="1462"/>
                  </a:cubicBezTo>
                  <a:cubicBezTo>
                    <a:pt x="31795" y="1462"/>
                    <a:pt x="31756" y="1462"/>
                    <a:pt x="31728" y="1455"/>
                  </a:cubicBezTo>
                  <a:cubicBezTo>
                    <a:pt x="31601" y="1427"/>
                    <a:pt x="31558" y="1342"/>
                    <a:pt x="31445" y="1300"/>
                  </a:cubicBezTo>
                  <a:cubicBezTo>
                    <a:pt x="31391" y="1274"/>
                    <a:pt x="31343" y="1263"/>
                    <a:pt x="31300" y="1263"/>
                  </a:cubicBezTo>
                  <a:cubicBezTo>
                    <a:pt x="31042" y="1263"/>
                    <a:pt x="30964" y="1658"/>
                    <a:pt x="30664" y="1658"/>
                  </a:cubicBezTo>
                  <a:cubicBezTo>
                    <a:pt x="30626" y="1658"/>
                    <a:pt x="30586" y="1652"/>
                    <a:pt x="30541" y="1639"/>
                  </a:cubicBezTo>
                  <a:cubicBezTo>
                    <a:pt x="30231" y="1554"/>
                    <a:pt x="29990" y="1300"/>
                    <a:pt x="29708" y="1173"/>
                  </a:cubicBezTo>
                  <a:cubicBezTo>
                    <a:pt x="29609" y="1124"/>
                    <a:pt x="29516" y="1105"/>
                    <a:pt x="29425" y="1105"/>
                  </a:cubicBezTo>
                  <a:cubicBezTo>
                    <a:pt x="29256" y="1105"/>
                    <a:pt x="29097" y="1169"/>
                    <a:pt x="28931" y="1215"/>
                  </a:cubicBezTo>
                  <a:cubicBezTo>
                    <a:pt x="28818" y="1238"/>
                    <a:pt x="28676" y="1252"/>
                    <a:pt x="28536" y="1252"/>
                  </a:cubicBezTo>
                  <a:cubicBezTo>
                    <a:pt x="28415" y="1252"/>
                    <a:pt x="28295" y="1241"/>
                    <a:pt x="28196" y="1215"/>
                  </a:cubicBezTo>
                  <a:cubicBezTo>
                    <a:pt x="27985" y="1159"/>
                    <a:pt x="27857" y="1032"/>
                    <a:pt x="27631" y="1017"/>
                  </a:cubicBezTo>
                  <a:cubicBezTo>
                    <a:pt x="27453" y="1005"/>
                    <a:pt x="27218" y="900"/>
                    <a:pt x="27039" y="900"/>
                  </a:cubicBezTo>
                  <a:cubicBezTo>
                    <a:pt x="27019" y="900"/>
                    <a:pt x="27000" y="902"/>
                    <a:pt x="26982" y="904"/>
                  </a:cubicBezTo>
                  <a:cubicBezTo>
                    <a:pt x="26784" y="933"/>
                    <a:pt x="26685" y="1102"/>
                    <a:pt x="26501" y="1130"/>
                  </a:cubicBezTo>
                  <a:cubicBezTo>
                    <a:pt x="26275" y="1173"/>
                    <a:pt x="26077" y="1116"/>
                    <a:pt x="25866" y="1201"/>
                  </a:cubicBezTo>
                  <a:cubicBezTo>
                    <a:pt x="25611" y="1314"/>
                    <a:pt x="25569" y="1342"/>
                    <a:pt x="25272" y="1342"/>
                  </a:cubicBezTo>
                  <a:cubicBezTo>
                    <a:pt x="25080" y="1342"/>
                    <a:pt x="24875" y="1226"/>
                    <a:pt x="24702" y="1226"/>
                  </a:cubicBezTo>
                  <a:cubicBezTo>
                    <a:pt x="24684" y="1226"/>
                    <a:pt x="24667" y="1227"/>
                    <a:pt x="24651" y="1229"/>
                  </a:cubicBezTo>
                  <a:cubicBezTo>
                    <a:pt x="24509" y="1243"/>
                    <a:pt x="24439" y="1328"/>
                    <a:pt x="24283" y="1342"/>
                  </a:cubicBezTo>
                  <a:cubicBezTo>
                    <a:pt x="24228" y="1350"/>
                    <a:pt x="24172" y="1352"/>
                    <a:pt x="24115" y="1352"/>
                  </a:cubicBezTo>
                  <a:cubicBezTo>
                    <a:pt x="23987" y="1352"/>
                    <a:pt x="23857" y="1339"/>
                    <a:pt x="23730" y="1339"/>
                  </a:cubicBezTo>
                  <a:cubicBezTo>
                    <a:pt x="23698" y="1339"/>
                    <a:pt x="23666" y="1340"/>
                    <a:pt x="23634" y="1342"/>
                  </a:cubicBezTo>
                  <a:cubicBezTo>
                    <a:pt x="23450" y="1342"/>
                    <a:pt x="23309" y="1441"/>
                    <a:pt x="23153" y="1441"/>
                  </a:cubicBezTo>
                  <a:cubicBezTo>
                    <a:pt x="23147" y="1442"/>
                    <a:pt x="23141" y="1442"/>
                    <a:pt x="23134" y="1442"/>
                  </a:cubicBezTo>
                  <a:cubicBezTo>
                    <a:pt x="22951" y="1442"/>
                    <a:pt x="22683" y="1254"/>
                    <a:pt x="22560" y="1159"/>
                  </a:cubicBezTo>
                  <a:cubicBezTo>
                    <a:pt x="22362" y="1003"/>
                    <a:pt x="22221" y="862"/>
                    <a:pt x="21995" y="777"/>
                  </a:cubicBezTo>
                  <a:cubicBezTo>
                    <a:pt x="21825" y="715"/>
                    <a:pt x="21565" y="669"/>
                    <a:pt x="21329" y="669"/>
                  </a:cubicBezTo>
                  <a:cubicBezTo>
                    <a:pt x="21191" y="669"/>
                    <a:pt x="21062" y="684"/>
                    <a:pt x="20964" y="721"/>
                  </a:cubicBezTo>
                  <a:cubicBezTo>
                    <a:pt x="20794" y="773"/>
                    <a:pt x="20709" y="922"/>
                    <a:pt x="20496" y="922"/>
                  </a:cubicBezTo>
                  <a:cubicBezTo>
                    <a:pt x="20479" y="922"/>
                    <a:pt x="20460" y="921"/>
                    <a:pt x="20441" y="919"/>
                  </a:cubicBezTo>
                  <a:cubicBezTo>
                    <a:pt x="20215" y="890"/>
                    <a:pt x="20130" y="707"/>
                    <a:pt x="19890" y="707"/>
                  </a:cubicBezTo>
                  <a:cubicBezTo>
                    <a:pt x="19763" y="721"/>
                    <a:pt x="19622" y="791"/>
                    <a:pt x="19495" y="805"/>
                  </a:cubicBezTo>
                  <a:cubicBezTo>
                    <a:pt x="19452" y="810"/>
                    <a:pt x="19410" y="812"/>
                    <a:pt x="19368" y="812"/>
                  </a:cubicBezTo>
                  <a:cubicBezTo>
                    <a:pt x="19284" y="812"/>
                    <a:pt x="19203" y="805"/>
                    <a:pt x="19127" y="805"/>
                  </a:cubicBezTo>
                  <a:cubicBezTo>
                    <a:pt x="18901" y="805"/>
                    <a:pt x="18802" y="834"/>
                    <a:pt x="18605" y="904"/>
                  </a:cubicBezTo>
                  <a:cubicBezTo>
                    <a:pt x="18349" y="1005"/>
                    <a:pt x="18081" y="1023"/>
                    <a:pt x="17813" y="1023"/>
                  </a:cubicBezTo>
                  <a:cubicBezTo>
                    <a:pt x="17667" y="1023"/>
                    <a:pt x="17520" y="1017"/>
                    <a:pt x="17376" y="1017"/>
                  </a:cubicBezTo>
                  <a:cubicBezTo>
                    <a:pt x="17178" y="1017"/>
                    <a:pt x="17065" y="1060"/>
                    <a:pt x="16881" y="1130"/>
                  </a:cubicBezTo>
                  <a:cubicBezTo>
                    <a:pt x="16780" y="1170"/>
                    <a:pt x="16722" y="1184"/>
                    <a:pt x="16673" y="1184"/>
                  </a:cubicBezTo>
                  <a:cubicBezTo>
                    <a:pt x="16598" y="1184"/>
                    <a:pt x="16546" y="1150"/>
                    <a:pt x="16401" y="1116"/>
                  </a:cubicBezTo>
                  <a:cubicBezTo>
                    <a:pt x="16355" y="1109"/>
                    <a:pt x="16307" y="1107"/>
                    <a:pt x="16257" y="1107"/>
                  </a:cubicBezTo>
                  <a:cubicBezTo>
                    <a:pt x="16107" y="1107"/>
                    <a:pt x="15945" y="1130"/>
                    <a:pt x="15808" y="1130"/>
                  </a:cubicBezTo>
                  <a:cubicBezTo>
                    <a:pt x="15582" y="1116"/>
                    <a:pt x="15412" y="1060"/>
                    <a:pt x="15186" y="1017"/>
                  </a:cubicBezTo>
                  <a:cubicBezTo>
                    <a:pt x="15115" y="1003"/>
                    <a:pt x="15037" y="999"/>
                    <a:pt x="14955" y="999"/>
                  </a:cubicBezTo>
                  <a:cubicBezTo>
                    <a:pt x="14791" y="999"/>
                    <a:pt x="14612" y="1017"/>
                    <a:pt x="14452" y="1017"/>
                  </a:cubicBezTo>
                  <a:cubicBezTo>
                    <a:pt x="14429" y="1017"/>
                    <a:pt x="14334" y="1035"/>
                    <a:pt x="14275" y="1035"/>
                  </a:cubicBezTo>
                  <a:cubicBezTo>
                    <a:pt x="14261" y="1035"/>
                    <a:pt x="14248" y="1034"/>
                    <a:pt x="14240" y="1032"/>
                  </a:cubicBezTo>
                  <a:cubicBezTo>
                    <a:pt x="14113" y="989"/>
                    <a:pt x="14141" y="890"/>
                    <a:pt x="14028" y="820"/>
                  </a:cubicBezTo>
                  <a:cubicBezTo>
                    <a:pt x="13998" y="802"/>
                    <a:pt x="13965" y="797"/>
                    <a:pt x="13931" y="797"/>
                  </a:cubicBezTo>
                  <a:cubicBezTo>
                    <a:pt x="13874" y="797"/>
                    <a:pt x="13814" y="812"/>
                    <a:pt x="13759" y="812"/>
                  </a:cubicBezTo>
                  <a:cubicBezTo>
                    <a:pt x="13739" y="812"/>
                    <a:pt x="13721" y="811"/>
                    <a:pt x="13703" y="805"/>
                  </a:cubicBezTo>
                  <a:cubicBezTo>
                    <a:pt x="13632" y="805"/>
                    <a:pt x="13533" y="721"/>
                    <a:pt x="13491" y="707"/>
                  </a:cubicBezTo>
                  <a:cubicBezTo>
                    <a:pt x="13485" y="706"/>
                    <a:pt x="13480" y="706"/>
                    <a:pt x="13474" y="706"/>
                  </a:cubicBezTo>
                  <a:cubicBezTo>
                    <a:pt x="13220" y="706"/>
                    <a:pt x="13147" y="1020"/>
                    <a:pt x="12940" y="1130"/>
                  </a:cubicBezTo>
                  <a:cubicBezTo>
                    <a:pt x="12686" y="1272"/>
                    <a:pt x="12276" y="1427"/>
                    <a:pt x="11979" y="1455"/>
                  </a:cubicBezTo>
                  <a:cubicBezTo>
                    <a:pt x="11845" y="1463"/>
                    <a:pt x="11714" y="1467"/>
                    <a:pt x="11585" y="1467"/>
                  </a:cubicBezTo>
                  <a:cubicBezTo>
                    <a:pt x="11209" y="1467"/>
                    <a:pt x="10850" y="1430"/>
                    <a:pt x="10482" y="1314"/>
                  </a:cubicBezTo>
                  <a:cubicBezTo>
                    <a:pt x="10362" y="1279"/>
                    <a:pt x="10249" y="1250"/>
                    <a:pt x="10140" y="1250"/>
                  </a:cubicBezTo>
                  <a:cubicBezTo>
                    <a:pt x="10030" y="1250"/>
                    <a:pt x="9924" y="1279"/>
                    <a:pt x="9818" y="1356"/>
                  </a:cubicBezTo>
                  <a:cubicBezTo>
                    <a:pt x="9663" y="1469"/>
                    <a:pt x="9592" y="1724"/>
                    <a:pt x="9408" y="1766"/>
                  </a:cubicBezTo>
                  <a:cubicBezTo>
                    <a:pt x="9352" y="1441"/>
                    <a:pt x="8999" y="749"/>
                    <a:pt x="8632" y="692"/>
                  </a:cubicBezTo>
                  <a:cubicBezTo>
                    <a:pt x="8608" y="687"/>
                    <a:pt x="8585" y="684"/>
                    <a:pt x="8562" y="684"/>
                  </a:cubicBezTo>
                  <a:cubicBezTo>
                    <a:pt x="8486" y="684"/>
                    <a:pt x="8410" y="709"/>
                    <a:pt x="8341" y="709"/>
                  </a:cubicBezTo>
                  <a:cubicBezTo>
                    <a:pt x="8329" y="709"/>
                    <a:pt x="8318" y="708"/>
                    <a:pt x="8307" y="707"/>
                  </a:cubicBezTo>
                  <a:cubicBezTo>
                    <a:pt x="8137" y="678"/>
                    <a:pt x="8109" y="565"/>
                    <a:pt x="7982" y="466"/>
                  </a:cubicBezTo>
                  <a:cubicBezTo>
                    <a:pt x="7798" y="353"/>
                    <a:pt x="7558" y="283"/>
                    <a:pt x="7332" y="255"/>
                  </a:cubicBezTo>
                  <a:lnTo>
                    <a:pt x="7007" y="255"/>
                  </a:lnTo>
                  <a:cubicBezTo>
                    <a:pt x="6951" y="269"/>
                    <a:pt x="6795" y="353"/>
                    <a:pt x="6767" y="353"/>
                  </a:cubicBezTo>
                  <a:cubicBezTo>
                    <a:pt x="6621" y="353"/>
                    <a:pt x="6499" y="253"/>
                    <a:pt x="6344" y="253"/>
                  </a:cubicBezTo>
                  <a:cubicBezTo>
                    <a:pt x="6335" y="253"/>
                    <a:pt x="6325" y="254"/>
                    <a:pt x="6315" y="255"/>
                  </a:cubicBezTo>
                  <a:cubicBezTo>
                    <a:pt x="6188" y="269"/>
                    <a:pt x="6103" y="339"/>
                    <a:pt x="5976" y="368"/>
                  </a:cubicBezTo>
                  <a:cubicBezTo>
                    <a:pt x="5905" y="382"/>
                    <a:pt x="5828" y="386"/>
                    <a:pt x="5749" y="386"/>
                  </a:cubicBezTo>
                  <a:cubicBezTo>
                    <a:pt x="5591" y="386"/>
                    <a:pt x="5425" y="368"/>
                    <a:pt x="5284" y="368"/>
                  </a:cubicBezTo>
                  <a:cubicBezTo>
                    <a:pt x="5001" y="368"/>
                    <a:pt x="4693" y="412"/>
                    <a:pt x="4403" y="412"/>
                  </a:cubicBezTo>
                  <a:cubicBezTo>
                    <a:pt x="4257" y="412"/>
                    <a:pt x="4116" y="401"/>
                    <a:pt x="3984" y="368"/>
                  </a:cubicBezTo>
                  <a:cubicBezTo>
                    <a:pt x="3871" y="339"/>
                    <a:pt x="3772" y="269"/>
                    <a:pt x="3659" y="255"/>
                  </a:cubicBezTo>
                  <a:cubicBezTo>
                    <a:pt x="3648" y="253"/>
                    <a:pt x="3638" y="253"/>
                    <a:pt x="3629" y="253"/>
                  </a:cubicBezTo>
                  <a:cubicBezTo>
                    <a:pt x="3515" y="253"/>
                    <a:pt x="3497" y="327"/>
                    <a:pt x="3419" y="353"/>
                  </a:cubicBezTo>
                  <a:cubicBezTo>
                    <a:pt x="3328" y="372"/>
                    <a:pt x="3232" y="377"/>
                    <a:pt x="3134" y="377"/>
                  </a:cubicBezTo>
                  <a:cubicBezTo>
                    <a:pt x="3004" y="377"/>
                    <a:pt x="2870" y="368"/>
                    <a:pt x="2741" y="368"/>
                  </a:cubicBezTo>
                  <a:cubicBezTo>
                    <a:pt x="2725" y="368"/>
                    <a:pt x="2709" y="368"/>
                    <a:pt x="2694" y="368"/>
                  </a:cubicBezTo>
                  <a:cubicBezTo>
                    <a:pt x="2351" y="368"/>
                    <a:pt x="2030" y="255"/>
                    <a:pt x="1689" y="255"/>
                  </a:cubicBezTo>
                  <a:cubicBezTo>
                    <a:pt x="1599" y="255"/>
                    <a:pt x="1507" y="263"/>
                    <a:pt x="1413" y="283"/>
                  </a:cubicBezTo>
                  <a:cubicBezTo>
                    <a:pt x="1328" y="311"/>
                    <a:pt x="1300" y="353"/>
                    <a:pt x="1187" y="368"/>
                  </a:cubicBezTo>
                  <a:cubicBezTo>
                    <a:pt x="1149" y="372"/>
                    <a:pt x="1112" y="374"/>
                    <a:pt x="1074" y="374"/>
                  </a:cubicBezTo>
                  <a:cubicBezTo>
                    <a:pt x="999" y="374"/>
                    <a:pt x="923" y="368"/>
                    <a:pt x="848" y="368"/>
                  </a:cubicBezTo>
                  <a:cubicBezTo>
                    <a:pt x="594" y="368"/>
                    <a:pt x="523" y="368"/>
                    <a:pt x="311" y="240"/>
                  </a:cubicBezTo>
                  <a:cubicBezTo>
                    <a:pt x="198" y="156"/>
                    <a:pt x="99" y="7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 rot="94669">
              <a:off x="3901986" y="-1165145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 rot="94669">
              <a:off x="3895609" y="-933580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 rot="94669">
              <a:off x="3889263" y="-703135"/>
              <a:ext cx="4324517" cy="4639"/>
            </a:xfrm>
            <a:custGeom>
              <a:rect b="b" l="l" r="r" t="t"/>
              <a:pathLst>
                <a:path extrusionOk="0" h="58" w="54063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 rot="94669">
              <a:off x="3882918" y="-472690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 rot="94669">
              <a:off x="3876541" y="-241125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4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7"/>
            <p:cNvSpPr/>
            <p:nvPr/>
          </p:nvSpPr>
          <p:spPr>
            <a:xfrm rot="94669">
              <a:off x="3870195" y="-10680"/>
              <a:ext cx="4324517" cy="4559"/>
            </a:xfrm>
            <a:custGeom>
              <a:rect b="b" l="l" r="r" t="t"/>
              <a:pathLst>
                <a:path extrusionOk="0" h="57" w="54063">
                  <a:moveTo>
                    <a:pt x="29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42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2"/>
                    <a:pt x="54062" y="28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 rot="94678">
              <a:off x="4247757" y="-1413779"/>
              <a:ext cx="4639" cy="1436306"/>
            </a:xfrm>
            <a:custGeom>
              <a:rect b="b" l="l" r="r" t="t"/>
              <a:pathLst>
                <a:path extrusionOk="0" h="17956" w="58">
                  <a:moveTo>
                    <a:pt x="29" y="1"/>
                  </a:moveTo>
                  <a:cubicBezTo>
                    <a:pt x="15" y="1"/>
                    <a:pt x="1" y="1"/>
                    <a:pt x="1" y="15"/>
                  </a:cubicBezTo>
                  <a:lnTo>
                    <a:pt x="1" y="17955"/>
                  </a:lnTo>
                  <a:lnTo>
                    <a:pt x="57" y="17955"/>
                  </a:lnTo>
                  <a:lnTo>
                    <a:pt x="57" y="15"/>
                  </a:lnTo>
                  <a:cubicBezTo>
                    <a:pt x="57" y="1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27"/>
          <p:cNvSpPr/>
          <p:nvPr/>
        </p:nvSpPr>
        <p:spPr>
          <a:xfrm rot="-7950690">
            <a:off x="8195817" y="395993"/>
            <a:ext cx="469923" cy="163966"/>
          </a:xfrm>
          <a:custGeom>
            <a:rect b="b" l="l" r="r" t="t"/>
            <a:pathLst>
              <a:path extrusionOk="0" h="6559" w="18798">
                <a:moveTo>
                  <a:pt x="18419" y="1"/>
                </a:moveTo>
                <a:cubicBezTo>
                  <a:pt x="18324" y="1"/>
                  <a:pt x="18225" y="38"/>
                  <a:pt x="18146" y="117"/>
                </a:cubicBezTo>
                <a:cubicBezTo>
                  <a:pt x="17996" y="242"/>
                  <a:pt x="17846" y="418"/>
                  <a:pt x="17670" y="568"/>
                </a:cubicBezTo>
                <a:cubicBezTo>
                  <a:pt x="17394" y="844"/>
                  <a:pt x="17094" y="1094"/>
                  <a:pt x="16793" y="1345"/>
                </a:cubicBezTo>
                <a:cubicBezTo>
                  <a:pt x="16643" y="1470"/>
                  <a:pt x="16643" y="1696"/>
                  <a:pt x="16768" y="1846"/>
                </a:cubicBezTo>
                <a:cubicBezTo>
                  <a:pt x="16818" y="1921"/>
                  <a:pt x="16918" y="1972"/>
                  <a:pt x="17018" y="1972"/>
                </a:cubicBezTo>
                <a:cubicBezTo>
                  <a:pt x="17119" y="1972"/>
                  <a:pt x="17194" y="1947"/>
                  <a:pt x="17244" y="1896"/>
                </a:cubicBezTo>
                <a:cubicBezTo>
                  <a:pt x="17570" y="1646"/>
                  <a:pt x="17871" y="1370"/>
                  <a:pt x="18146" y="1094"/>
                </a:cubicBezTo>
                <a:cubicBezTo>
                  <a:pt x="18347" y="919"/>
                  <a:pt x="18497" y="769"/>
                  <a:pt x="18648" y="593"/>
                </a:cubicBezTo>
                <a:cubicBezTo>
                  <a:pt x="18798" y="468"/>
                  <a:pt x="18798" y="242"/>
                  <a:pt x="18648" y="92"/>
                </a:cubicBezTo>
                <a:cubicBezTo>
                  <a:pt x="18588" y="32"/>
                  <a:pt x="18505" y="1"/>
                  <a:pt x="18419" y="1"/>
                </a:cubicBezTo>
                <a:close/>
                <a:moveTo>
                  <a:pt x="16090" y="2001"/>
                </a:moveTo>
                <a:cubicBezTo>
                  <a:pt x="16019" y="2001"/>
                  <a:pt x="15949" y="2023"/>
                  <a:pt x="15891" y="2072"/>
                </a:cubicBezTo>
                <a:cubicBezTo>
                  <a:pt x="15740" y="2172"/>
                  <a:pt x="15690" y="2398"/>
                  <a:pt x="15815" y="2548"/>
                </a:cubicBezTo>
                <a:cubicBezTo>
                  <a:pt x="15891" y="2648"/>
                  <a:pt x="15991" y="2698"/>
                  <a:pt x="16091" y="2698"/>
                </a:cubicBezTo>
                <a:cubicBezTo>
                  <a:pt x="16166" y="2698"/>
                  <a:pt x="16242" y="2673"/>
                  <a:pt x="16317" y="2623"/>
                </a:cubicBezTo>
                <a:cubicBezTo>
                  <a:pt x="16467" y="2523"/>
                  <a:pt x="16492" y="2297"/>
                  <a:pt x="16392" y="2147"/>
                </a:cubicBezTo>
                <a:cubicBezTo>
                  <a:pt x="16315" y="2055"/>
                  <a:pt x="16202" y="2001"/>
                  <a:pt x="16090" y="2001"/>
                </a:cubicBezTo>
                <a:close/>
                <a:moveTo>
                  <a:pt x="15117" y="2671"/>
                </a:moveTo>
                <a:cubicBezTo>
                  <a:pt x="15054" y="2671"/>
                  <a:pt x="14992" y="2688"/>
                  <a:pt x="14938" y="2724"/>
                </a:cubicBezTo>
                <a:cubicBezTo>
                  <a:pt x="14612" y="2924"/>
                  <a:pt x="14262" y="3125"/>
                  <a:pt x="13936" y="3325"/>
                </a:cubicBezTo>
                <a:cubicBezTo>
                  <a:pt x="13610" y="3526"/>
                  <a:pt x="13259" y="3701"/>
                  <a:pt x="12908" y="3876"/>
                </a:cubicBezTo>
                <a:cubicBezTo>
                  <a:pt x="12833" y="3901"/>
                  <a:pt x="12758" y="3977"/>
                  <a:pt x="12733" y="4077"/>
                </a:cubicBezTo>
                <a:cubicBezTo>
                  <a:pt x="12708" y="4152"/>
                  <a:pt x="12708" y="4252"/>
                  <a:pt x="12733" y="4328"/>
                </a:cubicBezTo>
                <a:cubicBezTo>
                  <a:pt x="12808" y="4453"/>
                  <a:pt x="12933" y="4553"/>
                  <a:pt x="13059" y="4553"/>
                </a:cubicBezTo>
                <a:cubicBezTo>
                  <a:pt x="13109" y="4553"/>
                  <a:pt x="13159" y="4528"/>
                  <a:pt x="13209" y="4503"/>
                </a:cubicBezTo>
                <a:cubicBezTo>
                  <a:pt x="13585" y="4328"/>
                  <a:pt x="13936" y="4152"/>
                  <a:pt x="14287" y="3952"/>
                </a:cubicBezTo>
                <a:cubicBezTo>
                  <a:pt x="14637" y="3751"/>
                  <a:pt x="14963" y="3551"/>
                  <a:pt x="15314" y="3325"/>
                </a:cubicBezTo>
                <a:cubicBezTo>
                  <a:pt x="15490" y="3225"/>
                  <a:pt x="15540" y="2999"/>
                  <a:pt x="15414" y="2824"/>
                </a:cubicBezTo>
                <a:cubicBezTo>
                  <a:pt x="15350" y="2727"/>
                  <a:pt x="15233" y="2671"/>
                  <a:pt x="15117" y="2671"/>
                </a:cubicBezTo>
                <a:close/>
                <a:moveTo>
                  <a:pt x="11978" y="4302"/>
                </a:moveTo>
                <a:cubicBezTo>
                  <a:pt x="11937" y="4302"/>
                  <a:pt x="11896" y="4310"/>
                  <a:pt x="11856" y="4328"/>
                </a:cubicBezTo>
                <a:cubicBezTo>
                  <a:pt x="11856" y="4328"/>
                  <a:pt x="11856" y="4328"/>
                  <a:pt x="11830" y="4353"/>
                </a:cubicBezTo>
                <a:cubicBezTo>
                  <a:pt x="11755" y="4378"/>
                  <a:pt x="11680" y="4453"/>
                  <a:pt x="11655" y="4528"/>
                </a:cubicBezTo>
                <a:cubicBezTo>
                  <a:pt x="11630" y="4628"/>
                  <a:pt x="11630" y="4729"/>
                  <a:pt x="11655" y="4804"/>
                </a:cubicBezTo>
                <a:cubicBezTo>
                  <a:pt x="11705" y="4929"/>
                  <a:pt x="11830" y="5029"/>
                  <a:pt x="11981" y="5029"/>
                </a:cubicBezTo>
                <a:cubicBezTo>
                  <a:pt x="12031" y="5029"/>
                  <a:pt x="12081" y="5004"/>
                  <a:pt x="12106" y="5004"/>
                </a:cubicBezTo>
                <a:cubicBezTo>
                  <a:pt x="12307" y="4929"/>
                  <a:pt x="12382" y="4729"/>
                  <a:pt x="12307" y="4528"/>
                </a:cubicBezTo>
                <a:cubicBezTo>
                  <a:pt x="12249" y="4393"/>
                  <a:pt x="12116" y="4302"/>
                  <a:pt x="11978" y="4302"/>
                </a:cubicBezTo>
                <a:close/>
                <a:moveTo>
                  <a:pt x="10886" y="4729"/>
                </a:moveTo>
                <a:cubicBezTo>
                  <a:pt x="10843" y="4729"/>
                  <a:pt x="10798" y="4737"/>
                  <a:pt x="10753" y="4754"/>
                </a:cubicBezTo>
                <a:cubicBezTo>
                  <a:pt x="10402" y="4879"/>
                  <a:pt x="10026" y="4979"/>
                  <a:pt x="9650" y="5079"/>
                </a:cubicBezTo>
                <a:lnTo>
                  <a:pt x="9625" y="5104"/>
                </a:lnTo>
                <a:cubicBezTo>
                  <a:pt x="9274" y="5205"/>
                  <a:pt x="8898" y="5280"/>
                  <a:pt x="8522" y="5380"/>
                </a:cubicBezTo>
                <a:cubicBezTo>
                  <a:pt x="8422" y="5380"/>
                  <a:pt x="8347" y="5430"/>
                  <a:pt x="8297" y="5531"/>
                </a:cubicBezTo>
                <a:cubicBezTo>
                  <a:pt x="8246" y="5606"/>
                  <a:pt x="8221" y="5706"/>
                  <a:pt x="8246" y="5781"/>
                </a:cubicBezTo>
                <a:cubicBezTo>
                  <a:pt x="8272" y="5957"/>
                  <a:pt x="8422" y="6082"/>
                  <a:pt x="8597" y="6082"/>
                </a:cubicBezTo>
                <a:cubicBezTo>
                  <a:pt x="8622" y="6082"/>
                  <a:pt x="8647" y="6057"/>
                  <a:pt x="8673" y="6057"/>
                </a:cubicBezTo>
                <a:cubicBezTo>
                  <a:pt x="9048" y="5982"/>
                  <a:pt x="9449" y="5881"/>
                  <a:pt x="9825" y="5781"/>
                </a:cubicBezTo>
                <a:cubicBezTo>
                  <a:pt x="10226" y="5656"/>
                  <a:pt x="10602" y="5556"/>
                  <a:pt x="10978" y="5430"/>
                </a:cubicBezTo>
                <a:cubicBezTo>
                  <a:pt x="11079" y="5405"/>
                  <a:pt x="11154" y="5330"/>
                  <a:pt x="11204" y="5230"/>
                </a:cubicBezTo>
                <a:cubicBezTo>
                  <a:pt x="11229" y="5155"/>
                  <a:pt x="11229" y="5054"/>
                  <a:pt x="11204" y="4979"/>
                </a:cubicBezTo>
                <a:cubicBezTo>
                  <a:pt x="11165" y="4824"/>
                  <a:pt x="11036" y="4729"/>
                  <a:pt x="10886" y="4729"/>
                </a:cubicBezTo>
                <a:close/>
                <a:moveTo>
                  <a:pt x="7420" y="5577"/>
                </a:moveTo>
                <a:cubicBezTo>
                  <a:pt x="7403" y="5577"/>
                  <a:pt x="7386" y="5579"/>
                  <a:pt x="7369" y="5581"/>
                </a:cubicBezTo>
                <a:cubicBezTo>
                  <a:pt x="7269" y="5606"/>
                  <a:pt x="7194" y="5656"/>
                  <a:pt x="7144" y="5731"/>
                </a:cubicBezTo>
                <a:cubicBezTo>
                  <a:pt x="7094" y="5806"/>
                  <a:pt x="7069" y="5881"/>
                  <a:pt x="7069" y="5982"/>
                </a:cubicBezTo>
                <a:cubicBezTo>
                  <a:pt x="7094" y="6157"/>
                  <a:pt x="7244" y="6282"/>
                  <a:pt x="7419" y="6282"/>
                </a:cubicBezTo>
                <a:lnTo>
                  <a:pt x="7495" y="6282"/>
                </a:lnTo>
                <a:cubicBezTo>
                  <a:pt x="7570" y="6257"/>
                  <a:pt x="7670" y="6207"/>
                  <a:pt x="7720" y="6132"/>
                </a:cubicBezTo>
                <a:cubicBezTo>
                  <a:pt x="7770" y="6057"/>
                  <a:pt x="7795" y="5982"/>
                  <a:pt x="7770" y="5881"/>
                </a:cubicBezTo>
                <a:cubicBezTo>
                  <a:pt x="7747" y="5698"/>
                  <a:pt x="7599" y="5577"/>
                  <a:pt x="7420" y="5577"/>
                </a:cubicBezTo>
                <a:close/>
                <a:moveTo>
                  <a:pt x="346" y="5494"/>
                </a:moveTo>
                <a:cubicBezTo>
                  <a:pt x="194" y="5494"/>
                  <a:pt x="43" y="5607"/>
                  <a:pt x="1" y="5756"/>
                </a:cubicBezTo>
                <a:cubicBezTo>
                  <a:pt x="1" y="5856"/>
                  <a:pt x="1" y="5957"/>
                  <a:pt x="51" y="6032"/>
                </a:cubicBezTo>
                <a:cubicBezTo>
                  <a:pt x="101" y="6107"/>
                  <a:pt x="176" y="6182"/>
                  <a:pt x="277" y="6207"/>
                </a:cubicBezTo>
                <a:cubicBezTo>
                  <a:pt x="302" y="6207"/>
                  <a:pt x="728" y="6307"/>
                  <a:pt x="1480" y="6383"/>
                </a:cubicBezTo>
                <a:lnTo>
                  <a:pt x="1530" y="6383"/>
                </a:lnTo>
                <a:cubicBezTo>
                  <a:pt x="1705" y="6383"/>
                  <a:pt x="1855" y="6257"/>
                  <a:pt x="1881" y="6082"/>
                </a:cubicBezTo>
                <a:cubicBezTo>
                  <a:pt x="1906" y="5881"/>
                  <a:pt x="1755" y="5706"/>
                  <a:pt x="1580" y="5681"/>
                </a:cubicBezTo>
                <a:cubicBezTo>
                  <a:pt x="1154" y="5631"/>
                  <a:pt x="753" y="5581"/>
                  <a:pt x="452" y="5505"/>
                </a:cubicBezTo>
                <a:lnTo>
                  <a:pt x="427" y="5505"/>
                </a:lnTo>
                <a:cubicBezTo>
                  <a:pt x="400" y="5498"/>
                  <a:pt x="373" y="5494"/>
                  <a:pt x="346" y="5494"/>
                </a:cubicBezTo>
                <a:close/>
                <a:moveTo>
                  <a:pt x="2689" y="5803"/>
                </a:moveTo>
                <a:cubicBezTo>
                  <a:pt x="2507" y="5803"/>
                  <a:pt x="2357" y="5946"/>
                  <a:pt x="2357" y="6132"/>
                </a:cubicBezTo>
                <a:cubicBezTo>
                  <a:pt x="2332" y="6333"/>
                  <a:pt x="2482" y="6483"/>
                  <a:pt x="2683" y="6508"/>
                </a:cubicBezTo>
                <a:lnTo>
                  <a:pt x="2708" y="6508"/>
                </a:lnTo>
                <a:cubicBezTo>
                  <a:pt x="2883" y="6508"/>
                  <a:pt x="3058" y="6358"/>
                  <a:pt x="3058" y="6182"/>
                </a:cubicBezTo>
                <a:cubicBezTo>
                  <a:pt x="3058" y="6082"/>
                  <a:pt x="3033" y="5982"/>
                  <a:pt x="2983" y="5906"/>
                </a:cubicBezTo>
                <a:cubicBezTo>
                  <a:pt x="2908" y="5831"/>
                  <a:pt x="2833" y="5806"/>
                  <a:pt x="2733" y="5806"/>
                </a:cubicBezTo>
                <a:cubicBezTo>
                  <a:pt x="2718" y="5804"/>
                  <a:pt x="2703" y="5803"/>
                  <a:pt x="2689" y="5803"/>
                </a:cubicBezTo>
                <a:close/>
                <a:moveTo>
                  <a:pt x="6260" y="5728"/>
                </a:moveTo>
                <a:cubicBezTo>
                  <a:pt x="6246" y="5728"/>
                  <a:pt x="6231" y="5729"/>
                  <a:pt x="6216" y="5731"/>
                </a:cubicBezTo>
                <a:cubicBezTo>
                  <a:pt x="5815" y="5756"/>
                  <a:pt x="5439" y="5806"/>
                  <a:pt x="5064" y="5806"/>
                </a:cubicBezTo>
                <a:cubicBezTo>
                  <a:pt x="4738" y="5831"/>
                  <a:pt x="4387" y="5831"/>
                  <a:pt x="4061" y="5831"/>
                </a:cubicBezTo>
                <a:lnTo>
                  <a:pt x="3886" y="5831"/>
                </a:lnTo>
                <a:cubicBezTo>
                  <a:pt x="3685" y="5831"/>
                  <a:pt x="3535" y="5982"/>
                  <a:pt x="3535" y="6182"/>
                </a:cubicBezTo>
                <a:cubicBezTo>
                  <a:pt x="3535" y="6282"/>
                  <a:pt x="3560" y="6383"/>
                  <a:pt x="3635" y="6433"/>
                </a:cubicBezTo>
                <a:cubicBezTo>
                  <a:pt x="3710" y="6508"/>
                  <a:pt x="3785" y="6533"/>
                  <a:pt x="3886" y="6558"/>
                </a:cubicBezTo>
                <a:lnTo>
                  <a:pt x="4061" y="6558"/>
                </a:lnTo>
                <a:cubicBezTo>
                  <a:pt x="4412" y="6558"/>
                  <a:pt x="4763" y="6533"/>
                  <a:pt x="5089" y="6533"/>
                </a:cubicBezTo>
                <a:cubicBezTo>
                  <a:pt x="5490" y="6508"/>
                  <a:pt x="5891" y="6483"/>
                  <a:pt x="6292" y="6433"/>
                </a:cubicBezTo>
                <a:cubicBezTo>
                  <a:pt x="6492" y="6408"/>
                  <a:pt x="6617" y="6232"/>
                  <a:pt x="6617" y="6057"/>
                </a:cubicBezTo>
                <a:cubicBezTo>
                  <a:pt x="6594" y="5871"/>
                  <a:pt x="6442" y="5728"/>
                  <a:pt x="6260" y="5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7298834" y="109778"/>
            <a:ext cx="701155" cy="673643"/>
          </a:xfrm>
          <a:custGeom>
            <a:rect b="b" l="l" r="r" t="t"/>
            <a:pathLst>
              <a:path extrusionOk="0" h="5515" w="574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7"/>
          <p:cNvSpPr/>
          <p:nvPr/>
        </p:nvSpPr>
        <p:spPr>
          <a:xfrm flipH="1">
            <a:off x="584333" y="4544899"/>
            <a:ext cx="442439" cy="425069"/>
          </a:xfrm>
          <a:custGeom>
            <a:rect b="b" l="l" r="r" t="t"/>
            <a:pathLst>
              <a:path extrusionOk="0" h="5515" w="574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516699">
            <a:off x="5793369" y="2650075"/>
            <a:ext cx="2983950" cy="2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/>
          <p:nvPr/>
        </p:nvSpPr>
        <p:spPr>
          <a:xfrm rot="-2457118">
            <a:off x="7777326" y="2538527"/>
            <a:ext cx="898499" cy="256058"/>
          </a:xfrm>
          <a:prstGeom prst="rect">
            <a:avLst/>
          </a:prstGeom>
          <a:solidFill>
            <a:srgbClr val="FFB271">
              <a:alpha val="70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 amt="46000"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 amt="46000"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 amt="46000"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 Vadodara"/>
              <a:buChar char="■"/>
              <a:defRPr b="0" i="0" sz="1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9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0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35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99996" ty="0" sy="99996"/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8"/>
          <p:cNvGrpSpPr/>
          <p:nvPr/>
        </p:nvGrpSpPr>
        <p:grpSpPr>
          <a:xfrm>
            <a:off x="1200904" y="1176843"/>
            <a:ext cx="5980213" cy="3177032"/>
            <a:chOff x="1938577" y="1329300"/>
            <a:chExt cx="5497529" cy="2780772"/>
          </a:xfrm>
        </p:grpSpPr>
        <p:sp>
          <p:nvSpPr>
            <p:cNvPr id="274" name="Google Shape;274;p28"/>
            <p:cNvSpPr/>
            <p:nvPr/>
          </p:nvSpPr>
          <p:spPr>
            <a:xfrm>
              <a:off x="1938577" y="1329300"/>
              <a:ext cx="5497529" cy="2780772"/>
            </a:xfrm>
            <a:custGeom>
              <a:rect b="b" l="l" r="r" t="t"/>
              <a:pathLst>
                <a:path extrusionOk="0" h="40613" w="80294">
                  <a:moveTo>
                    <a:pt x="0" y="0"/>
                  </a:moveTo>
                  <a:lnTo>
                    <a:pt x="0" y="35655"/>
                  </a:lnTo>
                  <a:cubicBezTo>
                    <a:pt x="38" y="35692"/>
                    <a:pt x="94" y="35730"/>
                    <a:pt x="131" y="35767"/>
                  </a:cubicBezTo>
                  <a:cubicBezTo>
                    <a:pt x="255" y="35866"/>
                    <a:pt x="354" y="35883"/>
                    <a:pt x="479" y="35883"/>
                  </a:cubicBezTo>
                  <a:cubicBezTo>
                    <a:pt x="541" y="35883"/>
                    <a:pt x="609" y="35879"/>
                    <a:pt x="690" y="35879"/>
                  </a:cubicBezTo>
                  <a:cubicBezTo>
                    <a:pt x="1081" y="35879"/>
                    <a:pt x="1324" y="36065"/>
                    <a:pt x="1659" y="36252"/>
                  </a:cubicBezTo>
                  <a:cubicBezTo>
                    <a:pt x="1883" y="36363"/>
                    <a:pt x="2200" y="36494"/>
                    <a:pt x="2349" y="36718"/>
                  </a:cubicBezTo>
                  <a:cubicBezTo>
                    <a:pt x="2535" y="36978"/>
                    <a:pt x="2479" y="37388"/>
                    <a:pt x="2610" y="37724"/>
                  </a:cubicBezTo>
                  <a:cubicBezTo>
                    <a:pt x="2908" y="37594"/>
                    <a:pt x="3243" y="37575"/>
                    <a:pt x="3467" y="37351"/>
                  </a:cubicBezTo>
                  <a:cubicBezTo>
                    <a:pt x="3747" y="37090"/>
                    <a:pt x="3598" y="36867"/>
                    <a:pt x="3691" y="36550"/>
                  </a:cubicBezTo>
                  <a:cubicBezTo>
                    <a:pt x="3739" y="36405"/>
                    <a:pt x="3829" y="36259"/>
                    <a:pt x="3974" y="36259"/>
                  </a:cubicBezTo>
                  <a:cubicBezTo>
                    <a:pt x="3996" y="36259"/>
                    <a:pt x="4020" y="36263"/>
                    <a:pt x="4045" y="36270"/>
                  </a:cubicBezTo>
                  <a:cubicBezTo>
                    <a:pt x="4231" y="36345"/>
                    <a:pt x="4213" y="36773"/>
                    <a:pt x="4324" y="36885"/>
                  </a:cubicBezTo>
                  <a:cubicBezTo>
                    <a:pt x="4390" y="36944"/>
                    <a:pt x="4430" y="36964"/>
                    <a:pt x="4462" y="36964"/>
                  </a:cubicBezTo>
                  <a:cubicBezTo>
                    <a:pt x="4521" y="36964"/>
                    <a:pt x="4551" y="36897"/>
                    <a:pt x="4660" y="36885"/>
                  </a:cubicBezTo>
                  <a:cubicBezTo>
                    <a:pt x="4702" y="36881"/>
                    <a:pt x="4734" y="36879"/>
                    <a:pt x="4761" y="36879"/>
                  </a:cubicBezTo>
                  <a:cubicBezTo>
                    <a:pt x="4854" y="36879"/>
                    <a:pt x="4880" y="36906"/>
                    <a:pt x="4995" y="36978"/>
                  </a:cubicBezTo>
                  <a:cubicBezTo>
                    <a:pt x="5089" y="36718"/>
                    <a:pt x="4921" y="36457"/>
                    <a:pt x="5126" y="36233"/>
                  </a:cubicBezTo>
                  <a:cubicBezTo>
                    <a:pt x="5221" y="36143"/>
                    <a:pt x="5312" y="36109"/>
                    <a:pt x="5399" y="36109"/>
                  </a:cubicBezTo>
                  <a:cubicBezTo>
                    <a:pt x="5600" y="36109"/>
                    <a:pt x="5782" y="36291"/>
                    <a:pt x="5965" y="36382"/>
                  </a:cubicBezTo>
                  <a:cubicBezTo>
                    <a:pt x="6080" y="36432"/>
                    <a:pt x="6170" y="36454"/>
                    <a:pt x="6246" y="36454"/>
                  </a:cubicBezTo>
                  <a:cubicBezTo>
                    <a:pt x="6427" y="36454"/>
                    <a:pt x="6532" y="36329"/>
                    <a:pt x="6729" y="36158"/>
                  </a:cubicBezTo>
                  <a:cubicBezTo>
                    <a:pt x="6878" y="36047"/>
                    <a:pt x="6952" y="36009"/>
                    <a:pt x="7046" y="35804"/>
                  </a:cubicBezTo>
                  <a:cubicBezTo>
                    <a:pt x="7139" y="35581"/>
                    <a:pt x="7120" y="35208"/>
                    <a:pt x="7288" y="35021"/>
                  </a:cubicBezTo>
                  <a:cubicBezTo>
                    <a:pt x="7376" y="34917"/>
                    <a:pt x="7509" y="34879"/>
                    <a:pt x="7651" y="34879"/>
                  </a:cubicBezTo>
                  <a:cubicBezTo>
                    <a:pt x="7839" y="34879"/>
                    <a:pt x="8044" y="34947"/>
                    <a:pt x="8183" y="35021"/>
                  </a:cubicBezTo>
                  <a:cubicBezTo>
                    <a:pt x="8574" y="35226"/>
                    <a:pt x="8574" y="35543"/>
                    <a:pt x="8686" y="35935"/>
                  </a:cubicBezTo>
                  <a:cubicBezTo>
                    <a:pt x="8779" y="36196"/>
                    <a:pt x="8965" y="36233"/>
                    <a:pt x="9114" y="36438"/>
                  </a:cubicBezTo>
                  <a:cubicBezTo>
                    <a:pt x="9319" y="36736"/>
                    <a:pt x="9226" y="36960"/>
                    <a:pt x="9655" y="37016"/>
                  </a:cubicBezTo>
                  <a:cubicBezTo>
                    <a:pt x="9655" y="37158"/>
                    <a:pt x="9738" y="37202"/>
                    <a:pt x="9859" y="37202"/>
                  </a:cubicBezTo>
                  <a:cubicBezTo>
                    <a:pt x="10054" y="37202"/>
                    <a:pt x="10345" y="37087"/>
                    <a:pt x="10538" y="37087"/>
                  </a:cubicBezTo>
                  <a:cubicBezTo>
                    <a:pt x="10555" y="37087"/>
                    <a:pt x="10572" y="37088"/>
                    <a:pt x="10587" y="37090"/>
                  </a:cubicBezTo>
                  <a:cubicBezTo>
                    <a:pt x="10941" y="37146"/>
                    <a:pt x="10941" y="37482"/>
                    <a:pt x="11258" y="37594"/>
                  </a:cubicBezTo>
                  <a:cubicBezTo>
                    <a:pt x="11324" y="37614"/>
                    <a:pt x="11388" y="37623"/>
                    <a:pt x="11450" y="37623"/>
                  </a:cubicBezTo>
                  <a:cubicBezTo>
                    <a:pt x="11785" y="37623"/>
                    <a:pt x="12056" y="37357"/>
                    <a:pt x="12339" y="37183"/>
                  </a:cubicBezTo>
                  <a:cubicBezTo>
                    <a:pt x="12486" y="37102"/>
                    <a:pt x="12748" y="36891"/>
                    <a:pt x="12923" y="36891"/>
                  </a:cubicBezTo>
                  <a:cubicBezTo>
                    <a:pt x="12948" y="36891"/>
                    <a:pt x="12971" y="36895"/>
                    <a:pt x="12991" y="36904"/>
                  </a:cubicBezTo>
                  <a:cubicBezTo>
                    <a:pt x="13140" y="36941"/>
                    <a:pt x="13289" y="37183"/>
                    <a:pt x="13401" y="37277"/>
                  </a:cubicBezTo>
                  <a:cubicBezTo>
                    <a:pt x="13513" y="37351"/>
                    <a:pt x="13625" y="37388"/>
                    <a:pt x="13737" y="37463"/>
                  </a:cubicBezTo>
                  <a:cubicBezTo>
                    <a:pt x="13935" y="37601"/>
                    <a:pt x="14021" y="37814"/>
                    <a:pt x="14200" y="37814"/>
                  </a:cubicBezTo>
                  <a:cubicBezTo>
                    <a:pt x="14239" y="37814"/>
                    <a:pt x="14283" y="37803"/>
                    <a:pt x="14333" y="37780"/>
                  </a:cubicBezTo>
                  <a:cubicBezTo>
                    <a:pt x="14706" y="37594"/>
                    <a:pt x="14575" y="37444"/>
                    <a:pt x="14687" y="37165"/>
                  </a:cubicBezTo>
                  <a:cubicBezTo>
                    <a:pt x="14765" y="36964"/>
                    <a:pt x="15060" y="36852"/>
                    <a:pt x="15297" y="36852"/>
                  </a:cubicBezTo>
                  <a:cubicBezTo>
                    <a:pt x="15346" y="36852"/>
                    <a:pt x="15392" y="36857"/>
                    <a:pt x="15433" y="36867"/>
                  </a:cubicBezTo>
                  <a:cubicBezTo>
                    <a:pt x="15824" y="36978"/>
                    <a:pt x="15712" y="37463"/>
                    <a:pt x="16178" y="37482"/>
                  </a:cubicBezTo>
                  <a:cubicBezTo>
                    <a:pt x="16200" y="37483"/>
                    <a:pt x="16222" y="37484"/>
                    <a:pt x="16246" y="37484"/>
                  </a:cubicBezTo>
                  <a:cubicBezTo>
                    <a:pt x="16491" y="37484"/>
                    <a:pt x="16852" y="37401"/>
                    <a:pt x="17073" y="37333"/>
                  </a:cubicBezTo>
                  <a:cubicBezTo>
                    <a:pt x="17315" y="37277"/>
                    <a:pt x="17502" y="37128"/>
                    <a:pt x="17688" y="36960"/>
                  </a:cubicBezTo>
                  <a:cubicBezTo>
                    <a:pt x="17841" y="36839"/>
                    <a:pt x="17976" y="36764"/>
                    <a:pt x="18121" y="36764"/>
                  </a:cubicBezTo>
                  <a:cubicBezTo>
                    <a:pt x="18222" y="36764"/>
                    <a:pt x="18329" y="36801"/>
                    <a:pt x="18452" y="36885"/>
                  </a:cubicBezTo>
                  <a:cubicBezTo>
                    <a:pt x="18527" y="36941"/>
                    <a:pt x="18564" y="37053"/>
                    <a:pt x="18657" y="37109"/>
                  </a:cubicBezTo>
                  <a:cubicBezTo>
                    <a:pt x="18806" y="37202"/>
                    <a:pt x="19011" y="37221"/>
                    <a:pt x="19198" y="37239"/>
                  </a:cubicBezTo>
                  <a:cubicBezTo>
                    <a:pt x="19217" y="37240"/>
                    <a:pt x="19237" y="37241"/>
                    <a:pt x="19257" y="37241"/>
                  </a:cubicBezTo>
                  <a:cubicBezTo>
                    <a:pt x="19476" y="37241"/>
                    <a:pt x="19750" y="37192"/>
                    <a:pt x="20002" y="37192"/>
                  </a:cubicBezTo>
                  <a:cubicBezTo>
                    <a:pt x="20202" y="37192"/>
                    <a:pt x="20388" y="37223"/>
                    <a:pt x="20521" y="37333"/>
                  </a:cubicBezTo>
                  <a:cubicBezTo>
                    <a:pt x="20642" y="37143"/>
                    <a:pt x="20730" y="36842"/>
                    <a:pt x="20979" y="36842"/>
                  </a:cubicBezTo>
                  <a:cubicBezTo>
                    <a:pt x="20999" y="36842"/>
                    <a:pt x="21020" y="36844"/>
                    <a:pt x="21043" y="36848"/>
                  </a:cubicBezTo>
                  <a:cubicBezTo>
                    <a:pt x="21211" y="36885"/>
                    <a:pt x="21211" y="37034"/>
                    <a:pt x="21304" y="37090"/>
                  </a:cubicBezTo>
                  <a:cubicBezTo>
                    <a:pt x="21353" y="37123"/>
                    <a:pt x="21412" y="37135"/>
                    <a:pt x="21476" y="37135"/>
                  </a:cubicBezTo>
                  <a:cubicBezTo>
                    <a:pt x="21629" y="37135"/>
                    <a:pt x="21811" y="37066"/>
                    <a:pt x="21956" y="37053"/>
                  </a:cubicBezTo>
                  <a:cubicBezTo>
                    <a:pt x="22180" y="37016"/>
                    <a:pt x="22497" y="37034"/>
                    <a:pt x="22720" y="36960"/>
                  </a:cubicBezTo>
                  <a:cubicBezTo>
                    <a:pt x="22888" y="36904"/>
                    <a:pt x="23130" y="36662"/>
                    <a:pt x="23279" y="36531"/>
                  </a:cubicBezTo>
                  <a:cubicBezTo>
                    <a:pt x="23559" y="36792"/>
                    <a:pt x="23783" y="36811"/>
                    <a:pt x="24155" y="36923"/>
                  </a:cubicBezTo>
                  <a:cubicBezTo>
                    <a:pt x="24398" y="36997"/>
                    <a:pt x="24677" y="37258"/>
                    <a:pt x="24920" y="37314"/>
                  </a:cubicBezTo>
                  <a:cubicBezTo>
                    <a:pt x="24965" y="37324"/>
                    <a:pt x="24996" y="37329"/>
                    <a:pt x="25021" y="37329"/>
                  </a:cubicBezTo>
                  <a:cubicBezTo>
                    <a:pt x="25088" y="37329"/>
                    <a:pt x="25104" y="37294"/>
                    <a:pt x="25199" y="37239"/>
                  </a:cubicBezTo>
                  <a:cubicBezTo>
                    <a:pt x="25591" y="37015"/>
                    <a:pt x="26152" y="36749"/>
                    <a:pt x="26667" y="36749"/>
                  </a:cubicBezTo>
                  <a:cubicBezTo>
                    <a:pt x="26838" y="36749"/>
                    <a:pt x="27003" y="36778"/>
                    <a:pt x="27156" y="36848"/>
                  </a:cubicBezTo>
                  <a:cubicBezTo>
                    <a:pt x="27332" y="36924"/>
                    <a:pt x="27390" y="37033"/>
                    <a:pt x="27500" y="37033"/>
                  </a:cubicBezTo>
                  <a:cubicBezTo>
                    <a:pt x="27553" y="37033"/>
                    <a:pt x="27619" y="37008"/>
                    <a:pt x="27715" y="36941"/>
                  </a:cubicBezTo>
                  <a:cubicBezTo>
                    <a:pt x="27920" y="36811"/>
                    <a:pt x="27958" y="36606"/>
                    <a:pt x="28051" y="36363"/>
                  </a:cubicBezTo>
                  <a:cubicBezTo>
                    <a:pt x="28107" y="36196"/>
                    <a:pt x="28144" y="35916"/>
                    <a:pt x="28312" y="35823"/>
                  </a:cubicBezTo>
                  <a:cubicBezTo>
                    <a:pt x="28379" y="35781"/>
                    <a:pt x="28439" y="35762"/>
                    <a:pt x="28492" y="35762"/>
                  </a:cubicBezTo>
                  <a:cubicBezTo>
                    <a:pt x="28788" y="35762"/>
                    <a:pt x="28872" y="36344"/>
                    <a:pt x="28983" y="36550"/>
                  </a:cubicBezTo>
                  <a:cubicBezTo>
                    <a:pt x="29066" y="36708"/>
                    <a:pt x="29177" y="36766"/>
                    <a:pt x="29299" y="36766"/>
                  </a:cubicBezTo>
                  <a:cubicBezTo>
                    <a:pt x="29478" y="36766"/>
                    <a:pt x="29681" y="36642"/>
                    <a:pt x="29859" y="36531"/>
                  </a:cubicBezTo>
                  <a:cubicBezTo>
                    <a:pt x="30092" y="36368"/>
                    <a:pt x="30194" y="36307"/>
                    <a:pt x="30329" y="36307"/>
                  </a:cubicBezTo>
                  <a:cubicBezTo>
                    <a:pt x="30410" y="36307"/>
                    <a:pt x="30502" y="36329"/>
                    <a:pt x="30642" y="36363"/>
                  </a:cubicBezTo>
                  <a:cubicBezTo>
                    <a:pt x="30678" y="36370"/>
                    <a:pt x="30717" y="36373"/>
                    <a:pt x="30757" y="36373"/>
                  </a:cubicBezTo>
                  <a:cubicBezTo>
                    <a:pt x="30871" y="36373"/>
                    <a:pt x="30995" y="36352"/>
                    <a:pt x="31113" y="36352"/>
                  </a:cubicBezTo>
                  <a:cubicBezTo>
                    <a:pt x="31182" y="36352"/>
                    <a:pt x="31250" y="36359"/>
                    <a:pt x="31313" y="36382"/>
                  </a:cubicBezTo>
                  <a:cubicBezTo>
                    <a:pt x="31443" y="36438"/>
                    <a:pt x="31480" y="36587"/>
                    <a:pt x="31611" y="36606"/>
                  </a:cubicBezTo>
                  <a:cubicBezTo>
                    <a:pt x="31641" y="36614"/>
                    <a:pt x="31671" y="36618"/>
                    <a:pt x="31702" y="36618"/>
                  </a:cubicBezTo>
                  <a:cubicBezTo>
                    <a:pt x="31802" y="36618"/>
                    <a:pt x="31902" y="36578"/>
                    <a:pt x="32002" y="36550"/>
                  </a:cubicBezTo>
                  <a:cubicBezTo>
                    <a:pt x="32231" y="36506"/>
                    <a:pt x="32631" y="36444"/>
                    <a:pt x="32991" y="36444"/>
                  </a:cubicBezTo>
                  <a:cubicBezTo>
                    <a:pt x="33248" y="36444"/>
                    <a:pt x="33484" y="36475"/>
                    <a:pt x="33624" y="36568"/>
                  </a:cubicBezTo>
                  <a:cubicBezTo>
                    <a:pt x="33847" y="36699"/>
                    <a:pt x="33829" y="36960"/>
                    <a:pt x="34090" y="37090"/>
                  </a:cubicBezTo>
                  <a:cubicBezTo>
                    <a:pt x="34180" y="37129"/>
                    <a:pt x="34333" y="37186"/>
                    <a:pt x="34456" y="37186"/>
                  </a:cubicBezTo>
                  <a:cubicBezTo>
                    <a:pt x="34510" y="37186"/>
                    <a:pt x="34559" y="37175"/>
                    <a:pt x="34593" y="37146"/>
                  </a:cubicBezTo>
                  <a:cubicBezTo>
                    <a:pt x="34742" y="37314"/>
                    <a:pt x="34817" y="37854"/>
                    <a:pt x="34854" y="38097"/>
                  </a:cubicBezTo>
                  <a:cubicBezTo>
                    <a:pt x="35133" y="37780"/>
                    <a:pt x="35115" y="37444"/>
                    <a:pt x="35394" y="37146"/>
                  </a:cubicBezTo>
                  <a:cubicBezTo>
                    <a:pt x="35454" y="37327"/>
                    <a:pt x="35602" y="37389"/>
                    <a:pt x="35786" y="37389"/>
                  </a:cubicBezTo>
                  <a:cubicBezTo>
                    <a:pt x="36173" y="37389"/>
                    <a:pt x="36720" y="37116"/>
                    <a:pt x="36960" y="37090"/>
                  </a:cubicBezTo>
                  <a:cubicBezTo>
                    <a:pt x="36977" y="37089"/>
                    <a:pt x="36993" y="37089"/>
                    <a:pt x="37009" y="37089"/>
                  </a:cubicBezTo>
                  <a:cubicBezTo>
                    <a:pt x="37209" y="37089"/>
                    <a:pt x="37374" y="37167"/>
                    <a:pt x="37572" y="37167"/>
                  </a:cubicBezTo>
                  <a:cubicBezTo>
                    <a:pt x="37626" y="37167"/>
                    <a:pt x="37682" y="37161"/>
                    <a:pt x="37743" y="37146"/>
                  </a:cubicBezTo>
                  <a:cubicBezTo>
                    <a:pt x="37856" y="37118"/>
                    <a:pt x="37926" y="37047"/>
                    <a:pt x="38011" y="37047"/>
                  </a:cubicBezTo>
                  <a:cubicBezTo>
                    <a:pt x="38037" y="37047"/>
                    <a:pt x="38066" y="37054"/>
                    <a:pt x="38097" y="37072"/>
                  </a:cubicBezTo>
                  <a:cubicBezTo>
                    <a:pt x="38265" y="37146"/>
                    <a:pt x="38209" y="37388"/>
                    <a:pt x="38302" y="37482"/>
                  </a:cubicBezTo>
                  <a:cubicBezTo>
                    <a:pt x="38368" y="37551"/>
                    <a:pt x="38431" y="37580"/>
                    <a:pt x="38491" y="37580"/>
                  </a:cubicBezTo>
                  <a:cubicBezTo>
                    <a:pt x="38821" y="37580"/>
                    <a:pt x="39066" y="36694"/>
                    <a:pt x="39271" y="36568"/>
                  </a:cubicBezTo>
                  <a:cubicBezTo>
                    <a:pt x="39355" y="36512"/>
                    <a:pt x="39435" y="36489"/>
                    <a:pt x="39511" y="36489"/>
                  </a:cubicBezTo>
                  <a:cubicBezTo>
                    <a:pt x="39790" y="36489"/>
                    <a:pt x="40021" y="36803"/>
                    <a:pt x="40240" y="36978"/>
                  </a:cubicBezTo>
                  <a:cubicBezTo>
                    <a:pt x="40470" y="37168"/>
                    <a:pt x="40789" y="37259"/>
                    <a:pt x="41103" y="37259"/>
                  </a:cubicBezTo>
                  <a:cubicBezTo>
                    <a:pt x="41222" y="37259"/>
                    <a:pt x="41340" y="37246"/>
                    <a:pt x="41452" y="37221"/>
                  </a:cubicBezTo>
                  <a:cubicBezTo>
                    <a:pt x="41526" y="36867"/>
                    <a:pt x="41564" y="36475"/>
                    <a:pt x="41731" y="36140"/>
                  </a:cubicBezTo>
                  <a:cubicBezTo>
                    <a:pt x="41899" y="36252"/>
                    <a:pt x="42048" y="36419"/>
                    <a:pt x="42235" y="36512"/>
                  </a:cubicBezTo>
                  <a:cubicBezTo>
                    <a:pt x="42514" y="36624"/>
                    <a:pt x="42794" y="36624"/>
                    <a:pt x="43073" y="36624"/>
                  </a:cubicBezTo>
                  <a:cubicBezTo>
                    <a:pt x="43198" y="36624"/>
                    <a:pt x="43363" y="36599"/>
                    <a:pt x="43515" y="36599"/>
                  </a:cubicBezTo>
                  <a:cubicBezTo>
                    <a:pt x="43591" y="36599"/>
                    <a:pt x="43664" y="36606"/>
                    <a:pt x="43726" y="36624"/>
                  </a:cubicBezTo>
                  <a:cubicBezTo>
                    <a:pt x="43902" y="36683"/>
                    <a:pt x="44473" y="37252"/>
                    <a:pt x="44816" y="37252"/>
                  </a:cubicBezTo>
                  <a:cubicBezTo>
                    <a:pt x="44908" y="37252"/>
                    <a:pt x="44983" y="37211"/>
                    <a:pt x="45030" y="37109"/>
                  </a:cubicBezTo>
                  <a:cubicBezTo>
                    <a:pt x="45254" y="37146"/>
                    <a:pt x="45198" y="37407"/>
                    <a:pt x="45366" y="37482"/>
                  </a:cubicBezTo>
                  <a:cubicBezTo>
                    <a:pt x="45408" y="37503"/>
                    <a:pt x="45471" y="37511"/>
                    <a:pt x="45543" y="37511"/>
                  </a:cubicBezTo>
                  <a:cubicBezTo>
                    <a:pt x="45722" y="37511"/>
                    <a:pt x="45960" y="37463"/>
                    <a:pt x="46093" y="37463"/>
                  </a:cubicBezTo>
                  <a:cubicBezTo>
                    <a:pt x="46117" y="37465"/>
                    <a:pt x="46140" y="37466"/>
                    <a:pt x="46163" y="37466"/>
                  </a:cubicBezTo>
                  <a:cubicBezTo>
                    <a:pt x="46349" y="37466"/>
                    <a:pt x="46490" y="37403"/>
                    <a:pt x="46689" y="37370"/>
                  </a:cubicBezTo>
                  <a:cubicBezTo>
                    <a:pt x="46714" y="37368"/>
                    <a:pt x="46737" y="37367"/>
                    <a:pt x="46758" y="37367"/>
                  </a:cubicBezTo>
                  <a:cubicBezTo>
                    <a:pt x="46935" y="37367"/>
                    <a:pt x="47030" y="37428"/>
                    <a:pt x="47230" y="37444"/>
                  </a:cubicBezTo>
                  <a:cubicBezTo>
                    <a:pt x="47339" y="37390"/>
                    <a:pt x="47458" y="37355"/>
                    <a:pt x="47580" y="37355"/>
                  </a:cubicBezTo>
                  <a:cubicBezTo>
                    <a:pt x="47624" y="37355"/>
                    <a:pt x="47669" y="37360"/>
                    <a:pt x="47714" y="37370"/>
                  </a:cubicBezTo>
                  <a:cubicBezTo>
                    <a:pt x="47826" y="37388"/>
                    <a:pt x="47919" y="37463"/>
                    <a:pt x="47975" y="37575"/>
                  </a:cubicBezTo>
                  <a:cubicBezTo>
                    <a:pt x="48073" y="37617"/>
                    <a:pt x="48200" y="37630"/>
                    <a:pt x="48334" y="37630"/>
                  </a:cubicBezTo>
                  <a:cubicBezTo>
                    <a:pt x="48557" y="37630"/>
                    <a:pt x="48800" y="37594"/>
                    <a:pt x="48963" y="37594"/>
                  </a:cubicBezTo>
                  <a:cubicBezTo>
                    <a:pt x="49764" y="37594"/>
                    <a:pt x="50268" y="37128"/>
                    <a:pt x="51013" y="36867"/>
                  </a:cubicBezTo>
                  <a:cubicBezTo>
                    <a:pt x="51200" y="37016"/>
                    <a:pt x="51125" y="37370"/>
                    <a:pt x="51125" y="37556"/>
                  </a:cubicBezTo>
                  <a:cubicBezTo>
                    <a:pt x="51216" y="37626"/>
                    <a:pt x="51334" y="37641"/>
                    <a:pt x="51460" y="37641"/>
                  </a:cubicBezTo>
                  <a:cubicBezTo>
                    <a:pt x="51551" y="37641"/>
                    <a:pt x="51646" y="37633"/>
                    <a:pt x="51740" y="37633"/>
                  </a:cubicBezTo>
                  <a:cubicBezTo>
                    <a:pt x="51860" y="37633"/>
                    <a:pt x="51977" y="37646"/>
                    <a:pt x="52076" y="37705"/>
                  </a:cubicBezTo>
                  <a:cubicBezTo>
                    <a:pt x="52225" y="37817"/>
                    <a:pt x="52131" y="37854"/>
                    <a:pt x="52355" y="37929"/>
                  </a:cubicBezTo>
                  <a:cubicBezTo>
                    <a:pt x="52394" y="37940"/>
                    <a:pt x="52441" y="37943"/>
                    <a:pt x="52491" y="37943"/>
                  </a:cubicBezTo>
                  <a:cubicBezTo>
                    <a:pt x="52544" y="37943"/>
                    <a:pt x="52600" y="37940"/>
                    <a:pt x="52652" y="37940"/>
                  </a:cubicBezTo>
                  <a:cubicBezTo>
                    <a:pt x="52717" y="37940"/>
                    <a:pt x="52778" y="37945"/>
                    <a:pt x="52821" y="37966"/>
                  </a:cubicBezTo>
                  <a:cubicBezTo>
                    <a:pt x="53113" y="38161"/>
                    <a:pt x="52968" y="38454"/>
                    <a:pt x="53280" y="38454"/>
                  </a:cubicBezTo>
                  <a:cubicBezTo>
                    <a:pt x="53327" y="38454"/>
                    <a:pt x="53384" y="38447"/>
                    <a:pt x="53455" y="38432"/>
                  </a:cubicBezTo>
                  <a:cubicBezTo>
                    <a:pt x="53828" y="38339"/>
                    <a:pt x="54051" y="38041"/>
                    <a:pt x="54424" y="37910"/>
                  </a:cubicBezTo>
                  <a:cubicBezTo>
                    <a:pt x="54502" y="37881"/>
                    <a:pt x="54564" y="37869"/>
                    <a:pt x="54617" y="37869"/>
                  </a:cubicBezTo>
                  <a:cubicBezTo>
                    <a:pt x="54829" y="37869"/>
                    <a:pt x="54886" y="38063"/>
                    <a:pt x="55170" y="38078"/>
                  </a:cubicBezTo>
                  <a:cubicBezTo>
                    <a:pt x="55187" y="38080"/>
                    <a:pt x="55204" y="38081"/>
                    <a:pt x="55221" y="38081"/>
                  </a:cubicBezTo>
                  <a:cubicBezTo>
                    <a:pt x="55519" y="38081"/>
                    <a:pt x="55797" y="37790"/>
                    <a:pt x="56008" y="37649"/>
                  </a:cubicBezTo>
                  <a:cubicBezTo>
                    <a:pt x="56160" y="37539"/>
                    <a:pt x="56209" y="37510"/>
                    <a:pt x="56315" y="37510"/>
                  </a:cubicBezTo>
                  <a:cubicBezTo>
                    <a:pt x="56353" y="37510"/>
                    <a:pt x="56397" y="37514"/>
                    <a:pt x="56456" y="37519"/>
                  </a:cubicBezTo>
                  <a:cubicBezTo>
                    <a:pt x="56549" y="37538"/>
                    <a:pt x="56623" y="37612"/>
                    <a:pt x="56754" y="37612"/>
                  </a:cubicBezTo>
                  <a:cubicBezTo>
                    <a:pt x="57015" y="37612"/>
                    <a:pt x="57238" y="37463"/>
                    <a:pt x="57481" y="37426"/>
                  </a:cubicBezTo>
                  <a:cubicBezTo>
                    <a:pt x="57513" y="37422"/>
                    <a:pt x="57545" y="37420"/>
                    <a:pt x="57577" y="37420"/>
                  </a:cubicBezTo>
                  <a:cubicBezTo>
                    <a:pt x="57767" y="37420"/>
                    <a:pt x="57957" y="37484"/>
                    <a:pt x="58147" y="37484"/>
                  </a:cubicBezTo>
                  <a:cubicBezTo>
                    <a:pt x="58205" y="37484"/>
                    <a:pt x="58262" y="37478"/>
                    <a:pt x="58319" y="37463"/>
                  </a:cubicBezTo>
                  <a:cubicBezTo>
                    <a:pt x="58413" y="37239"/>
                    <a:pt x="58282" y="37016"/>
                    <a:pt x="58450" y="36792"/>
                  </a:cubicBezTo>
                  <a:cubicBezTo>
                    <a:pt x="58692" y="36867"/>
                    <a:pt x="58711" y="37202"/>
                    <a:pt x="58934" y="37314"/>
                  </a:cubicBezTo>
                  <a:cubicBezTo>
                    <a:pt x="59006" y="37353"/>
                    <a:pt x="59081" y="37367"/>
                    <a:pt x="59155" y="37367"/>
                  </a:cubicBezTo>
                  <a:cubicBezTo>
                    <a:pt x="59292" y="37367"/>
                    <a:pt x="59429" y="37319"/>
                    <a:pt x="59549" y="37295"/>
                  </a:cubicBezTo>
                  <a:cubicBezTo>
                    <a:pt x="59647" y="37267"/>
                    <a:pt x="59733" y="37256"/>
                    <a:pt x="59816" y="37256"/>
                  </a:cubicBezTo>
                  <a:cubicBezTo>
                    <a:pt x="60002" y="37256"/>
                    <a:pt x="60168" y="37312"/>
                    <a:pt x="60388" y="37351"/>
                  </a:cubicBezTo>
                  <a:cubicBezTo>
                    <a:pt x="60444" y="37519"/>
                    <a:pt x="60481" y="37799"/>
                    <a:pt x="60668" y="37873"/>
                  </a:cubicBezTo>
                  <a:cubicBezTo>
                    <a:pt x="60817" y="37743"/>
                    <a:pt x="60910" y="37761"/>
                    <a:pt x="61078" y="37705"/>
                  </a:cubicBezTo>
                  <a:cubicBezTo>
                    <a:pt x="61250" y="37660"/>
                    <a:pt x="61325" y="37624"/>
                    <a:pt x="61397" y="37624"/>
                  </a:cubicBezTo>
                  <a:cubicBezTo>
                    <a:pt x="61474" y="37624"/>
                    <a:pt x="61548" y="37665"/>
                    <a:pt x="61730" y="37780"/>
                  </a:cubicBezTo>
                  <a:cubicBezTo>
                    <a:pt x="61978" y="37937"/>
                    <a:pt x="62236" y="38057"/>
                    <a:pt x="62503" y="38057"/>
                  </a:cubicBezTo>
                  <a:cubicBezTo>
                    <a:pt x="62616" y="38057"/>
                    <a:pt x="62731" y="38035"/>
                    <a:pt x="62848" y="37985"/>
                  </a:cubicBezTo>
                  <a:cubicBezTo>
                    <a:pt x="63053" y="38171"/>
                    <a:pt x="63053" y="38432"/>
                    <a:pt x="63333" y="38563"/>
                  </a:cubicBezTo>
                  <a:cubicBezTo>
                    <a:pt x="63557" y="38656"/>
                    <a:pt x="63948" y="38693"/>
                    <a:pt x="64172" y="38693"/>
                  </a:cubicBezTo>
                  <a:cubicBezTo>
                    <a:pt x="64433" y="38693"/>
                    <a:pt x="64619" y="38581"/>
                    <a:pt x="64880" y="38563"/>
                  </a:cubicBezTo>
                  <a:cubicBezTo>
                    <a:pt x="65104" y="38563"/>
                    <a:pt x="65327" y="38581"/>
                    <a:pt x="65532" y="38581"/>
                  </a:cubicBezTo>
                  <a:cubicBezTo>
                    <a:pt x="65905" y="38563"/>
                    <a:pt x="65980" y="38451"/>
                    <a:pt x="66278" y="38302"/>
                  </a:cubicBezTo>
                  <a:cubicBezTo>
                    <a:pt x="66477" y="38174"/>
                    <a:pt x="66784" y="38089"/>
                    <a:pt x="67059" y="38089"/>
                  </a:cubicBezTo>
                  <a:cubicBezTo>
                    <a:pt x="67145" y="38089"/>
                    <a:pt x="67228" y="38098"/>
                    <a:pt x="67303" y="38115"/>
                  </a:cubicBezTo>
                  <a:cubicBezTo>
                    <a:pt x="67502" y="38152"/>
                    <a:pt x="67622" y="38188"/>
                    <a:pt x="67737" y="38188"/>
                  </a:cubicBezTo>
                  <a:cubicBezTo>
                    <a:pt x="67860" y="38188"/>
                    <a:pt x="67977" y="38147"/>
                    <a:pt x="68179" y="38022"/>
                  </a:cubicBezTo>
                  <a:cubicBezTo>
                    <a:pt x="68337" y="37923"/>
                    <a:pt x="68456" y="37881"/>
                    <a:pt x="68551" y="37881"/>
                  </a:cubicBezTo>
                  <a:cubicBezTo>
                    <a:pt x="68885" y="37881"/>
                    <a:pt x="68933" y="38385"/>
                    <a:pt x="69353" y="38675"/>
                  </a:cubicBezTo>
                  <a:cubicBezTo>
                    <a:pt x="69483" y="38770"/>
                    <a:pt x="69605" y="38803"/>
                    <a:pt x="69727" y="38803"/>
                  </a:cubicBezTo>
                  <a:cubicBezTo>
                    <a:pt x="69940" y="38803"/>
                    <a:pt x="70155" y="38703"/>
                    <a:pt x="70416" y="38656"/>
                  </a:cubicBezTo>
                  <a:cubicBezTo>
                    <a:pt x="70529" y="38642"/>
                    <a:pt x="70599" y="38606"/>
                    <a:pt x="70692" y="38606"/>
                  </a:cubicBezTo>
                  <a:cubicBezTo>
                    <a:pt x="70721" y="38606"/>
                    <a:pt x="70752" y="38610"/>
                    <a:pt x="70788" y="38619"/>
                  </a:cubicBezTo>
                  <a:cubicBezTo>
                    <a:pt x="70919" y="38656"/>
                    <a:pt x="71031" y="38768"/>
                    <a:pt x="71161" y="38805"/>
                  </a:cubicBezTo>
                  <a:cubicBezTo>
                    <a:pt x="71203" y="38812"/>
                    <a:pt x="71243" y="38815"/>
                    <a:pt x="71280" y="38815"/>
                  </a:cubicBezTo>
                  <a:cubicBezTo>
                    <a:pt x="71456" y="38815"/>
                    <a:pt x="71582" y="38745"/>
                    <a:pt x="71720" y="38637"/>
                  </a:cubicBezTo>
                  <a:cubicBezTo>
                    <a:pt x="71832" y="38525"/>
                    <a:pt x="71944" y="38227"/>
                    <a:pt x="72130" y="38209"/>
                  </a:cubicBezTo>
                  <a:cubicBezTo>
                    <a:pt x="72144" y="38208"/>
                    <a:pt x="72157" y="38207"/>
                    <a:pt x="72169" y="38207"/>
                  </a:cubicBezTo>
                  <a:cubicBezTo>
                    <a:pt x="72369" y="38207"/>
                    <a:pt x="72345" y="38345"/>
                    <a:pt x="72503" y="38451"/>
                  </a:cubicBezTo>
                  <a:cubicBezTo>
                    <a:pt x="72671" y="38563"/>
                    <a:pt x="72857" y="38581"/>
                    <a:pt x="73025" y="38656"/>
                  </a:cubicBezTo>
                  <a:cubicBezTo>
                    <a:pt x="73323" y="38786"/>
                    <a:pt x="73510" y="39066"/>
                    <a:pt x="73789" y="39215"/>
                  </a:cubicBezTo>
                  <a:cubicBezTo>
                    <a:pt x="73957" y="39308"/>
                    <a:pt x="74125" y="39234"/>
                    <a:pt x="74274" y="39308"/>
                  </a:cubicBezTo>
                  <a:cubicBezTo>
                    <a:pt x="74460" y="39383"/>
                    <a:pt x="74386" y="39625"/>
                    <a:pt x="74516" y="39756"/>
                  </a:cubicBezTo>
                  <a:cubicBezTo>
                    <a:pt x="74594" y="39840"/>
                    <a:pt x="74670" y="39872"/>
                    <a:pt x="74746" y="39872"/>
                  </a:cubicBezTo>
                  <a:cubicBezTo>
                    <a:pt x="74887" y="39872"/>
                    <a:pt x="75029" y="39759"/>
                    <a:pt x="75187" y="39662"/>
                  </a:cubicBezTo>
                  <a:cubicBezTo>
                    <a:pt x="75304" y="39598"/>
                    <a:pt x="75385" y="39573"/>
                    <a:pt x="75449" y="39573"/>
                  </a:cubicBezTo>
                  <a:cubicBezTo>
                    <a:pt x="75609" y="39573"/>
                    <a:pt x="75666" y="39734"/>
                    <a:pt x="75932" y="39867"/>
                  </a:cubicBezTo>
                  <a:cubicBezTo>
                    <a:pt x="76025" y="39913"/>
                    <a:pt x="76181" y="39945"/>
                    <a:pt x="76326" y="39945"/>
                  </a:cubicBezTo>
                  <a:cubicBezTo>
                    <a:pt x="76416" y="39945"/>
                    <a:pt x="76502" y="39933"/>
                    <a:pt x="76566" y="39905"/>
                  </a:cubicBezTo>
                  <a:cubicBezTo>
                    <a:pt x="76659" y="39849"/>
                    <a:pt x="76715" y="39700"/>
                    <a:pt x="76827" y="39644"/>
                  </a:cubicBezTo>
                  <a:cubicBezTo>
                    <a:pt x="76895" y="39613"/>
                    <a:pt x="76950" y="39600"/>
                    <a:pt x="76995" y="39600"/>
                  </a:cubicBezTo>
                  <a:cubicBezTo>
                    <a:pt x="77171" y="39600"/>
                    <a:pt x="77204" y="39805"/>
                    <a:pt x="77368" y="39998"/>
                  </a:cubicBezTo>
                  <a:cubicBezTo>
                    <a:pt x="77573" y="40203"/>
                    <a:pt x="77834" y="40166"/>
                    <a:pt x="78113" y="40184"/>
                  </a:cubicBezTo>
                  <a:cubicBezTo>
                    <a:pt x="78150" y="40240"/>
                    <a:pt x="78169" y="40315"/>
                    <a:pt x="78169" y="40389"/>
                  </a:cubicBezTo>
                  <a:cubicBezTo>
                    <a:pt x="78213" y="40400"/>
                    <a:pt x="78258" y="40403"/>
                    <a:pt x="78302" y="40403"/>
                  </a:cubicBezTo>
                  <a:cubicBezTo>
                    <a:pt x="78350" y="40403"/>
                    <a:pt x="78398" y="40400"/>
                    <a:pt x="78447" y="40400"/>
                  </a:cubicBezTo>
                  <a:cubicBezTo>
                    <a:pt x="78508" y="40400"/>
                    <a:pt x="78570" y="40405"/>
                    <a:pt x="78635" y="40427"/>
                  </a:cubicBezTo>
                  <a:cubicBezTo>
                    <a:pt x="78807" y="40478"/>
                    <a:pt x="78868" y="40578"/>
                    <a:pt x="79083" y="40578"/>
                  </a:cubicBezTo>
                  <a:cubicBezTo>
                    <a:pt x="79100" y="40578"/>
                    <a:pt x="79119" y="40577"/>
                    <a:pt x="79138" y="40576"/>
                  </a:cubicBezTo>
                  <a:cubicBezTo>
                    <a:pt x="79349" y="40559"/>
                    <a:pt x="79532" y="40416"/>
                    <a:pt x="79748" y="40416"/>
                  </a:cubicBezTo>
                  <a:cubicBezTo>
                    <a:pt x="79780" y="40416"/>
                    <a:pt x="79813" y="40419"/>
                    <a:pt x="79847" y="40427"/>
                  </a:cubicBezTo>
                  <a:cubicBezTo>
                    <a:pt x="79958" y="40445"/>
                    <a:pt x="80163" y="40557"/>
                    <a:pt x="80294" y="40613"/>
                  </a:cubicBezTo>
                  <a:lnTo>
                    <a:pt x="80294" y="0"/>
                  </a:lnTo>
                  <a:close/>
                </a:path>
              </a:pathLst>
            </a:custGeom>
            <a:solidFill>
              <a:schemeClr val="accent4">
                <a:alpha val="7216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3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2246140" y="2455941"/>
              <a:ext cx="4883718" cy="6436"/>
            </a:xfrm>
            <a:custGeom>
              <a:rect b="b" l="l" r="r" t="t"/>
              <a:pathLst>
                <a:path extrusionOk="0" h="94" w="71329">
                  <a:moveTo>
                    <a:pt x="37" y="1"/>
                  </a:moveTo>
                  <a:cubicBezTo>
                    <a:pt x="19" y="1"/>
                    <a:pt x="0" y="19"/>
                    <a:pt x="0" y="38"/>
                  </a:cubicBezTo>
                  <a:cubicBezTo>
                    <a:pt x="0" y="75"/>
                    <a:pt x="19" y="94"/>
                    <a:pt x="37" y="94"/>
                  </a:cubicBezTo>
                  <a:lnTo>
                    <a:pt x="71291" y="94"/>
                  </a:lnTo>
                  <a:cubicBezTo>
                    <a:pt x="71310" y="94"/>
                    <a:pt x="71329" y="75"/>
                    <a:pt x="71329" y="38"/>
                  </a:cubicBezTo>
                  <a:cubicBezTo>
                    <a:pt x="71329" y="19"/>
                    <a:pt x="71310" y="1"/>
                    <a:pt x="71291" y="1"/>
                  </a:cubicBezTo>
                  <a:close/>
                </a:path>
              </a:pathLst>
            </a:custGeom>
            <a:solidFill>
              <a:schemeClr val="accent3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2246140" y="2743102"/>
              <a:ext cx="4883718" cy="5135"/>
            </a:xfrm>
            <a:custGeom>
              <a:rect b="b" l="l" r="r" t="t"/>
              <a:pathLst>
                <a:path extrusionOk="0" h="75" w="71329">
                  <a:moveTo>
                    <a:pt x="37" y="0"/>
                  </a:moveTo>
                  <a:cubicBezTo>
                    <a:pt x="19" y="0"/>
                    <a:pt x="0" y="19"/>
                    <a:pt x="0" y="38"/>
                  </a:cubicBezTo>
                  <a:cubicBezTo>
                    <a:pt x="0" y="75"/>
                    <a:pt x="19" y="75"/>
                    <a:pt x="37" y="75"/>
                  </a:cubicBezTo>
                  <a:lnTo>
                    <a:pt x="71291" y="75"/>
                  </a:lnTo>
                  <a:cubicBezTo>
                    <a:pt x="71310" y="75"/>
                    <a:pt x="71329" y="75"/>
                    <a:pt x="71329" y="38"/>
                  </a:cubicBezTo>
                  <a:cubicBezTo>
                    <a:pt x="71329" y="19"/>
                    <a:pt x="71310" y="0"/>
                    <a:pt x="71291" y="0"/>
                  </a:cubicBezTo>
                  <a:close/>
                </a:path>
              </a:pathLst>
            </a:custGeom>
            <a:solidFill>
              <a:schemeClr val="accent3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246140" y="3030194"/>
              <a:ext cx="4883718" cy="5204"/>
            </a:xfrm>
            <a:custGeom>
              <a:rect b="b" l="l" r="r" t="t"/>
              <a:pathLst>
                <a:path extrusionOk="0" h="76" w="71329">
                  <a:moveTo>
                    <a:pt x="37" y="1"/>
                  </a:moveTo>
                  <a:cubicBezTo>
                    <a:pt x="19" y="1"/>
                    <a:pt x="0" y="20"/>
                    <a:pt x="0" y="38"/>
                  </a:cubicBezTo>
                  <a:cubicBezTo>
                    <a:pt x="0" y="57"/>
                    <a:pt x="19" y="76"/>
                    <a:pt x="37" y="76"/>
                  </a:cubicBezTo>
                  <a:lnTo>
                    <a:pt x="71291" y="76"/>
                  </a:lnTo>
                  <a:cubicBezTo>
                    <a:pt x="71310" y="76"/>
                    <a:pt x="71329" y="57"/>
                    <a:pt x="71329" y="38"/>
                  </a:cubicBezTo>
                  <a:cubicBezTo>
                    <a:pt x="71329" y="20"/>
                    <a:pt x="71310" y="1"/>
                    <a:pt x="71291" y="1"/>
                  </a:cubicBezTo>
                  <a:close/>
                </a:path>
              </a:pathLst>
            </a:custGeom>
            <a:solidFill>
              <a:schemeClr val="accent3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2246140" y="1595829"/>
              <a:ext cx="4883718" cy="5204"/>
            </a:xfrm>
            <a:custGeom>
              <a:rect b="b" l="l" r="r" t="t"/>
              <a:pathLst>
                <a:path extrusionOk="0" h="76" w="71329">
                  <a:moveTo>
                    <a:pt x="37" y="1"/>
                  </a:moveTo>
                  <a:cubicBezTo>
                    <a:pt x="19" y="1"/>
                    <a:pt x="0" y="19"/>
                    <a:pt x="0" y="38"/>
                  </a:cubicBezTo>
                  <a:cubicBezTo>
                    <a:pt x="0" y="56"/>
                    <a:pt x="19" y="75"/>
                    <a:pt x="37" y="75"/>
                  </a:cubicBezTo>
                  <a:lnTo>
                    <a:pt x="71291" y="75"/>
                  </a:lnTo>
                  <a:cubicBezTo>
                    <a:pt x="71310" y="75"/>
                    <a:pt x="71329" y="56"/>
                    <a:pt x="71329" y="38"/>
                  </a:cubicBezTo>
                  <a:cubicBezTo>
                    <a:pt x="71329" y="19"/>
                    <a:pt x="71310" y="1"/>
                    <a:pt x="71291" y="1"/>
                  </a:cubicBezTo>
                  <a:close/>
                </a:path>
              </a:pathLst>
            </a:custGeom>
            <a:solidFill>
              <a:schemeClr val="accent3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246140" y="1882989"/>
              <a:ext cx="4883718" cy="5135"/>
            </a:xfrm>
            <a:custGeom>
              <a:rect b="b" l="l" r="r" t="t"/>
              <a:pathLst>
                <a:path extrusionOk="0" h="75" w="71329">
                  <a:moveTo>
                    <a:pt x="37" y="0"/>
                  </a:moveTo>
                  <a:cubicBezTo>
                    <a:pt x="19" y="0"/>
                    <a:pt x="0" y="19"/>
                    <a:pt x="0" y="37"/>
                  </a:cubicBezTo>
                  <a:cubicBezTo>
                    <a:pt x="0" y="56"/>
                    <a:pt x="19" y="75"/>
                    <a:pt x="37" y="75"/>
                  </a:cubicBezTo>
                  <a:lnTo>
                    <a:pt x="71291" y="75"/>
                  </a:lnTo>
                  <a:cubicBezTo>
                    <a:pt x="71310" y="75"/>
                    <a:pt x="71329" y="56"/>
                    <a:pt x="71329" y="37"/>
                  </a:cubicBezTo>
                  <a:cubicBezTo>
                    <a:pt x="71329" y="19"/>
                    <a:pt x="71310" y="0"/>
                    <a:pt x="71291" y="0"/>
                  </a:cubicBezTo>
                  <a:close/>
                </a:path>
              </a:pathLst>
            </a:custGeom>
            <a:solidFill>
              <a:schemeClr val="accent3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2246140" y="2170082"/>
              <a:ext cx="4883718" cy="5204"/>
            </a:xfrm>
            <a:custGeom>
              <a:rect b="b" l="l" r="r" t="t"/>
              <a:pathLst>
                <a:path extrusionOk="0" h="76" w="71329">
                  <a:moveTo>
                    <a:pt x="37" y="1"/>
                  </a:moveTo>
                  <a:cubicBezTo>
                    <a:pt x="19" y="1"/>
                    <a:pt x="0" y="1"/>
                    <a:pt x="0" y="38"/>
                  </a:cubicBezTo>
                  <a:cubicBezTo>
                    <a:pt x="0" y="57"/>
                    <a:pt x="19" y="75"/>
                    <a:pt x="37" y="75"/>
                  </a:cubicBezTo>
                  <a:lnTo>
                    <a:pt x="71291" y="75"/>
                  </a:lnTo>
                  <a:cubicBezTo>
                    <a:pt x="71310" y="75"/>
                    <a:pt x="71329" y="57"/>
                    <a:pt x="71329" y="38"/>
                  </a:cubicBezTo>
                  <a:cubicBezTo>
                    <a:pt x="71329" y="1"/>
                    <a:pt x="71310" y="1"/>
                    <a:pt x="71291" y="1"/>
                  </a:cubicBezTo>
                  <a:close/>
                </a:path>
              </a:pathLst>
            </a:custGeom>
            <a:solidFill>
              <a:schemeClr val="accent3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2246140" y="3317354"/>
              <a:ext cx="4883718" cy="5204"/>
            </a:xfrm>
            <a:custGeom>
              <a:rect b="b" l="l" r="r" t="t"/>
              <a:pathLst>
                <a:path extrusionOk="0" h="76" w="71329">
                  <a:moveTo>
                    <a:pt x="37" y="1"/>
                  </a:moveTo>
                  <a:cubicBezTo>
                    <a:pt x="19" y="1"/>
                    <a:pt x="0" y="19"/>
                    <a:pt x="0" y="38"/>
                  </a:cubicBezTo>
                  <a:cubicBezTo>
                    <a:pt x="0" y="56"/>
                    <a:pt x="19" y="75"/>
                    <a:pt x="37" y="75"/>
                  </a:cubicBezTo>
                  <a:lnTo>
                    <a:pt x="71291" y="75"/>
                  </a:lnTo>
                  <a:cubicBezTo>
                    <a:pt x="71310" y="75"/>
                    <a:pt x="71329" y="56"/>
                    <a:pt x="71329" y="38"/>
                  </a:cubicBezTo>
                  <a:cubicBezTo>
                    <a:pt x="71329" y="19"/>
                    <a:pt x="71310" y="1"/>
                    <a:pt x="71291" y="1"/>
                  </a:cubicBezTo>
                  <a:close/>
                </a:path>
              </a:pathLst>
            </a:custGeom>
            <a:solidFill>
              <a:schemeClr val="accent3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2246140" y="3604515"/>
              <a:ext cx="4883718" cy="5135"/>
            </a:xfrm>
            <a:custGeom>
              <a:rect b="b" l="l" r="r" t="t"/>
              <a:pathLst>
                <a:path extrusionOk="0" h="75" w="71329">
                  <a:moveTo>
                    <a:pt x="37" y="0"/>
                  </a:moveTo>
                  <a:cubicBezTo>
                    <a:pt x="19" y="0"/>
                    <a:pt x="0" y="19"/>
                    <a:pt x="0" y="37"/>
                  </a:cubicBezTo>
                  <a:cubicBezTo>
                    <a:pt x="0" y="56"/>
                    <a:pt x="19" y="75"/>
                    <a:pt x="37" y="75"/>
                  </a:cubicBezTo>
                  <a:lnTo>
                    <a:pt x="71291" y="75"/>
                  </a:lnTo>
                  <a:cubicBezTo>
                    <a:pt x="71310" y="75"/>
                    <a:pt x="71329" y="56"/>
                    <a:pt x="71329" y="37"/>
                  </a:cubicBezTo>
                  <a:cubicBezTo>
                    <a:pt x="71329" y="19"/>
                    <a:pt x="71310" y="0"/>
                    <a:pt x="71291" y="0"/>
                  </a:cubicBezTo>
                  <a:close/>
                </a:path>
              </a:pathLst>
            </a:custGeom>
            <a:solidFill>
              <a:schemeClr val="accent3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2651955" y="1407150"/>
              <a:ext cx="5135" cy="2332841"/>
            </a:xfrm>
            <a:custGeom>
              <a:rect b="b" l="l" r="r" t="t"/>
              <a:pathLst>
                <a:path extrusionOk="0" h="34071" w="75">
                  <a:moveTo>
                    <a:pt x="37" y="0"/>
                  </a:moveTo>
                  <a:cubicBezTo>
                    <a:pt x="19" y="0"/>
                    <a:pt x="0" y="19"/>
                    <a:pt x="0" y="37"/>
                  </a:cubicBezTo>
                  <a:lnTo>
                    <a:pt x="0" y="34071"/>
                  </a:lnTo>
                  <a:lnTo>
                    <a:pt x="75" y="34071"/>
                  </a:lnTo>
                  <a:lnTo>
                    <a:pt x="75" y="37"/>
                  </a:lnTo>
                  <a:cubicBezTo>
                    <a:pt x="75" y="19"/>
                    <a:pt x="56" y="0"/>
                    <a:pt x="37" y="0"/>
                  </a:cubicBezTo>
                  <a:close/>
                </a:path>
              </a:pathLst>
            </a:custGeom>
            <a:solidFill>
              <a:schemeClr val="lt2">
                <a:alpha val="7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28"/>
          <p:cNvSpPr/>
          <p:nvPr/>
        </p:nvSpPr>
        <p:spPr>
          <a:xfrm>
            <a:off x="882125" y="2692928"/>
            <a:ext cx="692443" cy="741574"/>
          </a:xfrm>
          <a:custGeom>
            <a:rect b="b" l="l" r="r" t="t"/>
            <a:pathLst>
              <a:path extrusionOk="0" h="24588" w="22959">
                <a:moveTo>
                  <a:pt x="12908" y="1"/>
                </a:moveTo>
                <a:cubicBezTo>
                  <a:pt x="12908" y="1"/>
                  <a:pt x="3184" y="527"/>
                  <a:pt x="3184" y="10427"/>
                </a:cubicBezTo>
                <a:lnTo>
                  <a:pt x="1" y="15966"/>
                </a:lnTo>
                <a:lnTo>
                  <a:pt x="2482" y="15966"/>
                </a:lnTo>
                <a:lnTo>
                  <a:pt x="2482" y="20327"/>
                </a:lnTo>
                <a:cubicBezTo>
                  <a:pt x="2482" y="20327"/>
                  <a:pt x="2482" y="22608"/>
                  <a:pt x="5915" y="22608"/>
                </a:cubicBezTo>
                <a:lnTo>
                  <a:pt x="9349" y="22608"/>
                </a:lnTo>
                <a:lnTo>
                  <a:pt x="9349" y="24588"/>
                </a:lnTo>
                <a:lnTo>
                  <a:pt x="20151" y="24588"/>
                </a:lnTo>
                <a:lnTo>
                  <a:pt x="20151" y="17119"/>
                </a:lnTo>
                <a:cubicBezTo>
                  <a:pt x="20151" y="17119"/>
                  <a:pt x="22958" y="13384"/>
                  <a:pt x="22958" y="9425"/>
                </a:cubicBezTo>
                <a:cubicBezTo>
                  <a:pt x="22958" y="5440"/>
                  <a:pt x="19073" y="1"/>
                  <a:pt x="129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/>
          <p:nvPr/>
        </p:nvSpPr>
        <p:spPr>
          <a:xfrm rot="-8100000">
            <a:off x="589588" y="4374706"/>
            <a:ext cx="1379712" cy="221823"/>
          </a:xfrm>
          <a:custGeom>
            <a:rect b="b" l="l" r="r" t="t"/>
            <a:pathLst>
              <a:path extrusionOk="0" h="8873" w="55189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6933929" y="838829"/>
            <a:ext cx="663480" cy="662337"/>
          </a:xfrm>
          <a:custGeom>
            <a:rect b="b" l="l" r="r" t="t"/>
            <a:pathLst>
              <a:path extrusionOk="0" h="13911" w="13935">
                <a:moveTo>
                  <a:pt x="6967" y="1"/>
                </a:moveTo>
                <a:cubicBezTo>
                  <a:pt x="3108" y="1"/>
                  <a:pt x="0" y="3109"/>
                  <a:pt x="0" y="6968"/>
                </a:cubicBezTo>
                <a:cubicBezTo>
                  <a:pt x="0" y="10803"/>
                  <a:pt x="3108" y="13911"/>
                  <a:pt x="6967" y="13911"/>
                </a:cubicBezTo>
                <a:cubicBezTo>
                  <a:pt x="8446" y="13911"/>
                  <a:pt x="9825" y="13460"/>
                  <a:pt x="10952" y="12658"/>
                </a:cubicBezTo>
                <a:lnTo>
                  <a:pt x="13484" y="13911"/>
                </a:lnTo>
                <a:lnTo>
                  <a:pt x="13484" y="13911"/>
                </a:lnTo>
                <a:lnTo>
                  <a:pt x="12181" y="11555"/>
                </a:lnTo>
                <a:cubicBezTo>
                  <a:pt x="13258" y="10327"/>
                  <a:pt x="13935" y="8723"/>
                  <a:pt x="13935" y="6968"/>
                </a:cubicBezTo>
                <a:cubicBezTo>
                  <a:pt x="13935" y="3109"/>
                  <a:pt x="10802" y="1"/>
                  <a:pt x="6967" y="1"/>
                </a:cubicBezTo>
                <a:close/>
              </a:path>
            </a:pathLst>
          </a:custGeom>
          <a:solidFill>
            <a:srgbClr val="82D578">
              <a:alpha val="74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8209278" y="539500"/>
            <a:ext cx="221501" cy="299334"/>
          </a:xfrm>
          <a:custGeom>
            <a:rect b="b" l="l" r="r" t="t"/>
            <a:pathLst>
              <a:path extrusionOk="0" h="7520" w="5565">
                <a:moveTo>
                  <a:pt x="1" y="0"/>
                </a:moveTo>
                <a:lnTo>
                  <a:pt x="1" y="5564"/>
                </a:lnTo>
                <a:lnTo>
                  <a:pt x="1930" y="5564"/>
                </a:lnTo>
                <a:lnTo>
                  <a:pt x="1930" y="7519"/>
                </a:lnTo>
                <a:lnTo>
                  <a:pt x="3384" y="5564"/>
                </a:lnTo>
                <a:lnTo>
                  <a:pt x="5564" y="5564"/>
                </a:lnTo>
                <a:lnTo>
                  <a:pt x="55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8"/>
          <p:cNvSpPr/>
          <p:nvPr/>
        </p:nvSpPr>
        <p:spPr>
          <a:xfrm flipH="1">
            <a:off x="7455152" y="838813"/>
            <a:ext cx="412073" cy="412073"/>
          </a:xfrm>
          <a:custGeom>
            <a:rect b="b" l="l" r="r" t="t"/>
            <a:pathLst>
              <a:path extrusionOk="0" h="7570" w="7570">
                <a:moveTo>
                  <a:pt x="3785" y="0"/>
                </a:moveTo>
                <a:cubicBezTo>
                  <a:pt x="1705" y="0"/>
                  <a:pt x="1" y="1705"/>
                  <a:pt x="1" y="3785"/>
                </a:cubicBezTo>
                <a:cubicBezTo>
                  <a:pt x="1" y="5865"/>
                  <a:pt x="1705" y="7569"/>
                  <a:pt x="3785" y="7569"/>
                </a:cubicBezTo>
                <a:cubicBezTo>
                  <a:pt x="4587" y="7569"/>
                  <a:pt x="5339" y="7319"/>
                  <a:pt x="5966" y="6893"/>
                </a:cubicBezTo>
                <a:lnTo>
                  <a:pt x="7344" y="7569"/>
                </a:lnTo>
                <a:lnTo>
                  <a:pt x="6617" y="6291"/>
                </a:lnTo>
                <a:cubicBezTo>
                  <a:pt x="7219" y="5614"/>
                  <a:pt x="7570" y="4737"/>
                  <a:pt x="7570" y="3785"/>
                </a:cubicBezTo>
                <a:cubicBezTo>
                  <a:pt x="7570" y="1705"/>
                  <a:pt x="5891" y="0"/>
                  <a:pt x="3785" y="0"/>
                </a:cubicBezTo>
                <a:close/>
              </a:path>
            </a:pathLst>
          </a:custGeom>
          <a:solidFill>
            <a:srgbClr val="FF7500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8"/>
          <p:cNvSpPr txBox="1"/>
          <p:nvPr>
            <p:ph idx="1" type="subTitle"/>
          </p:nvPr>
        </p:nvSpPr>
        <p:spPr>
          <a:xfrm>
            <a:off x="1974994" y="3175882"/>
            <a:ext cx="2349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">
                <a:solidFill>
                  <a:srgbClr val="0E7600"/>
                </a:solidFill>
                <a:latin typeface="Lobster"/>
                <a:ea typeface="Lobster"/>
                <a:cs typeface="Lobster"/>
                <a:sym typeface="Lobster"/>
              </a:rPr>
              <a:t>Giảng viên:</a:t>
            </a:r>
            <a:endParaRPr>
              <a:solidFill>
                <a:srgbClr val="0E76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">
                <a:solidFill>
                  <a:srgbClr val="0E7600"/>
                </a:solidFill>
                <a:latin typeface="Lobster"/>
                <a:ea typeface="Lobster"/>
                <a:cs typeface="Lobster"/>
                <a:sym typeface="Lobster"/>
              </a:rPr>
              <a:t>Ngày giảng:</a:t>
            </a:r>
            <a:endParaRPr>
              <a:solidFill>
                <a:srgbClr val="0E76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90" name="Google Shape;290;p28"/>
          <p:cNvSpPr/>
          <p:nvPr/>
        </p:nvSpPr>
        <p:spPr>
          <a:xfrm rot="-461876">
            <a:off x="4276191" y="933620"/>
            <a:ext cx="1220600" cy="299411"/>
          </a:xfrm>
          <a:prstGeom prst="rect">
            <a:avLst/>
          </a:prstGeom>
          <a:solidFill>
            <a:srgbClr val="FF7500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7242900" y="4250050"/>
            <a:ext cx="1225" cy="13925"/>
          </a:xfrm>
          <a:custGeom>
            <a:rect b="b" l="l" r="r" t="t"/>
            <a:pathLst>
              <a:path extrusionOk="0" h="557" w="49">
                <a:moveTo>
                  <a:pt x="0" y="0"/>
                </a:moveTo>
                <a:lnTo>
                  <a:pt x="0" y="557"/>
                </a:lnTo>
                <a:cubicBezTo>
                  <a:pt x="0" y="557"/>
                  <a:pt x="48" y="317"/>
                  <a:pt x="0" y="0"/>
                </a:cubicBezTo>
                <a:close/>
              </a:path>
            </a:pathLst>
          </a:custGeom>
          <a:solidFill>
            <a:srgbClr val="F4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7242900" y="4353975"/>
            <a:ext cx="1225" cy="14175"/>
          </a:xfrm>
          <a:custGeom>
            <a:rect b="b" l="l" r="r" t="t"/>
            <a:pathLst>
              <a:path extrusionOk="0" h="567" w="49">
                <a:moveTo>
                  <a:pt x="0" y="0"/>
                </a:moveTo>
                <a:lnTo>
                  <a:pt x="0" y="567"/>
                </a:lnTo>
                <a:cubicBezTo>
                  <a:pt x="0" y="567"/>
                  <a:pt x="48" y="317"/>
                  <a:pt x="0" y="0"/>
                </a:cubicBezTo>
                <a:close/>
              </a:path>
            </a:pathLst>
          </a:custGeom>
          <a:solidFill>
            <a:srgbClr val="F4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302425" y="4160275"/>
            <a:ext cx="25" cy="90025"/>
          </a:xfrm>
          <a:custGeom>
            <a:rect b="b" l="l" r="r" t="t"/>
            <a:pathLst>
              <a:path extrusionOk="0" h="3601" w="1">
                <a:moveTo>
                  <a:pt x="1" y="1"/>
                </a:moveTo>
                <a:lnTo>
                  <a:pt x="1" y="1"/>
                </a:lnTo>
                <a:lnTo>
                  <a:pt x="1" y="36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7242900" y="4250050"/>
            <a:ext cx="1225" cy="13925"/>
          </a:xfrm>
          <a:custGeom>
            <a:rect b="b" l="l" r="r" t="t"/>
            <a:pathLst>
              <a:path extrusionOk="0" h="557" w="49">
                <a:moveTo>
                  <a:pt x="0" y="0"/>
                </a:moveTo>
                <a:lnTo>
                  <a:pt x="0" y="557"/>
                </a:lnTo>
                <a:cubicBezTo>
                  <a:pt x="0" y="557"/>
                  <a:pt x="48" y="31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8"/>
          <p:cNvSpPr/>
          <p:nvPr/>
        </p:nvSpPr>
        <p:spPr>
          <a:xfrm rot="2402074">
            <a:off x="7970155" y="2365942"/>
            <a:ext cx="1220521" cy="299378"/>
          </a:xfrm>
          <a:prstGeom prst="rect">
            <a:avLst/>
          </a:prstGeom>
          <a:solidFill>
            <a:srgbClr val="119B00">
              <a:alpha val="72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8"/>
          <p:cNvSpPr/>
          <p:nvPr/>
        </p:nvSpPr>
        <p:spPr>
          <a:xfrm flipH="1">
            <a:off x="360892" y="3125250"/>
            <a:ext cx="579657" cy="620786"/>
          </a:xfrm>
          <a:custGeom>
            <a:rect b="b" l="l" r="r" t="t"/>
            <a:pathLst>
              <a:path extrusionOk="0" h="24588" w="22959">
                <a:moveTo>
                  <a:pt x="12908" y="1"/>
                </a:moveTo>
                <a:cubicBezTo>
                  <a:pt x="12908" y="1"/>
                  <a:pt x="3184" y="527"/>
                  <a:pt x="3184" y="10427"/>
                </a:cubicBezTo>
                <a:lnTo>
                  <a:pt x="1" y="15966"/>
                </a:lnTo>
                <a:lnTo>
                  <a:pt x="2482" y="15966"/>
                </a:lnTo>
                <a:lnTo>
                  <a:pt x="2482" y="20327"/>
                </a:lnTo>
                <a:cubicBezTo>
                  <a:pt x="2482" y="20327"/>
                  <a:pt x="2482" y="22608"/>
                  <a:pt x="5915" y="22608"/>
                </a:cubicBezTo>
                <a:lnTo>
                  <a:pt x="9349" y="22608"/>
                </a:lnTo>
                <a:lnTo>
                  <a:pt x="9349" y="24588"/>
                </a:lnTo>
                <a:lnTo>
                  <a:pt x="20151" y="24588"/>
                </a:lnTo>
                <a:lnTo>
                  <a:pt x="20151" y="17119"/>
                </a:lnTo>
                <a:cubicBezTo>
                  <a:pt x="20151" y="17119"/>
                  <a:pt x="22958" y="13384"/>
                  <a:pt x="22958" y="9425"/>
                </a:cubicBezTo>
                <a:cubicBezTo>
                  <a:pt x="22958" y="5440"/>
                  <a:pt x="19073" y="1"/>
                  <a:pt x="129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900" y="853225"/>
            <a:ext cx="719088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-9" l="0" r="0" t="199"/>
          <a:stretch/>
        </p:blipFill>
        <p:spPr>
          <a:xfrm rot="356206">
            <a:off x="6661590" y="2743113"/>
            <a:ext cx="1999195" cy="19627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30"/>
              </a:srgbClr>
            </a:outerShdw>
          </a:effectLst>
        </p:spPr>
      </p:pic>
      <p:sp>
        <p:nvSpPr>
          <p:cNvPr id="299" name="Google Shape;299;p28"/>
          <p:cNvSpPr txBox="1"/>
          <p:nvPr>
            <p:ph type="ctrTitle"/>
          </p:nvPr>
        </p:nvSpPr>
        <p:spPr>
          <a:xfrm>
            <a:off x="1781425" y="1473488"/>
            <a:ext cx="5399700" cy="15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0" lang="vi" sz="3000">
                <a:solidFill>
                  <a:srgbClr val="0E7600"/>
                </a:solidFill>
              </a:rPr>
              <a:t>Bài học STEM 1</a:t>
            </a:r>
            <a:br>
              <a:rPr b="0" lang="vi" sz="4500">
                <a:solidFill>
                  <a:srgbClr val="002060"/>
                </a:solidFill>
              </a:rPr>
            </a:br>
            <a:r>
              <a:rPr b="0" lang="vi" sz="4900">
                <a:solidFill>
                  <a:srgbClr val="002060"/>
                </a:solidFill>
              </a:rPr>
              <a:t>MÓN QUÀ YÊU THƯƠNG</a:t>
            </a:r>
            <a:endParaRPr b="0" sz="4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/>
          <p:nvPr/>
        </p:nvSpPr>
        <p:spPr>
          <a:xfrm>
            <a:off x="571827" y="788275"/>
            <a:ext cx="7645200" cy="4072800"/>
          </a:xfrm>
          <a:prstGeom prst="roundRect">
            <a:avLst>
              <a:gd fmla="val 16667" name="adj"/>
            </a:avLst>
          </a:prstGeom>
          <a:solidFill>
            <a:srgbClr val="437BEA">
              <a:alpha val="25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1137143" y="1012366"/>
            <a:ext cx="70800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0" i="0" lang="vi" sz="3000" u="none" cap="none" strike="noStrike">
                <a:solidFill>
                  <a:srgbClr val="674EA7"/>
                </a:solidFill>
                <a:latin typeface="Anton"/>
                <a:ea typeface="Anton"/>
                <a:cs typeface="Anton"/>
                <a:sym typeface="Anton"/>
              </a:rPr>
              <a:t>BƯỚC 1 </a:t>
            </a:r>
            <a:endParaRPr b="0" i="0" sz="3000" u="none" cap="none" strike="noStrike">
              <a:solidFill>
                <a:srgbClr val="674EA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02" name="Google Shape;40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1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7"/>
          <p:cNvSpPr txBox="1"/>
          <p:nvPr/>
        </p:nvSpPr>
        <p:spPr>
          <a:xfrm>
            <a:off x="635675" y="1588075"/>
            <a:ext cx="7387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Bitter SemiBold"/>
              <a:buChar char="-"/>
            </a:pPr>
            <a:r>
              <a:rPr lang="vi" sz="19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Cắt tờ giấy màu A4 thành các mảnh giấy hình chữ nhật.</a:t>
            </a:r>
            <a:endParaRPr b="0" i="0" sz="1900" u="none" cap="none" strike="noStrike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404" name="Google Shape;404;p37"/>
          <p:cNvSpPr txBox="1"/>
          <p:nvPr/>
        </p:nvSpPr>
        <p:spPr>
          <a:xfrm>
            <a:off x="-151245" y="226342"/>
            <a:ext cx="64167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vi" sz="2000" u="none" cap="none" strike="noStrike">
                <a:solidFill>
                  <a:srgbClr val="0C3C9A"/>
                </a:solidFill>
                <a:latin typeface="Anton"/>
                <a:ea typeface="Anton"/>
                <a:cs typeface="Anton"/>
                <a:sym typeface="Anton"/>
              </a:rPr>
              <a:t>b. Gợi ý sản phẩm</a:t>
            </a:r>
            <a:endParaRPr b="0" i="0" sz="2000" u="none" cap="none" strike="noStrike">
              <a:solidFill>
                <a:srgbClr val="0C3C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0050" y="1924325"/>
            <a:ext cx="3916200" cy="2936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/>
          <p:nvPr/>
        </p:nvSpPr>
        <p:spPr>
          <a:xfrm>
            <a:off x="1189350" y="282450"/>
            <a:ext cx="7200600" cy="4578600"/>
          </a:xfrm>
          <a:prstGeom prst="roundRect">
            <a:avLst>
              <a:gd fmla="val 16667" name="adj"/>
            </a:avLst>
          </a:prstGeom>
          <a:solidFill>
            <a:srgbClr val="437BEA">
              <a:alpha val="25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pic>
        <p:nvPicPr>
          <p:cNvPr id="412" name="Google Shape;41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1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8"/>
          <p:cNvSpPr txBox="1"/>
          <p:nvPr/>
        </p:nvSpPr>
        <p:spPr>
          <a:xfrm>
            <a:off x="1942062" y="534375"/>
            <a:ext cx="678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vi" sz="3000" u="none" cap="none" strike="noStrike">
                <a:solidFill>
                  <a:srgbClr val="674EA7"/>
                </a:solidFill>
                <a:latin typeface="Anton"/>
                <a:ea typeface="Anton"/>
                <a:cs typeface="Anton"/>
                <a:sym typeface="Anton"/>
              </a:rPr>
              <a:t>BƯỚC </a:t>
            </a:r>
            <a:r>
              <a:rPr lang="vi" sz="3000">
                <a:solidFill>
                  <a:srgbClr val="674EA7"/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  <a:endParaRPr b="0" i="0" sz="2700" u="none" cap="none" strike="noStrike">
              <a:solidFill>
                <a:srgbClr val="674EA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14" name="Google Shape;414;p38"/>
          <p:cNvSpPr txBox="1"/>
          <p:nvPr/>
        </p:nvSpPr>
        <p:spPr>
          <a:xfrm>
            <a:off x="1380201" y="1228025"/>
            <a:ext cx="6784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itter SemiBold"/>
              <a:buChar char="-"/>
            </a:pPr>
            <a:r>
              <a:rPr lang="vi" sz="20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Cắt các mảnh giấy màu nhỏ dạng hình tròn, hình tam giác, hình vuông, hình chữ nhật, hình trái tim…</a:t>
            </a:r>
            <a:endParaRPr b="0" i="0" sz="2000" u="none" cap="none" strike="noStrike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415" name="Google Shape;415;p38"/>
          <p:cNvPicPr preferRelativeResize="0"/>
          <p:nvPr/>
        </p:nvPicPr>
        <p:blipFill rotWithShape="1">
          <a:blip r:embed="rId4">
            <a:alphaModFix/>
          </a:blip>
          <a:srcRect b="219" l="0" r="0" t="219"/>
          <a:stretch/>
        </p:blipFill>
        <p:spPr>
          <a:xfrm>
            <a:off x="2696251" y="2054300"/>
            <a:ext cx="4004100" cy="2614200"/>
          </a:xfrm>
          <a:prstGeom prst="roundRect">
            <a:avLst>
              <a:gd fmla="val 32675" name="adj"/>
            </a:avLst>
          </a:prstGeom>
          <a:noFill/>
          <a:ln>
            <a:noFill/>
          </a:ln>
        </p:spPr>
      </p:pic>
      <p:pic>
        <p:nvPicPr>
          <p:cNvPr id="416" name="Google Shape;41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/>
        </p:nvSpPr>
        <p:spPr>
          <a:xfrm>
            <a:off x="1487275" y="282450"/>
            <a:ext cx="6573600" cy="4578600"/>
          </a:xfrm>
          <a:prstGeom prst="roundRect">
            <a:avLst>
              <a:gd fmla="val 16667" name="adj"/>
            </a:avLst>
          </a:prstGeom>
          <a:solidFill>
            <a:srgbClr val="437BEA">
              <a:alpha val="25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pic>
        <p:nvPicPr>
          <p:cNvPr id="422" name="Google Shape;4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1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9"/>
          <p:cNvSpPr txBox="1"/>
          <p:nvPr/>
        </p:nvSpPr>
        <p:spPr>
          <a:xfrm>
            <a:off x="2174450" y="534375"/>
            <a:ext cx="61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vi" sz="3000" u="none" cap="none" strike="noStrike">
                <a:solidFill>
                  <a:srgbClr val="674EA7"/>
                </a:solidFill>
                <a:latin typeface="Anton"/>
                <a:ea typeface="Anton"/>
                <a:cs typeface="Anton"/>
                <a:sym typeface="Anton"/>
              </a:rPr>
              <a:t>BƯỚC 3</a:t>
            </a:r>
            <a:endParaRPr b="0" i="0" sz="2700" u="none" cap="none" strike="noStrike">
              <a:solidFill>
                <a:srgbClr val="674EA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24" name="Google Shape;424;p39"/>
          <p:cNvSpPr txBox="1"/>
          <p:nvPr/>
        </p:nvSpPr>
        <p:spPr>
          <a:xfrm>
            <a:off x="1661509" y="1228025"/>
            <a:ext cx="6194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itter SemiBold"/>
              <a:buChar char="-"/>
            </a:pPr>
            <a:r>
              <a:rPr lang="vi" sz="20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Ghép các hình vừa cắt thành các hình sinh động để trang trí cho tấm thiệp.</a:t>
            </a:r>
            <a:endParaRPr b="0" i="0" sz="2000" u="none" cap="none" strike="noStrike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425" name="Google Shape;425;p39"/>
          <p:cNvPicPr preferRelativeResize="0"/>
          <p:nvPr/>
        </p:nvPicPr>
        <p:blipFill rotWithShape="1">
          <a:blip r:embed="rId4">
            <a:alphaModFix/>
          </a:blip>
          <a:srcRect b="4831" l="4026" r="-589" t="3844"/>
          <a:stretch/>
        </p:blipFill>
        <p:spPr>
          <a:xfrm>
            <a:off x="3073751" y="2121775"/>
            <a:ext cx="3351775" cy="26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/>
          <p:nvPr/>
        </p:nvSpPr>
        <p:spPr>
          <a:xfrm>
            <a:off x="973100" y="282450"/>
            <a:ext cx="7804800" cy="4578600"/>
          </a:xfrm>
          <a:prstGeom prst="roundRect">
            <a:avLst>
              <a:gd fmla="val 16667" name="adj"/>
            </a:avLst>
          </a:prstGeom>
          <a:solidFill>
            <a:srgbClr val="437BEA">
              <a:alpha val="25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pic>
        <p:nvPicPr>
          <p:cNvPr id="432" name="Google Shape;43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1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0"/>
          <p:cNvSpPr txBox="1"/>
          <p:nvPr/>
        </p:nvSpPr>
        <p:spPr>
          <a:xfrm>
            <a:off x="1788986" y="534375"/>
            <a:ext cx="735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vi" sz="3000" u="none" cap="none" strike="noStrike">
                <a:solidFill>
                  <a:srgbClr val="674EA7"/>
                </a:solidFill>
                <a:latin typeface="Anton"/>
                <a:ea typeface="Anton"/>
                <a:cs typeface="Anton"/>
                <a:sym typeface="Anton"/>
              </a:rPr>
              <a:t>BƯỚC </a:t>
            </a:r>
            <a:r>
              <a:rPr lang="vi" sz="3000">
                <a:solidFill>
                  <a:srgbClr val="674EA7"/>
                </a:solidFill>
                <a:latin typeface="Anton"/>
                <a:ea typeface="Anton"/>
                <a:cs typeface="Anton"/>
                <a:sym typeface="Anton"/>
              </a:rPr>
              <a:t>4</a:t>
            </a:r>
            <a:endParaRPr b="0" i="0" sz="2700" u="none" cap="none" strike="noStrike">
              <a:solidFill>
                <a:srgbClr val="674EA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34" name="Google Shape;434;p40"/>
          <p:cNvSpPr txBox="1"/>
          <p:nvPr/>
        </p:nvSpPr>
        <p:spPr>
          <a:xfrm>
            <a:off x="973100" y="1243475"/>
            <a:ext cx="46122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itter SemiBold"/>
              <a:buChar char="-"/>
            </a:pPr>
            <a:r>
              <a:rPr lang="vi" sz="20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Gấp đôi mảnh giấy màu hình chữ nhật dùng để làm bìa tấm thiệp. </a:t>
            </a:r>
            <a:endParaRPr sz="200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itter SemiBold"/>
              <a:buChar char="-"/>
            </a:pPr>
            <a:r>
              <a:rPr lang="vi" sz="20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Dán các hình vừa ghép vào mặt ngoài của bìa tấm thiệp.</a:t>
            </a:r>
            <a:endParaRPr sz="200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435" name="Google Shape;435;p40"/>
          <p:cNvPicPr preferRelativeResize="0"/>
          <p:nvPr/>
        </p:nvPicPr>
        <p:blipFill rotWithShape="1">
          <a:blip r:embed="rId4">
            <a:alphaModFix/>
          </a:blip>
          <a:srcRect b="3530" l="0" r="0" t="0"/>
          <a:stretch/>
        </p:blipFill>
        <p:spPr>
          <a:xfrm>
            <a:off x="5391400" y="620200"/>
            <a:ext cx="3302750" cy="39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"/>
          <p:cNvSpPr/>
          <p:nvPr/>
        </p:nvSpPr>
        <p:spPr>
          <a:xfrm>
            <a:off x="695075" y="282450"/>
            <a:ext cx="7731900" cy="4578600"/>
          </a:xfrm>
          <a:prstGeom prst="roundRect">
            <a:avLst>
              <a:gd fmla="val 16667" name="adj"/>
            </a:avLst>
          </a:prstGeom>
          <a:solidFill>
            <a:srgbClr val="437BEA">
              <a:alpha val="25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pic>
        <p:nvPicPr>
          <p:cNvPr id="442" name="Google Shape;44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1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1"/>
          <p:cNvSpPr txBox="1"/>
          <p:nvPr/>
        </p:nvSpPr>
        <p:spPr>
          <a:xfrm>
            <a:off x="1503321" y="534375"/>
            <a:ext cx="728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vi" sz="3000" u="none" cap="none" strike="noStrike">
                <a:solidFill>
                  <a:srgbClr val="674EA7"/>
                </a:solidFill>
                <a:latin typeface="Anton"/>
                <a:ea typeface="Anton"/>
                <a:cs typeface="Anton"/>
                <a:sym typeface="Anton"/>
              </a:rPr>
              <a:t>BƯỚC </a:t>
            </a:r>
            <a:r>
              <a:rPr lang="vi" sz="3000">
                <a:solidFill>
                  <a:srgbClr val="674EA7"/>
                </a:solidFill>
                <a:latin typeface="Anton"/>
                <a:ea typeface="Anton"/>
                <a:cs typeface="Anton"/>
                <a:sym typeface="Anton"/>
              </a:rPr>
              <a:t>5: Hoàn thiện sản phẩm</a:t>
            </a:r>
            <a:endParaRPr b="0" i="0" sz="2700" u="none" cap="none" strike="noStrike">
              <a:solidFill>
                <a:srgbClr val="674EA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44" name="Google Shape;444;p41"/>
          <p:cNvSpPr txBox="1"/>
          <p:nvPr/>
        </p:nvSpPr>
        <p:spPr>
          <a:xfrm>
            <a:off x="695075" y="1180875"/>
            <a:ext cx="7614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itter SemiBold"/>
              <a:buChar char="-"/>
            </a:pPr>
            <a:r>
              <a:rPr lang="vi" sz="20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Dán một mảnh giấy màu trắng vào mặt trong của bìa tấm thiệp. Viết những lời yêu thương vào mảnh giấy màu trắng vừa dán.</a:t>
            </a:r>
            <a:endParaRPr b="0" i="0" sz="2000" u="none" cap="none" strike="noStrike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445" name="Google Shape;445;p41"/>
          <p:cNvPicPr preferRelativeResize="0"/>
          <p:nvPr/>
        </p:nvPicPr>
        <p:blipFill rotWithShape="1">
          <a:blip r:embed="rId4">
            <a:alphaModFix/>
          </a:blip>
          <a:srcRect b="4589" l="0" r="0" t="-4589"/>
          <a:stretch/>
        </p:blipFill>
        <p:spPr>
          <a:xfrm>
            <a:off x="2267050" y="1853525"/>
            <a:ext cx="5086325" cy="28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"/>
          <p:cNvSpPr txBox="1"/>
          <p:nvPr/>
        </p:nvSpPr>
        <p:spPr>
          <a:xfrm>
            <a:off x="632650" y="524300"/>
            <a:ext cx="63711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vi" sz="2000" u="none" cap="none" strike="noStrike">
                <a:solidFill>
                  <a:srgbClr val="0C3C9A"/>
                </a:solidFill>
                <a:latin typeface="Anton"/>
                <a:ea typeface="Anton"/>
                <a:cs typeface="Anton"/>
                <a:sym typeface="Anton"/>
              </a:rPr>
              <a:t>c. Thử nghiệm và điều chỉnh sản phẩm</a:t>
            </a:r>
            <a:endParaRPr b="0" i="0" sz="4400" u="none" cap="none" strike="noStrike">
              <a:solidFill>
                <a:srgbClr val="0C3C9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52" name="Google Shape;4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8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2"/>
          <p:cNvSpPr txBox="1"/>
          <p:nvPr/>
        </p:nvSpPr>
        <p:spPr>
          <a:xfrm>
            <a:off x="632650" y="978750"/>
            <a:ext cx="78291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Bitter SemiBold"/>
              <a:buChar char="-"/>
            </a:pPr>
            <a:r>
              <a:rPr lang="vi" sz="19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Em kiểm tra lại các hình trang trí, mảnh giấy màu trắng và bìa tấm thiệp xem đã được bố trí hài hoà chưa. </a:t>
            </a:r>
            <a:endParaRPr b="0" i="0" sz="1900" u="none" cap="none" strike="noStrike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454" name="Google Shape;45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 rotWithShape="1">
          <a:blip r:embed="rId5">
            <a:alphaModFix/>
          </a:blip>
          <a:srcRect b="0" l="199" r="199" t="0"/>
          <a:stretch/>
        </p:blipFill>
        <p:spPr>
          <a:xfrm>
            <a:off x="2537814" y="2132175"/>
            <a:ext cx="4068375" cy="272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300" y="0"/>
            <a:ext cx="7747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18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3"/>
          <p:cNvSpPr txBox="1"/>
          <p:nvPr/>
        </p:nvSpPr>
        <p:spPr>
          <a:xfrm>
            <a:off x="1370400" y="744450"/>
            <a:ext cx="515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vi" sz="3600" u="none" cap="none" strike="noStrike">
                <a:solidFill>
                  <a:srgbClr val="0E7600"/>
                </a:solidFill>
                <a:latin typeface="Anton"/>
                <a:ea typeface="Anton"/>
                <a:cs typeface="Anton"/>
                <a:sym typeface="Anton"/>
              </a:rPr>
              <a:t>CHIA SẺ, THẢO LUẬN </a:t>
            </a:r>
            <a:endParaRPr b="0" i="0" sz="3600" u="none" cap="none" strike="noStrike">
              <a:solidFill>
                <a:srgbClr val="0E7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63" name="Google Shape;46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75" y="698225"/>
            <a:ext cx="612925" cy="6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3"/>
          <p:cNvPicPr preferRelativeResize="0"/>
          <p:nvPr/>
        </p:nvPicPr>
        <p:blipFill rotWithShape="1">
          <a:blip r:embed="rId6">
            <a:alphaModFix/>
          </a:blip>
          <a:srcRect b="0" l="0" r="-1276" t="0"/>
          <a:stretch/>
        </p:blipFill>
        <p:spPr>
          <a:xfrm>
            <a:off x="291438" y="1483350"/>
            <a:ext cx="8561124" cy="26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8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950" y="556100"/>
            <a:ext cx="55455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9"/>
          <p:cNvSpPr txBox="1"/>
          <p:nvPr/>
        </p:nvSpPr>
        <p:spPr>
          <a:xfrm>
            <a:off x="972475" y="432950"/>
            <a:ext cx="605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vi" sz="3000" u="none" cap="none" strike="noStrike">
                <a:solidFill>
                  <a:srgbClr val="0E7600"/>
                </a:solidFill>
                <a:latin typeface="Anton"/>
                <a:ea typeface="Anton"/>
                <a:cs typeface="Anton"/>
                <a:sym typeface="Anton"/>
              </a:rPr>
              <a:t>KHỞI ĐỘNG</a:t>
            </a:r>
            <a:endParaRPr b="0" i="0" sz="3000" u="none" cap="none" strike="noStrike">
              <a:solidFill>
                <a:srgbClr val="0E7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08" name="Google Shape;30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 txBox="1"/>
          <p:nvPr/>
        </p:nvSpPr>
        <p:spPr>
          <a:xfrm>
            <a:off x="368150" y="1235675"/>
            <a:ext cx="8093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7A"/>
              </a:buClr>
              <a:buSzPts val="2000"/>
              <a:buFont typeface="Bitter SemiBold"/>
              <a:buAutoNum type="arabicPeriod"/>
            </a:pPr>
            <a:r>
              <a:rPr lang="vi" sz="20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Em thường tặng món quà gì cho người thân, bạn bè?</a:t>
            </a:r>
            <a:endParaRPr sz="2000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7A"/>
              </a:buClr>
              <a:buSzPts val="2000"/>
              <a:buFont typeface="Bitter SemiBold"/>
              <a:buAutoNum type="arabicPeriod"/>
            </a:pPr>
            <a:r>
              <a:rPr lang="vi" sz="20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Em có thể tự làm một tấm thiệp, viết những lời yêu thương vào đó để tặng người thân, bạn bè hay không?</a:t>
            </a:r>
            <a:endParaRPr sz="2000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10" name="Google Shape;31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9275" y="2571750"/>
            <a:ext cx="2922325" cy="24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/>
          <p:nvPr/>
        </p:nvSpPr>
        <p:spPr>
          <a:xfrm>
            <a:off x="1041875" y="331900"/>
            <a:ext cx="6167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vi" sz="3500" u="none" cap="none" strike="noStrike">
                <a:solidFill>
                  <a:srgbClr val="0E7600"/>
                </a:solidFill>
                <a:latin typeface="Anton"/>
                <a:ea typeface="Anton"/>
                <a:cs typeface="Anton"/>
                <a:sym typeface="Anton"/>
              </a:rPr>
              <a:t>KHÁM PHÁ</a:t>
            </a:r>
            <a:endParaRPr b="0" i="0" sz="3500" u="none" cap="none" strike="noStrike">
              <a:solidFill>
                <a:srgbClr val="0E7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528450" y="1135125"/>
            <a:ext cx="5390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7A"/>
              </a:buClr>
              <a:buSzPts val="2000"/>
              <a:buFont typeface="Bitter SemiBold"/>
              <a:buAutoNum type="arabicPeriod"/>
            </a:pPr>
            <a:r>
              <a:rPr b="0" i="0" lang="vi" sz="20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Chia </a:t>
            </a:r>
            <a:r>
              <a:rPr lang="vi" sz="20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mỗi nhóm 6 </a:t>
            </a:r>
            <a:r>
              <a:rPr b="0" i="0" lang="vi" sz="20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thành viên.</a:t>
            </a:r>
            <a:endParaRPr b="0" i="0" sz="20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7A"/>
              </a:buClr>
              <a:buSzPts val="2000"/>
              <a:buFont typeface="Bitter SemiBold"/>
              <a:buAutoNum type="arabicPeriod"/>
            </a:pPr>
            <a:r>
              <a:rPr b="0" i="0" lang="vi" sz="20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Mỗi nhóm sẽ được giáo viên phát một</a:t>
            </a:r>
            <a:endParaRPr b="0" i="0" sz="20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vi" sz="20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Phiếu học tập 1: Thu thập thông tin.</a:t>
            </a:r>
            <a:endParaRPr b="0" i="0" sz="20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0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3.      </a:t>
            </a:r>
            <a:r>
              <a:rPr b="0" i="0" lang="vi" sz="20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Các thành viên trong nhóm sẽ cùng nhau điền câu trả lời vào phiếu.</a:t>
            </a:r>
            <a:endParaRPr b="0" i="0" sz="20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17" name="Google Shape;3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450" y="331900"/>
            <a:ext cx="613850" cy="5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 rotWithShape="1">
          <a:blip r:embed="rId4">
            <a:alphaModFix/>
          </a:blip>
          <a:srcRect b="139" l="0" r="0" t="129"/>
          <a:stretch/>
        </p:blipFill>
        <p:spPr>
          <a:xfrm>
            <a:off x="5997775" y="1015425"/>
            <a:ext cx="2559750" cy="355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/>
          <p:nvPr/>
        </p:nvSpPr>
        <p:spPr>
          <a:xfrm>
            <a:off x="1041875" y="331900"/>
            <a:ext cx="6167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vi" sz="3500" u="none" cap="none" strike="noStrike">
                <a:solidFill>
                  <a:srgbClr val="0E7600"/>
                </a:solidFill>
                <a:latin typeface="Anton"/>
                <a:ea typeface="Anton"/>
                <a:cs typeface="Anton"/>
                <a:sym typeface="Anton"/>
              </a:rPr>
              <a:t>KHÁM PHÁ</a:t>
            </a:r>
            <a:endParaRPr b="0" i="0" sz="3500" u="none" cap="none" strike="noStrike">
              <a:solidFill>
                <a:srgbClr val="0E7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528450" y="1135125"/>
            <a:ext cx="8854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2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1. Em hãy nêu ý nghĩa của việc tặng quà cho những người </a:t>
            </a:r>
            <a:endParaRPr sz="2200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2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yêu thương.</a:t>
            </a:r>
            <a:endParaRPr b="0" i="0" sz="22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26" name="Google Shape;3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450" y="331900"/>
            <a:ext cx="613850" cy="5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/>
          <p:cNvPicPr preferRelativeResize="0"/>
          <p:nvPr/>
        </p:nvPicPr>
        <p:blipFill rotWithShape="1">
          <a:blip r:embed="rId5">
            <a:alphaModFix/>
          </a:blip>
          <a:srcRect b="10346" l="0" r="0" t="0"/>
          <a:stretch/>
        </p:blipFill>
        <p:spPr>
          <a:xfrm>
            <a:off x="6073325" y="1888375"/>
            <a:ext cx="2924664" cy="26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 txBox="1"/>
          <p:nvPr/>
        </p:nvSpPr>
        <p:spPr>
          <a:xfrm>
            <a:off x="528450" y="2127650"/>
            <a:ext cx="59493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2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2. Em thường tặng những món quà cho người thân vào những dịp nào?</a:t>
            </a:r>
            <a:endParaRPr b="0" i="0" sz="22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/>
          <p:nvPr/>
        </p:nvSpPr>
        <p:spPr>
          <a:xfrm>
            <a:off x="1041875" y="331900"/>
            <a:ext cx="6167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vi" sz="3500" u="none" cap="none" strike="noStrike">
                <a:solidFill>
                  <a:srgbClr val="0E7600"/>
                </a:solidFill>
                <a:latin typeface="Anton"/>
                <a:ea typeface="Anton"/>
                <a:cs typeface="Anton"/>
                <a:sym typeface="Anton"/>
              </a:rPr>
              <a:t>KHÁM PHÁ</a:t>
            </a:r>
            <a:endParaRPr b="0" i="0" sz="3500" u="none" cap="none" strike="noStrike">
              <a:solidFill>
                <a:srgbClr val="0E7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528450" y="1135125"/>
            <a:ext cx="82566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2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3.     Tấm thiệp thường được làm từ chất liệu gì?</a:t>
            </a:r>
            <a:endParaRPr sz="2200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2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        Em hãy nêu cấu tạo của một tấm thiệp đơn giản.</a:t>
            </a:r>
            <a:endParaRPr sz="2200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36" name="Google Shape;33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450" y="331900"/>
            <a:ext cx="613850" cy="5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/>
          <p:cNvPicPr preferRelativeResize="0"/>
          <p:nvPr/>
        </p:nvPicPr>
        <p:blipFill rotWithShape="1">
          <a:blip r:embed="rId5">
            <a:alphaModFix/>
          </a:blip>
          <a:srcRect b="10346" l="0" r="0" t="0"/>
          <a:stretch/>
        </p:blipFill>
        <p:spPr>
          <a:xfrm>
            <a:off x="2911375" y="2247300"/>
            <a:ext cx="3566326" cy="26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/>
          <p:nvPr/>
        </p:nvSpPr>
        <p:spPr>
          <a:xfrm>
            <a:off x="1094528" y="548900"/>
            <a:ext cx="773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vi" sz="3000" u="none" cap="none" strike="noStrike">
                <a:solidFill>
                  <a:srgbClr val="0E7600"/>
                </a:solidFill>
                <a:latin typeface="Anton"/>
                <a:ea typeface="Anton"/>
                <a:cs typeface="Anton"/>
                <a:sym typeface="Anton"/>
              </a:rPr>
              <a:t>Đề xuất và lựa chọn giải pháp</a:t>
            </a:r>
            <a:endParaRPr b="0" i="0" sz="3000" u="none" cap="none" strike="noStrike">
              <a:solidFill>
                <a:srgbClr val="0E7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4" name="Google Shape;344;p33"/>
          <p:cNvSpPr/>
          <p:nvPr/>
        </p:nvSpPr>
        <p:spPr>
          <a:xfrm>
            <a:off x="292429" y="1618154"/>
            <a:ext cx="663480" cy="662337"/>
          </a:xfrm>
          <a:custGeom>
            <a:rect b="b" l="l" r="r" t="t"/>
            <a:pathLst>
              <a:path extrusionOk="0" h="13911" w="13935">
                <a:moveTo>
                  <a:pt x="6967" y="1"/>
                </a:moveTo>
                <a:cubicBezTo>
                  <a:pt x="3108" y="1"/>
                  <a:pt x="0" y="3109"/>
                  <a:pt x="0" y="6968"/>
                </a:cubicBezTo>
                <a:cubicBezTo>
                  <a:pt x="0" y="10803"/>
                  <a:pt x="3108" y="13911"/>
                  <a:pt x="6967" y="13911"/>
                </a:cubicBezTo>
                <a:cubicBezTo>
                  <a:pt x="8446" y="13911"/>
                  <a:pt x="9825" y="13460"/>
                  <a:pt x="10952" y="12658"/>
                </a:cubicBezTo>
                <a:lnTo>
                  <a:pt x="13484" y="13911"/>
                </a:lnTo>
                <a:lnTo>
                  <a:pt x="13484" y="13911"/>
                </a:lnTo>
                <a:lnTo>
                  <a:pt x="12181" y="11555"/>
                </a:lnTo>
                <a:cubicBezTo>
                  <a:pt x="13258" y="10327"/>
                  <a:pt x="13935" y="8723"/>
                  <a:pt x="13935" y="6968"/>
                </a:cubicBezTo>
                <a:cubicBezTo>
                  <a:pt x="13935" y="3109"/>
                  <a:pt x="10802" y="1"/>
                  <a:pt x="6967" y="1"/>
                </a:cubicBezTo>
                <a:close/>
              </a:path>
            </a:pathLst>
          </a:custGeom>
          <a:solidFill>
            <a:srgbClr val="82D578">
              <a:alpha val="7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3"/>
          <p:cNvSpPr/>
          <p:nvPr/>
        </p:nvSpPr>
        <p:spPr>
          <a:xfrm flipH="1">
            <a:off x="7372078" y="6"/>
            <a:ext cx="987469" cy="626266"/>
          </a:xfrm>
          <a:custGeom>
            <a:rect b="b" l="l" r="r" t="t"/>
            <a:pathLst>
              <a:path extrusionOk="0" h="7570" w="7570">
                <a:moveTo>
                  <a:pt x="3785" y="0"/>
                </a:moveTo>
                <a:cubicBezTo>
                  <a:pt x="1705" y="0"/>
                  <a:pt x="1" y="1705"/>
                  <a:pt x="1" y="3785"/>
                </a:cubicBezTo>
                <a:cubicBezTo>
                  <a:pt x="1" y="5865"/>
                  <a:pt x="1705" y="7569"/>
                  <a:pt x="3785" y="7569"/>
                </a:cubicBezTo>
                <a:cubicBezTo>
                  <a:pt x="4587" y="7569"/>
                  <a:pt x="5339" y="7319"/>
                  <a:pt x="5966" y="6893"/>
                </a:cubicBezTo>
                <a:lnTo>
                  <a:pt x="7344" y="7569"/>
                </a:lnTo>
                <a:lnTo>
                  <a:pt x="6617" y="6291"/>
                </a:lnTo>
                <a:cubicBezTo>
                  <a:pt x="7219" y="5614"/>
                  <a:pt x="7570" y="4737"/>
                  <a:pt x="7570" y="3785"/>
                </a:cubicBezTo>
                <a:cubicBezTo>
                  <a:pt x="7570" y="1705"/>
                  <a:pt x="5891" y="0"/>
                  <a:pt x="3785" y="0"/>
                </a:cubicBezTo>
                <a:close/>
              </a:path>
            </a:pathLst>
          </a:custGeom>
          <a:solidFill>
            <a:srgbClr val="FF7500">
              <a:alpha val="8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75" y="330500"/>
            <a:ext cx="478550" cy="6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3"/>
          <p:cNvSpPr txBox="1"/>
          <p:nvPr/>
        </p:nvSpPr>
        <p:spPr>
          <a:xfrm>
            <a:off x="955900" y="1288725"/>
            <a:ext cx="5125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7A"/>
              </a:buClr>
              <a:buSzPts val="2000"/>
              <a:buFont typeface="Bitter SemiBold"/>
              <a:buAutoNum type="arabicPeriod"/>
            </a:pPr>
            <a:r>
              <a:rPr b="0" i="0" lang="vi" sz="20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Mỗi nhóm sẽ được giáo viên phát một Phiếu học tập 2: Bản thiết kế. </a:t>
            </a:r>
            <a:endParaRPr b="0" i="0" sz="20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0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2.      </a:t>
            </a:r>
            <a:r>
              <a:rPr b="0" i="0" lang="vi" sz="20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Các thành viên trong nhóm cùng nhau lên ý tưởng sản phẩm, sau đó phác hoạ lên phiếu.</a:t>
            </a:r>
            <a:endParaRPr b="0" i="0" sz="20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48" name="Google Shape;348;p33"/>
          <p:cNvPicPr preferRelativeResize="0"/>
          <p:nvPr/>
        </p:nvPicPr>
        <p:blipFill rotWithShape="1">
          <a:blip r:embed="rId4">
            <a:alphaModFix/>
          </a:blip>
          <a:srcRect b="1569" l="0" r="0" t="1559"/>
          <a:stretch/>
        </p:blipFill>
        <p:spPr>
          <a:xfrm>
            <a:off x="6081700" y="1103000"/>
            <a:ext cx="2596374" cy="353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/>
        </p:nvSpPr>
        <p:spPr>
          <a:xfrm>
            <a:off x="267600" y="1297900"/>
            <a:ext cx="59544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7A"/>
              </a:buClr>
              <a:buSzPts val="1800"/>
              <a:buFont typeface="Bitter SemiBold"/>
              <a:buAutoNum type="arabicPeriod"/>
            </a:pPr>
            <a:r>
              <a:rPr b="0" i="0" lang="vi" sz="18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Mỗi nhóm sẽ được giáo viên phát một </a:t>
            </a:r>
            <a:endParaRPr b="0" i="0" sz="18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vi" sz="18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Phiếu học tập 3: Phân công nhiệm vụ.</a:t>
            </a:r>
            <a:endParaRPr b="0" i="0" sz="18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2.      </a:t>
            </a:r>
            <a:r>
              <a:rPr b="0" i="0" lang="vi" sz="18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Các em hãy chọn 1 thành viên  làm trưởng nhóm.</a:t>
            </a:r>
            <a:endParaRPr b="0" i="0" sz="18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3.       </a:t>
            </a:r>
            <a:r>
              <a:rPr b="0" i="0" lang="vi" sz="1800" u="none" cap="none" strike="noStrike">
                <a:solidFill>
                  <a:srgbClr val="022A7A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Trưởng nhóm sẽ phân công nhiệm vụ cho mỗi thành viên, sau đó điền thông tin của thành viên trong nhóm vào phiếu.</a:t>
            </a:r>
            <a:endParaRPr b="0" i="0" sz="1800" u="none" cap="none" strike="noStrike">
              <a:solidFill>
                <a:srgbClr val="022A7A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355" name="Google Shape;355;p34"/>
          <p:cNvSpPr txBox="1"/>
          <p:nvPr/>
        </p:nvSpPr>
        <p:spPr>
          <a:xfrm>
            <a:off x="1094528" y="548900"/>
            <a:ext cx="773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vi" sz="3000" u="none" cap="none" strike="noStrike">
                <a:solidFill>
                  <a:srgbClr val="0E7600"/>
                </a:solidFill>
                <a:latin typeface="Anton"/>
                <a:ea typeface="Anton"/>
                <a:cs typeface="Anton"/>
                <a:sym typeface="Anton"/>
              </a:rPr>
              <a:t>Đề xuất và lựa chọn giải pháp</a:t>
            </a:r>
            <a:endParaRPr b="0" i="0" sz="3000" u="none" cap="none" strike="noStrike">
              <a:solidFill>
                <a:srgbClr val="0E7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56" name="Google Shape;3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75" y="330500"/>
            <a:ext cx="478550" cy="6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 rotWithShape="1">
          <a:blip r:embed="rId4">
            <a:alphaModFix/>
          </a:blip>
          <a:srcRect b="0" l="1362" r="1352" t="0"/>
          <a:stretch/>
        </p:blipFill>
        <p:spPr>
          <a:xfrm>
            <a:off x="6344550" y="956300"/>
            <a:ext cx="2377801" cy="342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5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5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5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35"/>
          <p:cNvGrpSpPr/>
          <p:nvPr/>
        </p:nvGrpSpPr>
        <p:grpSpPr>
          <a:xfrm rot="-9962244">
            <a:off x="708625" y="4878309"/>
            <a:ext cx="2996742" cy="814567"/>
            <a:chOff x="4891325" y="3281650"/>
            <a:chExt cx="2996599" cy="814528"/>
          </a:xfrm>
        </p:grpSpPr>
        <p:sp>
          <p:nvSpPr>
            <p:cNvPr id="368" name="Google Shape;368;p35"/>
            <p:cNvSpPr/>
            <p:nvPr/>
          </p:nvSpPr>
          <p:spPr>
            <a:xfrm>
              <a:off x="4891325" y="3281650"/>
              <a:ext cx="2996599" cy="814528"/>
            </a:xfrm>
            <a:custGeom>
              <a:rect b="b" l="l" r="r" t="t"/>
              <a:pathLst>
                <a:path extrusionOk="0" h="16542" w="60857">
                  <a:moveTo>
                    <a:pt x="0" y="0"/>
                  </a:moveTo>
                  <a:lnTo>
                    <a:pt x="0" y="12770"/>
                  </a:lnTo>
                  <a:cubicBezTo>
                    <a:pt x="29" y="12799"/>
                    <a:pt x="71" y="12827"/>
                    <a:pt x="113" y="12855"/>
                  </a:cubicBezTo>
                  <a:cubicBezTo>
                    <a:pt x="208" y="12930"/>
                    <a:pt x="277" y="12943"/>
                    <a:pt x="367" y="12943"/>
                  </a:cubicBezTo>
                  <a:cubicBezTo>
                    <a:pt x="412" y="12943"/>
                    <a:pt x="462" y="12940"/>
                    <a:pt x="523" y="12940"/>
                  </a:cubicBezTo>
                  <a:cubicBezTo>
                    <a:pt x="820" y="12954"/>
                    <a:pt x="1017" y="13095"/>
                    <a:pt x="1258" y="13222"/>
                  </a:cubicBezTo>
                  <a:cubicBezTo>
                    <a:pt x="1441" y="13321"/>
                    <a:pt x="1667" y="13420"/>
                    <a:pt x="1780" y="13575"/>
                  </a:cubicBezTo>
                  <a:cubicBezTo>
                    <a:pt x="1936" y="13773"/>
                    <a:pt x="1879" y="14084"/>
                    <a:pt x="1978" y="14338"/>
                  </a:cubicBezTo>
                  <a:cubicBezTo>
                    <a:pt x="2204" y="14254"/>
                    <a:pt x="2458" y="14225"/>
                    <a:pt x="2628" y="14070"/>
                  </a:cubicBezTo>
                  <a:cubicBezTo>
                    <a:pt x="2840" y="13858"/>
                    <a:pt x="2727" y="13703"/>
                    <a:pt x="2797" y="13462"/>
                  </a:cubicBezTo>
                  <a:cubicBezTo>
                    <a:pt x="2833" y="13345"/>
                    <a:pt x="2897" y="13237"/>
                    <a:pt x="3008" y="13237"/>
                  </a:cubicBezTo>
                  <a:cubicBezTo>
                    <a:pt x="3030" y="13237"/>
                    <a:pt x="3054" y="13241"/>
                    <a:pt x="3080" y="13251"/>
                  </a:cubicBezTo>
                  <a:cubicBezTo>
                    <a:pt x="3207" y="13293"/>
                    <a:pt x="3193" y="13632"/>
                    <a:pt x="3278" y="13703"/>
                  </a:cubicBezTo>
                  <a:cubicBezTo>
                    <a:pt x="3327" y="13747"/>
                    <a:pt x="3358" y="13762"/>
                    <a:pt x="3382" y="13762"/>
                  </a:cubicBezTo>
                  <a:cubicBezTo>
                    <a:pt x="3427" y="13762"/>
                    <a:pt x="3450" y="13712"/>
                    <a:pt x="3532" y="13703"/>
                  </a:cubicBezTo>
                  <a:cubicBezTo>
                    <a:pt x="3687" y="13703"/>
                    <a:pt x="3673" y="13717"/>
                    <a:pt x="3800" y="13773"/>
                  </a:cubicBezTo>
                  <a:cubicBezTo>
                    <a:pt x="3871" y="13590"/>
                    <a:pt x="3744" y="13378"/>
                    <a:pt x="3899" y="13222"/>
                  </a:cubicBezTo>
                  <a:cubicBezTo>
                    <a:pt x="3968" y="13149"/>
                    <a:pt x="4035" y="13122"/>
                    <a:pt x="4100" y="13122"/>
                  </a:cubicBezTo>
                  <a:cubicBezTo>
                    <a:pt x="4247" y="13122"/>
                    <a:pt x="4388" y="13262"/>
                    <a:pt x="4535" y="13321"/>
                  </a:cubicBezTo>
                  <a:cubicBezTo>
                    <a:pt x="4618" y="13359"/>
                    <a:pt x="4683" y="13375"/>
                    <a:pt x="4739" y="13375"/>
                  </a:cubicBezTo>
                  <a:cubicBezTo>
                    <a:pt x="4873" y="13375"/>
                    <a:pt x="4955" y="13281"/>
                    <a:pt x="5114" y="13152"/>
                  </a:cubicBezTo>
                  <a:cubicBezTo>
                    <a:pt x="5213" y="13067"/>
                    <a:pt x="5270" y="13039"/>
                    <a:pt x="5340" y="12897"/>
                  </a:cubicBezTo>
                  <a:cubicBezTo>
                    <a:pt x="5425" y="12728"/>
                    <a:pt x="5411" y="12431"/>
                    <a:pt x="5524" y="12304"/>
                  </a:cubicBezTo>
                  <a:cubicBezTo>
                    <a:pt x="5594" y="12221"/>
                    <a:pt x="5702" y="12190"/>
                    <a:pt x="5816" y="12190"/>
                  </a:cubicBezTo>
                  <a:cubicBezTo>
                    <a:pt x="5954" y="12190"/>
                    <a:pt x="6101" y="12236"/>
                    <a:pt x="6202" y="12290"/>
                  </a:cubicBezTo>
                  <a:cubicBezTo>
                    <a:pt x="6513" y="12445"/>
                    <a:pt x="6498" y="12685"/>
                    <a:pt x="6597" y="12982"/>
                  </a:cubicBezTo>
                  <a:cubicBezTo>
                    <a:pt x="6668" y="13194"/>
                    <a:pt x="6795" y="13208"/>
                    <a:pt x="6908" y="13364"/>
                  </a:cubicBezTo>
                  <a:cubicBezTo>
                    <a:pt x="7064" y="13590"/>
                    <a:pt x="6993" y="13773"/>
                    <a:pt x="7318" y="13801"/>
                  </a:cubicBezTo>
                  <a:cubicBezTo>
                    <a:pt x="7318" y="13918"/>
                    <a:pt x="7385" y="13953"/>
                    <a:pt x="7481" y="13953"/>
                  </a:cubicBezTo>
                  <a:cubicBezTo>
                    <a:pt x="7628" y="13953"/>
                    <a:pt x="7844" y="13870"/>
                    <a:pt x="7987" y="13870"/>
                  </a:cubicBezTo>
                  <a:cubicBezTo>
                    <a:pt x="8000" y="13870"/>
                    <a:pt x="8012" y="13871"/>
                    <a:pt x="8024" y="13872"/>
                  </a:cubicBezTo>
                  <a:cubicBezTo>
                    <a:pt x="8307" y="13914"/>
                    <a:pt x="8293" y="14155"/>
                    <a:pt x="8547" y="14239"/>
                  </a:cubicBezTo>
                  <a:cubicBezTo>
                    <a:pt x="8595" y="14255"/>
                    <a:pt x="8642" y="14262"/>
                    <a:pt x="8688" y="14262"/>
                  </a:cubicBezTo>
                  <a:cubicBezTo>
                    <a:pt x="8937" y="14262"/>
                    <a:pt x="9149" y="14062"/>
                    <a:pt x="9352" y="13943"/>
                  </a:cubicBezTo>
                  <a:cubicBezTo>
                    <a:pt x="9479" y="13867"/>
                    <a:pt x="9674" y="13710"/>
                    <a:pt x="9815" y="13710"/>
                  </a:cubicBezTo>
                  <a:cubicBezTo>
                    <a:pt x="9831" y="13710"/>
                    <a:pt x="9846" y="13712"/>
                    <a:pt x="9861" y="13717"/>
                  </a:cubicBezTo>
                  <a:cubicBezTo>
                    <a:pt x="9974" y="13745"/>
                    <a:pt x="10072" y="13943"/>
                    <a:pt x="10157" y="14013"/>
                  </a:cubicBezTo>
                  <a:cubicBezTo>
                    <a:pt x="10242" y="14070"/>
                    <a:pt x="10327" y="14084"/>
                    <a:pt x="10411" y="14141"/>
                  </a:cubicBezTo>
                  <a:cubicBezTo>
                    <a:pt x="10562" y="14245"/>
                    <a:pt x="10627" y="14406"/>
                    <a:pt x="10763" y="14406"/>
                  </a:cubicBezTo>
                  <a:cubicBezTo>
                    <a:pt x="10792" y="14406"/>
                    <a:pt x="10825" y="14398"/>
                    <a:pt x="10864" y="14381"/>
                  </a:cubicBezTo>
                  <a:cubicBezTo>
                    <a:pt x="11146" y="14254"/>
                    <a:pt x="11061" y="14126"/>
                    <a:pt x="11132" y="13914"/>
                  </a:cubicBezTo>
                  <a:cubicBezTo>
                    <a:pt x="11192" y="13771"/>
                    <a:pt x="11422" y="13679"/>
                    <a:pt x="11603" y="13679"/>
                  </a:cubicBezTo>
                  <a:cubicBezTo>
                    <a:pt x="11637" y="13679"/>
                    <a:pt x="11668" y="13682"/>
                    <a:pt x="11697" y="13688"/>
                  </a:cubicBezTo>
                  <a:cubicBezTo>
                    <a:pt x="11994" y="13773"/>
                    <a:pt x="11923" y="14141"/>
                    <a:pt x="12262" y="14169"/>
                  </a:cubicBezTo>
                  <a:cubicBezTo>
                    <a:pt x="12446" y="14169"/>
                    <a:pt x="12756" y="14098"/>
                    <a:pt x="12940" y="14056"/>
                  </a:cubicBezTo>
                  <a:cubicBezTo>
                    <a:pt x="13124" y="13999"/>
                    <a:pt x="13279" y="13886"/>
                    <a:pt x="13406" y="13773"/>
                  </a:cubicBezTo>
                  <a:cubicBezTo>
                    <a:pt x="13524" y="13672"/>
                    <a:pt x="13627" y="13611"/>
                    <a:pt x="13738" y="13611"/>
                  </a:cubicBezTo>
                  <a:cubicBezTo>
                    <a:pt x="13814" y="13611"/>
                    <a:pt x="13894" y="13640"/>
                    <a:pt x="13985" y="13703"/>
                  </a:cubicBezTo>
                  <a:cubicBezTo>
                    <a:pt x="14056" y="13759"/>
                    <a:pt x="14070" y="13830"/>
                    <a:pt x="14155" y="13872"/>
                  </a:cubicBezTo>
                  <a:cubicBezTo>
                    <a:pt x="14254" y="13943"/>
                    <a:pt x="14423" y="13957"/>
                    <a:pt x="14550" y="13971"/>
                  </a:cubicBezTo>
                  <a:cubicBezTo>
                    <a:pt x="14568" y="13972"/>
                    <a:pt x="14585" y="13972"/>
                    <a:pt x="14603" y="13972"/>
                  </a:cubicBezTo>
                  <a:cubicBezTo>
                    <a:pt x="14764" y="13972"/>
                    <a:pt x="14956" y="13944"/>
                    <a:pt x="15134" y="13944"/>
                  </a:cubicBezTo>
                  <a:cubicBezTo>
                    <a:pt x="15295" y="13944"/>
                    <a:pt x="15446" y="13967"/>
                    <a:pt x="15553" y="14056"/>
                  </a:cubicBezTo>
                  <a:cubicBezTo>
                    <a:pt x="15645" y="13900"/>
                    <a:pt x="15712" y="13684"/>
                    <a:pt x="15909" y="13684"/>
                  </a:cubicBezTo>
                  <a:cubicBezTo>
                    <a:pt x="15926" y="13684"/>
                    <a:pt x="15944" y="13685"/>
                    <a:pt x="15963" y="13688"/>
                  </a:cubicBezTo>
                  <a:cubicBezTo>
                    <a:pt x="16090" y="13703"/>
                    <a:pt x="16076" y="13816"/>
                    <a:pt x="16147" y="13858"/>
                  </a:cubicBezTo>
                  <a:cubicBezTo>
                    <a:pt x="16192" y="13885"/>
                    <a:pt x="16243" y="13895"/>
                    <a:pt x="16298" y="13895"/>
                  </a:cubicBezTo>
                  <a:cubicBezTo>
                    <a:pt x="16415" y="13895"/>
                    <a:pt x="16545" y="13849"/>
                    <a:pt x="16641" y="13830"/>
                  </a:cubicBezTo>
                  <a:cubicBezTo>
                    <a:pt x="16825" y="13801"/>
                    <a:pt x="17065" y="13816"/>
                    <a:pt x="17234" y="13759"/>
                  </a:cubicBezTo>
                  <a:cubicBezTo>
                    <a:pt x="17362" y="13717"/>
                    <a:pt x="17531" y="13533"/>
                    <a:pt x="17644" y="13434"/>
                  </a:cubicBezTo>
                  <a:cubicBezTo>
                    <a:pt x="17870" y="13646"/>
                    <a:pt x="18040" y="13660"/>
                    <a:pt x="18308" y="13745"/>
                  </a:cubicBezTo>
                  <a:cubicBezTo>
                    <a:pt x="18506" y="13801"/>
                    <a:pt x="18704" y="13999"/>
                    <a:pt x="18887" y="14027"/>
                  </a:cubicBezTo>
                  <a:cubicBezTo>
                    <a:pt x="18925" y="14035"/>
                    <a:pt x="18951" y="14039"/>
                    <a:pt x="18970" y="14039"/>
                  </a:cubicBezTo>
                  <a:cubicBezTo>
                    <a:pt x="19024" y="14039"/>
                    <a:pt x="19031" y="14012"/>
                    <a:pt x="19113" y="13971"/>
                  </a:cubicBezTo>
                  <a:cubicBezTo>
                    <a:pt x="19407" y="13803"/>
                    <a:pt x="19819" y="13611"/>
                    <a:pt x="20202" y="13611"/>
                  </a:cubicBezTo>
                  <a:cubicBezTo>
                    <a:pt x="20334" y="13611"/>
                    <a:pt x="20463" y="13634"/>
                    <a:pt x="20582" y="13688"/>
                  </a:cubicBezTo>
                  <a:cubicBezTo>
                    <a:pt x="20712" y="13744"/>
                    <a:pt x="20757" y="13818"/>
                    <a:pt x="20837" y="13818"/>
                  </a:cubicBezTo>
                  <a:cubicBezTo>
                    <a:pt x="20878" y="13818"/>
                    <a:pt x="20929" y="13798"/>
                    <a:pt x="21006" y="13745"/>
                  </a:cubicBezTo>
                  <a:cubicBezTo>
                    <a:pt x="21176" y="13646"/>
                    <a:pt x="21204" y="13491"/>
                    <a:pt x="21260" y="13307"/>
                  </a:cubicBezTo>
                  <a:cubicBezTo>
                    <a:pt x="21303" y="13180"/>
                    <a:pt x="21345" y="12982"/>
                    <a:pt x="21458" y="12897"/>
                  </a:cubicBezTo>
                  <a:cubicBezTo>
                    <a:pt x="21509" y="12865"/>
                    <a:pt x="21555" y="12851"/>
                    <a:pt x="21595" y="12851"/>
                  </a:cubicBezTo>
                  <a:cubicBezTo>
                    <a:pt x="21819" y="12851"/>
                    <a:pt x="21883" y="13292"/>
                    <a:pt x="21967" y="13448"/>
                  </a:cubicBezTo>
                  <a:cubicBezTo>
                    <a:pt x="22035" y="13569"/>
                    <a:pt x="22123" y="13612"/>
                    <a:pt x="22216" y="13612"/>
                  </a:cubicBezTo>
                  <a:cubicBezTo>
                    <a:pt x="22354" y="13612"/>
                    <a:pt x="22505" y="13518"/>
                    <a:pt x="22631" y="13434"/>
                  </a:cubicBezTo>
                  <a:cubicBezTo>
                    <a:pt x="22806" y="13311"/>
                    <a:pt x="22884" y="13270"/>
                    <a:pt x="22985" y="13270"/>
                  </a:cubicBezTo>
                  <a:cubicBezTo>
                    <a:pt x="23046" y="13270"/>
                    <a:pt x="23117" y="13286"/>
                    <a:pt x="23224" y="13307"/>
                  </a:cubicBezTo>
                  <a:cubicBezTo>
                    <a:pt x="23261" y="13316"/>
                    <a:pt x="23300" y="13320"/>
                    <a:pt x="23338" y="13320"/>
                  </a:cubicBezTo>
                  <a:cubicBezTo>
                    <a:pt x="23418" y="13320"/>
                    <a:pt x="23500" y="13306"/>
                    <a:pt x="23580" y="13306"/>
                  </a:cubicBezTo>
                  <a:cubicBezTo>
                    <a:pt x="23636" y="13306"/>
                    <a:pt x="23692" y="13313"/>
                    <a:pt x="23747" y="13335"/>
                  </a:cubicBezTo>
                  <a:cubicBezTo>
                    <a:pt x="23831" y="13364"/>
                    <a:pt x="23860" y="13477"/>
                    <a:pt x="23959" y="13505"/>
                  </a:cubicBezTo>
                  <a:cubicBezTo>
                    <a:pt x="23972" y="13507"/>
                    <a:pt x="23986" y="13508"/>
                    <a:pt x="24000" y="13508"/>
                  </a:cubicBezTo>
                  <a:cubicBezTo>
                    <a:pt x="24085" y="13508"/>
                    <a:pt x="24170" y="13475"/>
                    <a:pt x="24255" y="13462"/>
                  </a:cubicBezTo>
                  <a:cubicBezTo>
                    <a:pt x="24431" y="13421"/>
                    <a:pt x="24741" y="13369"/>
                    <a:pt x="25020" y="13369"/>
                  </a:cubicBezTo>
                  <a:cubicBezTo>
                    <a:pt x="25211" y="13369"/>
                    <a:pt x="25389" y="13393"/>
                    <a:pt x="25498" y="13462"/>
                  </a:cubicBezTo>
                  <a:cubicBezTo>
                    <a:pt x="25668" y="13561"/>
                    <a:pt x="25654" y="13773"/>
                    <a:pt x="25852" y="13858"/>
                  </a:cubicBezTo>
                  <a:cubicBezTo>
                    <a:pt x="25920" y="13887"/>
                    <a:pt x="26028" y="13937"/>
                    <a:pt x="26117" y="13937"/>
                  </a:cubicBezTo>
                  <a:cubicBezTo>
                    <a:pt x="26157" y="13937"/>
                    <a:pt x="26193" y="13927"/>
                    <a:pt x="26219" y="13900"/>
                  </a:cubicBezTo>
                  <a:cubicBezTo>
                    <a:pt x="26332" y="14027"/>
                    <a:pt x="26402" y="14437"/>
                    <a:pt x="26431" y="14621"/>
                  </a:cubicBezTo>
                  <a:cubicBezTo>
                    <a:pt x="26628" y="14395"/>
                    <a:pt x="26614" y="14126"/>
                    <a:pt x="26826" y="13900"/>
                  </a:cubicBezTo>
                  <a:cubicBezTo>
                    <a:pt x="26877" y="14043"/>
                    <a:pt x="26993" y="14091"/>
                    <a:pt x="27135" y="14091"/>
                  </a:cubicBezTo>
                  <a:cubicBezTo>
                    <a:pt x="27431" y="14091"/>
                    <a:pt x="27841" y="13882"/>
                    <a:pt x="28013" y="13872"/>
                  </a:cubicBezTo>
                  <a:cubicBezTo>
                    <a:pt x="28037" y="13869"/>
                    <a:pt x="28061" y="13867"/>
                    <a:pt x="28084" y="13867"/>
                  </a:cubicBezTo>
                  <a:cubicBezTo>
                    <a:pt x="28222" y="13867"/>
                    <a:pt x="28346" y="13916"/>
                    <a:pt x="28480" y="13916"/>
                  </a:cubicBezTo>
                  <a:cubicBezTo>
                    <a:pt x="28521" y="13916"/>
                    <a:pt x="28563" y="13912"/>
                    <a:pt x="28606" y="13900"/>
                  </a:cubicBezTo>
                  <a:cubicBezTo>
                    <a:pt x="28692" y="13879"/>
                    <a:pt x="28745" y="13825"/>
                    <a:pt x="28815" y="13825"/>
                  </a:cubicBezTo>
                  <a:cubicBezTo>
                    <a:pt x="28838" y="13825"/>
                    <a:pt x="28861" y="13830"/>
                    <a:pt x="28889" y="13844"/>
                  </a:cubicBezTo>
                  <a:cubicBezTo>
                    <a:pt x="29002" y="13914"/>
                    <a:pt x="28959" y="14084"/>
                    <a:pt x="29044" y="14169"/>
                  </a:cubicBezTo>
                  <a:cubicBezTo>
                    <a:pt x="29091" y="14220"/>
                    <a:pt x="29137" y="14243"/>
                    <a:pt x="29180" y="14243"/>
                  </a:cubicBezTo>
                  <a:cubicBezTo>
                    <a:pt x="29423" y="14243"/>
                    <a:pt x="29609" y="13558"/>
                    <a:pt x="29764" y="13462"/>
                  </a:cubicBezTo>
                  <a:cubicBezTo>
                    <a:pt x="29831" y="13420"/>
                    <a:pt x="29893" y="13402"/>
                    <a:pt x="29952" y="13402"/>
                  </a:cubicBezTo>
                  <a:cubicBezTo>
                    <a:pt x="30166" y="13402"/>
                    <a:pt x="30333" y="13640"/>
                    <a:pt x="30499" y="13773"/>
                  </a:cubicBezTo>
                  <a:cubicBezTo>
                    <a:pt x="30672" y="13916"/>
                    <a:pt x="30911" y="13992"/>
                    <a:pt x="31147" y="13992"/>
                  </a:cubicBezTo>
                  <a:cubicBezTo>
                    <a:pt x="31239" y="13992"/>
                    <a:pt x="31330" y="13981"/>
                    <a:pt x="31417" y="13957"/>
                  </a:cubicBezTo>
                  <a:cubicBezTo>
                    <a:pt x="31488" y="13688"/>
                    <a:pt x="31502" y="13392"/>
                    <a:pt x="31629" y="13152"/>
                  </a:cubicBezTo>
                  <a:cubicBezTo>
                    <a:pt x="31770" y="13236"/>
                    <a:pt x="31869" y="13349"/>
                    <a:pt x="32025" y="13420"/>
                  </a:cubicBezTo>
                  <a:cubicBezTo>
                    <a:pt x="32222" y="13505"/>
                    <a:pt x="32434" y="13505"/>
                    <a:pt x="32646" y="13505"/>
                  </a:cubicBezTo>
                  <a:cubicBezTo>
                    <a:pt x="32750" y="13505"/>
                    <a:pt x="32879" y="13486"/>
                    <a:pt x="32991" y="13486"/>
                  </a:cubicBezTo>
                  <a:cubicBezTo>
                    <a:pt x="33047" y="13486"/>
                    <a:pt x="33098" y="13491"/>
                    <a:pt x="33141" y="13505"/>
                  </a:cubicBezTo>
                  <a:cubicBezTo>
                    <a:pt x="33275" y="13550"/>
                    <a:pt x="33711" y="13993"/>
                    <a:pt x="33977" y="13993"/>
                  </a:cubicBezTo>
                  <a:cubicBezTo>
                    <a:pt x="34047" y="13993"/>
                    <a:pt x="34105" y="13963"/>
                    <a:pt x="34144" y="13886"/>
                  </a:cubicBezTo>
                  <a:cubicBezTo>
                    <a:pt x="34299" y="13900"/>
                    <a:pt x="34257" y="14112"/>
                    <a:pt x="34384" y="14155"/>
                  </a:cubicBezTo>
                  <a:cubicBezTo>
                    <a:pt x="34426" y="14173"/>
                    <a:pt x="34486" y="14180"/>
                    <a:pt x="34552" y="14180"/>
                  </a:cubicBezTo>
                  <a:cubicBezTo>
                    <a:pt x="34684" y="14180"/>
                    <a:pt x="34841" y="14155"/>
                    <a:pt x="34935" y="14155"/>
                  </a:cubicBezTo>
                  <a:cubicBezTo>
                    <a:pt x="35104" y="14155"/>
                    <a:pt x="35231" y="14098"/>
                    <a:pt x="35401" y="14084"/>
                  </a:cubicBezTo>
                  <a:cubicBezTo>
                    <a:pt x="35429" y="14079"/>
                    <a:pt x="35454" y="14077"/>
                    <a:pt x="35477" y="14077"/>
                  </a:cubicBezTo>
                  <a:cubicBezTo>
                    <a:pt x="35592" y="14077"/>
                    <a:pt x="35655" y="14126"/>
                    <a:pt x="35796" y="14126"/>
                  </a:cubicBezTo>
                  <a:cubicBezTo>
                    <a:pt x="35883" y="14083"/>
                    <a:pt x="35977" y="14065"/>
                    <a:pt x="36074" y="14065"/>
                  </a:cubicBezTo>
                  <a:cubicBezTo>
                    <a:pt x="36104" y="14065"/>
                    <a:pt x="36134" y="14067"/>
                    <a:pt x="36164" y="14070"/>
                  </a:cubicBezTo>
                  <a:cubicBezTo>
                    <a:pt x="36263" y="14098"/>
                    <a:pt x="36319" y="14155"/>
                    <a:pt x="36376" y="14225"/>
                  </a:cubicBezTo>
                  <a:cubicBezTo>
                    <a:pt x="36444" y="14257"/>
                    <a:pt x="36539" y="14267"/>
                    <a:pt x="36641" y="14267"/>
                  </a:cubicBezTo>
                  <a:cubicBezTo>
                    <a:pt x="36811" y="14267"/>
                    <a:pt x="37001" y="14239"/>
                    <a:pt x="37124" y="14239"/>
                  </a:cubicBezTo>
                  <a:cubicBezTo>
                    <a:pt x="37136" y="14240"/>
                    <a:pt x="37147" y="14240"/>
                    <a:pt x="37158" y="14240"/>
                  </a:cubicBezTo>
                  <a:cubicBezTo>
                    <a:pt x="37746" y="14240"/>
                    <a:pt x="38110" y="13883"/>
                    <a:pt x="38664" y="13703"/>
                  </a:cubicBezTo>
                  <a:cubicBezTo>
                    <a:pt x="38805" y="13801"/>
                    <a:pt x="38749" y="14070"/>
                    <a:pt x="38763" y="14225"/>
                  </a:cubicBezTo>
                  <a:cubicBezTo>
                    <a:pt x="38834" y="14274"/>
                    <a:pt x="38925" y="14283"/>
                    <a:pt x="39023" y="14283"/>
                  </a:cubicBezTo>
                  <a:cubicBezTo>
                    <a:pt x="39081" y="14283"/>
                    <a:pt x="39141" y="14280"/>
                    <a:pt x="39199" y="14280"/>
                  </a:cubicBezTo>
                  <a:cubicBezTo>
                    <a:pt x="39298" y="14280"/>
                    <a:pt x="39393" y="14289"/>
                    <a:pt x="39469" y="14338"/>
                  </a:cubicBezTo>
                  <a:cubicBezTo>
                    <a:pt x="39596" y="14409"/>
                    <a:pt x="39512" y="14451"/>
                    <a:pt x="39695" y="14508"/>
                  </a:cubicBezTo>
                  <a:cubicBezTo>
                    <a:pt x="39714" y="14514"/>
                    <a:pt x="39739" y="14516"/>
                    <a:pt x="39766" y="14516"/>
                  </a:cubicBezTo>
                  <a:cubicBezTo>
                    <a:pt x="39814" y="14516"/>
                    <a:pt x="39870" y="14510"/>
                    <a:pt x="39920" y="14510"/>
                  </a:cubicBezTo>
                  <a:cubicBezTo>
                    <a:pt x="39967" y="14510"/>
                    <a:pt x="40008" y="14515"/>
                    <a:pt x="40034" y="14536"/>
                  </a:cubicBezTo>
                  <a:cubicBezTo>
                    <a:pt x="40254" y="14682"/>
                    <a:pt x="40147" y="14892"/>
                    <a:pt x="40377" y="14892"/>
                  </a:cubicBezTo>
                  <a:cubicBezTo>
                    <a:pt x="40414" y="14892"/>
                    <a:pt x="40459" y="14887"/>
                    <a:pt x="40515" y="14875"/>
                  </a:cubicBezTo>
                  <a:cubicBezTo>
                    <a:pt x="40797" y="14819"/>
                    <a:pt x="40967" y="14578"/>
                    <a:pt x="41249" y="14480"/>
                  </a:cubicBezTo>
                  <a:cubicBezTo>
                    <a:pt x="41308" y="14457"/>
                    <a:pt x="41355" y="14448"/>
                    <a:pt x="41395" y="14448"/>
                  </a:cubicBezTo>
                  <a:cubicBezTo>
                    <a:pt x="41556" y="14448"/>
                    <a:pt x="41599" y="14595"/>
                    <a:pt x="41814" y="14607"/>
                  </a:cubicBezTo>
                  <a:cubicBezTo>
                    <a:pt x="41827" y="14608"/>
                    <a:pt x="41841" y="14609"/>
                    <a:pt x="41854" y="14609"/>
                  </a:cubicBezTo>
                  <a:cubicBezTo>
                    <a:pt x="42079" y="14609"/>
                    <a:pt x="42290" y="14389"/>
                    <a:pt x="42450" y="14282"/>
                  </a:cubicBezTo>
                  <a:cubicBezTo>
                    <a:pt x="42553" y="14206"/>
                    <a:pt x="42594" y="14181"/>
                    <a:pt x="42660" y="14181"/>
                  </a:cubicBezTo>
                  <a:cubicBezTo>
                    <a:pt x="42693" y="14181"/>
                    <a:pt x="42732" y="14188"/>
                    <a:pt x="42789" y="14197"/>
                  </a:cubicBezTo>
                  <a:cubicBezTo>
                    <a:pt x="42874" y="14197"/>
                    <a:pt x="42916" y="14254"/>
                    <a:pt x="43029" y="14254"/>
                  </a:cubicBezTo>
                  <a:cubicBezTo>
                    <a:pt x="43213" y="14254"/>
                    <a:pt x="43382" y="14141"/>
                    <a:pt x="43566" y="14126"/>
                  </a:cubicBezTo>
                  <a:cubicBezTo>
                    <a:pt x="43593" y="14123"/>
                    <a:pt x="43621" y="14121"/>
                    <a:pt x="43648" y="14121"/>
                  </a:cubicBezTo>
                  <a:cubicBezTo>
                    <a:pt x="43784" y="14121"/>
                    <a:pt x="43920" y="14158"/>
                    <a:pt x="44055" y="14158"/>
                  </a:cubicBezTo>
                  <a:cubicBezTo>
                    <a:pt x="44104" y="14158"/>
                    <a:pt x="44153" y="14153"/>
                    <a:pt x="44202" y="14141"/>
                  </a:cubicBezTo>
                  <a:cubicBezTo>
                    <a:pt x="44272" y="13971"/>
                    <a:pt x="44173" y="13801"/>
                    <a:pt x="44300" y="13632"/>
                  </a:cubicBezTo>
                  <a:cubicBezTo>
                    <a:pt x="44484" y="13688"/>
                    <a:pt x="44498" y="13943"/>
                    <a:pt x="44682" y="14027"/>
                  </a:cubicBezTo>
                  <a:cubicBezTo>
                    <a:pt x="44735" y="14060"/>
                    <a:pt x="44793" y="14071"/>
                    <a:pt x="44852" y="14071"/>
                  </a:cubicBezTo>
                  <a:cubicBezTo>
                    <a:pt x="44950" y="14071"/>
                    <a:pt x="45052" y="14040"/>
                    <a:pt x="45148" y="14013"/>
                  </a:cubicBezTo>
                  <a:cubicBezTo>
                    <a:pt x="45208" y="13998"/>
                    <a:pt x="45264" y="13992"/>
                    <a:pt x="45318" y="13992"/>
                  </a:cubicBezTo>
                  <a:cubicBezTo>
                    <a:pt x="45469" y="13992"/>
                    <a:pt x="45607" y="14039"/>
                    <a:pt x="45784" y="14070"/>
                  </a:cubicBezTo>
                  <a:cubicBezTo>
                    <a:pt x="45812" y="14197"/>
                    <a:pt x="45854" y="14395"/>
                    <a:pt x="45981" y="14451"/>
                  </a:cubicBezTo>
                  <a:cubicBezTo>
                    <a:pt x="46094" y="14367"/>
                    <a:pt x="46165" y="14367"/>
                    <a:pt x="46306" y="14324"/>
                  </a:cubicBezTo>
                  <a:cubicBezTo>
                    <a:pt x="46425" y="14291"/>
                    <a:pt x="46483" y="14267"/>
                    <a:pt x="46537" y="14267"/>
                  </a:cubicBezTo>
                  <a:cubicBezTo>
                    <a:pt x="46599" y="14267"/>
                    <a:pt x="46658" y="14298"/>
                    <a:pt x="46801" y="14381"/>
                  </a:cubicBezTo>
                  <a:cubicBezTo>
                    <a:pt x="46993" y="14502"/>
                    <a:pt x="47185" y="14602"/>
                    <a:pt x="47393" y="14602"/>
                  </a:cubicBezTo>
                  <a:cubicBezTo>
                    <a:pt x="47476" y="14602"/>
                    <a:pt x="47560" y="14586"/>
                    <a:pt x="47648" y="14550"/>
                  </a:cubicBezTo>
                  <a:cubicBezTo>
                    <a:pt x="47804" y="14677"/>
                    <a:pt x="47804" y="14889"/>
                    <a:pt x="48002" y="14974"/>
                  </a:cubicBezTo>
                  <a:cubicBezTo>
                    <a:pt x="48171" y="15059"/>
                    <a:pt x="48468" y="15073"/>
                    <a:pt x="48651" y="15073"/>
                  </a:cubicBezTo>
                  <a:cubicBezTo>
                    <a:pt x="48849" y="15073"/>
                    <a:pt x="48976" y="14988"/>
                    <a:pt x="49174" y="14988"/>
                  </a:cubicBezTo>
                  <a:lnTo>
                    <a:pt x="49683" y="14988"/>
                  </a:lnTo>
                  <a:cubicBezTo>
                    <a:pt x="49965" y="14988"/>
                    <a:pt x="50022" y="14889"/>
                    <a:pt x="50233" y="14776"/>
                  </a:cubicBezTo>
                  <a:cubicBezTo>
                    <a:pt x="50403" y="14686"/>
                    <a:pt x="50654" y="14622"/>
                    <a:pt x="50863" y="14622"/>
                  </a:cubicBezTo>
                  <a:cubicBezTo>
                    <a:pt x="50916" y="14622"/>
                    <a:pt x="50965" y="14626"/>
                    <a:pt x="51010" y="14635"/>
                  </a:cubicBezTo>
                  <a:cubicBezTo>
                    <a:pt x="51161" y="14662"/>
                    <a:pt x="51252" y="14690"/>
                    <a:pt x="51340" y="14690"/>
                  </a:cubicBezTo>
                  <a:cubicBezTo>
                    <a:pt x="51433" y="14690"/>
                    <a:pt x="51522" y="14659"/>
                    <a:pt x="51674" y="14564"/>
                  </a:cubicBezTo>
                  <a:cubicBezTo>
                    <a:pt x="51795" y="14490"/>
                    <a:pt x="51887" y="14459"/>
                    <a:pt x="51960" y="14459"/>
                  </a:cubicBezTo>
                  <a:cubicBezTo>
                    <a:pt x="52222" y="14459"/>
                    <a:pt x="52255" y="14852"/>
                    <a:pt x="52564" y="15073"/>
                  </a:cubicBezTo>
                  <a:cubicBezTo>
                    <a:pt x="52663" y="15140"/>
                    <a:pt x="52758" y="15164"/>
                    <a:pt x="52853" y="15164"/>
                  </a:cubicBezTo>
                  <a:cubicBezTo>
                    <a:pt x="53017" y="15164"/>
                    <a:pt x="53182" y="15094"/>
                    <a:pt x="53370" y="15059"/>
                  </a:cubicBezTo>
                  <a:cubicBezTo>
                    <a:pt x="53458" y="15039"/>
                    <a:pt x="53505" y="15013"/>
                    <a:pt x="53569" y="15013"/>
                  </a:cubicBezTo>
                  <a:cubicBezTo>
                    <a:pt x="53597" y="15013"/>
                    <a:pt x="53628" y="15018"/>
                    <a:pt x="53666" y="15030"/>
                  </a:cubicBezTo>
                  <a:cubicBezTo>
                    <a:pt x="53751" y="15045"/>
                    <a:pt x="53836" y="15143"/>
                    <a:pt x="53949" y="15158"/>
                  </a:cubicBezTo>
                  <a:cubicBezTo>
                    <a:pt x="53990" y="15167"/>
                    <a:pt x="54027" y="15172"/>
                    <a:pt x="54061" y="15172"/>
                  </a:cubicBezTo>
                  <a:cubicBezTo>
                    <a:pt x="54178" y="15172"/>
                    <a:pt x="54260" y="15118"/>
                    <a:pt x="54358" y="15030"/>
                  </a:cubicBezTo>
                  <a:cubicBezTo>
                    <a:pt x="54443" y="14946"/>
                    <a:pt x="54528" y="14720"/>
                    <a:pt x="54669" y="14706"/>
                  </a:cubicBezTo>
                  <a:cubicBezTo>
                    <a:pt x="54680" y="14705"/>
                    <a:pt x="54690" y="14704"/>
                    <a:pt x="54699" y="14704"/>
                  </a:cubicBezTo>
                  <a:cubicBezTo>
                    <a:pt x="54852" y="14704"/>
                    <a:pt x="54846" y="14810"/>
                    <a:pt x="54966" y="14903"/>
                  </a:cubicBezTo>
                  <a:cubicBezTo>
                    <a:pt x="55079" y="14988"/>
                    <a:pt x="55220" y="15002"/>
                    <a:pt x="55361" y="15059"/>
                  </a:cubicBezTo>
                  <a:cubicBezTo>
                    <a:pt x="55573" y="15158"/>
                    <a:pt x="55714" y="15355"/>
                    <a:pt x="55926" y="15468"/>
                  </a:cubicBezTo>
                  <a:cubicBezTo>
                    <a:pt x="56068" y="15539"/>
                    <a:pt x="56181" y="15483"/>
                    <a:pt x="56294" y="15539"/>
                  </a:cubicBezTo>
                  <a:cubicBezTo>
                    <a:pt x="56435" y="15610"/>
                    <a:pt x="56393" y="15779"/>
                    <a:pt x="56491" y="15878"/>
                  </a:cubicBezTo>
                  <a:cubicBezTo>
                    <a:pt x="56551" y="15943"/>
                    <a:pt x="56608" y="15967"/>
                    <a:pt x="56664" y="15967"/>
                  </a:cubicBezTo>
                  <a:cubicBezTo>
                    <a:pt x="56768" y="15967"/>
                    <a:pt x="56872" y="15886"/>
                    <a:pt x="57000" y="15822"/>
                  </a:cubicBezTo>
                  <a:cubicBezTo>
                    <a:pt x="57090" y="15773"/>
                    <a:pt x="57150" y="15753"/>
                    <a:pt x="57197" y="15753"/>
                  </a:cubicBezTo>
                  <a:cubicBezTo>
                    <a:pt x="57314" y="15753"/>
                    <a:pt x="57354" y="15872"/>
                    <a:pt x="57565" y="15963"/>
                  </a:cubicBezTo>
                  <a:cubicBezTo>
                    <a:pt x="57635" y="15998"/>
                    <a:pt x="57748" y="16022"/>
                    <a:pt x="57854" y="16022"/>
                  </a:cubicBezTo>
                  <a:cubicBezTo>
                    <a:pt x="57920" y="16022"/>
                    <a:pt x="57983" y="16013"/>
                    <a:pt x="58031" y="15991"/>
                  </a:cubicBezTo>
                  <a:cubicBezTo>
                    <a:pt x="58116" y="15949"/>
                    <a:pt x="58158" y="15836"/>
                    <a:pt x="58229" y="15807"/>
                  </a:cubicBezTo>
                  <a:cubicBezTo>
                    <a:pt x="58286" y="15780"/>
                    <a:pt x="58330" y="15769"/>
                    <a:pt x="58367" y="15769"/>
                  </a:cubicBezTo>
                  <a:cubicBezTo>
                    <a:pt x="58500" y="15769"/>
                    <a:pt x="58519" y="15928"/>
                    <a:pt x="58653" y="16062"/>
                  </a:cubicBezTo>
                  <a:cubicBezTo>
                    <a:pt x="58808" y="16231"/>
                    <a:pt x="58992" y="16189"/>
                    <a:pt x="59204" y="16203"/>
                  </a:cubicBezTo>
                  <a:cubicBezTo>
                    <a:pt x="59232" y="16259"/>
                    <a:pt x="59246" y="16302"/>
                    <a:pt x="59246" y="16358"/>
                  </a:cubicBezTo>
                  <a:cubicBezTo>
                    <a:pt x="59310" y="16380"/>
                    <a:pt x="59370" y="16380"/>
                    <a:pt x="59428" y="16380"/>
                  </a:cubicBezTo>
                  <a:cubicBezTo>
                    <a:pt x="59486" y="16380"/>
                    <a:pt x="59543" y="16380"/>
                    <a:pt x="59599" y="16401"/>
                  </a:cubicBezTo>
                  <a:cubicBezTo>
                    <a:pt x="59741" y="16439"/>
                    <a:pt x="59777" y="16501"/>
                    <a:pt x="59932" y="16501"/>
                  </a:cubicBezTo>
                  <a:cubicBezTo>
                    <a:pt x="59947" y="16501"/>
                    <a:pt x="59963" y="16501"/>
                    <a:pt x="59981" y="16500"/>
                  </a:cubicBezTo>
                  <a:cubicBezTo>
                    <a:pt x="60140" y="16487"/>
                    <a:pt x="60290" y="16379"/>
                    <a:pt x="60447" y="16379"/>
                  </a:cubicBezTo>
                  <a:cubicBezTo>
                    <a:pt x="60470" y="16379"/>
                    <a:pt x="60494" y="16381"/>
                    <a:pt x="60517" y="16387"/>
                  </a:cubicBezTo>
                  <a:cubicBezTo>
                    <a:pt x="60616" y="16401"/>
                    <a:pt x="60758" y="16485"/>
                    <a:pt x="60856" y="16542"/>
                  </a:cubicBezTo>
                  <a:lnTo>
                    <a:pt x="60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3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5058939" y="3532724"/>
              <a:ext cx="2662751" cy="2856"/>
            </a:xfrm>
            <a:custGeom>
              <a:rect b="b" l="l" r="r" t="t"/>
              <a:pathLst>
                <a:path extrusionOk="0" h="58" w="54077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62" y="57"/>
                    <a:pt x="54076" y="43"/>
                    <a:pt x="54076" y="29"/>
                  </a:cubicBezTo>
                  <a:cubicBezTo>
                    <a:pt x="54076" y="15"/>
                    <a:pt x="54062" y="1"/>
                    <a:pt x="5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5058939" y="3775476"/>
              <a:ext cx="2662751" cy="3545"/>
            </a:xfrm>
            <a:custGeom>
              <a:rect b="b" l="l" r="r" t="t"/>
              <a:pathLst>
                <a:path extrusionOk="0" h="72" w="54077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71"/>
                    <a:pt x="29" y="71"/>
                  </a:cubicBezTo>
                  <a:lnTo>
                    <a:pt x="54034" y="71"/>
                  </a:lnTo>
                  <a:cubicBezTo>
                    <a:pt x="54062" y="71"/>
                    <a:pt x="54076" y="57"/>
                    <a:pt x="54076" y="29"/>
                  </a:cubicBezTo>
                  <a:cubicBezTo>
                    <a:pt x="54076" y="15"/>
                    <a:pt x="54062" y="1"/>
                    <a:pt x="5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5280177" y="3329610"/>
              <a:ext cx="3496" cy="598955"/>
            </a:xfrm>
            <a:custGeom>
              <a:rect b="b" l="l" r="r" t="t"/>
              <a:pathLst>
                <a:path extrusionOk="0" h="12164" w="71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lnTo>
                    <a:pt x="0" y="12164"/>
                  </a:lnTo>
                  <a:lnTo>
                    <a:pt x="71" y="12164"/>
                  </a:lnTo>
                  <a:lnTo>
                    <a:pt x="71" y="29"/>
                  </a:lnTo>
                  <a:cubicBezTo>
                    <a:pt x="71" y="15"/>
                    <a:pt x="57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35"/>
          <p:cNvSpPr txBox="1"/>
          <p:nvPr/>
        </p:nvSpPr>
        <p:spPr>
          <a:xfrm>
            <a:off x="289508" y="791342"/>
            <a:ext cx="5410500" cy="2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373" name="Google Shape;373;p35"/>
          <p:cNvGrpSpPr/>
          <p:nvPr/>
        </p:nvGrpSpPr>
        <p:grpSpPr>
          <a:xfrm>
            <a:off x="6492617" y="319464"/>
            <a:ext cx="825227" cy="825227"/>
            <a:chOff x="6947475" y="357350"/>
            <a:chExt cx="697454" cy="697454"/>
          </a:xfrm>
        </p:grpSpPr>
        <p:sp>
          <p:nvSpPr>
            <p:cNvPr id="374" name="Google Shape;374;p35"/>
            <p:cNvSpPr/>
            <p:nvPr/>
          </p:nvSpPr>
          <p:spPr>
            <a:xfrm>
              <a:off x="6947475" y="357350"/>
              <a:ext cx="697454" cy="697454"/>
            </a:xfrm>
            <a:custGeom>
              <a:rect b="b" l="l" r="r" t="t"/>
              <a:pathLst>
                <a:path extrusionOk="0" h="15139" w="15139">
                  <a:moveTo>
                    <a:pt x="7570" y="1"/>
                  </a:moveTo>
                  <a:cubicBezTo>
                    <a:pt x="3384" y="1"/>
                    <a:pt x="1" y="3384"/>
                    <a:pt x="1" y="7570"/>
                  </a:cubicBezTo>
                  <a:cubicBezTo>
                    <a:pt x="1" y="11755"/>
                    <a:pt x="3384" y="15139"/>
                    <a:pt x="7570" y="15139"/>
                  </a:cubicBezTo>
                  <a:cubicBezTo>
                    <a:pt x="9174" y="15139"/>
                    <a:pt x="10678" y="14638"/>
                    <a:pt x="11881" y="13760"/>
                  </a:cubicBezTo>
                  <a:lnTo>
                    <a:pt x="14663" y="15139"/>
                  </a:lnTo>
                  <a:lnTo>
                    <a:pt x="13234" y="12557"/>
                  </a:lnTo>
                  <a:cubicBezTo>
                    <a:pt x="14412" y="11229"/>
                    <a:pt x="15139" y="9475"/>
                    <a:pt x="15139" y="7570"/>
                  </a:cubicBezTo>
                  <a:cubicBezTo>
                    <a:pt x="15139" y="3384"/>
                    <a:pt x="11755" y="1"/>
                    <a:pt x="7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7130900" y="540775"/>
              <a:ext cx="330600" cy="330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35"/>
          <p:cNvSpPr/>
          <p:nvPr/>
        </p:nvSpPr>
        <p:spPr>
          <a:xfrm rot="-6881659">
            <a:off x="-381098" y="3201288"/>
            <a:ext cx="1379801" cy="221837"/>
          </a:xfrm>
          <a:custGeom>
            <a:rect b="b" l="l" r="r" t="t"/>
            <a:pathLst>
              <a:path extrusionOk="0" h="8873" w="55189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5"/>
          <p:cNvSpPr/>
          <p:nvPr/>
        </p:nvSpPr>
        <p:spPr>
          <a:xfrm>
            <a:off x="4370211" y="730996"/>
            <a:ext cx="403579" cy="387746"/>
          </a:xfrm>
          <a:custGeom>
            <a:rect b="b" l="l" r="r" t="t"/>
            <a:pathLst>
              <a:path extrusionOk="0" h="5515" w="574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/>
          <p:nvPr/>
        </p:nvSpPr>
        <p:spPr>
          <a:xfrm rot="7623672">
            <a:off x="8196589" y="1656308"/>
            <a:ext cx="898505" cy="255961"/>
          </a:xfrm>
          <a:prstGeom prst="rect">
            <a:avLst/>
          </a:prstGeom>
          <a:solidFill>
            <a:srgbClr val="FFB271">
              <a:alpha val="6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8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5"/>
          <p:cNvSpPr txBox="1"/>
          <p:nvPr/>
        </p:nvSpPr>
        <p:spPr>
          <a:xfrm>
            <a:off x="538675" y="1348625"/>
            <a:ext cx="54105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vi" sz="5000" u="none" cap="none" strike="noStrike">
                <a:solidFill>
                  <a:srgbClr val="0E7600"/>
                </a:solidFill>
                <a:latin typeface="Anton"/>
                <a:ea typeface="Anton"/>
                <a:cs typeface="Anton"/>
                <a:sym typeface="Anton"/>
              </a:rPr>
              <a:t>CHẾ TẠO, THỬ NGHIỆM và ĐIỀU CHỈNH</a:t>
            </a:r>
            <a:endParaRPr b="0" i="0" sz="5000" u="none" cap="none" strike="noStrike">
              <a:solidFill>
                <a:srgbClr val="0E7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00" y="731000"/>
            <a:ext cx="627438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5"/>
          <p:cNvPicPr preferRelativeResize="0"/>
          <p:nvPr/>
        </p:nvPicPr>
        <p:blipFill rotWithShape="1">
          <a:blip r:embed="rId6">
            <a:alphaModFix/>
          </a:blip>
          <a:srcRect b="0" l="0" r="0" t="12503"/>
          <a:stretch/>
        </p:blipFill>
        <p:spPr>
          <a:xfrm>
            <a:off x="5207125" y="2346000"/>
            <a:ext cx="3396250" cy="2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/>
          <p:nvPr/>
        </p:nvSpPr>
        <p:spPr>
          <a:xfrm>
            <a:off x="563455" y="398842"/>
            <a:ext cx="64167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C9A"/>
              </a:buClr>
              <a:buSzPts val="2400"/>
              <a:buFont typeface="Anton"/>
              <a:buAutoNum type="alphaLcPeriod"/>
            </a:pPr>
            <a:r>
              <a:rPr b="0" i="0" lang="vi" sz="2400" u="none" cap="none" strike="noStrike">
                <a:solidFill>
                  <a:srgbClr val="0C3C9A"/>
                </a:solidFill>
                <a:latin typeface="Anton"/>
                <a:ea typeface="Anton"/>
                <a:cs typeface="Anton"/>
                <a:sym typeface="Anton"/>
              </a:rPr>
              <a:t>Chuẩn bị</a:t>
            </a:r>
            <a:endParaRPr b="0" i="0" sz="2400" u="none" cap="none" strike="noStrike">
              <a:solidFill>
                <a:srgbClr val="0C3C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8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050" y="1668006"/>
            <a:ext cx="1415626" cy="173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30043" y="1715855"/>
            <a:ext cx="1200162" cy="163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6"/>
          <p:cNvPicPr preferRelativeResize="0"/>
          <p:nvPr/>
        </p:nvPicPr>
        <p:blipFill rotWithShape="1">
          <a:blip r:embed="rId6">
            <a:alphaModFix/>
          </a:blip>
          <a:srcRect b="0" l="2613" r="2707" t="0"/>
          <a:stretch/>
        </p:blipFill>
        <p:spPr>
          <a:xfrm>
            <a:off x="4145291" y="1715857"/>
            <a:ext cx="1547537" cy="163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6"/>
          <p:cNvPicPr preferRelativeResize="0"/>
          <p:nvPr/>
        </p:nvPicPr>
        <p:blipFill rotWithShape="1">
          <a:blip r:embed="rId7">
            <a:alphaModFix/>
          </a:blip>
          <a:srcRect b="0" l="15094" r="15087" t="0"/>
          <a:stretch/>
        </p:blipFill>
        <p:spPr>
          <a:xfrm>
            <a:off x="6107933" y="1549918"/>
            <a:ext cx="1200161" cy="180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50475" y="1647699"/>
            <a:ext cx="1011375" cy="18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4900" y="0"/>
            <a:ext cx="719088" cy="9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Hindi Language Academy by Slidesgo">
  <a:themeElements>
    <a:clrScheme name="Simple Light">
      <a:dk1>
        <a:srgbClr val="C94800"/>
      </a:dk1>
      <a:lt1>
        <a:srgbClr val="F8F8F8"/>
      </a:lt1>
      <a:dk2>
        <a:srgbClr val="883100"/>
      </a:dk2>
      <a:lt2>
        <a:srgbClr val="FF7500"/>
      </a:lt2>
      <a:accent1>
        <a:srgbClr val="FFB271"/>
      </a:accent1>
      <a:accent2>
        <a:srgbClr val="119B00"/>
      </a:accent2>
      <a:accent3>
        <a:srgbClr val="82D578"/>
      </a:accent3>
      <a:accent4>
        <a:srgbClr val="FFFFFF"/>
      </a:accent4>
      <a:accent5>
        <a:srgbClr val="FFFFFF"/>
      </a:accent5>
      <a:accent6>
        <a:srgbClr val="FFFFFF"/>
      </a:accent6>
      <a:hlink>
        <a:srgbClr val="C948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indi Language Academy by Slidesgo">
  <a:themeElements>
    <a:clrScheme name="Simple Light">
      <a:dk1>
        <a:srgbClr val="C94800"/>
      </a:dk1>
      <a:lt1>
        <a:srgbClr val="F8F8F8"/>
      </a:lt1>
      <a:dk2>
        <a:srgbClr val="883100"/>
      </a:dk2>
      <a:lt2>
        <a:srgbClr val="FF7500"/>
      </a:lt2>
      <a:accent1>
        <a:srgbClr val="FFB271"/>
      </a:accent1>
      <a:accent2>
        <a:srgbClr val="119B00"/>
      </a:accent2>
      <a:accent3>
        <a:srgbClr val="82D578"/>
      </a:accent3>
      <a:accent4>
        <a:srgbClr val="FFFFFF"/>
      </a:accent4>
      <a:accent5>
        <a:srgbClr val="FFFFFF"/>
      </a:accent5>
      <a:accent6>
        <a:srgbClr val="FFFFFF"/>
      </a:accent6>
      <a:hlink>
        <a:srgbClr val="C948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indi Language Academy by Slidesgo">
  <a:themeElements>
    <a:clrScheme name="Simple Light">
      <a:dk1>
        <a:srgbClr val="C94800"/>
      </a:dk1>
      <a:lt1>
        <a:srgbClr val="F8F8F8"/>
      </a:lt1>
      <a:dk2>
        <a:srgbClr val="883100"/>
      </a:dk2>
      <a:lt2>
        <a:srgbClr val="FF7500"/>
      </a:lt2>
      <a:accent1>
        <a:srgbClr val="FFB271"/>
      </a:accent1>
      <a:accent2>
        <a:srgbClr val="119B00"/>
      </a:accent2>
      <a:accent3>
        <a:srgbClr val="82D578"/>
      </a:accent3>
      <a:accent4>
        <a:srgbClr val="FFFFFF"/>
      </a:accent4>
      <a:accent5>
        <a:srgbClr val="FFFFFF"/>
      </a:accent5>
      <a:accent6>
        <a:srgbClr val="FFFFFF"/>
      </a:accent6>
      <a:hlink>
        <a:srgbClr val="C948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