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5" r:id="rId2"/>
  </p:sldMasterIdLst>
  <p:notesMasterIdLst>
    <p:notesMasterId r:id="rId22"/>
  </p:notesMasterIdLst>
  <p:sldIdLst>
    <p:sldId id="256" r:id="rId3"/>
    <p:sldId id="257" r:id="rId4"/>
    <p:sldId id="574" r:id="rId5"/>
    <p:sldId id="271" r:id="rId6"/>
    <p:sldId id="572" r:id="rId7"/>
    <p:sldId id="400" r:id="rId8"/>
    <p:sldId id="401" r:id="rId9"/>
    <p:sldId id="580" r:id="rId10"/>
    <p:sldId id="395" r:id="rId11"/>
    <p:sldId id="402" r:id="rId12"/>
    <p:sldId id="577" r:id="rId13"/>
    <p:sldId id="576" r:id="rId14"/>
    <p:sldId id="258" r:id="rId15"/>
    <p:sldId id="259" r:id="rId16"/>
    <p:sldId id="260" r:id="rId17"/>
    <p:sldId id="578" r:id="rId18"/>
    <p:sldId id="281" r:id="rId19"/>
    <p:sldId id="385" r:id="rId20"/>
    <p:sldId id="579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E0FEB7"/>
    <a:srgbClr val="FCD5B5"/>
    <a:srgbClr val="00FF00"/>
    <a:srgbClr val="0000FF"/>
    <a:srgbClr val="B13605"/>
    <a:srgbClr val="E38561"/>
    <a:srgbClr val="DE4A0E"/>
    <a:srgbClr val="0066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7623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692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D4FDD6-315F-4EB0-9CB2-83A60FE1F161}"/>
              </a:ext>
            </a:extLst>
          </p:cNvPr>
          <p:cNvSpPr/>
          <p:nvPr userDrawn="1"/>
        </p:nvSpPr>
        <p:spPr>
          <a:xfrm>
            <a:off x="11237205" y="88135"/>
            <a:ext cx="1056242" cy="131100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09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3266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009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00261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093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624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315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6D18364-66C2-43A8-A223-A5C2E8A617DE}"/>
              </a:ext>
            </a:extLst>
          </p:cNvPr>
          <p:cNvSpPr/>
          <p:nvPr userDrawn="1"/>
        </p:nvSpPr>
        <p:spPr>
          <a:xfrm>
            <a:off x="11016867" y="220337"/>
            <a:ext cx="914400" cy="1342952"/>
          </a:xfrm>
          <a:prstGeom prst="ellipse">
            <a:avLst/>
          </a:prstGeom>
          <a:solidFill>
            <a:srgbClr val="29A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92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48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6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8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21" Type="http://schemas.openxmlformats.org/officeDocument/2006/relationships/audio" Target="../media/audio2.wav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22.gif"/><Relationship Id="rId2" Type="http://schemas.microsoft.com/office/2007/relationships/media" Target="../media/media3.mp3"/><Relationship Id="rId16" Type="http://schemas.openxmlformats.org/officeDocument/2006/relationships/image" Target="../media/image1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65.xml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21.jp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1.jpg"/><Relationship Id="rId12" Type="http://schemas.openxmlformats.org/officeDocument/2006/relationships/image" Target="../media/image27.png"/><Relationship Id="rId17" Type="http://schemas.openxmlformats.org/officeDocument/2006/relationships/image" Target="../media/image22.gif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1.jpg"/><Relationship Id="rId12" Type="http://schemas.openxmlformats.org/officeDocument/2006/relationships/image" Target="../media/image27.png"/><Relationship Id="rId17" Type="http://schemas.openxmlformats.org/officeDocument/2006/relationships/image" Target="../media/image22.gif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1.jpg"/><Relationship Id="rId12" Type="http://schemas.openxmlformats.org/officeDocument/2006/relationships/image" Target="../media/image27.png"/><Relationship Id="rId17" Type="http://schemas.openxmlformats.org/officeDocument/2006/relationships/image" Target="../media/image22.gif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7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FD8E66-65CA-420E-987C-18271F00D7D2}"/>
              </a:ext>
            </a:extLst>
          </p:cNvPr>
          <p:cNvSpPr/>
          <p:nvPr/>
        </p:nvSpPr>
        <p:spPr>
          <a:xfrm>
            <a:off x="10595275" y="191682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C2708-6999-49BF-A666-79C44173EE20}"/>
              </a:ext>
            </a:extLst>
          </p:cNvPr>
          <p:cNvSpPr/>
          <p:nvPr/>
        </p:nvSpPr>
        <p:spPr>
          <a:xfrm>
            <a:off x="11217057" y="68969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83C47E-1621-4668-AB54-819FF9D29237}"/>
              </a:ext>
            </a:extLst>
          </p:cNvPr>
          <p:cNvSpPr/>
          <p:nvPr/>
        </p:nvSpPr>
        <p:spPr>
          <a:xfrm>
            <a:off x="744960" y="1964385"/>
            <a:ext cx="113318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458547"/>
            <a:ext cx="4068342" cy="659881"/>
            <a:chOff x="-3365820" y="306647"/>
            <a:chExt cx="3996328" cy="8049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306647"/>
              <a:ext cx="3996328" cy="80492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38512" y="357468"/>
              <a:ext cx="570540" cy="67517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95121" y="317483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41 - 5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23 - 4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34 - 9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96 - 8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73325" y="3545018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21486" y="315305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575297" y="3519560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74350" y="314976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62615" y="319107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347" y="19050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4146" y="23915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994712" y="455966"/>
            <a:ext cx="4488888" cy="14165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68659 -0.01945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68763 -0.0169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221868" y="383350"/>
            <a:ext cx="2595974" cy="2151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628121" y="379175"/>
            <a:ext cx="2595974" cy="2151643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8" y="3792870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67844" y="3762344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06035" y="3762345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713274" y="374999"/>
            <a:ext cx="4772025" cy="1936401"/>
            <a:chOff x="2247532" y="251387"/>
            <a:chExt cx="6707727" cy="186027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247532" y="251387"/>
              <a:ext cx="6707727" cy="186027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3 1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ACEC8F2-8EDD-4C4B-86EA-BBCDBCEC4D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3629C8C-A494-4707-AD0E-237CBE597EB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85D2EA04-6712-45BE-82DE-1747D17219C5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525" y="243153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7324" y="2444233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81481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7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8 0.46157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6157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297"/>
            <a:ext cx="12192000" cy="6459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091320" y="383350"/>
            <a:ext cx="2595974" cy="2114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482089" y="383350"/>
            <a:ext cx="2595974" cy="211499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342864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558255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038484" y="3745800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486" y="533408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684768" y="430662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DCFDD5-F195-492B-97A4-8A6582FD4DBC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591301-6244-45C0-8324-8A781DAF6AB1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7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E487F0D-5CD9-4CC5-97AE-12CB77E966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2C36AD8-5E34-4E0B-912A-B82681A06EF6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911F0A7-4880-4AFF-9C4C-C8E3A7F8118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F97BBA85-9680-4B5F-AA32-A4FD14621F5F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542" y="16944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8341" y="237052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14047" y="383350"/>
            <a:ext cx="2595974" cy="2120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04816" y="383350"/>
            <a:ext cx="2595974" cy="2120879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584900" y="3814240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4975669" y="3842456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380164" y="381424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2" y="5341245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10" y="5341245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536517" y="402549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2AF643-6247-41D5-B353-8F964CFBB72E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327677-2585-416B-8001-449292A26615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8 3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AAFF0DB-7398-43ED-B1C9-4347E14B98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EA7907E-5C35-4DE8-A0AA-C819A0EC00CC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EB0EA2D-D571-4264-AAD9-BDB595111D9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7 5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E0E9DF9A-B4CD-475C-8D4A-939811FB9CF7}"/>
                  </a:ext>
                </a:extLst>
              </p:cNvPr>
              <p:cNvSpPr/>
              <p:nvPr/>
            </p:nvSpPr>
            <p:spPr>
              <a:xfrm>
                <a:off x="11024848" y="540903"/>
                <a:ext cx="50306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33" y="25319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2532" y="2454275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03092" y="383350"/>
            <a:ext cx="2595974" cy="214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493861" y="383350"/>
            <a:ext cx="2595974" cy="214067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805467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768257" y="3742201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7979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535" y="5292731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661" y="6040964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736569" y="421450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9DAEFF0-DBB8-4D4B-8A5C-279D5A93DE6F}"/>
                </a:ext>
              </a:extLst>
            </p:cNvPr>
            <p:cNvGrpSpPr/>
            <p:nvPr/>
          </p:nvGrpSpPr>
          <p:grpSpPr>
            <a:xfrm>
              <a:off x="3503502" y="805902"/>
              <a:ext cx="3310883" cy="584775"/>
              <a:chOff x="9134893" y="897660"/>
              <a:chExt cx="3310883" cy="58477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B0B4FB6-BF10-4092-BDAE-1F2CAD14B078}"/>
                  </a:ext>
                </a:extLst>
              </p:cNvPr>
              <p:cNvSpPr txBox="1"/>
              <p:nvPr/>
            </p:nvSpPr>
            <p:spPr>
              <a:xfrm>
                <a:off x="9134893" y="897660"/>
                <a:ext cx="307876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 28 – 9 = 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A6CE68B-4758-4C66-BAF8-61369A7E97A9}"/>
                  </a:ext>
                </a:extLst>
              </p:cNvPr>
              <p:cNvSpPr/>
              <p:nvPr/>
            </p:nvSpPr>
            <p:spPr>
              <a:xfrm>
                <a:off x="11701815" y="917140"/>
                <a:ext cx="743961" cy="49561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</a:t>
                </a: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EEF66DA-5251-4A4B-8443-07C0111B41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299" y="5976181"/>
            <a:ext cx="849280" cy="825187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235" y="22305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0034" y="242413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59259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927" y="5292748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287" y="6003552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9687" y="5990252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44" y="466569"/>
            <a:ext cx="10002983" cy="5558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9C1C7-BF2C-467B-9B4B-E8E255CC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A3307618-822C-44E0-B319-A95DDEEF022E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2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31446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E08AA61E-E94A-4FE2-BFD7-1670A09C9E13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5855B1-B096-4CC3-9F15-15851EC5B209}"/>
              </a:ext>
            </a:extLst>
          </p:cNvPr>
          <p:cNvGrpSpPr/>
          <p:nvPr/>
        </p:nvGrpSpPr>
        <p:grpSpPr>
          <a:xfrm>
            <a:off x="0" y="494102"/>
            <a:ext cx="12224327" cy="5933760"/>
            <a:chOff x="0" y="494102"/>
            <a:chExt cx="12224327" cy="59337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CE5B1F-3DD7-44CB-A0DA-D31FB4CDA135}"/>
                </a:ext>
              </a:extLst>
            </p:cNvPr>
            <p:cNvSpPr/>
            <p:nvPr/>
          </p:nvSpPr>
          <p:spPr>
            <a:xfrm>
              <a:off x="0" y="494102"/>
              <a:ext cx="12192000" cy="4874800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7DA1E1-C681-4D29-A3A4-5A84B67828B7}"/>
                </a:ext>
              </a:extLst>
            </p:cNvPr>
            <p:cNvGrpSpPr/>
            <p:nvPr/>
          </p:nvGrpSpPr>
          <p:grpSpPr>
            <a:xfrm>
              <a:off x="0" y="5368902"/>
              <a:ext cx="12224327" cy="1058960"/>
              <a:chOff x="-32326" y="5368902"/>
              <a:chExt cx="12256653" cy="105896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75B3879-1B7C-4A51-B370-33F006B4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6" y="5888334"/>
                <a:ext cx="12224326" cy="539528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28ACA6B-3AAC-4E18-B1A5-999FE9F8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5" y="5368902"/>
                <a:ext cx="12256652" cy="539528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4AE5AD7-39E2-4F30-9142-6149140FD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3" b="97899" l="2874" r="94828">
                        <a14:foregroundMark x1="50575" y1="6303" x2="50575" y2="6303"/>
                        <a14:foregroundMark x1="91379" y1="29832" x2="91379" y2="29832"/>
                        <a14:foregroundMark x1="95977" y1="34034" x2="95977" y2="34034"/>
                        <a14:foregroundMark x1="10920" y1="31933" x2="10920" y2="31933"/>
                        <a14:foregroundMark x1="2874" y1="35294" x2="2874" y2="35294"/>
                        <a14:foregroundMark x1="49425" y1="62605" x2="49425" y2="62605"/>
                        <a14:foregroundMark x1="67241" y1="64286" x2="67241" y2="64286"/>
                        <a14:foregroundMark x1="65517" y1="57143" x2="56322" y2="84874"/>
                        <a14:foregroundMark x1="56322" y1="84874" x2="54598" y2="85714"/>
                        <a14:foregroundMark x1="41379" y1="61765" x2="54023" y2="90756"/>
                        <a14:foregroundMark x1="55172" y1="75210" x2="55172" y2="75210"/>
                        <a14:foregroundMark x1="71264" y1="91597" x2="71264" y2="91597"/>
                        <a14:foregroundMark x1="59195" y1="97899" x2="59195" y2="97899"/>
                        <a14:foregroundMark x1="52299" y1="96218" x2="52299" y2="96218"/>
                        <a14:foregroundMark x1="33333" y1="80672" x2="33333" y2="80672"/>
                        <a14:foregroundMark x1="32759" y1="55882" x2="40230" y2="89496"/>
                        <a14:foregroundMark x1="40230" y1="89496" x2="40230" y2="89496"/>
                        <a14:backgroundMark x1="8621" y1="54622" x2="8621" y2="54622"/>
                        <a14:backgroundMark x1="1724" y1="36134" x2="1724" y2="36134"/>
                        <a14:backgroundMark x1="82184" y1="66807" x2="82184" y2="66807"/>
                        <a14:backgroundMark x1="77586" y1="60924" x2="77586" y2="60924"/>
                        <a14:backgroundMark x1="77586" y1="59244" x2="77586" y2="5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142" y="1400175"/>
            <a:ext cx="1987560" cy="27186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EAD15D-017D-45CB-ACF3-52A6A5E76520}"/>
              </a:ext>
            </a:extLst>
          </p:cNvPr>
          <p:cNvGrpSpPr/>
          <p:nvPr/>
        </p:nvGrpSpPr>
        <p:grpSpPr>
          <a:xfrm>
            <a:off x="1438275" y="4000165"/>
            <a:ext cx="8919121" cy="2189620"/>
            <a:chOff x="2793442" y="1997110"/>
            <a:chExt cx="5998866" cy="284619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3015-61ED-451D-88C2-932ABB63F31F}"/>
                </a:ext>
              </a:extLst>
            </p:cNvPr>
            <p:cNvSpPr/>
            <p:nvPr/>
          </p:nvSpPr>
          <p:spPr>
            <a:xfrm>
              <a:off x="2964264" y="425045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6D2BC36-0F21-433E-8196-B62EE2DD8C49}"/>
                </a:ext>
              </a:extLst>
            </p:cNvPr>
            <p:cNvSpPr/>
            <p:nvPr/>
          </p:nvSpPr>
          <p:spPr>
            <a:xfrm>
              <a:off x="2964264" y="2944166"/>
              <a:ext cx="5697416" cy="1306285"/>
            </a:xfrm>
            <a:prstGeom prst="rect">
              <a:avLst/>
            </a:prstGeom>
            <a:solidFill>
              <a:srgbClr val="E3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FA5567-9AFF-4945-9851-BD52EB55D81B}"/>
                </a:ext>
              </a:extLst>
            </p:cNvPr>
            <p:cNvSpPr/>
            <p:nvPr/>
          </p:nvSpPr>
          <p:spPr>
            <a:xfrm>
              <a:off x="2964264" y="235131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3BDEC09-71CA-453A-911A-3B8438B15E5A}"/>
                </a:ext>
              </a:extLst>
            </p:cNvPr>
            <p:cNvSpPr/>
            <p:nvPr/>
          </p:nvSpPr>
          <p:spPr>
            <a:xfrm>
              <a:off x="2793442" y="1997110"/>
              <a:ext cx="5998866" cy="354202"/>
            </a:xfrm>
            <a:prstGeom prst="rect">
              <a:avLst/>
            </a:prstGeom>
            <a:solidFill>
              <a:srgbClr val="B13605"/>
            </a:solidFill>
            <a:ln>
              <a:noFill/>
            </a:ln>
            <a:scene3d>
              <a:camera prst="perspectiveRelaxedModerately"/>
              <a:lightRig rig="threePt" dir="t"/>
            </a:scene3d>
            <a:sp3d>
              <a:bevelT w="101600"/>
              <a:bevelB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9DAC8-4F60-4A63-909D-B24846E55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96" r="18524"/>
          <a:stretch/>
        </p:blipFill>
        <p:spPr>
          <a:xfrm>
            <a:off x="2629323" y="1297172"/>
            <a:ext cx="1888407" cy="28450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0575E8-F5C4-4512-9A7A-FEB3BFC2E08A}"/>
              </a:ext>
            </a:extLst>
          </p:cNvPr>
          <p:cNvSpPr txBox="1"/>
          <p:nvPr/>
        </p:nvSpPr>
        <p:spPr>
          <a:xfrm>
            <a:off x="2744137" y="4044033"/>
            <a:ext cx="1658777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B42E47-36F1-4FD2-8731-FD0B7F001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4577" y="2844321"/>
            <a:ext cx="2811351" cy="42012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8E0B0A-4ED2-4214-953B-CE0270F14A8F}"/>
              </a:ext>
            </a:extLst>
          </p:cNvPr>
          <p:cNvGrpSpPr/>
          <p:nvPr/>
        </p:nvGrpSpPr>
        <p:grpSpPr>
          <a:xfrm>
            <a:off x="4694547" y="2450515"/>
            <a:ext cx="1660110" cy="1527385"/>
            <a:chOff x="5439087" y="2358477"/>
            <a:chExt cx="606105" cy="1348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613A46-0787-4B46-BBAE-0A8EF21F5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332" t="17701" r="25802" b="24386"/>
            <a:stretch/>
          </p:blipFill>
          <p:spPr>
            <a:xfrm>
              <a:off x="5439087" y="2358477"/>
              <a:ext cx="606105" cy="13375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53BEA8-5BDE-4D9A-B45F-C20E68F4BCB8}"/>
                </a:ext>
              </a:extLst>
            </p:cNvPr>
            <p:cNvSpPr txBox="1"/>
            <p:nvPr/>
          </p:nvSpPr>
          <p:spPr>
            <a:xfrm>
              <a:off x="5519554" y="3299172"/>
              <a:ext cx="479171" cy="40750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4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endPara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A21CA1-4CF6-485B-ADB6-FBC602DC9541}"/>
              </a:ext>
            </a:extLst>
          </p:cNvPr>
          <p:cNvGrpSpPr/>
          <p:nvPr/>
        </p:nvGrpSpPr>
        <p:grpSpPr>
          <a:xfrm>
            <a:off x="7741699" y="2840586"/>
            <a:ext cx="2811351" cy="4201273"/>
            <a:chOff x="7732226" y="2830279"/>
            <a:chExt cx="2811351" cy="420127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C19D59-B42F-4156-B290-49A35741B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2226" y="2830279"/>
              <a:ext cx="2811351" cy="4201273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865DBA-2A1A-4EA5-B721-13EA456AF34C}"/>
                </a:ext>
              </a:extLst>
            </p:cNvPr>
            <p:cNvGrpSpPr/>
            <p:nvPr/>
          </p:nvGrpSpPr>
          <p:grpSpPr>
            <a:xfrm rot="1134616">
              <a:off x="8116305" y="4560293"/>
              <a:ext cx="1007030" cy="859463"/>
              <a:chOff x="5050499" y="2912687"/>
              <a:chExt cx="1007030" cy="85946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16F3818-F7B8-4617-8967-6DBA9DBCF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6974" r="13270" b="27172"/>
              <a:stretch/>
            </p:blipFill>
            <p:spPr>
              <a:xfrm>
                <a:off x="5050499" y="2912687"/>
                <a:ext cx="1007030" cy="81120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D31312-341F-4651-9B83-E51115549017}"/>
                  </a:ext>
                </a:extLst>
              </p:cNvPr>
              <p:cNvSpPr txBox="1"/>
              <p:nvPr/>
            </p:nvSpPr>
            <p:spPr>
              <a:xfrm>
                <a:off x="5146985" y="3433596"/>
                <a:ext cx="659489" cy="3385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en-US" sz="16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endParaRPr lang="en-US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F45AF05-8474-4C9F-9BEC-39F0485C5F62}"/>
              </a:ext>
            </a:extLst>
          </p:cNvPr>
          <p:cNvSpPr txBox="1"/>
          <p:nvPr/>
        </p:nvSpPr>
        <p:spPr>
          <a:xfrm>
            <a:off x="2702415" y="4033107"/>
            <a:ext cx="1742220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8563D0-B9DE-4606-BF7F-CC52AF5CEE83}"/>
              </a:ext>
            </a:extLst>
          </p:cNvPr>
          <p:cNvGrpSpPr/>
          <p:nvPr/>
        </p:nvGrpSpPr>
        <p:grpSpPr>
          <a:xfrm>
            <a:off x="7520496" y="171850"/>
            <a:ext cx="3941402" cy="1269817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40" name="Speech Bubble: Oval 39">
              <a:extLst>
                <a:ext uri="{FF2B5EF4-FFF2-40B4-BE49-F238E27FC236}">
                  <a16:creationId xmlns:a16="http://schemas.microsoft.com/office/drawing/2014/main" id="{6F25616A-BC0E-4BD4-9D1B-C423025E3EE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wedgeEllipseCallout">
              <a:avLst>
                <a:gd name="adj1" fmla="val -40004"/>
                <a:gd name="adj2" fmla="val 5807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532BD98-2373-4449-8AEF-A778E0C0A9D4}"/>
                </a:ext>
              </a:extLst>
            </p:cNvPr>
            <p:cNvSpPr txBox="1"/>
            <p:nvPr/>
          </p:nvSpPr>
          <p:spPr>
            <a:xfrm>
              <a:off x="1277828" y="3614739"/>
              <a:ext cx="3686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</a:rPr>
                <a:t>Em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hãy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đặt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đề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toán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phù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hợp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với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tình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huống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2A5E79C-8842-4714-B284-6F80B0521DF4}"/>
              </a:ext>
            </a:extLst>
          </p:cNvPr>
          <p:cNvSpPr txBox="1"/>
          <p:nvPr/>
        </p:nvSpPr>
        <p:spPr>
          <a:xfrm>
            <a:off x="2056681" y="4717823"/>
            <a:ext cx="7742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4E5170-51AD-418B-9044-8873AD8E9FB7}"/>
              </a:ext>
            </a:extLst>
          </p:cNvPr>
          <p:cNvGrpSpPr/>
          <p:nvPr/>
        </p:nvGrpSpPr>
        <p:grpSpPr>
          <a:xfrm>
            <a:off x="4602929" y="53218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AEC8215-A96C-4B87-A07A-5B18796A9D8C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78B222-05AF-4D36-B2E3-02AAE9726170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pic>
        <p:nvPicPr>
          <p:cNvPr id="3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E306151-542D-46DE-809B-E07B2F58A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41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025" y="62474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C9F99DA-CE0D-4027-AF6B-93C7353DB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21" t="20458" r="25705" b="27162"/>
          <a:stretch/>
        </p:blipFill>
        <p:spPr>
          <a:xfrm>
            <a:off x="2878532" y="1426576"/>
            <a:ext cx="1256579" cy="12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22 -0.0287 L 0.15833 0.179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4245 0.2553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38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69903"/>
              </p:ext>
            </p:extLst>
          </p:nvPr>
        </p:nvGraphicFramePr>
        <p:xfrm>
          <a:off x="758412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360665" y="40934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CC5E7B05-4016-4FB2-80C8-E8CE1A02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308561" y="2407865"/>
            <a:ext cx="539192" cy="26499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40BBE2C-7DC2-4C4F-9564-5E6AB5092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746711" y="2407865"/>
            <a:ext cx="539192" cy="26499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0B6D827-7611-46BC-95A8-EF20612D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220065" y="2407865"/>
            <a:ext cx="539192" cy="26499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76EAD2-078B-45F5-9580-194FBA87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739730" y="2407865"/>
            <a:ext cx="539192" cy="26499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55A6DB3-434B-4766-B0CD-2C412395D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3291288" y="2303059"/>
            <a:ext cx="539192" cy="26499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87AE9B2-9CCB-4B68-A2E1-642D6EA8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2759257" y="2303059"/>
            <a:ext cx="539192" cy="26499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68EF7E1-B38C-499F-A6C7-20867C9E1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58148" r="21930" b="4110"/>
          <a:stretch/>
        </p:blipFill>
        <p:spPr>
          <a:xfrm>
            <a:off x="4530824" y="3080342"/>
            <a:ext cx="458555" cy="1000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0E7E04-FA5C-4686-8E65-44C7E3014A81}"/>
              </a:ext>
            </a:extLst>
          </p:cNvPr>
          <p:cNvCxnSpPr>
            <a:cxnSpLocks/>
          </p:cNvCxnSpPr>
          <p:nvPr/>
        </p:nvCxnSpPr>
        <p:spPr>
          <a:xfrm>
            <a:off x="5219700" y="3200384"/>
            <a:ext cx="259440" cy="333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14436A-1D6A-4FDF-8BC4-E129809BAFAA}"/>
              </a:ext>
            </a:extLst>
          </p:cNvPr>
          <p:cNvCxnSpPr>
            <a:cxnSpLocks/>
          </p:cNvCxnSpPr>
          <p:nvPr/>
        </p:nvCxnSpPr>
        <p:spPr>
          <a:xfrm>
            <a:off x="5210175" y="3761520"/>
            <a:ext cx="259440" cy="267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26886B-C1D6-42D0-B524-0A9A0DC1FDF6}"/>
              </a:ext>
            </a:extLst>
          </p:cNvPr>
          <p:cNvCxnSpPr>
            <a:cxnSpLocks/>
          </p:cNvCxnSpPr>
          <p:nvPr/>
        </p:nvCxnSpPr>
        <p:spPr>
          <a:xfrm>
            <a:off x="4616476" y="2538256"/>
            <a:ext cx="228600" cy="290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C9363A-27B0-4472-8359-DE8BDB78CD18}"/>
              </a:ext>
            </a:extLst>
          </p:cNvPr>
          <p:cNvCxnSpPr>
            <a:cxnSpLocks/>
          </p:cNvCxnSpPr>
          <p:nvPr/>
        </p:nvCxnSpPr>
        <p:spPr>
          <a:xfrm>
            <a:off x="4616476" y="3080342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88FC55D1-AB76-4F12-855A-ADD36937A565}"/>
              </a:ext>
            </a:extLst>
          </p:cNvPr>
          <p:cNvSpPr/>
          <p:nvPr/>
        </p:nvSpPr>
        <p:spPr>
          <a:xfrm>
            <a:off x="5957406" y="3209909"/>
            <a:ext cx="52794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5" name="Table 10">
            <a:extLst>
              <a:ext uri="{FF2B5EF4-FFF2-40B4-BE49-F238E27FC236}">
                <a16:creationId xmlns:a16="http://schemas.microsoft.com/office/drawing/2014/main" id="{873139AB-31C3-4B18-9CD0-84F98DBA9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78906"/>
              </p:ext>
            </p:extLst>
          </p:nvPr>
        </p:nvGraphicFramePr>
        <p:xfrm>
          <a:off x="6676713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098BAD08-257E-471E-8E34-C4F6F54B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171427" y="2436550"/>
            <a:ext cx="539192" cy="26499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1F084A9-8BAB-48D9-9308-1E7D56863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609577" y="2436550"/>
            <a:ext cx="539192" cy="264994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D06DA85-258A-430B-BB4E-00242EFD5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10175693" y="2303059"/>
            <a:ext cx="539192" cy="264994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9A7E53E-F499-43B3-A7E9-2B9A4165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61018" r="18575" b="4110"/>
          <a:stretch/>
        </p:blipFill>
        <p:spPr>
          <a:xfrm>
            <a:off x="10759711" y="4028925"/>
            <a:ext cx="539192" cy="924073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501CEACA-278D-40D2-AC03-70C0FDF5A5B5}"/>
              </a:ext>
            </a:extLst>
          </p:cNvPr>
          <p:cNvGrpSpPr/>
          <p:nvPr/>
        </p:nvGrpSpPr>
        <p:grpSpPr>
          <a:xfrm>
            <a:off x="4653299" y="5483827"/>
            <a:ext cx="2904562" cy="711406"/>
            <a:chOff x="168284" y="3439164"/>
            <a:chExt cx="3051920" cy="1056778"/>
          </a:xfrm>
          <a:solidFill>
            <a:srgbClr val="C00000"/>
          </a:solidFill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C8398B8-C3D8-4FD4-ADC2-C586CD200196}"/>
                </a:ext>
              </a:extLst>
            </p:cNvPr>
            <p:cNvSpPr/>
            <p:nvPr/>
          </p:nvSpPr>
          <p:spPr>
            <a:xfrm>
              <a:off x="168284" y="3439164"/>
              <a:ext cx="3039813" cy="105677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9260E06-F1F6-459D-9A6D-76E346BDAC37}"/>
                </a:ext>
              </a:extLst>
            </p:cNvPr>
            <p:cNvSpPr txBox="1"/>
            <p:nvPr/>
          </p:nvSpPr>
          <p:spPr>
            <a:xfrm>
              <a:off x="453234" y="3559764"/>
              <a:ext cx="2766970" cy="86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42 – 5 = 37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B590E2C-20C3-4EBE-A3AE-3A388F18B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8114889" y="2425618"/>
            <a:ext cx="539192" cy="264994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11C63E-B83D-4B93-9A53-E6DFD0C8EACA}"/>
              </a:ext>
            </a:extLst>
          </p:cNvPr>
          <p:cNvCxnSpPr>
            <a:cxnSpLocks/>
          </p:cNvCxnSpPr>
          <p:nvPr/>
        </p:nvCxnSpPr>
        <p:spPr>
          <a:xfrm>
            <a:off x="4653299" y="3595398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0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579 L 0.04428 0.0057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0312 0.0002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983 -0.001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91"/>
            <a:ext cx="3027030" cy="641298"/>
            <a:chOff x="168284" y="3638943"/>
            <a:chExt cx="3180600" cy="857000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2985902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693092"/>
              <a:ext cx="2792069" cy="78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115345" y="105715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dẫn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dọc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" t="-2724" r="3453" b="69682"/>
          <a:stretch/>
        </p:blipFill>
        <p:spPr>
          <a:xfrm>
            <a:off x="1190810" y="1532822"/>
            <a:ext cx="9810379" cy="24447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1963143" y="2029781"/>
            <a:ext cx="795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2163251" y="2675024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1681711" y="222792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1754371" y="324236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523004" y="41100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5129405" y="202408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4899442" y="225776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4959018" y="321923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5428567" y="202296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5415808" y="266289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5422177" y="330178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5129405" y="2837617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3674804" y="4141570"/>
            <a:ext cx="31977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5,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12 </a:t>
            </a:r>
            <a:r>
              <a:rPr lang="en-US" sz="2400" b="1" dirty="0" err="1"/>
              <a:t>trừ</a:t>
            </a:r>
            <a:r>
              <a:rPr lang="en-US" sz="2400" b="1" dirty="0"/>
              <a:t> 5 </a:t>
            </a:r>
            <a:r>
              <a:rPr lang="en-US" sz="2400" b="1" dirty="0" err="1"/>
              <a:t>bằng</a:t>
            </a:r>
            <a:r>
              <a:rPr lang="en-US" sz="2400" b="1" dirty="0"/>
              <a:t> 7,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7,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8642784" y="202508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8640969" y="2662285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8161397" y="226187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8343833" y="202629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8632002" y="329786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8217789" y="322364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8370243" y="33086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7734683" y="4110012"/>
            <a:ext cx="265954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trừ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3,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1284275" y="430185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3426143" y="43408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7514284" y="429095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164986" y="5529811"/>
            <a:ext cx="2893040" cy="647114"/>
            <a:chOff x="168284" y="3638943"/>
            <a:chExt cx="3039813" cy="961274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96127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429722" y="3685244"/>
              <a:ext cx="2663858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42 – 5 = 37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26381 0.0011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6" grpId="0"/>
      <p:bldP spid="49" grpId="0"/>
      <p:bldP spid="50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019701" y="1791732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187508" y="236456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1807494" y="19441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1778290" y="28674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627670" y="34403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022285" y="178895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4783444" y="197685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4807508" y="28647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312569" y="17878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299810" y="239274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271948" y="2973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114400" y="3489885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5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7,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15 </a:t>
            </a:r>
            <a:r>
              <a:rPr lang="en-US" sz="2400" b="1" dirty="0" err="1"/>
              <a:t>trừ</a:t>
            </a:r>
            <a:r>
              <a:rPr lang="en-US" sz="2400" b="1" dirty="0"/>
              <a:t> 7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039291" y="18310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032932" y="239314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510279" y="1981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8746639" y="182388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036133" y="30009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550856" y="28914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8788127" y="300266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358122" y="3493028"/>
            <a:ext cx="33914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trừ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5,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3905041" y="365283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125951" y="367646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350387" y="3654218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029718" y="68739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65 - 7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762299" y="5222110"/>
            <a:ext cx="3783751" cy="782714"/>
            <a:chOff x="168284" y="3333237"/>
            <a:chExt cx="3039813" cy="1162706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333237"/>
              <a:ext cx="3039813" cy="116270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414807" y="3480253"/>
              <a:ext cx="2663858" cy="86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</a:rPr>
                <a:t>Vậy</a:t>
              </a:r>
              <a:r>
                <a:rPr lang="en-US" sz="3200" b="1" dirty="0">
                  <a:solidFill>
                    <a:srgbClr val="FFFF00"/>
                  </a:solidFill>
                </a:rPr>
                <a:t>: 65 - 7 = 58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3C19A1A-0462-444B-B071-30FCA6B3731D}"/>
              </a:ext>
            </a:extLst>
          </p:cNvPr>
          <p:cNvSpPr txBox="1"/>
          <p:nvPr/>
        </p:nvSpPr>
        <p:spPr>
          <a:xfrm>
            <a:off x="4993745" y="2528498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30573 0.0016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  <p:bldP spid="12" grpId="0"/>
      <p:bldP spid="12" grpId="1"/>
      <p:bldP spid="13" grpId="0"/>
      <p:bldP spid="13" grpId="1"/>
      <p:bldP spid="14" grpId="0"/>
      <p:bldP spid="16" grpId="0"/>
      <p:bldP spid="17" grpId="0"/>
      <p:bldP spid="18" grpId="0"/>
      <p:bldP spid="19" grpId="0"/>
      <p:bldP spid="20" grpId="0"/>
      <p:bldP spid="20" grpId="1"/>
      <p:bldP spid="22" grpId="0"/>
      <p:bldP spid="24" grpId="0"/>
      <p:bldP spid="25" grpId="0"/>
      <p:bldP spid="26" grpId="0" animBg="1"/>
      <p:bldP spid="27" grpId="0" animBg="1"/>
      <p:bldP spid="28" grpId="0" animBg="1"/>
      <p:bldP spid="35" grpId="0"/>
      <p:bldP spid="35" grpId="1"/>
      <p:bldP spid="3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2774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6227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77862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79497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82001" y="64459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85091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739020" y="3254859"/>
            <a:ext cx="98291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0801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53284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4207213" y="3263866"/>
            <a:ext cx="99115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5026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5155" y="218664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94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 flipV="1">
            <a:off x="6769084" y="3254859"/>
            <a:ext cx="924085" cy="180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61743" y="2352239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74850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 flipV="1">
            <a:off x="9128779" y="3254859"/>
            <a:ext cx="1000673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43374" y="233415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610875" y="3615864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693169" y="3615864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206909" y="368349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198372" y="3546772"/>
            <a:ext cx="626178" cy="112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4146</TotalTime>
  <Words>375</Words>
  <Application>Microsoft Office PowerPoint</Application>
  <PresentationFormat>Widescreen</PresentationFormat>
  <Paragraphs>147</Paragraphs>
  <Slides>19</Slides>
  <Notes>2</Notes>
  <HiddenSlides>0</HiddenSlides>
  <MMClips>40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HP001 4 hàng</vt:lpstr>
      <vt:lpstr>iCiel Panton Black</vt:lpstr>
      <vt:lpstr>Tahoma</vt:lpstr>
      <vt:lpstr>Times New Roman</vt:lpstr>
      <vt:lpstr>UTM Avo</vt:lpstr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615</cp:revision>
  <dcterms:created xsi:type="dcterms:W3CDTF">2021-02-20T02:56:00Z</dcterms:created>
  <dcterms:modified xsi:type="dcterms:W3CDTF">2022-01-25T08:24:03Z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