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sldIdLst>
    <p:sldId id="583" r:id="rId3"/>
    <p:sldId id="276" r:id="rId4"/>
    <p:sldId id="271" r:id="rId5"/>
    <p:sldId id="256" r:id="rId6"/>
    <p:sldId id="325" r:id="rId7"/>
    <p:sldId id="322" r:id="rId8"/>
    <p:sldId id="267" r:id="rId9"/>
    <p:sldId id="324" r:id="rId10"/>
    <p:sldId id="323" r:id="rId11"/>
    <p:sldId id="269" r:id="rId12"/>
    <p:sldId id="326" r:id="rId13"/>
    <p:sldId id="318" r:id="rId14"/>
    <p:sldId id="319" r:id="rId15"/>
    <p:sldId id="320" r:id="rId16"/>
    <p:sldId id="32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43C0C"/>
    <a:srgbClr val="000066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5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9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CAE2-AFFB-4972-80A2-3BF6160B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AFD3A-B519-4FFC-9727-73105734B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FC061-9452-451A-AA0D-D14E1F28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360E3-2DD9-4F2C-9740-CE13B959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E9617-1338-4C23-92E7-92853895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33B0-8A71-4D49-A970-32B04DA4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9278-74C9-4244-B5D4-C779029FE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94CA-F2F1-4C87-A914-3E95C570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884C-1F32-48A6-B49B-69138C98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5C6E-0CDB-4123-B4F1-8F0C3206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1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FF95-283B-4E0D-B7D0-5295B62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D54E8-84A4-4746-9029-BC8A507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0B92-FB06-4513-97E9-2E8696EF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9C534-2254-42A2-BE39-A15434F2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A0A3A-D7DB-4E65-8F69-2629A01A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B6BE-A65D-420D-A2C2-32D26EAA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61C8-C24B-4801-B841-30A7A923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6B13-BC3F-4724-A95B-A27B107DE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2FD8-529E-41A1-B899-2FD38CD3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BC536-6F5D-4B2D-AA43-5D6BB5FA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428C5-D71F-446A-B74B-FEE431D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0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5A59-ED17-493B-A256-3B546C74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3633D-5481-423B-A1D1-A0181693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F54EB-940E-410F-BC18-F7E75617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631E4-71E3-49BC-989A-F54BBF904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3C6B9-3175-484A-AA4B-DC4FAE6C5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BA27F-C9ED-4BA5-92C8-ECA7751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2342E-4B8C-48B7-8A00-158220D4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605A7-05FA-49C3-A245-236DC087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7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C95A-2A82-4299-A58B-3C1DF1D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A2463-8190-416B-9399-805D7FAA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A0EB3-A986-43FE-93DD-EAB3C48D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8E4D0-3D61-425C-9612-CB574373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898B-300C-432F-BD4F-C222FBC4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1B474-D62E-43E8-B566-00E72148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70D1A-82D0-4AAD-A9E2-AF1D0BCA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0C48-6117-4ABE-B3AD-5075D300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764-B9E2-4096-822E-88D772D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2EAD1-B9C9-4942-BC09-8AD4A9B1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C5F23-20A2-40D2-89A8-8821E069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C19B1-6B32-4047-8554-167C109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72466-938D-40B4-9B43-F066E11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4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B73-1A23-4AEF-9057-82DA8C27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5EBF1-39CB-4B46-8A92-69199DBFC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CAC2D-4C4C-4CE3-BBFC-A3889E15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1333-3B65-45B6-AADB-4927082E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74FBC-4C10-4F95-A342-B8B6ED5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BC00F-99D0-499C-8DAF-93DB464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00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EF73-D133-4E6C-9818-D3E4906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3BD54-4811-41B2-9F32-D0E55E16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894AA-D64A-4526-823B-39DA4FE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7F6A-4172-4100-8D7B-A415D070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708B-3BE0-418D-A829-917D5E35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1928B-7F03-41B1-BC4B-55AD0FEF1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22697-2877-477E-ACFA-C69F67124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244F-7699-457F-BA80-5AA9EFDA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3F0E-9625-44DF-B5E9-3F8E9754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E42FA-49E6-440F-B09F-ED95C2D7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3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6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3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71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54031-1551-4EA4-A22B-A8B4AD97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B61D-0A62-41D5-8C09-068EFE1C0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E4C65-3BED-49EB-B760-5DD35BD41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9CB8-71E6-413B-B105-BF095282F1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43A8-76F6-4E6F-95B4-4F3DA7578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03DD-A58E-4615-8885-67E24011F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69F67-37F9-4588-9659-6CDE916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3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6841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0C9B2D-D60C-49DE-BAC8-A7FDD7DE5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B40697-70E0-40D4-9C36-C4ABD7D8B6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E1761E-CCF5-4729-AEF1-0F0AAF270B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289" y="1901807"/>
            <a:ext cx="236408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343" y="1909922"/>
            <a:ext cx="2358276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28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2069" y="3668112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93538-E8E3-414E-A792-2983582D39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B802A30-CDA4-4DD0-8BF1-F46A429D083E}"/>
              </a:ext>
            </a:extLst>
          </p:cNvPr>
          <p:cNvGrpSpPr/>
          <p:nvPr/>
        </p:nvGrpSpPr>
        <p:grpSpPr>
          <a:xfrm>
            <a:off x="960750" y="2210396"/>
            <a:ext cx="331895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4ADFC9E0-D742-48D3-A438-F7FC3EC586AA}"/>
              </a:ext>
            </a:extLst>
          </p:cNvPr>
          <p:cNvSpPr/>
          <p:nvPr/>
        </p:nvSpPr>
        <p:spPr>
          <a:xfrm>
            <a:off x="1574893" y="370025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8174DF6-EC60-4A3A-A321-FFF87E0A3565}"/>
              </a:ext>
            </a:extLst>
          </p:cNvPr>
          <p:cNvGrpSpPr/>
          <p:nvPr/>
        </p:nvGrpSpPr>
        <p:grpSpPr>
          <a:xfrm>
            <a:off x="4228408" y="2210396"/>
            <a:ext cx="3994872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B79D0E7-40DE-4EFC-AF75-C25A015573ED}"/>
              </a:ext>
            </a:extLst>
          </p:cNvPr>
          <p:cNvSpPr/>
          <p:nvPr/>
        </p:nvSpPr>
        <p:spPr>
          <a:xfrm>
            <a:off x="5272565" y="370025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AC3C3045-7F95-45BC-A7C8-4B116B06B645}"/>
              </a:ext>
            </a:extLst>
          </p:cNvPr>
          <p:cNvGrpSpPr/>
          <p:nvPr/>
        </p:nvGrpSpPr>
        <p:grpSpPr>
          <a:xfrm>
            <a:off x="7886063" y="2198000"/>
            <a:ext cx="349132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BF65C12-0E56-40F3-A170-8E9C91BD7721}"/>
              </a:ext>
            </a:extLst>
          </p:cNvPr>
          <p:cNvSpPr/>
          <p:nvPr/>
        </p:nvSpPr>
        <p:spPr>
          <a:xfrm>
            <a:off x="1972218" y="83997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1BD6BAF9-1D3B-45B8-A5D3-FED479002B8C}"/>
              </a:ext>
            </a:extLst>
          </p:cNvPr>
          <p:cNvSpPr/>
          <p:nvPr/>
        </p:nvSpPr>
        <p:spPr>
          <a:xfrm>
            <a:off x="2914682" y="27820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8700C181-1944-413D-B12E-AC91766FAF47}"/>
              </a:ext>
            </a:extLst>
          </p:cNvPr>
          <p:cNvSpPr/>
          <p:nvPr/>
        </p:nvSpPr>
        <p:spPr>
          <a:xfrm>
            <a:off x="2914682" y="341518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2143ECD-D86F-4B5E-BA8A-AF9CCB525F89}"/>
              </a:ext>
            </a:extLst>
          </p:cNvPr>
          <p:cNvSpPr/>
          <p:nvPr/>
        </p:nvSpPr>
        <p:spPr>
          <a:xfrm>
            <a:off x="2895885" y="40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67E01DF1-094D-4029-BD2F-BDC0B137817F}"/>
              </a:ext>
            </a:extLst>
          </p:cNvPr>
          <p:cNvSpPr/>
          <p:nvPr/>
        </p:nvSpPr>
        <p:spPr>
          <a:xfrm>
            <a:off x="6490194" y="278912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04C1F1E-7576-4C89-9B84-330BA34FFD44}"/>
              </a:ext>
            </a:extLst>
          </p:cNvPr>
          <p:cNvSpPr/>
          <p:nvPr/>
        </p:nvSpPr>
        <p:spPr>
          <a:xfrm>
            <a:off x="6598322" y="34127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1E07E9E-A7BB-431A-B27D-388DA610F588}"/>
              </a:ext>
            </a:extLst>
          </p:cNvPr>
          <p:cNvSpPr/>
          <p:nvPr/>
        </p:nvSpPr>
        <p:spPr>
          <a:xfrm>
            <a:off x="6586119" y="40572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2AAE65C-6ACE-4C1E-A4C1-A8CD5CF0E0B0}"/>
              </a:ext>
            </a:extLst>
          </p:cNvPr>
          <p:cNvSpPr/>
          <p:nvPr/>
        </p:nvSpPr>
        <p:spPr>
          <a:xfrm>
            <a:off x="8742496" y="364140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11BA34AB-0475-4D39-B205-9859D6E1AC74}"/>
              </a:ext>
            </a:extLst>
          </p:cNvPr>
          <p:cNvGrpSpPr/>
          <p:nvPr/>
        </p:nvGrpSpPr>
        <p:grpSpPr>
          <a:xfrm>
            <a:off x="705321" y="700061"/>
            <a:ext cx="116576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22986" y="664384"/>
            <a:ext cx="214224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CB17C50-12A1-407C-9D85-B82E0C3E3B28}"/>
              </a:ext>
            </a:extLst>
          </p:cNvPr>
          <p:cNvSpPr/>
          <p:nvPr/>
        </p:nvSpPr>
        <p:spPr>
          <a:xfrm>
            <a:off x="10120219" y="2699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64DB659-8573-4218-B416-FD7E6D89F46A}"/>
              </a:ext>
            </a:extLst>
          </p:cNvPr>
          <p:cNvSpPr/>
          <p:nvPr/>
        </p:nvSpPr>
        <p:spPr>
          <a:xfrm>
            <a:off x="10120219" y="33243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5F91150-6C73-48C2-97E3-141C6832BED0}"/>
              </a:ext>
            </a:extLst>
          </p:cNvPr>
          <p:cNvSpPr/>
          <p:nvPr/>
        </p:nvSpPr>
        <p:spPr>
          <a:xfrm>
            <a:off x="10127833" y="3969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5FFC46-E939-4752-BFC6-B1559C5F8A3B}"/>
              </a:ext>
            </a:extLst>
          </p:cNvPr>
          <p:cNvGrpSpPr/>
          <p:nvPr/>
        </p:nvGrpSpPr>
        <p:grpSpPr>
          <a:xfrm>
            <a:off x="845328" y="778063"/>
            <a:ext cx="116576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9963B54-9E8C-4B1E-B678-37D75F18A530}"/>
              </a:ext>
            </a:extLst>
          </p:cNvPr>
          <p:cNvSpPr/>
          <p:nvPr/>
        </p:nvSpPr>
        <p:spPr>
          <a:xfrm>
            <a:off x="2118346" y="962334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725D17-BABF-46C1-97E3-D17FBB31D9F1}"/>
              </a:ext>
            </a:extLst>
          </p:cNvPr>
          <p:cNvGrpSpPr/>
          <p:nvPr/>
        </p:nvGrpSpPr>
        <p:grpSpPr>
          <a:xfrm>
            <a:off x="588341" y="1715115"/>
            <a:ext cx="11026897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B9E4C23-F2CD-46EA-8F8D-DC639FAEA080}"/>
              </a:ext>
            </a:extLst>
          </p:cNvPr>
          <p:cNvSpPr/>
          <p:nvPr/>
        </p:nvSpPr>
        <p:spPr>
          <a:xfrm>
            <a:off x="3106486" y="46594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6A210E3-D5CB-4FF7-A0BC-E261BAC32A9F}"/>
              </a:ext>
            </a:extLst>
          </p:cNvPr>
          <p:cNvSpPr/>
          <p:nvPr/>
        </p:nvSpPr>
        <p:spPr>
          <a:xfrm>
            <a:off x="3106486" y="526843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BF5891E-16F7-48B7-9790-8C889872EBB0}"/>
              </a:ext>
            </a:extLst>
          </p:cNvPr>
          <p:cNvSpPr/>
          <p:nvPr/>
        </p:nvSpPr>
        <p:spPr>
          <a:xfrm>
            <a:off x="6403790" y="4647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F0BA01A-0690-4616-A13A-C95D6B60DECA}"/>
              </a:ext>
            </a:extLst>
          </p:cNvPr>
          <p:cNvSpPr/>
          <p:nvPr/>
        </p:nvSpPr>
        <p:spPr>
          <a:xfrm>
            <a:off x="9465672" y="46656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5BBF75DA-1C4E-4483-8DF5-C25550431D02}"/>
              </a:ext>
            </a:extLst>
          </p:cNvPr>
          <p:cNvSpPr/>
          <p:nvPr/>
        </p:nvSpPr>
        <p:spPr>
          <a:xfrm>
            <a:off x="9467314" y="52685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72998" y="709806"/>
            <a:ext cx="214224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F21DA574-D429-48A6-A198-15612822B81E}"/>
              </a:ext>
            </a:extLst>
          </p:cNvPr>
          <p:cNvSpPr/>
          <p:nvPr/>
        </p:nvSpPr>
        <p:spPr>
          <a:xfrm>
            <a:off x="3104844" y="46711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169A64E8-9C55-44F0-B4C1-62D4A68027CE}"/>
              </a:ext>
            </a:extLst>
          </p:cNvPr>
          <p:cNvSpPr/>
          <p:nvPr/>
        </p:nvSpPr>
        <p:spPr>
          <a:xfrm>
            <a:off x="3103202" y="52800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F11B01B-51E3-4A97-807F-7810F492138A}"/>
              </a:ext>
            </a:extLst>
          </p:cNvPr>
          <p:cNvSpPr/>
          <p:nvPr/>
        </p:nvSpPr>
        <p:spPr>
          <a:xfrm>
            <a:off x="6402148" y="468307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6FB5700-95CB-49DC-9062-BD01480A5FBA}"/>
              </a:ext>
            </a:extLst>
          </p:cNvPr>
          <p:cNvSpPr/>
          <p:nvPr/>
        </p:nvSpPr>
        <p:spPr>
          <a:xfrm>
            <a:off x="9472998" y="46545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95216003-7AFB-4F18-A9FA-1FCB1DB68871}"/>
              </a:ext>
            </a:extLst>
          </p:cNvPr>
          <p:cNvSpPr/>
          <p:nvPr/>
        </p:nvSpPr>
        <p:spPr>
          <a:xfrm>
            <a:off x="9472998" y="52965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0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955E0D78-217F-425F-AD16-D7FCCB26545E}"/>
              </a:ext>
            </a:extLst>
          </p:cNvPr>
          <p:cNvGrpSpPr/>
          <p:nvPr/>
        </p:nvGrpSpPr>
        <p:grpSpPr>
          <a:xfrm>
            <a:off x="576508" y="675270"/>
            <a:ext cx="116576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4A509F94-DDDD-441B-AC33-3F7D0EDEA00C}"/>
              </a:ext>
            </a:extLst>
          </p:cNvPr>
          <p:cNvSpPr/>
          <p:nvPr/>
        </p:nvSpPr>
        <p:spPr>
          <a:xfrm>
            <a:off x="1742269" y="723362"/>
            <a:ext cx="1015340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C2633F-4190-4436-8AA6-E11A6BE8F33C}"/>
              </a:ext>
            </a:extLst>
          </p:cNvPr>
          <p:cNvGrpSpPr/>
          <p:nvPr/>
        </p:nvGrpSpPr>
        <p:grpSpPr>
          <a:xfrm>
            <a:off x="1022684" y="3969807"/>
            <a:ext cx="3428808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F4AFD94C-FEA0-4475-903E-B60CF0988A3B}"/>
              </a:ext>
            </a:extLst>
          </p:cNvPr>
          <p:cNvSpPr/>
          <p:nvPr/>
        </p:nvSpPr>
        <p:spPr>
          <a:xfrm>
            <a:off x="5461064" y="419723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9354192B-7A4B-4C2D-8C19-3EF5DEA1E744}"/>
              </a:ext>
            </a:extLst>
          </p:cNvPr>
          <p:cNvSpPr/>
          <p:nvPr/>
        </p:nvSpPr>
        <p:spPr>
          <a:xfrm>
            <a:off x="5461064" y="473326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1F722B5-DA01-4697-8BF3-464FA6D0C7A4}"/>
              </a:ext>
            </a:extLst>
          </p:cNvPr>
          <p:cNvSpPr/>
          <p:nvPr/>
        </p:nvSpPr>
        <p:spPr>
          <a:xfrm>
            <a:off x="5461064" y="528438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7D58162-894F-4074-89E0-57BF508D913A}"/>
              </a:ext>
            </a:extLst>
          </p:cNvPr>
          <p:cNvSpPr/>
          <p:nvPr/>
        </p:nvSpPr>
        <p:spPr>
          <a:xfrm>
            <a:off x="5440447" y="582040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388C5950-8008-40F2-A972-8E453C294E06}"/>
              </a:ext>
            </a:extLst>
          </p:cNvPr>
          <p:cNvSpPr/>
          <p:nvPr/>
        </p:nvSpPr>
        <p:spPr>
          <a:xfrm>
            <a:off x="7583647" y="41989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5AA98BC4-4A77-4A1E-91AB-7F8701AB822E}"/>
              </a:ext>
            </a:extLst>
          </p:cNvPr>
          <p:cNvSpPr/>
          <p:nvPr/>
        </p:nvSpPr>
        <p:spPr>
          <a:xfrm>
            <a:off x="7583647" y="4734992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F8EC052D-C5EA-42AB-8CA3-39DD01AA635A}"/>
              </a:ext>
            </a:extLst>
          </p:cNvPr>
          <p:cNvSpPr/>
          <p:nvPr/>
        </p:nvSpPr>
        <p:spPr>
          <a:xfrm>
            <a:off x="7583647" y="5286115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84CEB054-BBC7-49B9-BC00-D41B065B3243}"/>
              </a:ext>
            </a:extLst>
          </p:cNvPr>
          <p:cNvSpPr/>
          <p:nvPr/>
        </p:nvSpPr>
        <p:spPr>
          <a:xfrm>
            <a:off x="7563030" y="582213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ED617D8-D342-48F6-B775-23292F15A507}"/>
              </a:ext>
            </a:extLst>
          </p:cNvPr>
          <p:cNvSpPr/>
          <p:nvPr/>
        </p:nvSpPr>
        <p:spPr>
          <a:xfrm>
            <a:off x="9635006" y="423772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C8FC0F8B-4728-46F6-BE49-A587D9E598B6}"/>
              </a:ext>
            </a:extLst>
          </p:cNvPr>
          <p:cNvSpPr/>
          <p:nvPr/>
        </p:nvSpPr>
        <p:spPr>
          <a:xfrm>
            <a:off x="9635005" y="4773751"/>
            <a:ext cx="20513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45679F04-FE82-4D08-BDA2-155FAA625B0C}"/>
              </a:ext>
            </a:extLst>
          </p:cNvPr>
          <p:cNvSpPr/>
          <p:nvPr/>
        </p:nvSpPr>
        <p:spPr>
          <a:xfrm>
            <a:off x="9635005" y="5324874"/>
            <a:ext cx="201012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2EA60FA1-A33C-463D-B495-AA69625AE80F}"/>
              </a:ext>
            </a:extLst>
          </p:cNvPr>
          <p:cNvGrpSpPr/>
          <p:nvPr/>
        </p:nvGrpSpPr>
        <p:grpSpPr>
          <a:xfrm>
            <a:off x="1979607" y="1503830"/>
            <a:ext cx="7327075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6262" y="1637024"/>
            <a:ext cx="5719806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id="{6B1406C0-A0D9-47B7-8D98-3B6DE0F83262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5D085F4C-4BC6-4C10-840A-2AAE1A281133}"/>
              </a:ext>
            </a:extLst>
          </p:cNvPr>
          <p:cNvGrpSpPr/>
          <p:nvPr/>
        </p:nvGrpSpPr>
        <p:grpSpPr>
          <a:xfrm>
            <a:off x="4006656" y="562592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52738FC-704D-4D79-876C-6AF7D424BA52}"/>
              </a:ext>
            </a:extLst>
          </p:cNvPr>
          <p:cNvSpPr/>
          <p:nvPr/>
        </p:nvSpPr>
        <p:spPr>
          <a:xfrm>
            <a:off x="5173066" y="5643213"/>
            <a:ext cx="63817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C5087C8-15FA-4910-8444-5DCBED6A78FD}"/>
              </a:ext>
            </a:extLst>
          </p:cNvPr>
          <p:cNvSpPr/>
          <p:nvPr/>
        </p:nvSpPr>
        <p:spPr>
          <a:xfrm>
            <a:off x="4087047" y="5680366"/>
            <a:ext cx="793027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83131DA-EFDC-485D-8FA3-BBB5F9FECF93}"/>
              </a:ext>
            </a:extLst>
          </p:cNvPr>
          <p:cNvSpPr/>
          <p:nvPr/>
        </p:nvSpPr>
        <p:spPr>
          <a:xfrm>
            <a:off x="6200832" y="5620916"/>
            <a:ext cx="652433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E3C7BB2C-DB6E-4CC2-86CF-E1428AACF893}"/>
              </a:ext>
            </a:extLst>
          </p:cNvPr>
          <p:cNvSpPr/>
          <p:nvPr/>
        </p:nvSpPr>
        <p:spPr>
          <a:xfrm>
            <a:off x="7605048" y="5610559"/>
            <a:ext cx="64008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545771" y="681712"/>
            <a:ext cx="214224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65602BF7-D75A-4B91-8656-30436AEECFCB}"/>
              </a:ext>
            </a:extLst>
          </p:cNvPr>
          <p:cNvSpPr/>
          <p:nvPr/>
        </p:nvSpPr>
        <p:spPr>
          <a:xfrm>
            <a:off x="612484" y="81663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5637"/>
            <a:ext cx="12192001" cy="645621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72" y="2600090"/>
            <a:ext cx="2314663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03" y="926252"/>
            <a:ext cx="704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431239-071F-46D7-9A16-9E4B346AE06E}"/>
              </a:ext>
            </a:extLst>
          </p:cNvPr>
          <p:cNvSpPr/>
          <p:nvPr/>
        </p:nvSpPr>
        <p:spPr>
          <a:xfrm>
            <a:off x="775579" y="905010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id="{29BCDAD1-B3F5-475B-BD7D-EE9F0545BECE}"/>
              </a:ext>
            </a:extLst>
          </p:cNvPr>
          <p:cNvSpPr/>
          <p:nvPr/>
        </p:nvSpPr>
        <p:spPr>
          <a:xfrm>
            <a:off x="2173455" y="2062502"/>
            <a:ext cx="1694329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689" y="2151663"/>
            <a:ext cx="2265610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id="{2341D1B2-1450-42EC-B821-6B9E91D764BF}"/>
              </a:ext>
            </a:extLst>
          </p:cNvPr>
          <p:cNvSpPr/>
          <p:nvPr/>
        </p:nvSpPr>
        <p:spPr>
          <a:xfrm>
            <a:off x="8956768" y="1679849"/>
            <a:ext cx="1694329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5C36815E-6D09-4FBE-AD62-7741AC7F1292}"/>
              </a:ext>
            </a:extLst>
          </p:cNvPr>
          <p:cNvGrpSpPr/>
          <p:nvPr/>
        </p:nvGrpSpPr>
        <p:grpSpPr>
          <a:xfrm>
            <a:off x="813266" y="810031"/>
            <a:ext cx="127227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40" y="2580954"/>
            <a:ext cx="5989049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914525"/>
            <a:ext cx="7320735" cy="439468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F31F-E626-4FAD-9C0E-F6A69BDBD7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837" y="2105710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816101"/>
            <a:ext cx="7320735" cy="449513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1F40B4-773D-4A6D-834B-7B71D5400F4A}"/>
              </a:ext>
            </a:extLst>
          </p:cNvPr>
          <p:cNvSpPr/>
          <p:nvPr/>
        </p:nvSpPr>
        <p:spPr>
          <a:xfrm>
            <a:off x="5360801" y="5360145"/>
            <a:ext cx="237744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1A38D3-3DCE-4DC2-A9CD-CF84F09E1A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3" y="1569103"/>
            <a:ext cx="3170434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974" y="1569187"/>
            <a:ext cx="3162648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718" y="1688800"/>
            <a:ext cx="7320734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0A28B-4B10-43AA-B9A3-C337BA377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3289" cy="248505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88" y="1783080"/>
            <a:ext cx="7174558" cy="452815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157EF-1010-48A7-9723-9277BD20C7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7971EA-68F7-42A7-9BF0-4CF49141F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7265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706880"/>
            <a:ext cx="7320735" cy="460233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6B9E27-E051-4457-A797-B49B7A0AE0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D45A28-7A4F-4BE1-9797-8FA009C893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561" y="2060283"/>
            <a:ext cx="2656048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846" y="2072320"/>
            <a:ext cx="2640870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349" y="1709117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1162E-E716-49CB-BC36-C547D2F11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47C825-B09E-492F-92C6-7B49BE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22C3-B66E-424D-947A-D83EE0C50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4"/>
            <a:ext cx="1493297" cy="6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305</Words>
  <Application>Microsoft Office PowerPoint</Application>
  <PresentationFormat>Widescreen</PresentationFormat>
  <Paragraphs>109</Paragraphs>
  <Slides>16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 Math</vt:lpstr>
      <vt:lpstr>Tahoma</vt:lpstr>
      <vt:lpstr>Times New Roman</vt:lpstr>
      <vt:lpstr>UTM Avo</vt:lpstr>
      <vt:lpstr>1_Office Theme</vt:lpstr>
      <vt:lpstr>Office Theme</vt:lpstr>
      <vt:lpstr>Tuần 10 Bài 22: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66</cp:revision>
  <dcterms:created xsi:type="dcterms:W3CDTF">2021-11-02T13:36:34Z</dcterms:created>
  <dcterms:modified xsi:type="dcterms:W3CDTF">2025-11-11T01:46:46Z</dcterms:modified>
</cp:coreProperties>
</file>