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94" r:id="rId4"/>
    <p:sldMasterId id="2147483697" r:id="rId5"/>
  </p:sldMasterIdLst>
  <p:notesMasterIdLst>
    <p:notesMasterId r:id="rId37"/>
  </p:notesMasterIdLst>
  <p:sldIdLst>
    <p:sldId id="256" r:id="rId6"/>
    <p:sldId id="259" r:id="rId7"/>
    <p:sldId id="325" r:id="rId8"/>
    <p:sldId id="257" r:id="rId9"/>
    <p:sldId id="326" r:id="rId10"/>
    <p:sldId id="315" r:id="rId11"/>
    <p:sldId id="359" r:id="rId12"/>
    <p:sldId id="327" r:id="rId13"/>
    <p:sldId id="360" r:id="rId14"/>
    <p:sldId id="260" r:id="rId15"/>
    <p:sldId id="361" r:id="rId16"/>
    <p:sldId id="314" r:id="rId17"/>
    <p:sldId id="365" r:id="rId18"/>
    <p:sldId id="364" r:id="rId19"/>
    <p:sldId id="367" r:id="rId20"/>
    <p:sldId id="370" r:id="rId21"/>
    <p:sldId id="376" r:id="rId22"/>
    <p:sldId id="261" r:id="rId23"/>
    <p:sldId id="324" r:id="rId24"/>
    <p:sldId id="316" r:id="rId25"/>
    <p:sldId id="378" r:id="rId26"/>
    <p:sldId id="287" r:id="rId27"/>
    <p:sldId id="318" r:id="rId28"/>
    <p:sldId id="304" r:id="rId29"/>
    <p:sldId id="305" r:id="rId30"/>
    <p:sldId id="307" r:id="rId31"/>
    <p:sldId id="306" r:id="rId32"/>
    <p:sldId id="308" r:id="rId33"/>
    <p:sldId id="2007577184" r:id="rId34"/>
    <p:sldId id="258" r:id="rId35"/>
    <p:sldId id="27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 autoAdjust="0"/>
    <p:restoredTop sz="86885" autoAdjust="0"/>
  </p:normalViewPr>
  <p:slideViewPr>
    <p:cSldViewPr snapToGrid="0">
      <p:cViewPr varScale="1">
        <p:scale>
          <a:sx n="48" d="100"/>
          <a:sy n="48" d="100"/>
        </p:scale>
        <p:origin x="-114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DF223-205F-4040-9AE3-4BEE45A8F07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16719-748F-4418-AD2D-6C3E3D95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0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16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884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ab98393b64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ab98393b64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878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gab98393b64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7" name="Google Shape;3227;gab98393b64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584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ab98393b64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ab98393b64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854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gab98393b64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7" name="Google Shape;3227;gab98393b64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17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889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Trả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lời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xong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bấm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trở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về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đến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đến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với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tiếp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theo</a:t>
            </a:r>
            <a:endParaRPr lang="en-US" sz="1200" dirty="0">
              <a:solidFill>
                <a:prstClr val="black">
                  <a:lumMod val="95000"/>
                  <a:lumOff val="5000"/>
                </a:prstClr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813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34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31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654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285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504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quyết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12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24993345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29419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1078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06748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81520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18527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20905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47351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33817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84074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8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99046879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969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0768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8070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37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3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106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18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415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790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97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04967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740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5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094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672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671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34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B6909D3-B1AA-6743-8D95-C555F16F624A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4459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41730175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5251087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68212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9728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2250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3655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7587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74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6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0969" y="181206"/>
            <a:ext cx="9600643" cy="57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396" y="970160"/>
            <a:ext cx="11151217" cy="5206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Barlow" pitchFamily="2" charset="77"/>
          <a:ea typeface="Roboto" pitchFamily="2" charset="0"/>
          <a:cs typeface="+mj-cs"/>
        </a:defRPr>
      </a:lvl1pPr>
    </p:titleStyle>
    <p:bodyStyle>
      <a:lvl1pPr marL="228600" indent="-219075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tabLst/>
        <a:defRPr sz="2000" kern="1200">
          <a:solidFill>
            <a:srgbClr val="002060"/>
          </a:solidFill>
          <a:latin typeface="Roboto" pitchFamily="2" charset="0"/>
          <a:ea typeface="Roboto" pitchFamily="2" charset="0"/>
          <a:cs typeface="+mn-cs"/>
        </a:defRPr>
      </a:lvl1pPr>
      <a:lvl2pPr marL="447675" indent="-174625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tabLst/>
        <a:defRPr sz="1600" kern="1200">
          <a:solidFill>
            <a:srgbClr val="002060"/>
          </a:solidFill>
          <a:latin typeface="Roboto" pitchFamily="2" charset="0"/>
          <a:ea typeface="Roboto" pitchFamily="2" charset="0"/>
          <a:cs typeface="+mn-cs"/>
        </a:defRPr>
      </a:lvl2pPr>
      <a:lvl3pPr marL="666750" indent="-174625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tabLst/>
        <a:defRPr sz="1200" kern="1200">
          <a:solidFill>
            <a:srgbClr val="002060"/>
          </a:solidFill>
          <a:latin typeface="Roboto" pitchFamily="2" charset="0"/>
          <a:ea typeface="Roboto" pitchFamily="2" charset="0"/>
          <a:cs typeface="+mn-cs"/>
        </a:defRPr>
      </a:lvl3pPr>
      <a:lvl4pPr marL="809625" indent="-142875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tabLst/>
        <a:defRPr sz="1100" kern="1200">
          <a:solidFill>
            <a:srgbClr val="002060"/>
          </a:solidFill>
          <a:latin typeface="Roboto" pitchFamily="2" charset="0"/>
          <a:ea typeface="Roboto" pitchFamily="2" charset="0"/>
          <a:cs typeface="+mn-cs"/>
        </a:defRPr>
      </a:lvl4pPr>
      <a:lvl5pPr marL="941388" indent="-131763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tabLst/>
        <a:defRPr sz="1100" kern="1200">
          <a:solidFill>
            <a:srgbClr val="002060"/>
          </a:solidFill>
          <a:latin typeface="Roboto" pitchFamily="2" charset="0"/>
          <a:ea typeface="Roboto" pitchFamily="2" charset="0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7.xml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slide" Target="slide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slide" Target="slide16.xml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Relationship Id="rId9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Relationship Id="rId9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tags" Target="../tags/tag1.xml"/><Relationship Id="rId21" Type="http://schemas.openxmlformats.org/officeDocument/2006/relationships/slide" Target="slide28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17" Type="http://schemas.openxmlformats.org/officeDocument/2006/relationships/image" Target="../media/image38.png"/><Relationship Id="rId2" Type="http://schemas.microsoft.com/office/2007/relationships/media" Target="../media/media3.mp3"/><Relationship Id="rId16" Type="http://schemas.microsoft.com/office/2007/relationships/hdphoto" Target="../media/hdphoto5.wdp"/><Relationship Id="rId20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37.png"/><Relationship Id="rId10" Type="http://schemas.openxmlformats.org/officeDocument/2006/relationships/slide" Target="slide26.xml"/><Relationship Id="rId19" Type="http://schemas.microsoft.com/office/2007/relationships/hdphoto" Target="../media/hdphoto6.wdp"/><Relationship Id="rId4" Type="http://schemas.openxmlformats.org/officeDocument/2006/relationships/slideLayout" Target="../slideLayouts/slideLayout31.xml"/><Relationship Id="rId9" Type="http://schemas.openxmlformats.org/officeDocument/2006/relationships/slide" Target="slide27.xml"/><Relationship Id="rId14" Type="http://schemas.microsoft.com/office/2007/relationships/hdphoto" Target="../media/hdphoto4.wdp"/><Relationship Id="rId2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45.png"/><Relationship Id="rId7" Type="http://schemas.microsoft.com/office/2007/relationships/hdphoto" Target="../media/hdphoto3.wdp"/><Relationship Id="rId12" Type="http://schemas.openxmlformats.org/officeDocument/2006/relationships/slide" Target="slide27.xml"/><Relationship Id="rId17" Type="http://schemas.openxmlformats.org/officeDocument/2006/relationships/image" Target="../media/image40.png"/><Relationship Id="rId2" Type="http://schemas.microsoft.com/office/2007/relationships/media" Target="../media/media3.mp3"/><Relationship Id="rId16" Type="http://schemas.openxmlformats.org/officeDocument/2006/relationships/slide" Target="slide28.xml"/><Relationship Id="rId20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31.xml"/><Relationship Id="rId7" Type="http://schemas.microsoft.com/office/2007/relationships/hdphoto" Target="../media/hdphoto6.wdp"/><Relationship Id="rId12" Type="http://schemas.openxmlformats.org/officeDocument/2006/relationships/slide" Target="slide28.xml"/><Relationship Id="rId2" Type="http://schemas.microsoft.com/office/2007/relationships/media" Target="../media/media3.mp3"/><Relationship Id="rId16" Type="http://schemas.openxmlformats.org/officeDocument/2006/relationships/slide" Target="slide24.xml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microsoft.com/office/2007/relationships/hdphoto" Target="../media/hdphoto3.wdp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openxmlformats.org/officeDocument/2006/relationships/slide" Target="slide24.xml"/><Relationship Id="rId3" Type="http://schemas.openxmlformats.org/officeDocument/2006/relationships/slideLayout" Target="../slideLayouts/slideLayout31.xml"/><Relationship Id="rId7" Type="http://schemas.microsoft.com/office/2007/relationships/hdphoto" Target="../media/hdphoto5.wdp"/><Relationship Id="rId12" Type="http://schemas.openxmlformats.org/officeDocument/2006/relationships/slide" Target="slide28.xml"/><Relationship Id="rId17" Type="http://schemas.openxmlformats.org/officeDocument/2006/relationships/image" Target="../media/image45.png"/><Relationship Id="rId2" Type="http://schemas.microsoft.com/office/2007/relationships/media" Target="../media/media3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microsoft.com/office/2007/relationships/hdphoto" Target="../media/hdphoto6.wdp"/><Relationship Id="rId5" Type="http://schemas.openxmlformats.org/officeDocument/2006/relationships/image" Target="../media/image7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microsoft.com/office/2007/relationships/hdphoto" Target="../media/hdphoto3.wdp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2.xml"/><Relationship Id="rId7" Type="http://schemas.openxmlformats.org/officeDocument/2006/relationships/image" Target="../media/image4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31.xml"/><Relationship Id="rId9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7" y="2913678"/>
            <a:ext cx="8767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6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3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9941100-BC99-4228-AB79-2D25E2159876}"/>
              </a:ext>
            </a:extLst>
          </p:cNvPr>
          <p:cNvGrpSpPr/>
          <p:nvPr/>
        </p:nvGrpSpPr>
        <p:grpSpPr>
          <a:xfrm>
            <a:off x="885382" y="1506617"/>
            <a:ext cx="10087418" cy="2768849"/>
            <a:chOff x="5667646" y="720179"/>
            <a:chExt cx="8390345" cy="27688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1DCA510A-7ADB-4C36-A2A9-D9CC6EB6EC9A}"/>
                </a:ext>
              </a:extLst>
            </p:cNvPr>
            <p:cNvSpPr/>
            <p:nvPr/>
          </p:nvSpPr>
          <p:spPr>
            <a:xfrm>
              <a:off x="6531072" y="1924156"/>
              <a:ext cx="7526919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3200" kern="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Mùa mưa thường có nhiều ngày mưa kéo dài.</a:t>
              </a:r>
            </a:p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3200" b="0" u="none" strike="noStrike" kern="8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Mùa khô hầu như không có mưa, ngày nắng chói chang, đêm dịu mát hơn</a:t>
              </a:r>
              <a:endPara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oogle Shape;1012;p37">
              <a:extLst>
                <a:ext uri="{FF2B5EF4-FFF2-40B4-BE49-F238E27FC236}">
                  <a16:creationId xmlns:a16="http://schemas.microsoft.com/office/drawing/2014/main" xmlns="" id="{B2AD7A04-0719-4349-9BB7-1A044DC2F85A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6" name="Google Shape;1013;p37">
                <a:extLst>
                  <a:ext uri="{FF2B5EF4-FFF2-40B4-BE49-F238E27FC236}">
                    <a16:creationId xmlns:a16="http://schemas.microsoft.com/office/drawing/2014/main" xmlns="" id="{0C7F43D8-AA58-4A6C-8E54-75B65A92C0A3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Google Shape;1014;p37">
                <a:extLst>
                  <a:ext uri="{FF2B5EF4-FFF2-40B4-BE49-F238E27FC236}">
                    <a16:creationId xmlns:a16="http://schemas.microsoft.com/office/drawing/2014/main" xmlns="" id="{EF559556-45B9-4D5B-A41D-BA9FD0F18BAD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Google Shape;1015;p37">
                <a:extLst>
                  <a:ext uri="{FF2B5EF4-FFF2-40B4-BE49-F238E27FC236}">
                    <a16:creationId xmlns:a16="http://schemas.microsoft.com/office/drawing/2014/main" xmlns="" id="{268E84AD-E1AC-4B39-864E-00E2259ADA6F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Google Shape;1016;p37">
                <a:extLst>
                  <a:ext uri="{FF2B5EF4-FFF2-40B4-BE49-F238E27FC236}">
                    <a16:creationId xmlns:a16="http://schemas.microsoft.com/office/drawing/2014/main" xmlns="" id="{EBAD14AA-BCEE-45E9-9113-660DF6BFDD1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Google Shape;1017;p37">
                <a:extLst>
                  <a:ext uri="{FF2B5EF4-FFF2-40B4-BE49-F238E27FC236}">
                    <a16:creationId xmlns:a16="http://schemas.microsoft.com/office/drawing/2014/main" xmlns="" id="{12F97C27-8005-48D4-9EF9-93F6C1E7D21C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Google Shape;1018;p37">
                <a:extLst>
                  <a:ext uri="{FF2B5EF4-FFF2-40B4-BE49-F238E27FC236}">
                    <a16:creationId xmlns:a16="http://schemas.microsoft.com/office/drawing/2014/main" xmlns="" id="{03372A9B-E662-4DD4-ADA1-453CBD2C7ECC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9;p37">
                <a:extLst>
                  <a:ext uri="{FF2B5EF4-FFF2-40B4-BE49-F238E27FC236}">
                    <a16:creationId xmlns:a16="http://schemas.microsoft.com/office/drawing/2014/main" xmlns="" id="{E279DD11-394F-4DB5-B63A-7DBFAB23103D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Google Shape;1020;p37">
                <a:extLst>
                  <a:ext uri="{FF2B5EF4-FFF2-40B4-BE49-F238E27FC236}">
                    <a16:creationId xmlns:a16="http://schemas.microsoft.com/office/drawing/2014/main" xmlns="" id="{F39C6CE7-A6AD-4198-A105-22DF690422B0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21;p37">
                <a:extLst>
                  <a:ext uri="{FF2B5EF4-FFF2-40B4-BE49-F238E27FC236}">
                    <a16:creationId xmlns:a16="http://schemas.microsoft.com/office/drawing/2014/main" xmlns="" id="{6BF5AB14-2BE9-41CB-9F88-03A54D74F989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22;p37">
                <a:extLst>
                  <a:ext uri="{FF2B5EF4-FFF2-40B4-BE49-F238E27FC236}">
                    <a16:creationId xmlns:a16="http://schemas.microsoft.com/office/drawing/2014/main" xmlns="" id="{7211F1F5-0AEA-4ECF-8563-AD252C927B4E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23;p37">
                <a:extLst>
                  <a:ext uri="{FF2B5EF4-FFF2-40B4-BE49-F238E27FC236}">
                    <a16:creationId xmlns:a16="http://schemas.microsoft.com/office/drawing/2014/main" xmlns="" id="{B7DD7BEF-75D2-46E9-A3C0-CF7DAFA74E2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24;p37">
                <a:extLst>
                  <a:ext uri="{FF2B5EF4-FFF2-40B4-BE49-F238E27FC236}">
                    <a16:creationId xmlns:a16="http://schemas.microsoft.com/office/drawing/2014/main" xmlns="" id="{BCE18D45-8ECE-4455-99CD-55D4212B78B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25;p37">
                <a:extLst>
                  <a:ext uri="{FF2B5EF4-FFF2-40B4-BE49-F238E27FC236}">
                    <a16:creationId xmlns:a16="http://schemas.microsoft.com/office/drawing/2014/main" xmlns="" id="{28C62DAF-1D99-494F-A3E0-49D2D967F213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6;p37">
                <a:extLst>
                  <a:ext uri="{FF2B5EF4-FFF2-40B4-BE49-F238E27FC236}">
                    <a16:creationId xmlns:a16="http://schemas.microsoft.com/office/drawing/2014/main" xmlns="" id="{95B10EE7-A5B7-4854-8BF9-798D1B1B7D74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7;p37">
                <a:extLst>
                  <a:ext uri="{FF2B5EF4-FFF2-40B4-BE49-F238E27FC236}">
                    <a16:creationId xmlns:a16="http://schemas.microsoft.com/office/drawing/2014/main" xmlns="" id="{F189838E-9EEC-4287-BC6D-E786151308EC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8;p37">
                <a:extLst>
                  <a:ext uri="{FF2B5EF4-FFF2-40B4-BE49-F238E27FC236}">
                    <a16:creationId xmlns:a16="http://schemas.microsoft.com/office/drawing/2014/main" xmlns="" id="{1BDBB769-EE64-4D06-97EC-8AD0A56206FD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9;p37">
                <a:extLst>
                  <a:ext uri="{FF2B5EF4-FFF2-40B4-BE49-F238E27FC236}">
                    <a16:creationId xmlns:a16="http://schemas.microsoft.com/office/drawing/2014/main" xmlns="" id="{32B76262-D873-4FD0-808A-B65201CFC4D1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30;p37">
                <a:extLst>
                  <a:ext uri="{FF2B5EF4-FFF2-40B4-BE49-F238E27FC236}">
                    <a16:creationId xmlns:a16="http://schemas.microsoft.com/office/drawing/2014/main" xmlns="" id="{21D7CD08-94B1-4F54-A871-13F12CACACD7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7365" y="2394776"/>
            <a:ext cx="9926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384A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Hoạt động 2: Các mùa nơi bạn Hà sống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384A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24527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86409" y="53965"/>
            <a:ext cx="10451805" cy="1991667"/>
            <a:chOff x="1459553" y="53965"/>
            <a:chExt cx="9284663" cy="1991667"/>
          </a:xfrm>
        </p:grpSpPr>
        <p:sp>
          <p:nvSpPr>
            <p:cNvPr id="4" name="Google Shape;3217;p69"/>
            <p:cNvSpPr/>
            <p:nvPr/>
          </p:nvSpPr>
          <p:spPr>
            <a:xfrm rot="232485">
              <a:off x="1459553" y="53965"/>
              <a:ext cx="9284663" cy="1779499"/>
            </a:xfrm>
            <a:custGeom>
              <a:avLst/>
              <a:gdLst/>
              <a:ahLst/>
              <a:cxnLst/>
              <a:rect l="l" t="t" r="r" b="b"/>
              <a:pathLst>
                <a:path w="62520" h="50237" extrusionOk="0">
                  <a:moveTo>
                    <a:pt x="37584" y="0"/>
                  </a:moveTo>
                  <a:cubicBezTo>
                    <a:pt x="37128" y="0"/>
                    <a:pt x="36672" y="9"/>
                    <a:pt x="36218" y="26"/>
                  </a:cubicBezTo>
                  <a:cubicBezTo>
                    <a:pt x="32078" y="150"/>
                    <a:pt x="27988" y="695"/>
                    <a:pt x="23972" y="1662"/>
                  </a:cubicBezTo>
                  <a:cubicBezTo>
                    <a:pt x="20749" y="2455"/>
                    <a:pt x="18047" y="4215"/>
                    <a:pt x="15742" y="6521"/>
                  </a:cubicBezTo>
                  <a:cubicBezTo>
                    <a:pt x="12594" y="9669"/>
                    <a:pt x="10263" y="13834"/>
                    <a:pt x="8503" y="17825"/>
                  </a:cubicBezTo>
                  <a:cubicBezTo>
                    <a:pt x="4537" y="26848"/>
                    <a:pt x="0" y="40334"/>
                    <a:pt x="9396" y="47523"/>
                  </a:cubicBezTo>
                  <a:cubicBezTo>
                    <a:pt x="12054" y="49563"/>
                    <a:pt x="15846" y="50237"/>
                    <a:pt x="19669" y="50237"/>
                  </a:cubicBezTo>
                  <a:cubicBezTo>
                    <a:pt x="22907" y="50237"/>
                    <a:pt x="26167" y="49754"/>
                    <a:pt x="28781" y="49208"/>
                  </a:cubicBezTo>
                  <a:cubicBezTo>
                    <a:pt x="36392" y="47622"/>
                    <a:pt x="43506" y="46234"/>
                    <a:pt x="50274" y="42218"/>
                  </a:cubicBezTo>
                  <a:cubicBezTo>
                    <a:pt x="56992" y="38251"/>
                    <a:pt x="60933" y="29996"/>
                    <a:pt x="61850" y="22560"/>
                  </a:cubicBezTo>
                  <a:cubicBezTo>
                    <a:pt x="62520" y="17031"/>
                    <a:pt x="59570" y="11578"/>
                    <a:pt x="56025" y="7413"/>
                  </a:cubicBezTo>
                  <a:cubicBezTo>
                    <a:pt x="51446" y="1974"/>
                    <a:pt x="44447" y="0"/>
                    <a:pt x="37584" y="0"/>
                  </a:cubicBezTo>
                  <a:close/>
                </a:path>
              </a:pathLst>
            </a:custGeom>
            <a:solidFill>
              <a:srgbClr val="E5F2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330816" y="291306"/>
              <a:ext cx="755049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B634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B634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uan sát các hình 1 - 4 để nhận xét sự khác nhau về cảnh vật và thời tiết.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B6344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E68312-9AD2-4C66-A6C2-2D80CEE0C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04" y="1858344"/>
            <a:ext cx="6346035" cy="47083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59A08CD-DA91-4168-A654-CCADD6669D88}"/>
              </a:ext>
            </a:extLst>
          </p:cNvPr>
          <p:cNvGrpSpPr/>
          <p:nvPr/>
        </p:nvGrpSpPr>
        <p:grpSpPr>
          <a:xfrm>
            <a:off x="7879190" y="1503553"/>
            <a:ext cx="4095393" cy="3067811"/>
            <a:chOff x="7577134" y="1450874"/>
            <a:chExt cx="4095394" cy="306781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C71BE65-7E5F-4AEC-B9F6-EA96EFB90D1C}"/>
                </a:ext>
              </a:extLst>
            </p:cNvPr>
            <p:cNvSpPr/>
            <p:nvPr/>
          </p:nvSpPr>
          <p:spPr>
            <a:xfrm>
              <a:off x="7577134" y="2276872"/>
              <a:ext cx="4095394" cy="22418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lgDash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FC0E9795-DA6E-4A8B-A34B-8DC96FDCA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4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7FBB9BF-DDD6-46E0-82C0-E8D8CF1EB8FF}"/>
              </a:ext>
            </a:extLst>
          </p:cNvPr>
          <p:cNvGrpSpPr/>
          <p:nvPr/>
        </p:nvGrpSpPr>
        <p:grpSpPr>
          <a:xfrm>
            <a:off x="8133607" y="4697760"/>
            <a:ext cx="3262674" cy="2160240"/>
            <a:chOff x="8147352" y="3147116"/>
            <a:chExt cx="3733799" cy="247217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DA14D3F-9A1B-4381-BD5A-C9D058638AF3}"/>
                </a:ext>
              </a:extLst>
            </p:cNvPr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26" name="图片 40966" descr="1-39">
                <a:extLst>
                  <a:ext uri="{FF2B5EF4-FFF2-40B4-BE49-F238E27FC236}">
                    <a16:creationId xmlns:a16="http://schemas.microsoft.com/office/drawing/2014/main" xmlns="" id="{9BDF3FEF-F8DA-450F-B45A-F61C4727C7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7" name="文本框 18">
                <a:extLst>
                  <a:ext uri="{FF2B5EF4-FFF2-40B4-BE49-F238E27FC236}">
                    <a16:creationId xmlns:a16="http://schemas.microsoft.com/office/drawing/2014/main" xmlns="" id="{F5F461A7-F9E4-4229-AC2D-36F3B31B7122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44E6A02A-A274-431F-A149-BC755090F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1ED88BB-9A65-4E4E-B481-FA015CA7A45E}"/>
              </a:ext>
            </a:extLst>
          </p:cNvPr>
          <p:cNvSpPr txBox="1"/>
          <p:nvPr/>
        </p:nvSpPr>
        <p:spPr>
          <a:xfrm>
            <a:off x="7879190" y="2345918"/>
            <a:ext cx="409539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/>
              <a:t>Nhận xét sự khác nhau về cây cối (màu sắc của lá, cành, hoa có trong mỗi hình).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/>
              <a:t>Hãy nhận xét về quần áo của mọi người trong mồi hình, từ đó suy ra thời tiết trong mỗi hình</a:t>
            </a:r>
          </a:p>
        </p:txBody>
      </p:sp>
    </p:spTree>
    <p:extLst>
      <p:ext uri="{BB962C8B-B14F-4D97-AF65-F5344CB8AC3E}">
        <p14:creationId xmlns:p14="http://schemas.microsoft.com/office/powerpoint/2010/main" val="13058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87" y="48701"/>
            <a:ext cx="2926963" cy="2910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86869" y="1351240"/>
            <a:ext cx="2555397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35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Quả</a:t>
            </a:r>
            <a:r>
              <a:rPr lang="en-US" altLang="zh-CN" sz="35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5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trứng</a:t>
            </a:r>
            <a:r>
              <a:rPr lang="en-US" altLang="zh-CN" sz="35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5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bí</a:t>
            </a:r>
            <a:r>
              <a:rPr lang="en-US" altLang="zh-CN" sz="35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5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ẩn</a:t>
            </a:r>
            <a:endParaRPr lang="zh-CN" altLang="en-US" sz="35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1684248" y="2496505"/>
            <a:ext cx="2890196" cy="2449129"/>
          </a:xfrm>
          <a:prstGeom prst="rect">
            <a:avLst/>
          </a:prstGeom>
        </p:spPr>
      </p:pic>
      <p:sp>
        <p:nvSpPr>
          <p:cNvPr id="11" name="文本框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711937" y="3918009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398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1</a:t>
            </a:r>
            <a:endParaRPr lang="zh-CN" altLang="en-US" sz="5398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4273677" y="2481677"/>
            <a:ext cx="2890196" cy="2449129"/>
          </a:xfrm>
          <a:prstGeom prst="rect">
            <a:avLst/>
          </a:prstGeom>
        </p:spPr>
      </p:pic>
      <p:sp>
        <p:nvSpPr>
          <p:cNvPr id="24" name="文本框 1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5314713" y="3918009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398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2</a:t>
            </a:r>
            <a:endParaRPr lang="zh-CN" altLang="en-US" sz="5398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6941550" y="2481676"/>
            <a:ext cx="2735593" cy="2449129"/>
          </a:xfrm>
          <a:prstGeom prst="rect">
            <a:avLst/>
          </a:prstGeom>
        </p:spPr>
      </p:pic>
      <p:sp>
        <p:nvSpPr>
          <p:cNvPr id="26" name="文本框 1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7885548" y="3894859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398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3</a:t>
            </a:r>
            <a:endParaRPr lang="zh-CN" altLang="en-US" sz="5398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207B391-7DD1-4BFE-A6FF-E1A999D545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9609423" y="2496505"/>
            <a:ext cx="2735593" cy="2449129"/>
          </a:xfrm>
          <a:prstGeom prst="rect">
            <a:avLst/>
          </a:prstGeom>
        </p:spPr>
      </p:pic>
      <p:sp>
        <p:nvSpPr>
          <p:cNvPr id="16" name="文本框 1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63AB146-64C7-4020-9854-B58298C157C8}"/>
              </a:ext>
            </a:extLst>
          </p:cNvPr>
          <p:cNvSpPr txBox="1"/>
          <p:nvPr/>
        </p:nvSpPr>
        <p:spPr>
          <a:xfrm>
            <a:off x="10673644" y="3908046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398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4</a:t>
            </a:r>
            <a:endParaRPr lang="zh-CN" altLang="en-US" sz="5398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3" name="Rectangle: Rounded Corners 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FFB41D5A-8C2F-4DCF-869E-9084B76D3B9A}"/>
              </a:ext>
            </a:extLst>
          </p:cNvPr>
          <p:cNvSpPr/>
          <p:nvPr/>
        </p:nvSpPr>
        <p:spPr>
          <a:xfrm>
            <a:off x="10095470" y="48701"/>
            <a:ext cx="1631092" cy="536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3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58691" y="1657204"/>
            <a:ext cx="6693030" cy="4290260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 cây có các búp lá mới mọc (còn gọi là chồi non), cô gái cầm cành hoa đào</a:t>
              </a:r>
              <a:endParaRPr lang="en-US" sz="3199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914126"/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Trời không có nắng, trời hoi lạnh (thể hiện qua người mặc áo khoác mỏng)</a:t>
              </a:r>
              <a:endParaRPr lang="en-US" sz="3199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r="9133"/>
          <a:stretch/>
        </p:blipFill>
        <p:spPr>
          <a:xfrm>
            <a:off x="440279" y="1842208"/>
            <a:ext cx="4618412" cy="4105256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4" name="Left Arrow 3">
            <a:hlinkClick r:id="rId9" action="ppaction://hlinksldjump"/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399" dirty="0">
                <a:solidFill>
                  <a:prstClr val="white"/>
                </a:solidFill>
                <a:latin typeface="Calibri"/>
              </a:rPr>
              <a:t>Quay </a:t>
            </a:r>
            <a:r>
              <a:rPr lang="en-US" sz="2399">
                <a:solidFill>
                  <a:prstClr val="white"/>
                </a:solidFill>
                <a:latin typeface="Calibri"/>
              </a:rPr>
              <a:t>về</a:t>
            </a: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801004" y="530636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xét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sự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nhau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về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cảnh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vật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thời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tiết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58691" y="1657204"/>
            <a:ext cx="6335054" cy="3940408"/>
            <a:chOff x="7675497" y="1612359"/>
            <a:chExt cx="6336704" cy="3941434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2"/>
              <a:ext cx="6042406" cy="32769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>
                <a:lnSpc>
                  <a:spcPct val="150000"/>
                </a:lnSpc>
              </a:pP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 cối xanh tốt, có hoa phượn</a:t>
              </a:r>
              <a:r>
                <a:rPr lang="en-US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g.</a:t>
              </a:r>
            </a:p>
            <a:p>
              <a:pPr algn="just" defTabSz="914126">
                <a:lnSpc>
                  <a:spcPct val="150000"/>
                </a:lnSpc>
              </a:pP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Trời nắng, nóng (thể hiện qua người mặc áo cộc tay</a:t>
              </a:r>
              <a:r>
                <a:rPr lang="en-US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6569"/>
          <a:stretch/>
        </p:blipFill>
        <p:spPr>
          <a:xfrm>
            <a:off x="393695" y="1982881"/>
            <a:ext cx="4783792" cy="4009461"/>
          </a:xfrm>
          <a:prstGeom prst="rect">
            <a:avLst/>
          </a:prstGeom>
        </p:spPr>
      </p:pic>
      <p:sp>
        <p:nvSpPr>
          <p:cNvPr id="17" name="Left Arrow 16">
            <a:hlinkClick r:id="rId9" action="ppaction://hlinksldjump"/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399" dirty="0">
                <a:solidFill>
                  <a:prstClr val="white"/>
                </a:solidFill>
                <a:latin typeface="Calibri"/>
              </a:rPr>
              <a:t>Quay </a:t>
            </a:r>
            <a:r>
              <a:rPr lang="en-US" sz="2399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744079" y="434979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xét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sự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nhau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về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cảnh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vật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thời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tiết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02273" y="1496066"/>
            <a:ext cx="6391473" cy="4308579"/>
            <a:chOff x="7619064" y="1451179"/>
            <a:chExt cx="6393137" cy="430970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 cây bị vàng, nhiều lá vàng rụng trên đường.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914126"/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 tiết hơi lạnh (người mặc áo khoác mỏng, áo dài tay).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64" y="145117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r="3858"/>
          <a:stretch/>
        </p:blipFill>
        <p:spPr>
          <a:xfrm>
            <a:off x="395366" y="2150660"/>
            <a:ext cx="4745155" cy="3813590"/>
          </a:xfrm>
          <a:prstGeom prst="rect">
            <a:avLst/>
          </a:prstGeom>
        </p:spPr>
      </p:pic>
      <p:sp>
        <p:nvSpPr>
          <p:cNvPr id="17" name="Left Arrow 16">
            <a:hlinkClick r:id="rId9" action="ppaction://hlinksldjump"/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399" dirty="0">
                <a:solidFill>
                  <a:prstClr val="white"/>
                </a:solidFill>
                <a:latin typeface="Calibri"/>
              </a:rPr>
              <a:t>Quay </a:t>
            </a:r>
            <a:r>
              <a:rPr lang="en-US" sz="2399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801004" y="480333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xét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sự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nhau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về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cảnh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vật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thời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tiết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40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51AFA6A-4A54-459F-A8D7-538F7EEB2677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21" name="组合 561">
            <a:extLst>
              <a:ext uri="{FF2B5EF4-FFF2-40B4-BE49-F238E27FC236}">
                <a16:creationId xmlns:a16="http://schemas.microsoft.com/office/drawing/2014/main" xmlns="" id="{15FB2958-078A-46AF-B5AE-DD2F2F8A8BE8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22" name="五边形 1">
              <a:extLst>
                <a:ext uri="{FF2B5EF4-FFF2-40B4-BE49-F238E27FC236}">
                  <a16:creationId xmlns:a16="http://schemas.microsoft.com/office/drawing/2014/main" xmlns="" id="{28F58573-5F39-40B6-9EAE-AB676B3552DB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23" name="矩形 572">
              <a:extLst>
                <a:ext uri="{FF2B5EF4-FFF2-40B4-BE49-F238E27FC236}">
                  <a16:creationId xmlns:a16="http://schemas.microsoft.com/office/drawing/2014/main" xmlns="" id="{15CECC87-B96E-4F70-94E4-DB1B2E5B287A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07426F4-88DC-4D25-BF32-73B6B529479E}"/>
              </a:ext>
            </a:extLst>
          </p:cNvPr>
          <p:cNvGrpSpPr/>
          <p:nvPr/>
        </p:nvGrpSpPr>
        <p:grpSpPr>
          <a:xfrm>
            <a:off x="5002273" y="1496066"/>
            <a:ext cx="6391473" cy="3693772"/>
            <a:chOff x="7619064" y="1451179"/>
            <a:chExt cx="6393137" cy="36947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9DAF280-41FF-4009-BD8E-A39677F3382A}"/>
                </a:ext>
              </a:extLst>
            </p:cNvPr>
            <p:cNvSpPr/>
            <p:nvPr/>
          </p:nvSpPr>
          <p:spPr>
            <a:xfrm>
              <a:off x="7969795" y="2276871"/>
              <a:ext cx="6042406" cy="286904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trụi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defTabSz="914126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Trời rét (các bạn mặc áo khoác dày, đội mũ len)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90E26AE3-A389-4FC1-9D93-99862D170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64" y="145117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B0F9BDAA-713B-4E3E-955A-BED6554B03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C51DEE0-AEE2-4A3D-A862-3B436F494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695"/>
          <a:stretch/>
        </p:blipFill>
        <p:spPr>
          <a:xfrm>
            <a:off x="395366" y="2150660"/>
            <a:ext cx="4745155" cy="3813590"/>
          </a:xfrm>
          <a:prstGeom prst="rect">
            <a:avLst/>
          </a:prstGeom>
        </p:spPr>
      </p:pic>
      <p:sp>
        <p:nvSpPr>
          <p:cNvPr id="29" name="Left Arrow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83429133-EB41-4EFE-91C0-E09D180093BD}"/>
              </a:ext>
            </a:extLst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399" dirty="0">
                <a:solidFill>
                  <a:prstClr val="white"/>
                </a:solidFill>
                <a:latin typeface="Calibri"/>
              </a:rPr>
              <a:t>Quay </a:t>
            </a:r>
            <a:r>
              <a:rPr lang="en-US" sz="2399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文本框 18">
            <a:extLst>
              <a:ext uri="{FF2B5EF4-FFF2-40B4-BE49-F238E27FC236}">
                <a16:creationId xmlns:a16="http://schemas.microsoft.com/office/drawing/2014/main" xmlns="" id="{25922E26-941F-4F5B-9386-A669DDC58459}"/>
              </a:ext>
            </a:extLst>
          </p:cNvPr>
          <p:cNvSpPr txBox="1"/>
          <p:nvPr/>
        </p:nvSpPr>
        <p:spPr>
          <a:xfrm>
            <a:off x="801004" y="480333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xét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sự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nhau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về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cảnh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vật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thời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tiết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38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A9EEF5-EA2D-409E-AA9D-224BB1F65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622" y="2211859"/>
            <a:ext cx="953273" cy="27539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916FC3CC-B522-45C5-9416-730F05FB150D}"/>
              </a:ext>
            </a:extLst>
          </p:cNvPr>
          <p:cNvSpPr/>
          <p:nvPr/>
        </p:nvSpPr>
        <p:spPr>
          <a:xfrm>
            <a:off x="2194225" y="247135"/>
            <a:ext cx="8116330" cy="2174789"/>
          </a:xfrm>
          <a:prstGeom prst="wedgeRoundRectCallout">
            <a:avLst>
              <a:gd name="adj1" fmla="val 36449"/>
              <a:gd name="adj2" fmla="val 6988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Nơi</a:t>
            </a:r>
            <a:r>
              <a:rPr lang="en-US" sz="4000" dirty="0"/>
              <a:t> </a:t>
            </a:r>
            <a:r>
              <a:rPr lang="en-US" sz="4000" dirty="0" err="1"/>
              <a:t>tôi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4 </a:t>
            </a:r>
            <a:r>
              <a:rPr lang="en-US" sz="4000" dirty="0" err="1"/>
              <a:t>mùa</a:t>
            </a:r>
            <a:r>
              <a:rPr lang="en-US" sz="4000" dirty="0"/>
              <a:t>: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xuân</a:t>
            </a:r>
            <a:r>
              <a:rPr lang="en-US" sz="4000" dirty="0"/>
              <a:t>,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hè</a:t>
            </a:r>
            <a:r>
              <a:rPr lang="en-US" sz="4000" dirty="0"/>
              <a:t>,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thu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đông</a:t>
            </a:r>
            <a:endParaRPr lang="en-US" sz="40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D5B493B-2BA6-48D6-8A4A-3EA32B79A658}"/>
              </a:ext>
            </a:extLst>
          </p:cNvPr>
          <p:cNvGrpSpPr/>
          <p:nvPr/>
        </p:nvGrpSpPr>
        <p:grpSpPr>
          <a:xfrm>
            <a:off x="1003842" y="3206578"/>
            <a:ext cx="8010942" cy="3261292"/>
            <a:chOff x="5667646" y="720179"/>
            <a:chExt cx="6663208" cy="326129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38D46F72-02BD-45ED-B8C6-0E0B8455FDC9}"/>
                </a:ext>
              </a:extLst>
            </p:cNvPr>
            <p:cNvSpPr/>
            <p:nvPr/>
          </p:nvSpPr>
          <p:spPr>
            <a:xfrm>
              <a:off x="6531072" y="1924156"/>
              <a:ext cx="5799782" cy="205731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3200" kern="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Mùa xuân có mưa phùn ẩm ướt.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3200" b="0" u="none" strike="noStrike" kern="8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Mùa hè nắng nóng, mưa nhiều.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3200" kern="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Mùa thu se lạnh, hanh khô.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3200" b="0" u="none" strike="noStrike" kern="8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Mùa đông lạnh, ít mưa.</a:t>
              </a:r>
              <a:endPara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2" name="Google Shape;1012;p37">
              <a:extLst>
                <a:ext uri="{FF2B5EF4-FFF2-40B4-BE49-F238E27FC236}">
                  <a16:creationId xmlns:a16="http://schemas.microsoft.com/office/drawing/2014/main" xmlns="" id="{BB76355F-E5C2-438C-B2A0-5E065E83F78F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73" name="Google Shape;1013;p37">
                <a:extLst>
                  <a:ext uri="{FF2B5EF4-FFF2-40B4-BE49-F238E27FC236}">
                    <a16:creationId xmlns:a16="http://schemas.microsoft.com/office/drawing/2014/main" xmlns="" id="{C46FC561-9698-4FB8-97A5-67B98D163CED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4" name="Google Shape;1014;p37">
                <a:extLst>
                  <a:ext uri="{FF2B5EF4-FFF2-40B4-BE49-F238E27FC236}">
                    <a16:creationId xmlns:a16="http://schemas.microsoft.com/office/drawing/2014/main" xmlns="" id="{EE1FDDF9-A89D-4F94-BD3E-0BD45493D59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5" name="Google Shape;1015;p37">
                <a:extLst>
                  <a:ext uri="{FF2B5EF4-FFF2-40B4-BE49-F238E27FC236}">
                    <a16:creationId xmlns:a16="http://schemas.microsoft.com/office/drawing/2014/main" xmlns="" id="{ABB54503-58CC-49D3-9988-942D4900B1B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6" name="Google Shape;1016;p37">
                <a:extLst>
                  <a:ext uri="{FF2B5EF4-FFF2-40B4-BE49-F238E27FC236}">
                    <a16:creationId xmlns:a16="http://schemas.microsoft.com/office/drawing/2014/main" xmlns="" id="{FC357A3B-C3D2-4F4D-92D2-365036223945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7" name="Google Shape;1017;p37">
                <a:extLst>
                  <a:ext uri="{FF2B5EF4-FFF2-40B4-BE49-F238E27FC236}">
                    <a16:creationId xmlns:a16="http://schemas.microsoft.com/office/drawing/2014/main" xmlns="" id="{2E470FBE-26F8-430B-827C-EBF6A123BAA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8" name="Google Shape;1018;p37">
                <a:extLst>
                  <a:ext uri="{FF2B5EF4-FFF2-40B4-BE49-F238E27FC236}">
                    <a16:creationId xmlns:a16="http://schemas.microsoft.com/office/drawing/2014/main" xmlns="" id="{6BFD9A76-E261-4169-8435-D8D53C9D6D59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9;p37">
                <a:extLst>
                  <a:ext uri="{FF2B5EF4-FFF2-40B4-BE49-F238E27FC236}">
                    <a16:creationId xmlns:a16="http://schemas.microsoft.com/office/drawing/2014/main" xmlns="" id="{A7F7F92D-CD90-4621-BDCD-32723356148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20;p37">
                <a:extLst>
                  <a:ext uri="{FF2B5EF4-FFF2-40B4-BE49-F238E27FC236}">
                    <a16:creationId xmlns:a16="http://schemas.microsoft.com/office/drawing/2014/main" xmlns="" id="{13365018-FA2B-4979-BA42-50FC8160A58D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21;p37">
                <a:extLst>
                  <a:ext uri="{FF2B5EF4-FFF2-40B4-BE49-F238E27FC236}">
                    <a16:creationId xmlns:a16="http://schemas.microsoft.com/office/drawing/2014/main" xmlns="" id="{1E663899-EBD2-4655-858B-9D4234D625ED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22;p37">
                <a:extLst>
                  <a:ext uri="{FF2B5EF4-FFF2-40B4-BE49-F238E27FC236}">
                    <a16:creationId xmlns:a16="http://schemas.microsoft.com/office/drawing/2014/main" xmlns="" id="{9BCAF157-91F4-46AD-BA92-104A0FCFA156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23;p37">
                <a:extLst>
                  <a:ext uri="{FF2B5EF4-FFF2-40B4-BE49-F238E27FC236}">
                    <a16:creationId xmlns:a16="http://schemas.microsoft.com/office/drawing/2014/main" xmlns="" id="{39C2E3DB-BE02-4D17-A14C-27E3920C8605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24;p37">
                <a:extLst>
                  <a:ext uri="{FF2B5EF4-FFF2-40B4-BE49-F238E27FC236}">
                    <a16:creationId xmlns:a16="http://schemas.microsoft.com/office/drawing/2014/main" xmlns="" id="{0C00D2A7-2E49-450E-BEDB-4AB3722A9F08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5;p37">
                <a:extLst>
                  <a:ext uri="{FF2B5EF4-FFF2-40B4-BE49-F238E27FC236}">
                    <a16:creationId xmlns:a16="http://schemas.microsoft.com/office/drawing/2014/main" xmlns="" id="{4ACF6AE0-F6FA-4FA4-B4E8-14ABA8928E6F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6;p37">
                <a:extLst>
                  <a:ext uri="{FF2B5EF4-FFF2-40B4-BE49-F238E27FC236}">
                    <a16:creationId xmlns:a16="http://schemas.microsoft.com/office/drawing/2014/main" xmlns="" id="{19A47CDB-9EE7-440C-80C1-03743D3D1D3F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7;p37">
                <a:extLst>
                  <a:ext uri="{FF2B5EF4-FFF2-40B4-BE49-F238E27FC236}">
                    <a16:creationId xmlns:a16="http://schemas.microsoft.com/office/drawing/2014/main" xmlns="" id="{660AC06A-3216-442E-A231-F9CC9E823081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8;p37">
                <a:extLst>
                  <a:ext uri="{FF2B5EF4-FFF2-40B4-BE49-F238E27FC236}">
                    <a16:creationId xmlns:a16="http://schemas.microsoft.com/office/drawing/2014/main" xmlns="" id="{4A1E099D-954E-4088-BFB6-9D9FE0B229B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9;p37">
                <a:extLst>
                  <a:ext uri="{FF2B5EF4-FFF2-40B4-BE49-F238E27FC236}">
                    <a16:creationId xmlns:a16="http://schemas.microsoft.com/office/drawing/2014/main" xmlns="" id="{A4405F32-C9C3-436D-89AB-1D4362807799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30;p37">
                <a:extLst>
                  <a:ext uri="{FF2B5EF4-FFF2-40B4-BE49-F238E27FC236}">
                    <a16:creationId xmlns:a16="http://schemas.microsoft.com/office/drawing/2014/main" xmlns="" id="{1C1A33EF-ACED-4C45-A781-D114EA8FA34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520778" y="3005616"/>
            <a:ext cx="7463481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Nơi bạn Hà sống có mấy mùa, là những mùa nào?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672" y="1092304"/>
            <a:ext cx="7296830" cy="13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22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2A3E9C-CD14-401C-B213-6B496D82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034" y="2216230"/>
            <a:ext cx="5816088" cy="21398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20">
            <a:extLst>
              <a:ext uri="{FF2B5EF4-FFF2-40B4-BE49-F238E27FC236}">
                <a16:creationId xmlns:a16="http://schemas.microsoft.com/office/drawing/2014/main" xmlns="" id="{2E94CED7-0BAD-45B7-8251-BA68D927F953}"/>
              </a:ext>
            </a:extLst>
          </p:cNvPr>
          <p:cNvSpPr/>
          <p:nvPr/>
        </p:nvSpPr>
        <p:spPr>
          <a:xfrm>
            <a:off x="2940906" y="111211"/>
            <a:ext cx="7933037" cy="1328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ứng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hè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Đặc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điểm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mỗi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FFA689-D001-46A7-9F78-9EA0D8D8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495" y="1633740"/>
            <a:ext cx="6814749" cy="4935682"/>
          </a:xfrm>
          <a:prstGeom prst="rect">
            <a:avLst/>
          </a:prstGeom>
        </p:spPr>
      </p:pic>
      <p:sp>
        <p:nvSpPr>
          <p:cNvPr id="19" name="等腰三角形 2">
            <a:extLst>
              <a:ext uri="{FF2B5EF4-FFF2-40B4-BE49-F238E27FC236}">
                <a16:creationId xmlns:a16="http://schemas.microsoft.com/office/drawing/2014/main" xmlns="" id="{80AC8C95-07BE-4D26-86C3-CBE2818F8A37}"/>
              </a:ext>
            </a:extLst>
          </p:cNvPr>
          <p:cNvSpPr>
            <a:spLocks noChangeAspect="1"/>
          </p:cNvSpPr>
          <p:nvPr/>
        </p:nvSpPr>
        <p:spPr bwMode="auto">
          <a:xfrm>
            <a:off x="766119" y="1779373"/>
            <a:ext cx="2551501" cy="17952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A0D664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Mùa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xuân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方正清刻本悦宋简体" panose="02000000000000000000" pitchFamily="2" charset="-122"/>
              <a:cs typeface="Arial"/>
              <a:sym typeface="Arial"/>
            </a:endParaRPr>
          </a:p>
        </p:txBody>
      </p:sp>
      <p:sp>
        <p:nvSpPr>
          <p:cNvPr id="20" name="等腰三角形 2">
            <a:extLst>
              <a:ext uri="{FF2B5EF4-FFF2-40B4-BE49-F238E27FC236}">
                <a16:creationId xmlns:a16="http://schemas.microsoft.com/office/drawing/2014/main" xmlns="" id="{D186B7A6-32CF-4C38-8A7D-BE084FE4A8A7}"/>
              </a:ext>
            </a:extLst>
          </p:cNvPr>
          <p:cNvSpPr>
            <a:spLocks noChangeAspect="1"/>
          </p:cNvSpPr>
          <p:nvPr/>
        </p:nvSpPr>
        <p:spPr bwMode="auto">
          <a:xfrm>
            <a:off x="9823621" y="1633740"/>
            <a:ext cx="2187147" cy="17952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A0D664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Mùa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hè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方正清刻本悦宋简体" panose="02000000000000000000" pitchFamily="2" charset="-122"/>
              <a:cs typeface="Arial"/>
              <a:sym typeface="Arial"/>
            </a:endParaRPr>
          </a:p>
        </p:txBody>
      </p:sp>
      <p:sp>
        <p:nvSpPr>
          <p:cNvPr id="21" name="等腰三角形 2">
            <a:extLst>
              <a:ext uri="{FF2B5EF4-FFF2-40B4-BE49-F238E27FC236}">
                <a16:creationId xmlns:a16="http://schemas.microsoft.com/office/drawing/2014/main" xmlns="" id="{FA60E093-D594-40C3-B098-A6A48BDD5B31}"/>
              </a:ext>
            </a:extLst>
          </p:cNvPr>
          <p:cNvSpPr>
            <a:spLocks noChangeAspect="1"/>
          </p:cNvSpPr>
          <p:nvPr/>
        </p:nvSpPr>
        <p:spPr bwMode="auto">
          <a:xfrm>
            <a:off x="864973" y="4525221"/>
            <a:ext cx="2452648" cy="17952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A0D664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Mùa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thu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方正清刻本悦宋简体" panose="02000000000000000000" pitchFamily="2" charset="-122"/>
              <a:cs typeface="Arial"/>
              <a:sym typeface="Arial"/>
            </a:endParaRPr>
          </a:p>
        </p:txBody>
      </p:sp>
      <p:sp>
        <p:nvSpPr>
          <p:cNvPr id="22" name="等腰三角形 2">
            <a:extLst>
              <a:ext uri="{FF2B5EF4-FFF2-40B4-BE49-F238E27FC236}">
                <a16:creationId xmlns:a16="http://schemas.microsoft.com/office/drawing/2014/main" xmlns="" id="{80052011-6C0E-48B4-B86B-7C18E6AAF324}"/>
              </a:ext>
            </a:extLst>
          </p:cNvPr>
          <p:cNvSpPr>
            <a:spLocks noChangeAspect="1"/>
          </p:cNvSpPr>
          <p:nvPr/>
        </p:nvSpPr>
        <p:spPr bwMode="auto">
          <a:xfrm>
            <a:off x="9739352" y="4525221"/>
            <a:ext cx="2452648" cy="17952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A0D664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Mùa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đông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方正清刻本悦宋简体" panose="020000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491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A78CDF1-A1E9-4E1A-B7B0-CE1D42C02B40}"/>
              </a:ext>
            </a:extLst>
          </p:cNvPr>
          <p:cNvGrpSpPr/>
          <p:nvPr/>
        </p:nvGrpSpPr>
        <p:grpSpPr>
          <a:xfrm>
            <a:off x="573513" y="-457509"/>
            <a:ext cx="11044974" cy="1783964"/>
            <a:chOff x="5667646" y="720179"/>
            <a:chExt cx="9186805" cy="17839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98EF78F3-F05A-47B2-A327-3D3D78F26BA7}"/>
                </a:ext>
              </a:extLst>
            </p:cNvPr>
            <p:cNvSpPr/>
            <p:nvPr/>
          </p:nvSpPr>
          <p:spPr>
            <a:xfrm>
              <a:off x="6531072" y="1924156"/>
              <a:ext cx="8323379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nl-NL" sz="3200" b="0" i="0" u="none" strike="noStrike" kern="8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em có biết tết Nguyên đán vào mùa nào không?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2" name="Google Shape;1012;p37">
              <a:extLst>
                <a:ext uri="{FF2B5EF4-FFF2-40B4-BE49-F238E27FC236}">
                  <a16:creationId xmlns:a16="http://schemas.microsoft.com/office/drawing/2014/main" xmlns="" id="{D693E2DA-EC2F-482D-9E84-23759933C043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33" name="Google Shape;1013;p37">
                <a:extLst>
                  <a:ext uri="{FF2B5EF4-FFF2-40B4-BE49-F238E27FC236}">
                    <a16:creationId xmlns:a16="http://schemas.microsoft.com/office/drawing/2014/main" xmlns="" id="{BD3F5B97-7E92-4CC0-8813-4EA5691A375D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14;p37">
                <a:extLst>
                  <a:ext uri="{FF2B5EF4-FFF2-40B4-BE49-F238E27FC236}">
                    <a16:creationId xmlns:a16="http://schemas.microsoft.com/office/drawing/2014/main" xmlns="" id="{B34D7AD2-8E1B-440D-BBF3-7DD69F95E53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15;p37">
                <a:extLst>
                  <a:ext uri="{FF2B5EF4-FFF2-40B4-BE49-F238E27FC236}">
                    <a16:creationId xmlns:a16="http://schemas.microsoft.com/office/drawing/2014/main" xmlns="" id="{F9044E84-117D-415C-A51D-1AD452751028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16;p37">
                <a:extLst>
                  <a:ext uri="{FF2B5EF4-FFF2-40B4-BE49-F238E27FC236}">
                    <a16:creationId xmlns:a16="http://schemas.microsoft.com/office/drawing/2014/main" xmlns="" id="{359E21A5-B9E8-4898-B877-8A8F2A2A525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7;p37">
                <a:extLst>
                  <a:ext uri="{FF2B5EF4-FFF2-40B4-BE49-F238E27FC236}">
                    <a16:creationId xmlns:a16="http://schemas.microsoft.com/office/drawing/2014/main" xmlns="" id="{14861931-0A9A-48F9-AADC-148BB664B5B4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8;p37">
                <a:extLst>
                  <a:ext uri="{FF2B5EF4-FFF2-40B4-BE49-F238E27FC236}">
                    <a16:creationId xmlns:a16="http://schemas.microsoft.com/office/drawing/2014/main" xmlns="" id="{5E1E5519-85B6-4704-A544-FCC91F847A95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9;p37">
                <a:extLst>
                  <a:ext uri="{FF2B5EF4-FFF2-40B4-BE49-F238E27FC236}">
                    <a16:creationId xmlns:a16="http://schemas.microsoft.com/office/drawing/2014/main" xmlns="" id="{74F47D68-8C9F-4C9B-9C77-A4CF4B44D33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20;p37">
                <a:extLst>
                  <a:ext uri="{FF2B5EF4-FFF2-40B4-BE49-F238E27FC236}">
                    <a16:creationId xmlns:a16="http://schemas.microsoft.com/office/drawing/2014/main" xmlns="" id="{428AFFB5-5C5E-44DC-9AD8-6F4A9D2879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21;p37">
                <a:extLst>
                  <a:ext uri="{FF2B5EF4-FFF2-40B4-BE49-F238E27FC236}">
                    <a16:creationId xmlns:a16="http://schemas.microsoft.com/office/drawing/2014/main" xmlns="" id="{F085AB81-98A3-47D8-AEF7-BAF46705685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22;p37">
                <a:extLst>
                  <a:ext uri="{FF2B5EF4-FFF2-40B4-BE49-F238E27FC236}">
                    <a16:creationId xmlns:a16="http://schemas.microsoft.com/office/drawing/2014/main" xmlns="" id="{85C390AF-DCC9-4838-9ECF-6259498C60EC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3;p37">
                <a:extLst>
                  <a:ext uri="{FF2B5EF4-FFF2-40B4-BE49-F238E27FC236}">
                    <a16:creationId xmlns:a16="http://schemas.microsoft.com/office/drawing/2014/main" xmlns="" id="{AEE86C0C-75F7-4FF9-8842-719DDC47C697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4;p37">
                <a:extLst>
                  <a:ext uri="{FF2B5EF4-FFF2-40B4-BE49-F238E27FC236}">
                    <a16:creationId xmlns:a16="http://schemas.microsoft.com/office/drawing/2014/main" xmlns="" id="{3911191B-ACF8-46F7-A817-4953009C6418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5;p37">
                <a:extLst>
                  <a:ext uri="{FF2B5EF4-FFF2-40B4-BE49-F238E27FC236}">
                    <a16:creationId xmlns:a16="http://schemas.microsoft.com/office/drawing/2014/main" xmlns="" id="{9B5653EC-006A-444C-84CC-E918F60C36A9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6;p37">
                <a:extLst>
                  <a:ext uri="{FF2B5EF4-FFF2-40B4-BE49-F238E27FC236}">
                    <a16:creationId xmlns:a16="http://schemas.microsoft.com/office/drawing/2014/main" xmlns="" id="{9A822B9A-BA69-4321-ADF2-729CB3817DEC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7;p37">
                <a:extLst>
                  <a:ext uri="{FF2B5EF4-FFF2-40B4-BE49-F238E27FC236}">
                    <a16:creationId xmlns:a16="http://schemas.microsoft.com/office/drawing/2014/main" xmlns="" id="{0D3FA1F4-1BC7-4FF9-A534-CF9E88B840F2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8;p37">
                <a:extLst>
                  <a:ext uri="{FF2B5EF4-FFF2-40B4-BE49-F238E27FC236}">
                    <a16:creationId xmlns:a16="http://schemas.microsoft.com/office/drawing/2014/main" xmlns="" id="{06CD4870-368C-411D-86A0-878F7776786C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9;p37">
                <a:extLst>
                  <a:ext uri="{FF2B5EF4-FFF2-40B4-BE49-F238E27FC236}">
                    <a16:creationId xmlns:a16="http://schemas.microsoft.com/office/drawing/2014/main" xmlns="" id="{D4DEECC0-9204-41FB-9468-D294DAC4A1CA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30;p37">
                <a:extLst>
                  <a:ext uri="{FF2B5EF4-FFF2-40B4-BE49-F238E27FC236}">
                    <a16:creationId xmlns:a16="http://schemas.microsoft.com/office/drawing/2014/main" xmlns="" id="{A009E297-DD00-4A09-A163-B9F224EEF6E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6" name="Picture 55" descr="A picture containing text, queen&#10;&#10;Description automatically generated">
            <a:extLst>
              <a:ext uri="{FF2B5EF4-FFF2-40B4-BE49-F238E27FC236}">
                <a16:creationId xmlns:a16="http://schemas.microsoft.com/office/drawing/2014/main" xmlns="" id="{1FA1D186-5A22-4BF1-A5C3-515F6017F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87" y="1420172"/>
            <a:ext cx="7072292" cy="3960483"/>
          </a:xfrm>
          <a:prstGeom prst="rect">
            <a:avLst/>
          </a:prstGeom>
        </p:spPr>
      </p:pic>
      <p:sp>
        <p:nvSpPr>
          <p:cNvPr id="57" name="Rounded Rectangle 19">
            <a:extLst>
              <a:ext uri="{FF2B5EF4-FFF2-40B4-BE49-F238E27FC236}">
                <a16:creationId xmlns:a16="http://schemas.microsoft.com/office/drawing/2014/main" xmlns="" id="{8A7EE771-4EF3-4588-B10B-4836D1AFC70C}"/>
              </a:ext>
            </a:extLst>
          </p:cNvPr>
          <p:cNvSpPr/>
          <p:nvPr/>
        </p:nvSpPr>
        <p:spPr>
          <a:xfrm>
            <a:off x="1848178" y="5474372"/>
            <a:ext cx="10150233" cy="132802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Đi chơi Tết với gia đình, em thuờng thấy thời tiết thường như thế nào?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573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878496" y="1547519"/>
            <a:ext cx="7599136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nl-NL" sz="2800" i="1" dirty="0"/>
              <a:t>Ở Việt Nam, có nơi có hai mùa, có nơi có bốn mùa diễn ra trong năm.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39513" y="3024214"/>
            <a:ext cx="7435842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nl-NL" sz="2800" i="1" dirty="0"/>
              <a:t>Mỗi mùa có những đặc điểm khác nhau về thời 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xmlns="" id="{F108A215-7372-4139-986B-C0D23E2772D2}"/>
              </a:ext>
            </a:extLst>
          </p:cNvPr>
          <p:cNvSpPr/>
          <p:nvPr/>
        </p:nvSpPr>
        <p:spPr>
          <a:xfrm>
            <a:off x="4756158" y="4788186"/>
            <a:ext cx="7435842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2800" i="1" dirty="0"/>
              <a:t>C</a:t>
            </a:r>
            <a:r>
              <a:rPr lang="vi-VN" sz="2800" i="1" dirty="0"/>
              <a:t>ảnh vật mỗi mùa khác nhau và con người có những hoạt động thích ứng với mỗi mùa.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679986" y="-358016"/>
            <a:ext cx="9181472" cy="8562830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680F56-82A4-495A-B423-BCE2E68A0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14" y="1641476"/>
            <a:ext cx="5675194" cy="306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7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046678" y="5980962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6660822" y="598603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4411938" y="598160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847069" y="2955705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896388" y="5000070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6390624" y="294637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6315490" y="50236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176221" y="2900717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168684" y="4995794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620970" y="5733513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73456" y="1616561"/>
            <a:ext cx="7421961" cy="2399517"/>
            <a:chOff x="5667646" y="720179"/>
            <a:chExt cx="7421961" cy="2399517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6944526" cy="119554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Nơi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em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sống có mấy mùa, là những mùa 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390456" y="1527750"/>
            <a:ext cx="7692194" cy="1907075"/>
            <a:chOff x="5667646" y="720179"/>
            <a:chExt cx="6398085" cy="1907075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70309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mùa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6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2012254" y="1921916"/>
            <a:ext cx="7172703" cy="2522628"/>
            <a:chOff x="5667646" y="720179"/>
            <a:chExt cx="7172703" cy="2522628"/>
          </a:xfrm>
        </p:grpSpPr>
        <p:sp>
          <p:nvSpPr>
            <p:cNvPr id="127" name="Rectangle 126"/>
            <p:cNvSpPr/>
            <p:nvPr/>
          </p:nvSpPr>
          <p:spPr>
            <a:xfrm>
              <a:off x="6531072" y="1924156"/>
              <a:ext cx="6309277" cy="131865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 những hoạt động nào nổi bật trong mỗi mùa?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18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1-26">
            <a:extLst>
              <a:ext uri="{FF2B5EF4-FFF2-40B4-BE49-F238E27FC236}">
                <a16:creationId xmlns:a16="http://schemas.microsoft.com/office/drawing/2014/main" xmlns="" id="{0BFFED40-70EF-40A5-9FB8-B6E56E133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5" descr="1-43">
            <a:extLst>
              <a:ext uri="{FF2B5EF4-FFF2-40B4-BE49-F238E27FC236}">
                <a16:creationId xmlns:a16="http://schemas.microsoft.com/office/drawing/2014/main" xmlns="" id="{CE401854-FDF4-43D3-BB11-B6BA5DA9F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6" descr="1-42">
            <a:extLst>
              <a:ext uri="{FF2B5EF4-FFF2-40B4-BE49-F238E27FC236}">
                <a16:creationId xmlns:a16="http://schemas.microsoft.com/office/drawing/2014/main" xmlns="" id="{5B511666-0C1E-4D53-BE9C-317DF3E65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66" y="-17809"/>
            <a:ext cx="9848604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433041B-FE55-4E00-BEB4-4B158F9CD5B1}"/>
              </a:ext>
            </a:extLst>
          </p:cNvPr>
          <p:cNvSpPr txBox="1"/>
          <p:nvPr/>
        </p:nvSpPr>
        <p:spPr>
          <a:xfrm rot="21280811">
            <a:off x="1156818" y="2890391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FB0709B-6A56-446E-9F69-E2906DF09114}"/>
              </a:ext>
            </a:extLst>
          </p:cNvPr>
          <p:cNvSpPr txBox="1"/>
          <p:nvPr/>
        </p:nvSpPr>
        <p:spPr>
          <a:xfrm rot="21280811">
            <a:off x="1283213" y="4103993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473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ca bốn mùa">
            <a:hlinkClick r:id="" action="ppaction://media"/>
            <a:extLst>
              <a:ext uri="{FF2B5EF4-FFF2-40B4-BE49-F238E27FC236}">
                <a16:creationId xmlns:a16="http://schemas.microsoft.com/office/drawing/2014/main" xmlns="" id="{35F1C7E2-27C4-4F88-A2D7-53B5856AC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5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41" name="Picture 37">
            <a:extLst>
              <a:ext uri="{FF2B5EF4-FFF2-40B4-BE49-F238E27FC236}">
                <a16:creationId xmlns:a16="http://schemas.microsoft.com/office/drawing/2014/main" xmlns="" id="{A0FA165A-766D-3940-AFCE-6B6F123A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5227638"/>
            <a:ext cx="12382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0" name="Picture 36">
            <a:extLst>
              <a:ext uri="{FF2B5EF4-FFF2-40B4-BE49-F238E27FC236}">
                <a16:creationId xmlns:a16="http://schemas.microsoft.com/office/drawing/2014/main" xmlns="" id="{DBBD9EB8-0623-A644-B784-48E4B161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4937125"/>
            <a:ext cx="1255713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9" name="Picture 35">
            <a:extLst>
              <a:ext uri="{FF2B5EF4-FFF2-40B4-BE49-F238E27FC236}">
                <a16:creationId xmlns:a16="http://schemas.microsoft.com/office/drawing/2014/main" xmlns="" id="{41361C47-3B69-BC46-AD68-A9B9ACFC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4579938"/>
            <a:ext cx="1277938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8" name="Picture 34">
            <a:extLst>
              <a:ext uri="{FF2B5EF4-FFF2-40B4-BE49-F238E27FC236}">
                <a16:creationId xmlns:a16="http://schemas.microsoft.com/office/drawing/2014/main" xmlns="" id="{944ABCA7-8DA1-3946-A98C-4D7B5857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3386138"/>
            <a:ext cx="1779588" cy="21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7" name="Picture 33">
            <a:extLst>
              <a:ext uri="{FF2B5EF4-FFF2-40B4-BE49-F238E27FC236}">
                <a16:creationId xmlns:a16="http://schemas.microsoft.com/office/drawing/2014/main" xmlns="" id="{9B3DABE6-58AE-B248-AB8E-8132FDB6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2003426"/>
            <a:ext cx="1238250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5" name="Picture 31">
            <a:extLst>
              <a:ext uri="{FF2B5EF4-FFF2-40B4-BE49-F238E27FC236}">
                <a16:creationId xmlns:a16="http://schemas.microsoft.com/office/drawing/2014/main" xmlns="" id="{44F26BA9-F309-5346-962D-E2EAC4B7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812925"/>
            <a:ext cx="123825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29">
            <a:extLst>
              <a:ext uri="{FF2B5EF4-FFF2-40B4-BE49-F238E27FC236}">
                <a16:creationId xmlns:a16="http://schemas.microsoft.com/office/drawing/2014/main" xmlns="" id="{2BCAD161-9EBB-114B-90FC-0010088D9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4" y="1433513"/>
            <a:ext cx="1271587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>
            <a:extLst>
              <a:ext uri="{FF2B5EF4-FFF2-40B4-BE49-F238E27FC236}">
                <a16:creationId xmlns:a16="http://schemas.microsoft.com/office/drawing/2014/main" xmlns="" id="{6F2D533D-0458-0946-BF27-09BC1106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1846263"/>
            <a:ext cx="2600325" cy="185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>
            <a:extLst>
              <a:ext uri="{FF2B5EF4-FFF2-40B4-BE49-F238E27FC236}">
                <a16:creationId xmlns:a16="http://schemas.microsoft.com/office/drawing/2014/main" xmlns="" id="{E07E57D7-9629-D84D-8232-2B39BEAB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4" y="5272089"/>
            <a:ext cx="574675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>
            <a:extLst>
              <a:ext uri="{FF2B5EF4-FFF2-40B4-BE49-F238E27FC236}">
                <a16:creationId xmlns:a16="http://schemas.microsoft.com/office/drawing/2014/main" xmlns="" id="{9818C878-A64F-DD4A-8D7D-C991F0A1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4" y="5238751"/>
            <a:ext cx="769937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:a16="http://schemas.microsoft.com/office/drawing/2014/main" xmlns="" id="{3FEE5BBE-71D7-F049-9AD3-3C42624A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4" y="3386138"/>
            <a:ext cx="17748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:a16="http://schemas.microsoft.com/office/drawing/2014/main" xmlns="" id="{BBE65909-A898-814B-BE05-C8B21A1F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061" y="4445794"/>
            <a:ext cx="1433512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xmlns="" id="{4D21583E-E57A-774D-87F1-80C714FA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046" y="4108428"/>
            <a:ext cx="1249363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xmlns="" id="{FF22945F-0C3E-924C-93C3-C8B05064A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35" y="3769413"/>
            <a:ext cx="1277938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xmlns="" id="{21B54859-5632-124F-BCBB-1DDBA91C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84" y="3420943"/>
            <a:ext cx="3001962" cy="12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xmlns="" id="{CBF6BAEB-B1FF-8840-9093-5890A432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88" y="2058989"/>
            <a:ext cx="12493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xmlns="" id="{9DBB5C83-D27C-9C4D-B7AC-C08075536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6" y="1908175"/>
            <a:ext cx="1266825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D4CAEA5B-51CC-D444-88FC-383859E8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92" y="1315421"/>
            <a:ext cx="2354507" cy="14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A5B69C21-5E34-794A-BD64-0F812C3E4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4" y="2119313"/>
            <a:ext cx="2962275" cy="15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2CD3773D-5915-8048-9EF2-A5794951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1735139"/>
            <a:ext cx="1238250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2F6DB3CF-0851-F243-A8B7-1B14C860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1428750"/>
            <a:ext cx="1260475" cy="53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A041DEE9-5546-2C4B-926D-7867C8252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969964"/>
            <a:ext cx="128270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6C193854-8696-9448-95B1-1C1B3051B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6" y="1724025"/>
            <a:ext cx="1171575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3F67FC-63C1-4DB6-8273-F85D8E8CCD98}"/>
              </a:ext>
            </a:extLst>
          </p:cNvPr>
          <p:cNvSpPr txBox="1"/>
          <p:nvPr/>
        </p:nvSpPr>
        <p:spPr>
          <a:xfrm rot="17372269">
            <a:off x="5647458" y="2179768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xuân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602B88-C4AE-42D6-9437-5073CEFC188E}"/>
              </a:ext>
            </a:extLst>
          </p:cNvPr>
          <p:cNvSpPr txBox="1"/>
          <p:nvPr/>
        </p:nvSpPr>
        <p:spPr>
          <a:xfrm>
            <a:off x="8113713" y="903050"/>
            <a:ext cx="141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Mưa</a:t>
            </a:r>
            <a:r>
              <a:rPr lang="en-US" b="1" dirty="0"/>
              <a:t> </a:t>
            </a:r>
            <a:r>
              <a:rPr lang="en-US" b="1" dirty="0" err="1"/>
              <a:t>phùn</a:t>
            </a:r>
            <a:endParaRPr lang="en-US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4D488ED-A397-45AA-AC95-86B8417EF062}"/>
              </a:ext>
            </a:extLst>
          </p:cNvPr>
          <p:cNvSpPr txBox="1"/>
          <p:nvPr/>
        </p:nvSpPr>
        <p:spPr>
          <a:xfrm>
            <a:off x="8158163" y="1420298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cối</a:t>
            </a:r>
            <a:r>
              <a:rPr lang="en-US" b="1" dirty="0"/>
              <a:t> </a:t>
            </a:r>
            <a:r>
              <a:rPr lang="en-US" b="1" dirty="0" err="1"/>
              <a:t>tươi</a:t>
            </a:r>
            <a:r>
              <a:rPr lang="en-US" b="1" dirty="0"/>
              <a:t> </a:t>
            </a:r>
            <a:r>
              <a:rPr lang="en-US" b="1" dirty="0" err="1"/>
              <a:t>tốt</a:t>
            </a:r>
            <a:endParaRPr lang="en-US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249B618-7ED6-4FBB-BCE8-EFC883E487C9}"/>
              </a:ext>
            </a:extLst>
          </p:cNvPr>
          <p:cNvSpPr txBox="1"/>
          <p:nvPr/>
        </p:nvSpPr>
        <p:spPr>
          <a:xfrm>
            <a:off x="8255498" y="1721991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Mát</a:t>
            </a:r>
            <a:r>
              <a:rPr lang="en-US" b="1" dirty="0"/>
              <a:t> </a:t>
            </a:r>
            <a:r>
              <a:rPr lang="en-US" b="1" dirty="0" err="1"/>
              <a:t>mẻ</a:t>
            </a:r>
            <a:endParaRPr lang="en-US" b="1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4BE2B301-DE6B-451A-8360-C4601A272185}"/>
              </a:ext>
            </a:extLst>
          </p:cNvPr>
          <p:cNvSpPr/>
          <p:nvPr/>
        </p:nvSpPr>
        <p:spPr>
          <a:xfrm>
            <a:off x="5038392" y="3026570"/>
            <a:ext cx="2338137" cy="148431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7022C2D-DBC6-481F-85C1-1124A3691D42}"/>
              </a:ext>
            </a:extLst>
          </p:cNvPr>
          <p:cNvSpPr txBox="1"/>
          <p:nvPr/>
        </p:nvSpPr>
        <p:spPr>
          <a:xfrm>
            <a:off x="5265448" y="3481390"/>
            <a:ext cx="197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Thời</a:t>
            </a:r>
            <a:r>
              <a:rPr lang="en-US" sz="3600" b="1" dirty="0"/>
              <a:t> </a:t>
            </a:r>
            <a:r>
              <a:rPr lang="en-US" sz="3600" b="1" dirty="0" err="1"/>
              <a:t>tiết</a:t>
            </a:r>
            <a:endParaRPr lang="en-US" sz="36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E7328A5-1001-45E6-9701-6D6060F47299}"/>
              </a:ext>
            </a:extLst>
          </p:cNvPr>
          <p:cNvSpPr txBox="1"/>
          <p:nvPr/>
        </p:nvSpPr>
        <p:spPr>
          <a:xfrm rot="19373618">
            <a:off x="6811635" y="2407926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hè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6CE9BC4-CF31-46E5-B4A3-4A2B16940AD0}"/>
              </a:ext>
            </a:extLst>
          </p:cNvPr>
          <p:cNvSpPr txBox="1"/>
          <p:nvPr/>
        </p:nvSpPr>
        <p:spPr>
          <a:xfrm>
            <a:off x="10106818" y="1506369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Nóng</a:t>
            </a:r>
            <a:r>
              <a:rPr lang="en-US" b="1" dirty="0"/>
              <a:t> </a:t>
            </a:r>
            <a:r>
              <a:rPr lang="en-US" b="1" dirty="0" err="1"/>
              <a:t>bức</a:t>
            </a:r>
            <a:endParaRPr lang="en-US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C2B76462-EDC9-4C39-8FB0-46D18EBC1CC1}"/>
              </a:ext>
            </a:extLst>
          </p:cNvPr>
          <p:cNvSpPr txBox="1"/>
          <p:nvPr/>
        </p:nvSpPr>
        <p:spPr>
          <a:xfrm>
            <a:off x="9642475" y="1997524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Nắng</a:t>
            </a:r>
            <a:r>
              <a:rPr lang="en-US" b="1" dirty="0"/>
              <a:t> </a:t>
            </a:r>
            <a:r>
              <a:rPr lang="en-US" b="1" dirty="0" err="1"/>
              <a:t>chói</a:t>
            </a:r>
            <a:r>
              <a:rPr lang="en-US" b="1" dirty="0"/>
              <a:t> </a:t>
            </a:r>
            <a:r>
              <a:rPr lang="en-US" b="1" dirty="0" err="1"/>
              <a:t>chang</a:t>
            </a:r>
            <a:endParaRPr lang="en-US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D582564-AAC8-4716-AC60-7D394CDDDD02}"/>
              </a:ext>
            </a:extLst>
          </p:cNvPr>
          <p:cNvSpPr txBox="1"/>
          <p:nvPr/>
        </p:nvSpPr>
        <p:spPr>
          <a:xfrm>
            <a:off x="9554004" y="2404030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nhiều</a:t>
            </a:r>
            <a:r>
              <a:rPr lang="en-US" b="1" dirty="0"/>
              <a:t> </a:t>
            </a:r>
            <a:r>
              <a:rPr lang="en-US" b="1" dirty="0" err="1"/>
              <a:t>mưa</a:t>
            </a:r>
            <a:r>
              <a:rPr lang="en-US" b="1" dirty="0"/>
              <a:t> </a:t>
            </a:r>
            <a:r>
              <a:rPr lang="en-US" b="1" dirty="0" err="1"/>
              <a:t>rào</a:t>
            </a:r>
            <a:endParaRPr lang="en-US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59173C6-D9C8-4DBD-A8E1-82596E3ACA72}"/>
              </a:ext>
            </a:extLst>
          </p:cNvPr>
          <p:cNvSpPr txBox="1"/>
          <p:nvPr/>
        </p:nvSpPr>
        <p:spPr>
          <a:xfrm rot="1350463">
            <a:off x="7609777" y="3798372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678F0E0-D27B-4D45-9E53-3874728FA89A}"/>
              </a:ext>
            </a:extLst>
          </p:cNvPr>
          <p:cNvSpPr txBox="1"/>
          <p:nvPr/>
        </p:nvSpPr>
        <p:spPr>
          <a:xfrm>
            <a:off x="10066559" y="3716262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Mát</a:t>
            </a:r>
            <a:r>
              <a:rPr lang="en-US" b="1" dirty="0"/>
              <a:t> </a:t>
            </a:r>
            <a:r>
              <a:rPr lang="en-US" b="1" dirty="0" err="1"/>
              <a:t>mẻ</a:t>
            </a:r>
            <a:endParaRPr lang="en-US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CD80DD4-83C7-4A5F-B96E-2C350E2F2EAB}"/>
              </a:ext>
            </a:extLst>
          </p:cNvPr>
          <p:cNvSpPr txBox="1"/>
          <p:nvPr/>
        </p:nvSpPr>
        <p:spPr>
          <a:xfrm>
            <a:off x="10106818" y="4084639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cối</a:t>
            </a:r>
            <a:r>
              <a:rPr lang="en-US" b="1" dirty="0"/>
              <a:t> 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lá</a:t>
            </a:r>
            <a:endParaRPr lang="en-US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C9ACA53-441B-4A39-930F-3B4A6DB4FF0C}"/>
              </a:ext>
            </a:extLst>
          </p:cNvPr>
          <p:cNvSpPr txBox="1"/>
          <p:nvPr/>
        </p:nvSpPr>
        <p:spPr>
          <a:xfrm>
            <a:off x="9998534" y="4834192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Trời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endParaRPr lang="en-US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C628F4F-DC0A-4C28-9B74-A20FF4442704}"/>
              </a:ext>
            </a:extLst>
          </p:cNvPr>
          <p:cNvSpPr txBox="1"/>
          <p:nvPr/>
        </p:nvSpPr>
        <p:spPr>
          <a:xfrm rot="2222032">
            <a:off x="6749955" y="4811684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đông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BAE4FFD-B94C-4DB5-B3CA-D05C178461E5}"/>
              </a:ext>
            </a:extLst>
          </p:cNvPr>
          <p:cNvSpPr txBox="1"/>
          <p:nvPr/>
        </p:nvSpPr>
        <p:spPr>
          <a:xfrm>
            <a:off x="7976396" y="5276057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Trời</a:t>
            </a:r>
            <a:r>
              <a:rPr lang="en-US" b="1" dirty="0"/>
              <a:t> </a:t>
            </a:r>
            <a:r>
              <a:rPr lang="en-US" b="1" dirty="0" err="1"/>
              <a:t>lạnh</a:t>
            </a:r>
            <a:r>
              <a:rPr lang="en-US" b="1" dirty="0"/>
              <a:t> </a:t>
            </a:r>
            <a:r>
              <a:rPr lang="en-US" b="1" dirty="0" err="1"/>
              <a:t>giá</a:t>
            </a:r>
            <a:endParaRPr lang="en-US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BF58783-3DBB-443B-A36C-84CE36CDA9DA}"/>
              </a:ext>
            </a:extLst>
          </p:cNvPr>
          <p:cNvSpPr txBox="1"/>
          <p:nvPr/>
        </p:nvSpPr>
        <p:spPr>
          <a:xfrm>
            <a:off x="7796090" y="5648085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trơ</a:t>
            </a:r>
            <a:r>
              <a:rPr lang="en-US" b="1" dirty="0"/>
              <a:t> </a:t>
            </a:r>
            <a:r>
              <a:rPr lang="en-US" b="1" dirty="0" err="1"/>
              <a:t>trụi</a:t>
            </a:r>
            <a:endParaRPr lang="en-US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2E4DF7A-FD52-4383-82E1-59B26F06D61A}"/>
              </a:ext>
            </a:extLst>
          </p:cNvPr>
          <p:cNvSpPr txBox="1"/>
          <p:nvPr/>
        </p:nvSpPr>
        <p:spPr>
          <a:xfrm rot="2187517">
            <a:off x="4360037" y="2101686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mưa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C0FA78C-D46F-4B40-8C20-F6A9552EEF6B}"/>
              </a:ext>
            </a:extLst>
          </p:cNvPr>
          <p:cNvSpPr txBox="1"/>
          <p:nvPr/>
        </p:nvSpPr>
        <p:spPr>
          <a:xfrm>
            <a:off x="1755299" y="1471387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Mưa</a:t>
            </a:r>
            <a:r>
              <a:rPr lang="en-US" b="1" dirty="0"/>
              <a:t> </a:t>
            </a:r>
            <a:r>
              <a:rPr lang="en-US" b="1" dirty="0" err="1"/>
              <a:t>nhiều</a:t>
            </a:r>
            <a:endParaRPr lang="en-US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D2CF87F5-D271-4C52-8D3B-F62561DCBF8A}"/>
              </a:ext>
            </a:extLst>
          </p:cNvPr>
          <p:cNvSpPr txBox="1"/>
          <p:nvPr/>
        </p:nvSpPr>
        <p:spPr>
          <a:xfrm>
            <a:off x="2016755" y="1828574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Sấm</a:t>
            </a:r>
            <a:r>
              <a:rPr lang="en-US" b="1" dirty="0"/>
              <a:t> </a:t>
            </a:r>
            <a:r>
              <a:rPr lang="en-US" b="1" dirty="0" err="1"/>
              <a:t>sét</a:t>
            </a:r>
            <a:endParaRPr lang="en-US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7AD0CD0-1B6C-45EC-A140-2BC0CBF80AFE}"/>
              </a:ext>
            </a:extLst>
          </p:cNvPr>
          <p:cNvSpPr txBox="1"/>
          <p:nvPr/>
        </p:nvSpPr>
        <p:spPr>
          <a:xfrm>
            <a:off x="1315552" y="2335943"/>
            <a:ext cx="321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cối</a:t>
            </a:r>
            <a:r>
              <a:rPr lang="en-US" b="1" dirty="0"/>
              <a:t> </a:t>
            </a:r>
            <a:r>
              <a:rPr lang="en-US" b="1" dirty="0" err="1"/>
              <a:t>tươi</a:t>
            </a:r>
            <a:r>
              <a:rPr lang="en-US" b="1" dirty="0"/>
              <a:t> </a:t>
            </a:r>
            <a:r>
              <a:rPr lang="en-US" b="1" dirty="0" err="1"/>
              <a:t>tốt</a:t>
            </a:r>
            <a:endParaRPr lang="en-US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B8F2B29-02B0-4827-A10C-998DB07BB6E2}"/>
              </a:ext>
            </a:extLst>
          </p:cNvPr>
          <p:cNvSpPr txBox="1"/>
          <p:nvPr/>
        </p:nvSpPr>
        <p:spPr>
          <a:xfrm rot="18295364">
            <a:off x="4476389" y="4544961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khô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4B577DE-36FF-4EDF-B5C6-B02D2D6EB2D8}"/>
              </a:ext>
            </a:extLst>
          </p:cNvPr>
          <p:cNvSpPr txBox="1"/>
          <p:nvPr/>
        </p:nvSpPr>
        <p:spPr>
          <a:xfrm>
            <a:off x="2488518" y="4600822"/>
            <a:ext cx="321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Nắng</a:t>
            </a:r>
            <a:r>
              <a:rPr lang="en-US" b="1" dirty="0"/>
              <a:t> </a:t>
            </a:r>
            <a:r>
              <a:rPr lang="en-US" b="1" dirty="0" err="1"/>
              <a:t>nóng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DDCF45DC-E98F-4F36-9511-34BCE165D114}"/>
              </a:ext>
            </a:extLst>
          </p:cNvPr>
          <p:cNvSpPr txBox="1"/>
          <p:nvPr/>
        </p:nvSpPr>
        <p:spPr>
          <a:xfrm>
            <a:off x="2425000" y="5007035"/>
            <a:ext cx="321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Khô</a:t>
            </a:r>
            <a:r>
              <a:rPr lang="en-US" b="1" dirty="0"/>
              <a:t> </a:t>
            </a:r>
            <a:r>
              <a:rPr lang="en-US" b="1" dirty="0" err="1"/>
              <a:t>ráo</a:t>
            </a:r>
            <a:endParaRPr lang="en-US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365BE5A-94F2-4B75-BE80-473792A1E6D1}"/>
              </a:ext>
            </a:extLst>
          </p:cNvPr>
          <p:cNvSpPr txBox="1"/>
          <p:nvPr/>
        </p:nvSpPr>
        <p:spPr>
          <a:xfrm>
            <a:off x="1774217" y="5394285"/>
            <a:ext cx="321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Bầu</a:t>
            </a:r>
            <a:r>
              <a:rPr lang="en-US" b="1" dirty="0"/>
              <a:t> </a:t>
            </a:r>
            <a:r>
              <a:rPr lang="en-US" b="1" dirty="0" err="1"/>
              <a:t>trời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7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7" grpId="0"/>
      <p:bldP spid="48" grpId="0"/>
      <p:bldP spid="8" grpId="0" animBg="1"/>
      <p:bldP spid="50" grpId="0"/>
      <p:bldP spid="51" grpId="0"/>
      <p:bldP spid="52" grpId="0"/>
      <p:bldP spid="53" grpId="0"/>
      <p:bldP spid="54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21511" y="-451539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304;p20"/>
          <p:cNvSpPr txBox="1">
            <a:spLocks/>
          </p:cNvSpPr>
          <p:nvPr/>
        </p:nvSpPr>
        <p:spPr>
          <a:xfrm>
            <a:off x="2950361" y="1324410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Odibee Sans"/>
              <a:sym typeface="Odibee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89" y="2930081"/>
            <a:ext cx="9809314" cy="21703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4;p20"/>
          <p:cNvSpPr txBox="1">
            <a:spLocks/>
          </p:cNvSpPr>
          <p:nvPr/>
        </p:nvSpPr>
        <p:spPr>
          <a:xfrm>
            <a:off x="2096814" y="1"/>
            <a:ext cx="8221440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Thứ</a:t>
            </a:r>
            <a:r>
              <a:rPr lang="en-US" sz="3200" kern="0" dirty="0">
                <a:latin typeface="Arial"/>
              </a:rPr>
              <a:t> </a:t>
            </a:r>
            <a:r>
              <a:rPr lang="en-US" sz="3200" kern="0" dirty="0" err="1">
                <a:latin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3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4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2025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xmlns="" id="{EF484B40-B9A0-4F78-968E-A060661D1048}"/>
              </a:ext>
            </a:extLst>
          </p:cNvPr>
          <p:cNvSpPr/>
          <p:nvPr/>
        </p:nvSpPr>
        <p:spPr>
          <a:xfrm>
            <a:off x="4595390" y="1029360"/>
            <a:ext cx="3446923" cy="715089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hội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5761BB-8166-4278-94FB-A994C79BE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641" y="2695445"/>
            <a:ext cx="7657240" cy="20179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7365" y="2394776"/>
            <a:ext cx="9926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384A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Hoạt động 1: Tìm hiểu về các mùa nơi bạn An sống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384A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99450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634661" y="221259"/>
            <a:ext cx="11302876" cy="1038706"/>
          </a:xfrm>
          <a:custGeom>
            <a:avLst/>
            <a:gdLst>
              <a:gd name="connsiteX0" fmla="*/ 0 w 11302876"/>
              <a:gd name="connsiteY0" fmla="*/ 173121 h 1038706"/>
              <a:gd name="connsiteX1" fmla="*/ 173121 w 11302876"/>
              <a:gd name="connsiteY1" fmla="*/ 0 h 1038706"/>
              <a:gd name="connsiteX2" fmla="*/ 640220 w 11302876"/>
              <a:gd name="connsiteY2" fmla="*/ 0 h 1038706"/>
              <a:gd name="connsiteX3" fmla="*/ 997752 w 11302876"/>
              <a:gd name="connsiteY3" fmla="*/ 0 h 1038706"/>
              <a:gd name="connsiteX4" fmla="*/ 1464850 w 11302876"/>
              <a:gd name="connsiteY4" fmla="*/ 0 h 1038706"/>
              <a:gd name="connsiteX5" fmla="*/ 2041515 w 11302876"/>
              <a:gd name="connsiteY5" fmla="*/ 0 h 1038706"/>
              <a:gd name="connsiteX6" fmla="*/ 2618180 w 11302876"/>
              <a:gd name="connsiteY6" fmla="*/ 0 h 1038706"/>
              <a:gd name="connsiteX7" fmla="*/ 3413978 w 11302876"/>
              <a:gd name="connsiteY7" fmla="*/ 0 h 1038706"/>
              <a:gd name="connsiteX8" fmla="*/ 4100209 w 11302876"/>
              <a:gd name="connsiteY8" fmla="*/ 0 h 1038706"/>
              <a:gd name="connsiteX9" fmla="*/ 4348175 w 11302876"/>
              <a:gd name="connsiteY9" fmla="*/ 0 h 1038706"/>
              <a:gd name="connsiteX10" fmla="*/ 5143973 w 11302876"/>
              <a:gd name="connsiteY10" fmla="*/ 0 h 1038706"/>
              <a:gd name="connsiteX11" fmla="*/ 5939770 w 11302876"/>
              <a:gd name="connsiteY11" fmla="*/ 0 h 1038706"/>
              <a:gd name="connsiteX12" fmla="*/ 6297303 w 11302876"/>
              <a:gd name="connsiteY12" fmla="*/ 0 h 1038706"/>
              <a:gd name="connsiteX13" fmla="*/ 7093100 w 11302876"/>
              <a:gd name="connsiteY13" fmla="*/ 0 h 1038706"/>
              <a:gd name="connsiteX14" fmla="*/ 7669765 w 11302876"/>
              <a:gd name="connsiteY14" fmla="*/ 0 h 1038706"/>
              <a:gd name="connsiteX15" fmla="*/ 7917731 w 11302876"/>
              <a:gd name="connsiteY15" fmla="*/ 0 h 1038706"/>
              <a:gd name="connsiteX16" fmla="*/ 8713529 w 11302876"/>
              <a:gd name="connsiteY16" fmla="*/ 0 h 1038706"/>
              <a:gd name="connsiteX17" fmla="*/ 9509326 w 11302876"/>
              <a:gd name="connsiteY17" fmla="*/ 0 h 1038706"/>
              <a:gd name="connsiteX18" fmla="*/ 10195558 w 11302876"/>
              <a:gd name="connsiteY18" fmla="*/ 0 h 1038706"/>
              <a:gd name="connsiteX19" fmla="*/ 11129755 w 11302876"/>
              <a:gd name="connsiteY19" fmla="*/ 0 h 1038706"/>
              <a:gd name="connsiteX20" fmla="*/ 11302876 w 11302876"/>
              <a:gd name="connsiteY20" fmla="*/ 173121 h 1038706"/>
              <a:gd name="connsiteX21" fmla="*/ 11302876 w 11302876"/>
              <a:gd name="connsiteY21" fmla="*/ 526278 h 1038706"/>
              <a:gd name="connsiteX22" fmla="*/ 11302876 w 11302876"/>
              <a:gd name="connsiteY22" fmla="*/ 865585 h 1038706"/>
              <a:gd name="connsiteX23" fmla="*/ 11129755 w 11302876"/>
              <a:gd name="connsiteY23" fmla="*/ 1038706 h 1038706"/>
              <a:gd name="connsiteX24" fmla="*/ 10881789 w 11302876"/>
              <a:gd name="connsiteY24" fmla="*/ 1038706 h 1038706"/>
              <a:gd name="connsiteX25" fmla="*/ 10524257 w 11302876"/>
              <a:gd name="connsiteY25" fmla="*/ 1038706 h 1038706"/>
              <a:gd name="connsiteX26" fmla="*/ 9728459 w 11302876"/>
              <a:gd name="connsiteY26" fmla="*/ 1038706 h 1038706"/>
              <a:gd name="connsiteX27" fmla="*/ 9042228 w 11302876"/>
              <a:gd name="connsiteY27" fmla="*/ 1038706 h 1038706"/>
              <a:gd name="connsiteX28" fmla="*/ 8575129 w 11302876"/>
              <a:gd name="connsiteY28" fmla="*/ 1038706 h 1038706"/>
              <a:gd name="connsiteX29" fmla="*/ 8108031 w 11302876"/>
              <a:gd name="connsiteY29" fmla="*/ 1038706 h 1038706"/>
              <a:gd name="connsiteX30" fmla="*/ 7860065 w 11302876"/>
              <a:gd name="connsiteY30" fmla="*/ 1038706 h 1038706"/>
              <a:gd name="connsiteX31" fmla="*/ 7173833 w 11302876"/>
              <a:gd name="connsiteY31" fmla="*/ 1038706 h 1038706"/>
              <a:gd name="connsiteX32" fmla="*/ 6487602 w 11302876"/>
              <a:gd name="connsiteY32" fmla="*/ 1038706 h 1038706"/>
              <a:gd name="connsiteX33" fmla="*/ 5801371 w 11302876"/>
              <a:gd name="connsiteY33" fmla="*/ 1038706 h 1038706"/>
              <a:gd name="connsiteX34" fmla="*/ 5115140 w 11302876"/>
              <a:gd name="connsiteY34" fmla="*/ 1038706 h 1038706"/>
              <a:gd name="connsiteX35" fmla="*/ 4428908 w 11302876"/>
              <a:gd name="connsiteY35" fmla="*/ 1038706 h 1038706"/>
              <a:gd name="connsiteX36" fmla="*/ 3633111 w 11302876"/>
              <a:gd name="connsiteY36" fmla="*/ 1038706 h 1038706"/>
              <a:gd name="connsiteX37" fmla="*/ 2946879 w 11302876"/>
              <a:gd name="connsiteY37" fmla="*/ 1038706 h 1038706"/>
              <a:gd name="connsiteX38" fmla="*/ 2260648 w 11302876"/>
              <a:gd name="connsiteY38" fmla="*/ 1038706 h 1038706"/>
              <a:gd name="connsiteX39" fmla="*/ 1574417 w 11302876"/>
              <a:gd name="connsiteY39" fmla="*/ 1038706 h 1038706"/>
              <a:gd name="connsiteX40" fmla="*/ 888186 w 11302876"/>
              <a:gd name="connsiteY40" fmla="*/ 1038706 h 1038706"/>
              <a:gd name="connsiteX41" fmla="*/ 173121 w 11302876"/>
              <a:gd name="connsiteY41" fmla="*/ 1038706 h 1038706"/>
              <a:gd name="connsiteX42" fmla="*/ 0 w 11302876"/>
              <a:gd name="connsiteY42" fmla="*/ 865585 h 1038706"/>
              <a:gd name="connsiteX43" fmla="*/ 0 w 11302876"/>
              <a:gd name="connsiteY43" fmla="*/ 505504 h 1038706"/>
              <a:gd name="connsiteX44" fmla="*/ 0 w 11302876"/>
              <a:gd name="connsiteY44" fmla="*/ 173121 h 103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02876" h="1038706" fill="none" extrusionOk="0">
                <a:moveTo>
                  <a:pt x="0" y="173121"/>
                </a:moveTo>
                <a:cubicBezTo>
                  <a:pt x="4345" y="84680"/>
                  <a:pt x="83994" y="1118"/>
                  <a:pt x="173121" y="0"/>
                </a:cubicBezTo>
                <a:cubicBezTo>
                  <a:pt x="298761" y="-43984"/>
                  <a:pt x="506821" y="21421"/>
                  <a:pt x="640220" y="0"/>
                </a:cubicBezTo>
                <a:cubicBezTo>
                  <a:pt x="773619" y="-21421"/>
                  <a:pt x="858872" y="20553"/>
                  <a:pt x="997752" y="0"/>
                </a:cubicBezTo>
                <a:cubicBezTo>
                  <a:pt x="1136632" y="-20553"/>
                  <a:pt x="1353543" y="8356"/>
                  <a:pt x="1464850" y="0"/>
                </a:cubicBezTo>
                <a:cubicBezTo>
                  <a:pt x="1576157" y="-8356"/>
                  <a:pt x="1786256" y="44474"/>
                  <a:pt x="2041515" y="0"/>
                </a:cubicBezTo>
                <a:cubicBezTo>
                  <a:pt x="2296774" y="-44474"/>
                  <a:pt x="2335423" y="66008"/>
                  <a:pt x="2618180" y="0"/>
                </a:cubicBezTo>
                <a:cubicBezTo>
                  <a:pt x="2900938" y="-66008"/>
                  <a:pt x="3021737" y="21462"/>
                  <a:pt x="3413978" y="0"/>
                </a:cubicBezTo>
                <a:cubicBezTo>
                  <a:pt x="3806219" y="-21462"/>
                  <a:pt x="3960104" y="23889"/>
                  <a:pt x="4100209" y="0"/>
                </a:cubicBezTo>
                <a:cubicBezTo>
                  <a:pt x="4240314" y="-23889"/>
                  <a:pt x="4228470" y="25701"/>
                  <a:pt x="4348175" y="0"/>
                </a:cubicBezTo>
                <a:cubicBezTo>
                  <a:pt x="4467880" y="-25701"/>
                  <a:pt x="4763366" y="67049"/>
                  <a:pt x="5143973" y="0"/>
                </a:cubicBezTo>
                <a:cubicBezTo>
                  <a:pt x="5524580" y="-67049"/>
                  <a:pt x="5553960" y="82678"/>
                  <a:pt x="5939770" y="0"/>
                </a:cubicBezTo>
                <a:cubicBezTo>
                  <a:pt x="6325580" y="-82678"/>
                  <a:pt x="6127951" y="36840"/>
                  <a:pt x="6297303" y="0"/>
                </a:cubicBezTo>
                <a:cubicBezTo>
                  <a:pt x="6466655" y="-36840"/>
                  <a:pt x="6826046" y="90458"/>
                  <a:pt x="7093100" y="0"/>
                </a:cubicBezTo>
                <a:cubicBezTo>
                  <a:pt x="7360154" y="-90458"/>
                  <a:pt x="7407906" y="28769"/>
                  <a:pt x="7669765" y="0"/>
                </a:cubicBezTo>
                <a:cubicBezTo>
                  <a:pt x="7931624" y="-28769"/>
                  <a:pt x="7865073" y="3571"/>
                  <a:pt x="7917731" y="0"/>
                </a:cubicBezTo>
                <a:cubicBezTo>
                  <a:pt x="7970389" y="-3571"/>
                  <a:pt x="8529293" y="10350"/>
                  <a:pt x="8713529" y="0"/>
                </a:cubicBezTo>
                <a:cubicBezTo>
                  <a:pt x="8897765" y="-10350"/>
                  <a:pt x="9336580" y="93828"/>
                  <a:pt x="9509326" y="0"/>
                </a:cubicBezTo>
                <a:cubicBezTo>
                  <a:pt x="9682072" y="-93828"/>
                  <a:pt x="9934940" y="53055"/>
                  <a:pt x="10195558" y="0"/>
                </a:cubicBezTo>
                <a:cubicBezTo>
                  <a:pt x="10456176" y="-53055"/>
                  <a:pt x="10875855" y="35986"/>
                  <a:pt x="11129755" y="0"/>
                </a:cubicBezTo>
                <a:cubicBezTo>
                  <a:pt x="11240456" y="-706"/>
                  <a:pt x="11305021" y="75692"/>
                  <a:pt x="11302876" y="173121"/>
                </a:cubicBezTo>
                <a:cubicBezTo>
                  <a:pt x="11331339" y="337104"/>
                  <a:pt x="11280574" y="422418"/>
                  <a:pt x="11302876" y="526278"/>
                </a:cubicBezTo>
                <a:cubicBezTo>
                  <a:pt x="11325178" y="630138"/>
                  <a:pt x="11287362" y="751078"/>
                  <a:pt x="11302876" y="865585"/>
                </a:cubicBezTo>
                <a:cubicBezTo>
                  <a:pt x="11292256" y="946862"/>
                  <a:pt x="11208361" y="1031303"/>
                  <a:pt x="11129755" y="1038706"/>
                </a:cubicBezTo>
                <a:cubicBezTo>
                  <a:pt x="11029928" y="1052649"/>
                  <a:pt x="11002495" y="1010364"/>
                  <a:pt x="10881789" y="1038706"/>
                </a:cubicBezTo>
                <a:cubicBezTo>
                  <a:pt x="10761083" y="1067048"/>
                  <a:pt x="10642221" y="1033311"/>
                  <a:pt x="10524257" y="1038706"/>
                </a:cubicBezTo>
                <a:cubicBezTo>
                  <a:pt x="10406293" y="1044101"/>
                  <a:pt x="9891797" y="954810"/>
                  <a:pt x="9728459" y="1038706"/>
                </a:cubicBezTo>
                <a:cubicBezTo>
                  <a:pt x="9565121" y="1122602"/>
                  <a:pt x="9303065" y="1009352"/>
                  <a:pt x="9042228" y="1038706"/>
                </a:cubicBezTo>
                <a:cubicBezTo>
                  <a:pt x="8781391" y="1068060"/>
                  <a:pt x="8755194" y="992704"/>
                  <a:pt x="8575129" y="1038706"/>
                </a:cubicBezTo>
                <a:cubicBezTo>
                  <a:pt x="8395064" y="1084708"/>
                  <a:pt x="8260272" y="1010164"/>
                  <a:pt x="8108031" y="1038706"/>
                </a:cubicBezTo>
                <a:cubicBezTo>
                  <a:pt x="7955790" y="1067248"/>
                  <a:pt x="7921856" y="1035659"/>
                  <a:pt x="7860065" y="1038706"/>
                </a:cubicBezTo>
                <a:cubicBezTo>
                  <a:pt x="7798274" y="1041753"/>
                  <a:pt x="7344019" y="1009304"/>
                  <a:pt x="7173833" y="1038706"/>
                </a:cubicBezTo>
                <a:cubicBezTo>
                  <a:pt x="7003647" y="1068108"/>
                  <a:pt x="6706160" y="1009287"/>
                  <a:pt x="6487602" y="1038706"/>
                </a:cubicBezTo>
                <a:cubicBezTo>
                  <a:pt x="6269044" y="1068125"/>
                  <a:pt x="6023075" y="969885"/>
                  <a:pt x="5801371" y="1038706"/>
                </a:cubicBezTo>
                <a:cubicBezTo>
                  <a:pt x="5579667" y="1107527"/>
                  <a:pt x="5372796" y="976984"/>
                  <a:pt x="5115140" y="1038706"/>
                </a:cubicBezTo>
                <a:cubicBezTo>
                  <a:pt x="4857484" y="1100428"/>
                  <a:pt x="4625589" y="1026960"/>
                  <a:pt x="4428908" y="1038706"/>
                </a:cubicBezTo>
                <a:cubicBezTo>
                  <a:pt x="4232227" y="1050452"/>
                  <a:pt x="4006434" y="956918"/>
                  <a:pt x="3633111" y="1038706"/>
                </a:cubicBezTo>
                <a:cubicBezTo>
                  <a:pt x="3259788" y="1120494"/>
                  <a:pt x="3281860" y="1001847"/>
                  <a:pt x="2946879" y="1038706"/>
                </a:cubicBezTo>
                <a:cubicBezTo>
                  <a:pt x="2611898" y="1075565"/>
                  <a:pt x="2501418" y="990657"/>
                  <a:pt x="2260648" y="1038706"/>
                </a:cubicBezTo>
                <a:cubicBezTo>
                  <a:pt x="2019878" y="1086755"/>
                  <a:pt x="1781891" y="1011125"/>
                  <a:pt x="1574417" y="1038706"/>
                </a:cubicBezTo>
                <a:cubicBezTo>
                  <a:pt x="1366943" y="1066287"/>
                  <a:pt x="1164238" y="1005653"/>
                  <a:pt x="888186" y="1038706"/>
                </a:cubicBezTo>
                <a:cubicBezTo>
                  <a:pt x="612134" y="1071759"/>
                  <a:pt x="443621" y="1023745"/>
                  <a:pt x="173121" y="1038706"/>
                </a:cubicBezTo>
                <a:cubicBezTo>
                  <a:pt x="73806" y="1040768"/>
                  <a:pt x="17239" y="947419"/>
                  <a:pt x="0" y="865585"/>
                </a:cubicBezTo>
                <a:cubicBezTo>
                  <a:pt x="-28261" y="709697"/>
                  <a:pt x="11940" y="661943"/>
                  <a:pt x="0" y="505504"/>
                </a:cubicBezTo>
                <a:cubicBezTo>
                  <a:pt x="-11940" y="349065"/>
                  <a:pt x="37528" y="307448"/>
                  <a:pt x="0" y="173121"/>
                </a:cubicBezTo>
                <a:close/>
              </a:path>
              <a:path w="11302876" h="1038706" stroke="0" extrusionOk="0">
                <a:moveTo>
                  <a:pt x="0" y="173121"/>
                </a:moveTo>
                <a:cubicBezTo>
                  <a:pt x="-22513" y="70858"/>
                  <a:pt x="99633" y="16843"/>
                  <a:pt x="173121" y="0"/>
                </a:cubicBezTo>
                <a:cubicBezTo>
                  <a:pt x="456000" y="-55945"/>
                  <a:pt x="650293" y="38683"/>
                  <a:pt x="859352" y="0"/>
                </a:cubicBezTo>
                <a:cubicBezTo>
                  <a:pt x="1068411" y="-38683"/>
                  <a:pt x="1306924" y="23269"/>
                  <a:pt x="1545584" y="0"/>
                </a:cubicBezTo>
                <a:cubicBezTo>
                  <a:pt x="1784244" y="-23269"/>
                  <a:pt x="2046768" y="20091"/>
                  <a:pt x="2231815" y="0"/>
                </a:cubicBezTo>
                <a:cubicBezTo>
                  <a:pt x="2416862" y="-20091"/>
                  <a:pt x="2765473" y="52042"/>
                  <a:pt x="3027612" y="0"/>
                </a:cubicBezTo>
                <a:cubicBezTo>
                  <a:pt x="3289751" y="-52042"/>
                  <a:pt x="3258006" y="39469"/>
                  <a:pt x="3385145" y="0"/>
                </a:cubicBezTo>
                <a:cubicBezTo>
                  <a:pt x="3512284" y="-39469"/>
                  <a:pt x="3788958" y="67173"/>
                  <a:pt x="3961810" y="0"/>
                </a:cubicBezTo>
                <a:cubicBezTo>
                  <a:pt x="4134662" y="-67173"/>
                  <a:pt x="4309593" y="10041"/>
                  <a:pt x="4428908" y="0"/>
                </a:cubicBezTo>
                <a:cubicBezTo>
                  <a:pt x="4548223" y="-10041"/>
                  <a:pt x="4674660" y="15634"/>
                  <a:pt x="4786441" y="0"/>
                </a:cubicBezTo>
                <a:cubicBezTo>
                  <a:pt x="4898222" y="-15634"/>
                  <a:pt x="5231168" y="49224"/>
                  <a:pt x="5472672" y="0"/>
                </a:cubicBezTo>
                <a:cubicBezTo>
                  <a:pt x="5714176" y="-49224"/>
                  <a:pt x="5669624" y="27354"/>
                  <a:pt x="5720638" y="0"/>
                </a:cubicBezTo>
                <a:cubicBezTo>
                  <a:pt x="5771652" y="-27354"/>
                  <a:pt x="5897648" y="27987"/>
                  <a:pt x="5968604" y="0"/>
                </a:cubicBezTo>
                <a:cubicBezTo>
                  <a:pt x="6039560" y="-27987"/>
                  <a:pt x="6497672" y="24302"/>
                  <a:pt x="6654835" y="0"/>
                </a:cubicBezTo>
                <a:cubicBezTo>
                  <a:pt x="6811998" y="-24302"/>
                  <a:pt x="6909456" y="20671"/>
                  <a:pt x="7012367" y="0"/>
                </a:cubicBezTo>
                <a:cubicBezTo>
                  <a:pt x="7115278" y="-20671"/>
                  <a:pt x="7232358" y="24989"/>
                  <a:pt x="7369900" y="0"/>
                </a:cubicBezTo>
                <a:cubicBezTo>
                  <a:pt x="7507442" y="-24989"/>
                  <a:pt x="7921478" y="37426"/>
                  <a:pt x="8165697" y="0"/>
                </a:cubicBezTo>
                <a:cubicBezTo>
                  <a:pt x="8409916" y="-37426"/>
                  <a:pt x="8765308" y="60645"/>
                  <a:pt x="8961495" y="0"/>
                </a:cubicBezTo>
                <a:cubicBezTo>
                  <a:pt x="9157682" y="-60645"/>
                  <a:pt x="9252623" y="44093"/>
                  <a:pt x="9428593" y="0"/>
                </a:cubicBezTo>
                <a:cubicBezTo>
                  <a:pt x="9604563" y="-44093"/>
                  <a:pt x="9951292" y="89452"/>
                  <a:pt x="10224391" y="0"/>
                </a:cubicBezTo>
                <a:cubicBezTo>
                  <a:pt x="10497490" y="-89452"/>
                  <a:pt x="10886661" y="2220"/>
                  <a:pt x="11129755" y="0"/>
                </a:cubicBezTo>
                <a:cubicBezTo>
                  <a:pt x="11244496" y="19472"/>
                  <a:pt x="11306890" y="81634"/>
                  <a:pt x="11302876" y="173121"/>
                </a:cubicBezTo>
                <a:cubicBezTo>
                  <a:pt x="11341225" y="322527"/>
                  <a:pt x="11290793" y="440017"/>
                  <a:pt x="11302876" y="533202"/>
                </a:cubicBezTo>
                <a:cubicBezTo>
                  <a:pt x="11314959" y="626387"/>
                  <a:pt x="11269703" y="766425"/>
                  <a:pt x="11302876" y="865585"/>
                </a:cubicBezTo>
                <a:cubicBezTo>
                  <a:pt x="11314600" y="956788"/>
                  <a:pt x="11215213" y="1033831"/>
                  <a:pt x="11129755" y="1038706"/>
                </a:cubicBezTo>
                <a:cubicBezTo>
                  <a:pt x="10997276" y="1045903"/>
                  <a:pt x="10884067" y="1003577"/>
                  <a:pt x="10772223" y="1038706"/>
                </a:cubicBezTo>
                <a:cubicBezTo>
                  <a:pt x="10660379" y="1073835"/>
                  <a:pt x="10580546" y="1009296"/>
                  <a:pt x="10524257" y="1038706"/>
                </a:cubicBezTo>
                <a:cubicBezTo>
                  <a:pt x="10467968" y="1068116"/>
                  <a:pt x="10312672" y="1034515"/>
                  <a:pt x="10166725" y="1038706"/>
                </a:cubicBezTo>
                <a:cubicBezTo>
                  <a:pt x="10020778" y="1042897"/>
                  <a:pt x="9743658" y="1025337"/>
                  <a:pt x="9480493" y="1038706"/>
                </a:cubicBezTo>
                <a:cubicBezTo>
                  <a:pt x="9217328" y="1052075"/>
                  <a:pt x="9254604" y="1034781"/>
                  <a:pt x="9122961" y="1038706"/>
                </a:cubicBezTo>
                <a:cubicBezTo>
                  <a:pt x="8991318" y="1042631"/>
                  <a:pt x="8791563" y="1023511"/>
                  <a:pt x="8546296" y="1038706"/>
                </a:cubicBezTo>
                <a:cubicBezTo>
                  <a:pt x="8301029" y="1053901"/>
                  <a:pt x="8261824" y="1013227"/>
                  <a:pt x="8079197" y="1038706"/>
                </a:cubicBezTo>
                <a:cubicBezTo>
                  <a:pt x="7896570" y="1064185"/>
                  <a:pt x="7825011" y="1034388"/>
                  <a:pt x="7721665" y="1038706"/>
                </a:cubicBezTo>
                <a:cubicBezTo>
                  <a:pt x="7618319" y="1043024"/>
                  <a:pt x="7091796" y="1019852"/>
                  <a:pt x="6925868" y="1038706"/>
                </a:cubicBezTo>
                <a:cubicBezTo>
                  <a:pt x="6759940" y="1057560"/>
                  <a:pt x="6703550" y="998827"/>
                  <a:pt x="6568335" y="1038706"/>
                </a:cubicBezTo>
                <a:cubicBezTo>
                  <a:pt x="6433120" y="1078585"/>
                  <a:pt x="6036751" y="990841"/>
                  <a:pt x="5882104" y="1038706"/>
                </a:cubicBezTo>
                <a:cubicBezTo>
                  <a:pt x="5727457" y="1086571"/>
                  <a:pt x="5668472" y="1006212"/>
                  <a:pt x="5524572" y="1038706"/>
                </a:cubicBezTo>
                <a:cubicBezTo>
                  <a:pt x="5380672" y="1071200"/>
                  <a:pt x="5332606" y="1013220"/>
                  <a:pt x="5167039" y="1038706"/>
                </a:cubicBezTo>
                <a:cubicBezTo>
                  <a:pt x="5001472" y="1064192"/>
                  <a:pt x="4587539" y="992127"/>
                  <a:pt x="4371242" y="1038706"/>
                </a:cubicBezTo>
                <a:cubicBezTo>
                  <a:pt x="4154945" y="1085285"/>
                  <a:pt x="3988467" y="998327"/>
                  <a:pt x="3685011" y="1038706"/>
                </a:cubicBezTo>
                <a:cubicBezTo>
                  <a:pt x="3381555" y="1079085"/>
                  <a:pt x="3551571" y="1030097"/>
                  <a:pt x="3437045" y="1038706"/>
                </a:cubicBezTo>
                <a:cubicBezTo>
                  <a:pt x="3322519" y="1047315"/>
                  <a:pt x="3096753" y="1009011"/>
                  <a:pt x="2969946" y="1038706"/>
                </a:cubicBezTo>
                <a:cubicBezTo>
                  <a:pt x="2843139" y="1068401"/>
                  <a:pt x="2494075" y="974665"/>
                  <a:pt x="2283715" y="1038706"/>
                </a:cubicBezTo>
                <a:cubicBezTo>
                  <a:pt x="2073355" y="1102747"/>
                  <a:pt x="1936251" y="986081"/>
                  <a:pt x="1597483" y="1038706"/>
                </a:cubicBezTo>
                <a:cubicBezTo>
                  <a:pt x="1258715" y="1091331"/>
                  <a:pt x="1420706" y="1026599"/>
                  <a:pt x="1349517" y="1038706"/>
                </a:cubicBezTo>
                <a:cubicBezTo>
                  <a:pt x="1278328" y="1050813"/>
                  <a:pt x="1223380" y="1033785"/>
                  <a:pt x="1101552" y="1038706"/>
                </a:cubicBezTo>
                <a:cubicBezTo>
                  <a:pt x="979725" y="1043627"/>
                  <a:pt x="955138" y="1033729"/>
                  <a:pt x="853586" y="1038706"/>
                </a:cubicBezTo>
                <a:cubicBezTo>
                  <a:pt x="752034" y="1043683"/>
                  <a:pt x="510469" y="1033033"/>
                  <a:pt x="173121" y="1038706"/>
                </a:cubicBezTo>
                <a:cubicBezTo>
                  <a:pt x="70957" y="1035905"/>
                  <a:pt x="6475" y="953575"/>
                  <a:pt x="0" y="865585"/>
                </a:cubicBezTo>
                <a:cubicBezTo>
                  <a:pt x="-29378" y="762595"/>
                  <a:pt x="28695" y="694877"/>
                  <a:pt x="0" y="533202"/>
                </a:cubicBezTo>
                <a:cubicBezTo>
                  <a:pt x="-28695" y="371527"/>
                  <a:pt x="19173" y="300681"/>
                  <a:pt x="0" y="173121"/>
                </a:cubicBezTo>
                <a:close/>
              </a:path>
            </a:pathLst>
          </a:custGeom>
          <a:solidFill>
            <a:srgbClr val="FFCABD"/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2113" y="266784"/>
            <a:ext cx="100466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Quan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sát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1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2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xét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khác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nhau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cảnh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vật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thời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tiết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nơi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bạn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đang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sống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6B85107-4717-4C16-87D6-55648496C8D5}"/>
              </a:ext>
            </a:extLst>
          </p:cNvPr>
          <p:cNvGrpSpPr/>
          <p:nvPr/>
        </p:nvGrpSpPr>
        <p:grpSpPr>
          <a:xfrm>
            <a:off x="7879190" y="1503553"/>
            <a:ext cx="3633020" cy="1745505"/>
            <a:chOff x="7577135" y="1450874"/>
            <a:chExt cx="3633020" cy="17455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8E3C60F-DC03-464E-A25D-BCA058D5E70F}"/>
                </a:ext>
              </a:extLst>
            </p:cNvPr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lgDash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như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thế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9273CBBF-BA78-4B59-A0C5-E3DB1FCA2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xmlns="" id="{F8DED15E-CF52-494A-A8F0-1F2719746B7A}"/>
              </a:ext>
            </a:extLst>
          </p:cNvPr>
          <p:cNvSpPr txBox="1"/>
          <p:nvPr/>
        </p:nvSpPr>
        <p:spPr>
          <a:xfrm>
            <a:off x="8702388" y="1696520"/>
            <a:ext cx="149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800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28C1153-8AFC-4728-8A33-2693944BFA75}"/>
              </a:ext>
            </a:extLst>
          </p:cNvPr>
          <p:cNvGrpSpPr/>
          <p:nvPr/>
        </p:nvGrpSpPr>
        <p:grpSpPr>
          <a:xfrm>
            <a:off x="8144624" y="3701322"/>
            <a:ext cx="3262674" cy="2160240"/>
            <a:chOff x="8147352" y="3147116"/>
            <a:chExt cx="3733799" cy="247217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917C502-FFB6-488A-ABC6-949EE640B4CC}"/>
                </a:ext>
              </a:extLst>
            </p:cNvPr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22" name="图片 40966" descr="1-39">
                <a:extLst>
                  <a:ext uri="{FF2B5EF4-FFF2-40B4-BE49-F238E27FC236}">
                    <a16:creationId xmlns:a16="http://schemas.microsoft.com/office/drawing/2014/main" xmlns="" id="{F5358627-3E05-4102-BD26-64082C8C6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" name="文本框 18">
                <a:extLst>
                  <a:ext uri="{FF2B5EF4-FFF2-40B4-BE49-F238E27FC236}">
                    <a16:creationId xmlns:a16="http://schemas.microsoft.com/office/drawing/2014/main" xmlns="" id="{CA228E28-C1A8-439F-9CA1-E7C4DBBB6081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81922CB-020E-4D92-A67D-C8AABAE59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13F3945-39E9-44AB-A470-874B6BFA8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91" y="1822087"/>
            <a:ext cx="3394682" cy="42226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6B93518-5A5C-471B-9AEF-C36FF165BA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51" y="1828733"/>
            <a:ext cx="3612092" cy="421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65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3831536" y="2235903"/>
            <a:ext cx="3240114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3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420B62-AF54-4EEA-AD1C-F40FEE5C0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36" y="1002616"/>
            <a:ext cx="3901244" cy="48527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CDC5C41-64DD-49A2-9283-FFBB998AADC9}"/>
              </a:ext>
            </a:extLst>
          </p:cNvPr>
          <p:cNvGrpSpPr/>
          <p:nvPr/>
        </p:nvGrpSpPr>
        <p:grpSpPr>
          <a:xfrm>
            <a:off x="5230129" y="1093216"/>
            <a:ext cx="6336704" cy="3489417"/>
            <a:chOff x="7675497" y="1612359"/>
            <a:chExt cx="6336704" cy="348941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585FC52-90A3-4179-AB68-15DA848C623B}"/>
                </a:ext>
              </a:extLst>
            </p:cNvPr>
            <p:cNvSpPr/>
            <p:nvPr/>
          </p:nvSpPr>
          <p:spPr>
            <a:xfrm>
              <a:off x="7969795" y="2276872"/>
              <a:ext cx="6042406" cy="282490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40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0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ây cối xanh tốt</a:t>
              </a:r>
              <a:endPara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Thể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hiện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thời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tiết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có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mưa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nhiều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ngày</a:t>
              </a:r>
              <a:endParaRPr lang="en-US" altLang="zh-CN" sz="3600" b="1" dirty="0">
                <a:solidFill>
                  <a:srgbClr val="C00000"/>
                </a:solidFill>
                <a:latin typeface="+mj-lt"/>
              </a:endParaRPr>
            </a:p>
            <a:p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1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48418635-94CD-4404-8450-EF5BC9454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5A4093-3C92-40E5-B51E-AB79CB470076}"/>
              </a:ext>
            </a:extLst>
          </p:cNvPr>
          <p:cNvSpPr txBox="1"/>
          <p:nvPr/>
        </p:nvSpPr>
        <p:spPr>
          <a:xfrm>
            <a:off x="5728247" y="3935274"/>
            <a:ext cx="3749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+mj-lt"/>
              </a:rPr>
              <a:t>=&gt;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</a:rPr>
              <a:t>Mùa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</a:rPr>
              <a:t>mưa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9739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420B62-AF54-4EEA-AD1C-F40FEE5C0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735" y="1152248"/>
            <a:ext cx="3941051" cy="45999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CDC5C41-64DD-49A2-9283-FFBB998AADC9}"/>
              </a:ext>
            </a:extLst>
          </p:cNvPr>
          <p:cNvGrpSpPr/>
          <p:nvPr/>
        </p:nvGrpSpPr>
        <p:grpSpPr>
          <a:xfrm>
            <a:off x="5230129" y="1093216"/>
            <a:ext cx="6336704" cy="3978513"/>
            <a:chOff x="7675497" y="1612359"/>
            <a:chExt cx="6336704" cy="39785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585FC52-90A3-4179-AB68-15DA848C623B}"/>
                </a:ext>
              </a:extLst>
            </p:cNvPr>
            <p:cNvSpPr/>
            <p:nvPr/>
          </p:nvSpPr>
          <p:spPr>
            <a:xfrm>
              <a:off x="7969795" y="2276871"/>
              <a:ext cx="6042406" cy="33140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ây cối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úa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Thể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hiện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thời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tiết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nắng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nóng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ít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mưa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hoặc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không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mưa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trong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nhiều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B19E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B19E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48418635-94CD-4404-8450-EF5BC9454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150A82-4F65-412F-A3CD-FD70D8BB4F24}"/>
              </a:ext>
            </a:extLst>
          </p:cNvPr>
          <p:cNvSpPr txBox="1"/>
          <p:nvPr/>
        </p:nvSpPr>
        <p:spPr>
          <a:xfrm>
            <a:off x="5728247" y="4380118"/>
            <a:ext cx="3749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+mj-lt"/>
              </a:rPr>
              <a:t>=&gt;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</a:rPr>
              <a:t>Mùa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</a:rPr>
              <a:t>mưa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78239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i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ns" id="{B09F3E21-4A94-214C-A974-A6A4DA612472}" vid="{624FDA38-B638-7242-97E5-E1F0164021E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901</Words>
  <Application>Microsoft Office PowerPoint</Application>
  <PresentationFormat>Custom</PresentationFormat>
  <Paragraphs>131</Paragraphs>
  <Slides>31</Slides>
  <Notes>20</Notes>
  <HiddenSlides>0</HiddenSlides>
  <MMClips>11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Simple Light</vt:lpstr>
      <vt:lpstr>Office 主题​​</vt:lpstr>
      <vt:lpstr>jeppt.com</vt:lpstr>
      <vt:lpstr>1_jeppt.com</vt:lpstr>
      <vt:lpstr>Vins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HH</cp:lastModifiedBy>
  <cp:revision>17</cp:revision>
  <dcterms:created xsi:type="dcterms:W3CDTF">2021-10-17T08:02:31Z</dcterms:created>
  <dcterms:modified xsi:type="dcterms:W3CDTF">2025-04-10T03:08:38Z</dcterms:modified>
</cp:coreProperties>
</file>