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83" r:id="rId5"/>
    <p:sldId id="286" r:id="rId6"/>
    <p:sldId id="289" r:id="rId7"/>
    <p:sldId id="291" r:id="rId8"/>
    <p:sldId id="290" r:id="rId9"/>
    <p:sldId id="285" r:id="rId10"/>
    <p:sldId id="287" r:id="rId11"/>
    <p:sldId id="292" r:id="rId12"/>
    <p:sldId id="293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96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5917CBD8-BDF7-42A5-A07A-497F1FAE2B7F}"/>
              </a:ext>
            </a:extLst>
          </p:cNvPr>
          <p:cNvSpPr/>
          <p:nvPr/>
        </p:nvSpPr>
        <p:spPr>
          <a:xfrm>
            <a:off x="5313364" y="1036917"/>
            <a:ext cx="5579718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27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28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2025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1E5AEC2-CEEA-4033-AD01-5665CD45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96" y="1913155"/>
            <a:ext cx="3726053" cy="186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1BDE2F-4893-4D06-9031-06A8E354761E}"/>
              </a:ext>
            </a:extLst>
          </p:cNvPr>
          <p:cNvSpPr txBox="1"/>
          <p:nvPr/>
        </p:nvSpPr>
        <p:spPr>
          <a:xfrm>
            <a:off x="7029450" y="2647950"/>
            <a:ext cx="187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xmlns="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chức năng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10" y="1432167"/>
            <a:ext cx="5581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xmlns="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xmlns="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 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xmlns="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xmlns="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xmlns="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369941"/>
            <a:chOff x="54361" y="178170"/>
            <a:chExt cx="18521761" cy="23377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xmlns="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xmlns="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1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cơ quan bài tiết ngừng hoạt động, thận sẽ bị tổn thương và lâu về sau sẽ bị hư thận, con người sẽ chết.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xmlns="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xmlns="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xmlns="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xmlns="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xmlns="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xmlns="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 sao hằng ngày chúng ta đi tiểu nhiều lần?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xmlns="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xmlns="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xmlns="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xmlns="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tên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xmlns="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xmlns="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xmlns="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xmlns="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xmlns="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xmlns="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 quả thận đối xứng nhau qua cột sống.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xmlns="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xmlns="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xmlns="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xmlns="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xmlns="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242</Words>
  <Application>Microsoft Office PowerPoint</Application>
  <PresentationFormat>Custom</PresentationFormat>
  <Paragraphs>30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HH</cp:lastModifiedBy>
  <cp:revision>14</cp:revision>
  <dcterms:created xsi:type="dcterms:W3CDTF">2022-01-01T14:02:45Z</dcterms:created>
  <dcterms:modified xsi:type="dcterms:W3CDTF">2025-03-27T01:33:13Z</dcterms:modified>
</cp:coreProperties>
</file>