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73" r:id="rId2"/>
  </p:sldMasterIdLst>
  <p:notesMasterIdLst>
    <p:notesMasterId r:id="rId18"/>
  </p:notesMasterIdLst>
  <p:sldIdLst>
    <p:sldId id="393" r:id="rId3"/>
    <p:sldId id="474" r:id="rId4"/>
    <p:sldId id="259" r:id="rId5"/>
    <p:sldId id="258" r:id="rId6"/>
    <p:sldId id="271" r:id="rId7"/>
    <p:sldId id="322" r:id="rId8"/>
    <p:sldId id="483" r:id="rId9"/>
    <p:sldId id="418" r:id="rId10"/>
    <p:sldId id="478" r:id="rId11"/>
    <p:sldId id="482" r:id="rId12"/>
    <p:sldId id="481" r:id="rId13"/>
    <p:sldId id="480" r:id="rId14"/>
    <p:sldId id="402" r:id="rId15"/>
    <p:sldId id="477" r:id="rId16"/>
    <p:sldId id="274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66CC"/>
    <a:srgbClr val="99FFCC"/>
    <a:srgbClr val="00CC66"/>
    <a:srgbClr val="FFFF00"/>
    <a:srgbClr val="FF7C80"/>
    <a:srgbClr val="336600"/>
    <a:srgbClr val="008047"/>
    <a:srgbClr val="00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69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CA553E-00FA-4566-9C6D-B8DE2C72F4A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93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075109-F055-4F56-8A89-169C5A50C0F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98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4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1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94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0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45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28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1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1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59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04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5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7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2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3983CD-7615-441D-8409-F53F50488C4F}"/>
              </a:ext>
            </a:extLst>
          </p:cNvPr>
          <p:cNvSpPr/>
          <p:nvPr userDrawn="1"/>
        </p:nvSpPr>
        <p:spPr>
          <a:xfrm>
            <a:off x="10989325" y="18513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639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4A07F9-5582-41B1-8194-A62770016CD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285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665" r:id="rId18"/>
    <p:sldLayoutId id="2147483746" r:id="rId19"/>
    <p:sldLayoutId id="214748375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0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12" Type="http://schemas.openxmlformats.org/officeDocument/2006/relationships/image" Target="../media/image2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gif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gif"/><Relationship Id="rId12" Type="http://schemas.openxmlformats.org/officeDocument/2006/relationships/image" Target="../media/image23.gif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19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gif"/><Relationship Id="rId7" Type="http://schemas.openxmlformats.org/officeDocument/2006/relationships/image" Target="../media/image20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10" Type="http://schemas.openxmlformats.org/officeDocument/2006/relationships/image" Target="../media/image36.gif"/><Relationship Id="rId4" Type="http://schemas.openxmlformats.org/officeDocument/2006/relationships/image" Target="../media/image32.gif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7"/>
          <p:cNvSpPr txBox="1">
            <a:spLocks noChangeArrowheads="1"/>
          </p:cNvSpPr>
          <p:nvPr/>
        </p:nvSpPr>
        <p:spPr bwMode="auto">
          <a:xfrm>
            <a:off x="3215680" y="149890"/>
            <a:ext cx="5928320" cy="77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822" tIns="48410" rIns="96822" bIns="4841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 GD&amp;ĐT CAN LỘC</a:t>
            </a: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THI GVDG TH CẤP HUYỆN NĂM HỌC 2024-2025</a:t>
            </a: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2073" y="2689895"/>
            <a:ext cx="8235130" cy="1479280"/>
          </a:xfrm>
          <a:prstGeom prst="rect">
            <a:avLst/>
          </a:prstGeom>
          <a:noFill/>
        </p:spPr>
        <p:txBody>
          <a:bodyPr spcFirstLastPara="1" wrap="none" lIns="96822" tIns="48410" rIns="96822" bIns="48410" numCol="1">
            <a:prstTxWarp prst="textArchUp">
              <a:avLst>
                <a:gd name="adj" fmla="val 10332493"/>
              </a:avLst>
            </a:prstTxWarp>
            <a:spAutoFit/>
          </a:bodyPr>
          <a:lstStyle/>
          <a:p>
            <a:pPr algn="ctr" defTabSz="96816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3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6816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ctr" defTabSz="96816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roses_swaying_back_an_a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419019"/>
            <a:ext cx="3068960" cy="232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8" y="60853"/>
            <a:ext cx="762000" cy="175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84471" y="-87260"/>
            <a:ext cx="732206" cy="102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60853"/>
            <a:ext cx="502096" cy="175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3737" y="-435391"/>
            <a:ext cx="732206" cy="16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91541" y="923032"/>
            <a:ext cx="2808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roses_swaying_back_an_a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71" y="4419019"/>
            <a:ext cx="3068960" cy="232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20862" y="3200401"/>
            <a:ext cx="6030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6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E1440-1F4C-CB00-7917-EE8FF0648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B72923-A18D-513C-B8BB-54AFA903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3597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942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70336-97A5-4707-2273-8EF1EFA63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0ED60-F06A-6657-F58D-D8007A85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90888"/>
            <a:ext cx="12192000" cy="58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64F3-5B6E-CFD7-FA73-E7E1F56D4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F43F3A8-5588-F49D-D2A0-CE5EB05C6470}"/>
              </a:ext>
            </a:extLst>
          </p:cNvPr>
          <p:cNvSpPr/>
          <p:nvPr/>
        </p:nvSpPr>
        <p:spPr>
          <a:xfrm>
            <a:off x="1962364" y="1078786"/>
            <a:ext cx="2529908" cy="2034283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4ACD73-7EB1-967C-E574-29BE8C803AAD}"/>
              </a:ext>
            </a:extLst>
          </p:cNvPr>
          <p:cNvSpPr/>
          <p:nvPr/>
        </p:nvSpPr>
        <p:spPr>
          <a:xfrm>
            <a:off x="7273351" y="1530849"/>
            <a:ext cx="2529907" cy="1582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82A06-CB5B-EB91-2514-F2FB00232FA5}"/>
              </a:ext>
            </a:extLst>
          </p:cNvPr>
          <p:cNvSpPr txBox="1"/>
          <p:nvPr/>
        </p:nvSpPr>
        <p:spPr>
          <a:xfrm>
            <a:off x="2152916" y="3199857"/>
            <a:ext cx="202866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CFAEB-30A6-874E-91FA-12196FD43B29}"/>
              </a:ext>
            </a:extLst>
          </p:cNvPr>
          <p:cNvSpPr txBox="1"/>
          <p:nvPr/>
        </p:nvSpPr>
        <p:spPr>
          <a:xfrm>
            <a:off x="7489861" y="3151597"/>
            <a:ext cx="211856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9C081C-0023-4260-8015-268E6A3433F0}"/>
              </a:ext>
            </a:extLst>
          </p:cNvPr>
          <p:cNvSpPr txBox="1"/>
          <p:nvPr/>
        </p:nvSpPr>
        <p:spPr>
          <a:xfrm>
            <a:off x="1327621" y="4055814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5A891-F711-4949-B45D-508AEB712AA1}"/>
              </a:ext>
            </a:extLst>
          </p:cNvPr>
          <p:cNvSpPr txBox="1"/>
          <p:nvPr/>
        </p:nvSpPr>
        <p:spPr>
          <a:xfrm>
            <a:off x="1359011" y="279772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13885-2BED-436E-885D-FE553FF0A649}"/>
              </a:ext>
            </a:extLst>
          </p:cNvPr>
          <p:cNvSpPr txBox="1"/>
          <p:nvPr/>
        </p:nvSpPr>
        <p:spPr>
          <a:xfrm>
            <a:off x="5241725" y="1693500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12C4D-2E2A-437A-BF71-5071712DEF49}"/>
              </a:ext>
            </a:extLst>
          </p:cNvPr>
          <p:cNvSpPr txBox="1"/>
          <p:nvPr/>
        </p:nvSpPr>
        <p:spPr>
          <a:xfrm>
            <a:off x="4717257" y="4638323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94350-B83F-4BA5-90B3-F8B00684384C}"/>
              </a:ext>
            </a:extLst>
          </p:cNvPr>
          <p:cNvSpPr txBox="1"/>
          <p:nvPr/>
        </p:nvSpPr>
        <p:spPr>
          <a:xfrm>
            <a:off x="7955881" y="181031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B5325-A1DB-4333-8DD1-E57F7C5F0B3E}"/>
              </a:ext>
            </a:extLst>
          </p:cNvPr>
          <p:cNvSpPr txBox="1"/>
          <p:nvPr/>
        </p:nvSpPr>
        <p:spPr>
          <a:xfrm>
            <a:off x="8104525" y="4126363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1DEB73-5C95-47AE-B376-F3A49DD6C77B}"/>
              </a:ext>
            </a:extLst>
          </p:cNvPr>
          <p:cNvSpPr/>
          <p:nvPr/>
        </p:nvSpPr>
        <p:spPr>
          <a:xfrm>
            <a:off x="1054005" y="148636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9F8F36-44D9-4FF3-8860-11D0396E3440}"/>
              </a:ext>
            </a:extLst>
          </p:cNvPr>
          <p:cNvSpPr/>
          <p:nvPr/>
        </p:nvSpPr>
        <p:spPr>
          <a:xfrm>
            <a:off x="4837614" y="156636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46783D-74A5-4ABD-A354-29AC31439B60}"/>
              </a:ext>
            </a:extLst>
          </p:cNvPr>
          <p:cNvSpPr/>
          <p:nvPr/>
        </p:nvSpPr>
        <p:spPr>
          <a:xfrm>
            <a:off x="5207521" y="3707715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FC99B3-B914-4E97-82BE-F1B929F0965E}"/>
              </a:ext>
            </a:extLst>
          </p:cNvPr>
          <p:cNvSpPr/>
          <p:nvPr/>
        </p:nvSpPr>
        <p:spPr>
          <a:xfrm>
            <a:off x="9210849" y="1497458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708B86-4ED2-471F-962E-110F7A11F005}"/>
              </a:ext>
            </a:extLst>
          </p:cNvPr>
          <p:cNvSpPr/>
          <p:nvPr/>
        </p:nvSpPr>
        <p:spPr>
          <a:xfrm>
            <a:off x="8224667" y="3200171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B296C-5403-0C9C-7D4D-7940A56E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9D9384-1C13-8EFF-76AB-E6C601800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8" y="115503"/>
            <a:ext cx="4485373" cy="31859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874CFF-B6C0-2215-7A65-06096985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58" y="115503"/>
            <a:ext cx="5111939" cy="31859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5AC9DF-1D25-C344-97D5-7ADF8639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28" y="3782726"/>
            <a:ext cx="4485371" cy="23966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CB0D81-AD42-FEA0-47EE-148295D822A4}"/>
              </a:ext>
            </a:extLst>
          </p:cNvPr>
          <p:cNvSpPr/>
          <p:nvPr/>
        </p:nvSpPr>
        <p:spPr>
          <a:xfrm>
            <a:off x="1852287" y="3301465"/>
            <a:ext cx="10310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EF09E5-A2D9-42F8-69FA-0AE67C04D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658" y="3801975"/>
            <a:ext cx="5111939" cy="23966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A25912-5C2A-BAA0-3B3D-FD5BECBEF98F}"/>
              </a:ext>
            </a:extLst>
          </p:cNvPr>
          <p:cNvSpPr/>
          <p:nvPr/>
        </p:nvSpPr>
        <p:spPr>
          <a:xfrm>
            <a:off x="7627445" y="3321058"/>
            <a:ext cx="10310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4A90D9-9761-E49A-09B3-737657A84BEC}"/>
              </a:ext>
            </a:extLst>
          </p:cNvPr>
          <p:cNvSpPr/>
          <p:nvPr/>
        </p:nvSpPr>
        <p:spPr>
          <a:xfrm>
            <a:off x="1823411" y="6160162"/>
            <a:ext cx="10310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A68C2D-9F57-85C0-D884-9CB4BCEB6B1D}"/>
              </a:ext>
            </a:extLst>
          </p:cNvPr>
          <p:cNvSpPr/>
          <p:nvPr/>
        </p:nvSpPr>
        <p:spPr>
          <a:xfrm>
            <a:off x="7632719" y="6112381"/>
            <a:ext cx="10310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0276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D4BAB1-8BB2-8215-AAD7-8A2D259CAE5E}"/>
              </a:ext>
            </a:extLst>
          </p:cNvPr>
          <p:cNvSpPr txBox="1"/>
          <p:nvPr/>
        </p:nvSpPr>
        <p:spPr>
          <a:xfrm>
            <a:off x="2928136" y="2387604"/>
            <a:ext cx="72227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734"/>
            <a:ext cx="12192000" cy="686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1978822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C</a:t>
            </a:r>
            <a:r>
              <a:rPr kumimoji="0" lang="vi-VN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ỨU </a:t>
            </a: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 VOI</a:t>
            </a: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26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HỨA GIÚP CHÚ. NẾU CÓ NGƯỜI THỰC HIỆN ĐƯỢC YÊU CẦU CỦA ĐÁM MÂY.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>
            <a:off x="5577719" y="3465603"/>
            <a:ext cx="5190076" cy="326940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THỰC HIỆN THẬT ĐÚNG CÁC YÊU CẦU ĐỂ GIÚP CHÚ CÁ VOI TỘI NGHIỆP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 NHÀ NHÉ!</a:t>
            </a:r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201" y="624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51745"/>
            <a:ext cx="7077039" cy="3566097"/>
            <a:chOff x="0" y="41007"/>
            <a:chExt cx="7004050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2795" y="331464"/>
              <a:ext cx="6491255" cy="75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033" y="2811270"/>
            <a:ext cx="1369841" cy="1390389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48" y="3421481"/>
            <a:ext cx="873172" cy="886270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73" y="460980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84" y="2146928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717424" y="-204964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02089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điểm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A, B, C, D, E.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6B437A-61D6-4C19-11CE-39044DE6D0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7449" y="1300681"/>
            <a:ext cx="3378374" cy="17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60" y="4682143"/>
            <a:ext cx="9299831" cy="253454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-82823"/>
            <a:ext cx="8058793" cy="351182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82667" y="392661"/>
              <a:ext cx="6500234" cy="949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đoạn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thẳng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5968" y="2878887"/>
            <a:ext cx="1325504" cy="1345387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206" y="3090917"/>
            <a:ext cx="1164911" cy="118238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59" y="2010674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303446" y="856581"/>
              <a:ext cx="3750825" cy="128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AB, CD, MN.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73" y="4516985"/>
            <a:ext cx="3189952" cy="2196448"/>
          </a:xfrm>
          <a:prstGeom prst="rect">
            <a:avLst/>
          </a:prstGeom>
        </p:spPr>
      </p:pic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EC7A8-44FE-E9BD-DD0A-2AA2F17C76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5510" y="1025727"/>
            <a:ext cx="4108185" cy="18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1.11111E-6 L -0.1138 -1.1111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296C7-9858-2632-6480-3D2C2D7F0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2E24ED4-4CC7-ED8C-0D96-350132471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4812F78-0AC2-3ABC-7D2E-5594F3468732}"/>
              </a:ext>
            </a:extLst>
          </p:cNvPr>
          <p:cNvGrpSpPr/>
          <p:nvPr/>
        </p:nvGrpSpPr>
        <p:grpSpPr>
          <a:xfrm>
            <a:off x="0" y="41006"/>
            <a:ext cx="7647638" cy="350726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D0F3206-7DCD-415F-0723-74C22A472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CEDFA4-3E18-86BA-C684-B6F7DBB69160}"/>
                </a:ext>
              </a:extLst>
            </p:cNvPr>
            <p:cNvSpPr txBox="1"/>
            <p:nvPr/>
          </p:nvSpPr>
          <p:spPr>
            <a:xfrm>
              <a:off x="679342" y="330223"/>
              <a:ext cx="6184655" cy="128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3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sz="3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mấy</a:t>
              </a:r>
              <a:r>
                <a:rPr lang="en-US" sz="3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FFA50A8C-FFD7-6511-5D71-CADC69057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030" y="2878971"/>
            <a:ext cx="1069565" cy="1379639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5E5937FC-BBCD-9121-4361-4D5530085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53" y="3207495"/>
            <a:ext cx="1038909" cy="1054492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28045CC3-8F3F-6465-4618-3E22BDEA2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0C95882-7358-8018-A05D-AEA58FF35F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32268C53-F30E-7ECF-6AE7-6E0A5720CA0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87" y="126007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3076EE7-578C-64F3-0FCE-573FFDC43CDC}"/>
              </a:ext>
            </a:extLst>
          </p:cNvPr>
          <p:cNvGrpSpPr/>
          <p:nvPr/>
        </p:nvGrpSpPr>
        <p:grpSpPr>
          <a:xfrm>
            <a:off x="7427332" y="-128278"/>
            <a:ext cx="5429786" cy="3263199"/>
            <a:chOff x="6796071" y="-269347"/>
            <a:chExt cx="6332447" cy="37734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97556B-0C7E-5A40-8B26-D43C0B21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796071" y="-269347"/>
              <a:ext cx="5885702" cy="377345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EB926C-B5A7-342D-53C1-2A519327E4FD}"/>
                </a:ext>
              </a:extLst>
            </p:cNvPr>
            <p:cNvSpPr txBox="1"/>
            <p:nvPr/>
          </p:nvSpPr>
          <p:spPr>
            <a:xfrm>
              <a:off x="7920994" y="848007"/>
              <a:ext cx="5207524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Gồm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5 </a:t>
              </a:r>
              <a:r>
                <a:rPr lang="en-US" sz="2800" b="1" kern="12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đoạn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thẳng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EG, GH, HK, KL, LM.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30BA88-F534-325C-1046-FB1B9A3594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297D8982-BC96-0224-2C30-17F52CB72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266CE-2261-D1D7-873C-87DB4C373B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0211" y="1575668"/>
            <a:ext cx="3930852" cy="13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2" y="88741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QUÁ!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89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E0890-B919-0001-DE83-E469DEF6CBD7}"/>
              </a:ext>
            </a:extLst>
          </p:cNvPr>
          <p:cNvSpPr txBox="1"/>
          <p:nvPr/>
        </p:nvSpPr>
        <p:spPr>
          <a:xfrm>
            <a:off x="2423160" y="4962617"/>
            <a:ext cx="198521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84CF0-8F4A-FBF5-EF77-399898912F0B}"/>
              </a:ext>
            </a:extLst>
          </p:cNvPr>
          <p:cNvSpPr txBox="1"/>
          <p:nvPr/>
        </p:nvSpPr>
        <p:spPr>
          <a:xfrm>
            <a:off x="8159817" y="4962617"/>
            <a:ext cx="205258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B3DB-854A-86B0-56A7-FE41253B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0CD0CD-0479-F718-FEE0-9C3056086546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F1DBB1-3522-1A1E-359C-46B736DB5B9A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E2F54B6-6156-2455-43C3-34BAB947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B6897B0-40E1-5E49-9BA4-10CFB49575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A6EF6A2-FEF4-9233-F36A-107159550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EA95E53-ECBA-81DD-587F-1A5BA7F9817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3AE3AB-DC8E-F329-0D47-3A69747F1111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8" grpId="0" animBg="1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7420</TotalTime>
  <Words>288</Words>
  <Application>Microsoft Office PowerPoint</Application>
  <PresentationFormat>Widescreen</PresentationFormat>
  <Paragraphs>47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966</cp:revision>
  <dcterms:created xsi:type="dcterms:W3CDTF">2021-02-20T02:56:00Z</dcterms:created>
  <dcterms:modified xsi:type="dcterms:W3CDTF">2024-12-18T07:39:11Z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