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</p:sldMasterIdLst>
  <p:notesMasterIdLst>
    <p:notesMasterId r:id="rId19"/>
  </p:notesMasterIdLst>
  <p:sldIdLst>
    <p:sldId id="382" r:id="rId3"/>
    <p:sldId id="378" r:id="rId4"/>
    <p:sldId id="383" r:id="rId5"/>
    <p:sldId id="256" r:id="rId6"/>
    <p:sldId id="322" r:id="rId7"/>
    <p:sldId id="356" r:id="rId8"/>
    <p:sldId id="379" r:id="rId9"/>
    <p:sldId id="385" r:id="rId10"/>
    <p:sldId id="381" r:id="rId11"/>
    <p:sldId id="366" r:id="rId12"/>
    <p:sldId id="370" r:id="rId13"/>
    <p:sldId id="372" r:id="rId14"/>
    <p:sldId id="374" r:id="rId15"/>
    <p:sldId id="375" r:id="rId16"/>
    <p:sldId id="376" r:id="rId17"/>
    <p:sldId id="377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5">
          <p15:clr>
            <a:srgbClr val="A4A3A4"/>
          </p15:clr>
        </p15:guide>
        <p15:guide id="2" pos="38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DDD"/>
    <a:srgbClr val="FFE9DC"/>
    <a:srgbClr val="FEF9DD"/>
    <a:srgbClr val="FFFFEC"/>
    <a:srgbClr val="F77309"/>
    <a:srgbClr val="F36522"/>
    <a:srgbClr val="94EDF4"/>
    <a:srgbClr val="44CAD8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6061" autoAdjust="0"/>
  </p:normalViewPr>
  <p:slideViewPr>
    <p:cSldViewPr snapToGrid="0" showGuides="1">
      <p:cViewPr varScale="1">
        <p:scale>
          <a:sx n="46" d="100"/>
          <a:sy n="46" d="100"/>
        </p:scale>
        <p:origin x="780" y="378"/>
      </p:cViewPr>
      <p:guideLst>
        <p:guide orient="horz" pos="2315"/>
        <p:guide pos="38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2" d="100"/>
        <a:sy n="142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65-EE3A-4E59-AE83-31370A1A5224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9454C-C74F-4488-8342-D951352342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233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40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259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76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3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3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3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90"/>
            </a:lvl4pPr>
            <a:lvl5pPr>
              <a:defRPr sz="1690"/>
            </a:lvl5pPr>
            <a:lvl6pPr>
              <a:defRPr sz="1690"/>
            </a:lvl6pPr>
            <a:lvl7pPr>
              <a:defRPr sz="1690"/>
            </a:lvl7pPr>
            <a:lvl8pPr>
              <a:defRPr sz="1690"/>
            </a:lvl8pPr>
            <a:lvl9pPr>
              <a:defRPr sz="16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90"/>
            </a:lvl4pPr>
            <a:lvl5pPr>
              <a:defRPr sz="1690"/>
            </a:lvl5pPr>
            <a:lvl6pPr>
              <a:defRPr sz="1690"/>
            </a:lvl6pPr>
            <a:lvl7pPr>
              <a:defRPr sz="1690"/>
            </a:lvl7pPr>
            <a:lvl8pPr>
              <a:defRPr sz="1690"/>
            </a:lvl8pPr>
            <a:lvl9pPr>
              <a:defRPr sz="16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1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1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3" y="255984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345406"/>
            <a:ext cx="3760391" cy="4397872"/>
          </a:xfrm>
        </p:spPr>
        <p:txBody>
          <a:bodyPr/>
          <a:lstStyle>
            <a:lvl1pPr marL="0" indent="0">
              <a:buNone/>
              <a:defRPr sz="1315"/>
            </a:lvl1pPr>
            <a:lvl2pPr marL="428625" indent="0">
              <a:buNone/>
              <a:defRPr sz="1125"/>
            </a:lvl2pPr>
            <a:lvl3pPr marL="857250" indent="0">
              <a:buNone/>
              <a:defRPr sz="940"/>
            </a:lvl3pPr>
            <a:lvl4pPr marL="1285875" indent="0">
              <a:buNone/>
              <a:defRPr sz="845"/>
            </a:lvl4pPr>
            <a:lvl5pPr marL="1714500" indent="0">
              <a:buNone/>
              <a:defRPr sz="845"/>
            </a:lvl5pPr>
            <a:lvl6pPr marL="2143125" indent="0">
              <a:buNone/>
              <a:defRPr sz="845"/>
            </a:lvl6pPr>
            <a:lvl7pPr marL="2571750" indent="0">
              <a:buNone/>
              <a:defRPr sz="845"/>
            </a:lvl7pPr>
            <a:lvl8pPr marL="3000375" indent="0">
              <a:buNone/>
              <a:defRPr sz="845"/>
            </a:lvl8pPr>
            <a:lvl9pPr marL="3429000" indent="0">
              <a:buNone/>
              <a:defRPr sz="8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3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5"/>
            </a:lvl1pPr>
            <a:lvl2pPr marL="428625" indent="0">
              <a:buNone/>
              <a:defRPr sz="1125"/>
            </a:lvl2pPr>
            <a:lvl3pPr marL="857250" indent="0">
              <a:buNone/>
              <a:defRPr sz="940"/>
            </a:lvl3pPr>
            <a:lvl4pPr marL="1285875" indent="0">
              <a:buNone/>
              <a:defRPr sz="845"/>
            </a:lvl4pPr>
            <a:lvl5pPr marL="1714500" indent="0">
              <a:buNone/>
              <a:defRPr sz="845"/>
            </a:lvl5pPr>
            <a:lvl6pPr marL="2143125" indent="0">
              <a:buNone/>
              <a:defRPr sz="845"/>
            </a:lvl6pPr>
            <a:lvl7pPr marL="2571750" indent="0">
              <a:buNone/>
              <a:defRPr sz="845"/>
            </a:lvl7pPr>
            <a:lvl8pPr marL="3000375" indent="0">
              <a:buNone/>
              <a:defRPr sz="845"/>
            </a:lvl8pPr>
            <a:lvl9pPr marL="3429000" indent="0">
              <a:buNone/>
              <a:defRPr sz="8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310" indent="-321310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95" indent="-267970" algn="l" defTabSz="857250" rtl="0" eaLnBrk="1" latinLnBrk="0" hangingPunct="1">
        <a:spcBef>
          <a:spcPts val="90"/>
        </a:spcBef>
        <a:buFont typeface="Arial" panose="020B0604020202020204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88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505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913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755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38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5005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63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wm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butterfly_bg_bt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6"/>
          <p:cNvSpPr>
            <a:spLocks noChangeArrowheads="1"/>
          </p:cNvSpPr>
          <p:nvPr/>
        </p:nvSpPr>
        <p:spPr bwMode="auto">
          <a:xfrm>
            <a:off x="3352800" y="1066800"/>
            <a:ext cx="5562600" cy="5410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316" y="10800"/>
                </a:moveTo>
                <a:cubicBezTo>
                  <a:pt x="3316" y="14933"/>
                  <a:pt x="6667" y="18284"/>
                  <a:pt x="10800" y="18284"/>
                </a:cubicBezTo>
                <a:cubicBezTo>
                  <a:pt x="14933" y="18284"/>
                  <a:pt x="18284" y="14933"/>
                  <a:pt x="18284" y="10800"/>
                </a:cubicBezTo>
                <a:cubicBezTo>
                  <a:pt x="18284" y="6667"/>
                  <a:pt x="14933" y="3316"/>
                  <a:pt x="10800" y="3316"/>
                </a:cubicBezTo>
                <a:cubicBezTo>
                  <a:pt x="6667" y="3316"/>
                  <a:pt x="3316" y="6667"/>
                  <a:pt x="3316" y="10800"/>
                </a:cubicBezTo>
                <a:close/>
              </a:path>
            </a:pathLst>
          </a:custGeom>
          <a:solidFill>
            <a:srgbClr val="99CC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4114800" y="2743200"/>
            <a:ext cx="4038600" cy="3505200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1749879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12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12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5</a:t>
            </a:r>
            <a:r>
              <a:rPr lang="en-US" sz="12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</a:t>
            </a:r>
          </a:p>
        </p:txBody>
      </p:sp>
      <p:pic>
        <p:nvPicPr>
          <p:cNvPr id="2053" name="Picture 9" descr="EARTH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3962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0" descr="EARTH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962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Line 11"/>
          <p:cNvSpPr>
            <a:spLocks noChangeShapeType="1"/>
          </p:cNvSpPr>
          <p:nvPr/>
        </p:nvSpPr>
        <p:spPr bwMode="auto">
          <a:xfrm>
            <a:off x="3352800" y="38100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Line 12"/>
          <p:cNvSpPr>
            <a:spLocks noChangeShapeType="1"/>
          </p:cNvSpPr>
          <p:nvPr/>
        </p:nvSpPr>
        <p:spPr bwMode="auto">
          <a:xfrm flipV="1">
            <a:off x="8077200" y="3810000"/>
            <a:ext cx="762000" cy="20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7" name="laptop" descr="công ngệ"/>
          <p:cNvSpPr>
            <a:spLocks noEditPoints="1" noChangeArrowheads="1"/>
          </p:cNvSpPr>
          <p:nvPr/>
        </p:nvSpPr>
        <p:spPr bwMode="auto">
          <a:xfrm>
            <a:off x="4343400" y="2362200"/>
            <a:ext cx="3505200" cy="1600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445 w 21600"/>
              <a:gd name="T25" fmla="*/ 1858 h 21600"/>
              <a:gd name="T26" fmla="*/ 17311 w 21600"/>
              <a:gd name="T27" fmla="*/ 1232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058" name="Picture 14" descr="boo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56559">
            <a:off x="4495800" y="4000503"/>
            <a:ext cx="1752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5" descr="pencil2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71903"/>
            <a:ext cx="16764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146300" cy="3581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10563" y="4765"/>
            <a:ext cx="2362200" cy="2352675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58203" y="4670428"/>
            <a:ext cx="2195513" cy="218757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66058" y="4652172"/>
            <a:ext cx="2195513" cy="21875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WordArt 23"/>
          <p:cNvSpPr>
            <a:spLocks noChangeArrowheads="1" noChangeShapeType="1" noTextEdit="1"/>
          </p:cNvSpPr>
          <p:nvPr/>
        </p:nvSpPr>
        <p:spPr bwMode="auto">
          <a:xfrm>
            <a:off x="3810000" y="1638303"/>
            <a:ext cx="4648200" cy="38385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4623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/>
              </a:rPr>
              <a:t>CHÀO MỪNG QUÝ THẦY CÔ VỀ DỰ GIỜ  </a:t>
            </a:r>
            <a:endParaRPr lang="en-US" sz="3600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3300"/>
              </a:solidFill>
              <a:latin typeface="Arial"/>
              <a:cs typeface="Arial"/>
            </a:endParaRPr>
          </a:p>
        </p:txBody>
      </p:sp>
      <p:pic>
        <p:nvPicPr>
          <p:cNvPr id="3" name="Picture 25" descr="12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2362200"/>
            <a:ext cx="1600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6" descr="0713_1j_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0"/>
            <a:ext cx="76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27" descr="0830js5b15daddi012pz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76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8" descr="nature%20(49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0"/>
            <a:ext cx="1828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9" descr="taochu_glitter_10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4724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0" name="Rectangle 30"/>
          <p:cNvSpPr>
            <a:spLocks noChangeArrowheads="1"/>
          </p:cNvSpPr>
          <p:nvPr/>
        </p:nvSpPr>
        <p:spPr bwMode="auto">
          <a:xfrm>
            <a:off x="4286250" y="8382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3300"/>
                </a:solidFill>
                <a:latin typeface="Calibri" pitchFamily="34" charset="0"/>
              </a:rPr>
              <a:t>HỌC</a:t>
            </a:r>
          </a:p>
        </p:txBody>
      </p:sp>
      <p:sp>
        <p:nvSpPr>
          <p:cNvPr id="2071" name="Rectangle 31"/>
          <p:cNvSpPr>
            <a:spLocks noChangeArrowheads="1"/>
          </p:cNvSpPr>
          <p:nvPr/>
        </p:nvSpPr>
        <p:spPr bwMode="auto">
          <a:xfrm>
            <a:off x="5753100" y="209550"/>
            <a:ext cx="121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3300"/>
                </a:solidFill>
                <a:latin typeface="Calibri" pitchFamily="34" charset="0"/>
              </a:rPr>
              <a:t>HỌC NỮA</a:t>
            </a:r>
          </a:p>
        </p:txBody>
      </p:sp>
      <p:sp>
        <p:nvSpPr>
          <p:cNvPr id="2072" name="Rectangle 32"/>
          <p:cNvSpPr>
            <a:spLocks noChangeArrowheads="1"/>
          </p:cNvSpPr>
          <p:nvPr/>
        </p:nvSpPr>
        <p:spPr bwMode="auto">
          <a:xfrm>
            <a:off x="6932389" y="933452"/>
            <a:ext cx="121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3300"/>
                </a:solidFill>
                <a:latin typeface="Calibri" pitchFamily="34" charset="0"/>
              </a:rPr>
              <a:t>HỌC MÃI</a:t>
            </a:r>
          </a:p>
        </p:txBody>
      </p:sp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5181600" y="2667000"/>
            <a:ext cx="1927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prstClr val="white"/>
                </a:solidFill>
                <a:latin typeface="Calibri" pitchFamily="34" charset="0"/>
              </a:rPr>
              <a:t>KHOA HỌC </a:t>
            </a:r>
            <a:endParaRPr lang="en-US" altLang="en-US" sz="2800" b="1" dirty="0">
              <a:solidFill>
                <a:prstClr val="white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10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2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  <p:bldP spid="206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8946" y="367837"/>
            <a:ext cx="11686203" cy="6239329"/>
            <a:chOff x="0" y="0"/>
            <a:chExt cx="12210340" cy="6338503"/>
          </a:xfrm>
        </p:grpSpPr>
        <p:sp>
          <p:nvSpPr>
            <p:cNvPr id="3" name="Freeform 3"/>
            <p:cNvSpPr/>
            <p:nvPr/>
          </p:nvSpPr>
          <p:spPr>
            <a:xfrm>
              <a:off x="38100" y="44450"/>
              <a:ext cx="12173510" cy="6294053"/>
            </a:xfrm>
            <a:custGeom>
              <a:avLst/>
              <a:gdLst/>
              <a:ahLst/>
              <a:cxnLst/>
              <a:rect l="l" t="t" r="r" b="b"/>
              <a:pathLst>
                <a:path w="12173510" h="6294053">
                  <a:moveTo>
                    <a:pt x="2540" y="6263573"/>
                  </a:moveTo>
                  <a:cubicBezTo>
                    <a:pt x="0" y="6272463"/>
                    <a:pt x="5080" y="6278813"/>
                    <a:pt x="70962" y="6280083"/>
                  </a:cubicBezTo>
                  <a:cubicBezTo>
                    <a:pt x="147580" y="6281353"/>
                    <a:pt x="214620" y="6281353"/>
                    <a:pt x="291238" y="6281353"/>
                  </a:cubicBezTo>
                  <a:cubicBezTo>
                    <a:pt x="597711" y="6282623"/>
                    <a:pt x="904183" y="6282623"/>
                    <a:pt x="1220233" y="6283893"/>
                  </a:cubicBezTo>
                  <a:cubicBezTo>
                    <a:pt x="1392624" y="6285163"/>
                    <a:pt x="1565014" y="6286433"/>
                    <a:pt x="1727828" y="6287703"/>
                  </a:cubicBezTo>
                  <a:cubicBezTo>
                    <a:pt x="2015145" y="6288973"/>
                    <a:pt x="2292886" y="6288973"/>
                    <a:pt x="2580204" y="6290243"/>
                  </a:cubicBezTo>
                  <a:cubicBezTo>
                    <a:pt x="2695131" y="6290243"/>
                    <a:pt x="2800481" y="6290243"/>
                    <a:pt x="2915408" y="6288973"/>
                  </a:cubicBezTo>
                  <a:cubicBezTo>
                    <a:pt x="2963294" y="6288973"/>
                    <a:pt x="3020758" y="6287703"/>
                    <a:pt x="3068644" y="6287703"/>
                  </a:cubicBezTo>
                  <a:cubicBezTo>
                    <a:pt x="3260189" y="6288973"/>
                    <a:pt x="7091094" y="6280083"/>
                    <a:pt x="7282639" y="6281353"/>
                  </a:cubicBezTo>
                  <a:cubicBezTo>
                    <a:pt x="7550802" y="6282623"/>
                    <a:pt x="8288251" y="6282623"/>
                    <a:pt x="8556415" y="6282623"/>
                  </a:cubicBezTo>
                  <a:cubicBezTo>
                    <a:pt x="8661764" y="6282623"/>
                    <a:pt x="8757537" y="6281353"/>
                    <a:pt x="8862887" y="6281353"/>
                  </a:cubicBezTo>
                  <a:lnTo>
                    <a:pt x="9380059" y="6285163"/>
                  </a:lnTo>
                  <a:cubicBezTo>
                    <a:pt x="9753572" y="6287703"/>
                    <a:pt x="10117508" y="6285163"/>
                    <a:pt x="10491022" y="6288973"/>
                  </a:cubicBezTo>
                  <a:cubicBezTo>
                    <a:pt x="11113543" y="6294053"/>
                    <a:pt x="11745643" y="6287703"/>
                    <a:pt x="12108740" y="6292783"/>
                  </a:cubicBezTo>
                  <a:cubicBezTo>
                    <a:pt x="12129060" y="6294053"/>
                    <a:pt x="12149380" y="6292783"/>
                    <a:pt x="12172240" y="6292783"/>
                  </a:cubicBezTo>
                  <a:lnTo>
                    <a:pt x="12172240" y="6233093"/>
                  </a:lnTo>
                  <a:cubicBezTo>
                    <a:pt x="12170970" y="6064146"/>
                    <a:pt x="12169701" y="5827998"/>
                    <a:pt x="12169701" y="5577091"/>
                  </a:cubicBezTo>
                  <a:cubicBezTo>
                    <a:pt x="12169701" y="5286827"/>
                    <a:pt x="12173510" y="4991642"/>
                    <a:pt x="12167160" y="4701377"/>
                  </a:cubicBezTo>
                  <a:cubicBezTo>
                    <a:pt x="12159540" y="4509507"/>
                    <a:pt x="12148110" y="726224"/>
                    <a:pt x="12148110" y="534354"/>
                  </a:cubicBezTo>
                  <a:cubicBezTo>
                    <a:pt x="12145570" y="401521"/>
                    <a:pt x="12144301" y="263769"/>
                    <a:pt x="12141760" y="130935"/>
                  </a:cubicBezTo>
                  <a:cubicBezTo>
                    <a:pt x="12141760" y="91578"/>
                    <a:pt x="12140490" y="52220"/>
                    <a:pt x="12139220" y="6350"/>
                  </a:cubicBezTo>
                  <a:cubicBezTo>
                    <a:pt x="12129060" y="3810"/>
                    <a:pt x="12120170" y="2540"/>
                    <a:pt x="12110010" y="1270"/>
                  </a:cubicBezTo>
                  <a:cubicBezTo>
                    <a:pt x="12102390" y="0"/>
                    <a:pt x="12094770" y="1270"/>
                    <a:pt x="12088420" y="1270"/>
                  </a:cubicBezTo>
                  <a:lnTo>
                    <a:pt x="23075" y="6350"/>
                  </a:lnTo>
                  <a:lnTo>
                    <a:pt x="2540" y="6263573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1430" y="16510"/>
              <a:ext cx="12149380" cy="6283893"/>
            </a:xfrm>
            <a:custGeom>
              <a:avLst/>
              <a:gdLst/>
              <a:ahLst/>
              <a:cxnLst/>
              <a:rect l="l" t="t" r="r" b="b"/>
              <a:pathLst>
                <a:path w="12149380" h="6283893">
                  <a:moveTo>
                    <a:pt x="12149380" y="6283893"/>
                  </a:moveTo>
                  <a:lnTo>
                    <a:pt x="0" y="6276273"/>
                  </a:lnTo>
                  <a:lnTo>
                    <a:pt x="0" y="2215328"/>
                  </a:lnTo>
                  <a:lnTo>
                    <a:pt x="7620" y="20320"/>
                  </a:lnTo>
                  <a:lnTo>
                    <a:pt x="6112151" y="0"/>
                  </a:lnTo>
                  <a:lnTo>
                    <a:pt x="12127790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2178590" cy="6310563"/>
            </a:xfrm>
            <a:custGeom>
              <a:avLst/>
              <a:gdLst/>
              <a:ahLst/>
              <a:cxnLst/>
              <a:rect l="l" t="t" r="r" b="b"/>
              <a:pathLst>
                <a:path w="12178590" h="6310563">
                  <a:moveTo>
                    <a:pt x="12144300" y="21590"/>
                  </a:moveTo>
                  <a:cubicBezTo>
                    <a:pt x="12145570" y="34290"/>
                    <a:pt x="12145570" y="44450"/>
                    <a:pt x="12146840" y="62231"/>
                  </a:cubicBezTo>
                  <a:cubicBezTo>
                    <a:pt x="12149380" y="195064"/>
                    <a:pt x="12150650" y="332817"/>
                    <a:pt x="12153190" y="465650"/>
                  </a:cubicBezTo>
                  <a:cubicBezTo>
                    <a:pt x="12153190" y="657520"/>
                    <a:pt x="12165890" y="4440803"/>
                    <a:pt x="12172240" y="4632673"/>
                  </a:cubicBezTo>
                  <a:cubicBezTo>
                    <a:pt x="12178590" y="4922937"/>
                    <a:pt x="12174780" y="5218122"/>
                    <a:pt x="12174780" y="5508387"/>
                  </a:cubicBezTo>
                  <a:cubicBezTo>
                    <a:pt x="12174780" y="5764214"/>
                    <a:pt x="12176050" y="6000361"/>
                    <a:pt x="12177320" y="6249603"/>
                  </a:cubicBezTo>
                  <a:lnTo>
                    <a:pt x="12177320" y="6309293"/>
                  </a:lnTo>
                  <a:cubicBezTo>
                    <a:pt x="12154461" y="6309293"/>
                    <a:pt x="12134140" y="6310563"/>
                    <a:pt x="12113820" y="6309293"/>
                  </a:cubicBezTo>
                  <a:cubicBezTo>
                    <a:pt x="11509812" y="6304213"/>
                    <a:pt x="10877713" y="6310563"/>
                    <a:pt x="10255190" y="6305483"/>
                  </a:cubicBezTo>
                  <a:cubicBezTo>
                    <a:pt x="9881678" y="6301673"/>
                    <a:pt x="9517742" y="6304213"/>
                    <a:pt x="9144228" y="6301673"/>
                  </a:cubicBezTo>
                  <a:lnTo>
                    <a:pt x="8627057" y="6297863"/>
                  </a:lnTo>
                  <a:cubicBezTo>
                    <a:pt x="8521706" y="6297863"/>
                    <a:pt x="8425934" y="6299133"/>
                    <a:pt x="8320584" y="6299133"/>
                  </a:cubicBezTo>
                  <a:cubicBezTo>
                    <a:pt x="8052420" y="6297863"/>
                    <a:pt x="7314971" y="6299133"/>
                    <a:pt x="7046808" y="6297863"/>
                  </a:cubicBezTo>
                  <a:cubicBezTo>
                    <a:pt x="6855263" y="6296593"/>
                    <a:pt x="3024359" y="6305483"/>
                    <a:pt x="2832813" y="6304213"/>
                  </a:cubicBezTo>
                  <a:cubicBezTo>
                    <a:pt x="2784927" y="6304213"/>
                    <a:pt x="2727464" y="6305483"/>
                    <a:pt x="2679577" y="6305483"/>
                  </a:cubicBezTo>
                  <a:cubicBezTo>
                    <a:pt x="2564650" y="6305483"/>
                    <a:pt x="2459300" y="6306753"/>
                    <a:pt x="2344373" y="6306753"/>
                  </a:cubicBezTo>
                  <a:cubicBezTo>
                    <a:pt x="2057055" y="6306753"/>
                    <a:pt x="1779315" y="6305483"/>
                    <a:pt x="1491997" y="6304213"/>
                  </a:cubicBezTo>
                  <a:cubicBezTo>
                    <a:pt x="1319606" y="6302943"/>
                    <a:pt x="1147216" y="6301673"/>
                    <a:pt x="984402" y="6300403"/>
                  </a:cubicBezTo>
                  <a:cubicBezTo>
                    <a:pt x="677930" y="6299133"/>
                    <a:pt x="371457" y="6297863"/>
                    <a:pt x="55408" y="6297863"/>
                  </a:cubicBezTo>
                  <a:cubicBezTo>
                    <a:pt x="38100" y="6297863"/>
                    <a:pt x="29210" y="6297863"/>
                    <a:pt x="19050" y="6296593"/>
                  </a:cubicBezTo>
                  <a:cubicBezTo>
                    <a:pt x="10160" y="6295323"/>
                    <a:pt x="5080" y="6288973"/>
                    <a:pt x="7620" y="6280083"/>
                  </a:cubicBezTo>
                  <a:cubicBezTo>
                    <a:pt x="16510" y="6246349"/>
                    <a:pt x="12700" y="6123355"/>
                    <a:pt x="11430" y="5995442"/>
                  </a:cubicBezTo>
                  <a:cubicBezTo>
                    <a:pt x="10160" y="5734695"/>
                    <a:pt x="6350" y="5478869"/>
                    <a:pt x="7620" y="5218122"/>
                  </a:cubicBezTo>
                  <a:cubicBezTo>
                    <a:pt x="5080" y="4893419"/>
                    <a:pt x="0" y="873989"/>
                    <a:pt x="7620" y="544366"/>
                  </a:cubicBezTo>
                  <a:cubicBezTo>
                    <a:pt x="8890" y="480409"/>
                    <a:pt x="7620" y="411533"/>
                    <a:pt x="8890" y="347576"/>
                  </a:cubicBezTo>
                  <a:cubicBezTo>
                    <a:pt x="10160" y="244262"/>
                    <a:pt x="12700" y="1311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2026" y="30480"/>
                    <a:pt x="285262" y="29210"/>
                  </a:cubicBezTo>
                  <a:cubicBezTo>
                    <a:pt x="543848" y="25400"/>
                    <a:pt x="802434" y="22860"/>
                    <a:pt x="1070598" y="20320"/>
                  </a:cubicBezTo>
                  <a:cubicBezTo>
                    <a:pt x="1252566" y="17780"/>
                    <a:pt x="1434534" y="16510"/>
                    <a:pt x="1606924" y="13970"/>
                  </a:cubicBezTo>
                  <a:cubicBezTo>
                    <a:pt x="1779315" y="11430"/>
                    <a:pt x="1961283" y="8890"/>
                    <a:pt x="2133674" y="8890"/>
                  </a:cubicBezTo>
                  <a:cubicBezTo>
                    <a:pt x="2325219" y="7620"/>
                    <a:pt x="2516764" y="10160"/>
                    <a:pt x="2708309" y="8890"/>
                  </a:cubicBezTo>
                  <a:cubicBezTo>
                    <a:pt x="2947741" y="8890"/>
                    <a:pt x="7286240" y="6350"/>
                    <a:pt x="7525671" y="5080"/>
                  </a:cubicBezTo>
                  <a:cubicBezTo>
                    <a:pt x="7755526" y="3810"/>
                    <a:pt x="7985380" y="2540"/>
                    <a:pt x="8224811" y="2540"/>
                  </a:cubicBezTo>
                  <a:cubicBezTo>
                    <a:pt x="8617480" y="1270"/>
                    <a:pt x="9000569" y="0"/>
                    <a:pt x="9393237" y="0"/>
                  </a:cubicBezTo>
                  <a:cubicBezTo>
                    <a:pt x="9556051" y="0"/>
                    <a:pt x="9728441" y="2540"/>
                    <a:pt x="9891255" y="2540"/>
                  </a:cubicBezTo>
                  <a:cubicBezTo>
                    <a:pt x="10341386" y="3810"/>
                    <a:pt x="10801094" y="5080"/>
                    <a:pt x="11251226" y="7620"/>
                  </a:cubicBezTo>
                  <a:cubicBezTo>
                    <a:pt x="11490658" y="8890"/>
                    <a:pt x="11730089" y="12700"/>
                    <a:pt x="11969521" y="16510"/>
                  </a:cubicBezTo>
                  <a:lnTo>
                    <a:pt x="12113820" y="16510"/>
                  </a:lnTo>
                  <a:cubicBezTo>
                    <a:pt x="12125250" y="17780"/>
                    <a:pt x="12134140" y="20320"/>
                    <a:pt x="12144300" y="21590"/>
                  </a:cubicBezTo>
                  <a:close/>
                  <a:moveTo>
                    <a:pt x="12154461" y="6292783"/>
                  </a:moveTo>
                  <a:cubicBezTo>
                    <a:pt x="12155730" y="6276273"/>
                    <a:pt x="12157000" y="6263573"/>
                    <a:pt x="12157000" y="6250873"/>
                  </a:cubicBezTo>
                  <a:cubicBezTo>
                    <a:pt x="12155730" y="5975763"/>
                    <a:pt x="12154461" y="5715017"/>
                    <a:pt x="12154461" y="5434591"/>
                  </a:cubicBezTo>
                  <a:cubicBezTo>
                    <a:pt x="12154461" y="5306678"/>
                    <a:pt x="12157000" y="5178765"/>
                    <a:pt x="12155730" y="5050851"/>
                  </a:cubicBezTo>
                  <a:cubicBezTo>
                    <a:pt x="12155730" y="4932778"/>
                    <a:pt x="12154461" y="4809784"/>
                    <a:pt x="12153190" y="4691710"/>
                  </a:cubicBezTo>
                  <a:cubicBezTo>
                    <a:pt x="12148111" y="4509679"/>
                    <a:pt x="12136680" y="741156"/>
                    <a:pt x="12136680" y="559126"/>
                  </a:cubicBezTo>
                  <a:cubicBezTo>
                    <a:pt x="12134140" y="406614"/>
                    <a:pt x="12131600" y="249182"/>
                    <a:pt x="12129061" y="96670"/>
                  </a:cubicBezTo>
                  <a:cubicBezTo>
                    <a:pt x="12127790" y="44450"/>
                    <a:pt x="12126520" y="43180"/>
                    <a:pt x="12103602" y="41910"/>
                  </a:cubicBezTo>
                  <a:cubicBezTo>
                    <a:pt x="12074870" y="41910"/>
                    <a:pt x="12055715" y="41910"/>
                    <a:pt x="12026984" y="40640"/>
                  </a:cubicBezTo>
                  <a:cubicBezTo>
                    <a:pt x="11787553" y="36830"/>
                    <a:pt x="11538544" y="31750"/>
                    <a:pt x="11299112" y="30480"/>
                  </a:cubicBezTo>
                  <a:cubicBezTo>
                    <a:pt x="10714900" y="26670"/>
                    <a:pt x="10121109" y="25400"/>
                    <a:pt x="9536896" y="22860"/>
                  </a:cubicBezTo>
                  <a:lnTo>
                    <a:pt x="8847334" y="22860"/>
                  </a:lnTo>
                  <a:cubicBezTo>
                    <a:pt x="8540861" y="22860"/>
                    <a:pt x="8234389" y="22860"/>
                    <a:pt x="7937494" y="24130"/>
                  </a:cubicBezTo>
                  <a:cubicBezTo>
                    <a:pt x="7678907" y="25400"/>
                    <a:pt x="3321254" y="29210"/>
                    <a:pt x="3062668" y="29210"/>
                  </a:cubicBezTo>
                  <a:cubicBezTo>
                    <a:pt x="2641268" y="29210"/>
                    <a:pt x="2219869" y="26670"/>
                    <a:pt x="1798469" y="33020"/>
                  </a:cubicBezTo>
                  <a:cubicBezTo>
                    <a:pt x="1578192" y="36830"/>
                    <a:pt x="1367493" y="36830"/>
                    <a:pt x="1156793" y="38100"/>
                  </a:cubicBezTo>
                  <a:cubicBezTo>
                    <a:pt x="792857" y="41910"/>
                    <a:pt x="428921" y="45720"/>
                    <a:pt x="64985" y="50800"/>
                  </a:cubicBezTo>
                  <a:cubicBezTo>
                    <a:pt x="36830" y="50800"/>
                    <a:pt x="34290" y="57312"/>
                    <a:pt x="33020" y="116349"/>
                  </a:cubicBezTo>
                  <a:cubicBezTo>
                    <a:pt x="31750" y="204904"/>
                    <a:pt x="31750" y="293459"/>
                    <a:pt x="30480" y="382015"/>
                  </a:cubicBezTo>
                  <a:cubicBezTo>
                    <a:pt x="29210" y="529607"/>
                    <a:pt x="26670" y="672280"/>
                    <a:pt x="25400" y="819872"/>
                  </a:cubicBezTo>
                  <a:cubicBezTo>
                    <a:pt x="20320" y="977304"/>
                    <a:pt x="26670" y="4824543"/>
                    <a:pt x="29210" y="4981975"/>
                  </a:cubicBezTo>
                  <a:cubicBezTo>
                    <a:pt x="29210" y="5149246"/>
                    <a:pt x="29210" y="5321437"/>
                    <a:pt x="30480" y="5488708"/>
                  </a:cubicBezTo>
                  <a:cubicBezTo>
                    <a:pt x="30480" y="5611702"/>
                    <a:pt x="33020" y="5734696"/>
                    <a:pt x="33020" y="5857689"/>
                  </a:cubicBezTo>
                  <a:cubicBezTo>
                    <a:pt x="33020" y="5990522"/>
                    <a:pt x="33020" y="6123355"/>
                    <a:pt x="31750" y="6250873"/>
                  </a:cubicBezTo>
                  <a:lnTo>
                    <a:pt x="31750" y="6261033"/>
                  </a:lnTo>
                  <a:cubicBezTo>
                    <a:pt x="31750" y="6271193"/>
                    <a:pt x="35560" y="6275003"/>
                    <a:pt x="44450" y="6275003"/>
                  </a:cubicBezTo>
                  <a:cubicBezTo>
                    <a:pt x="151181" y="6275003"/>
                    <a:pt x="285262" y="6276273"/>
                    <a:pt x="409767" y="6276273"/>
                  </a:cubicBezTo>
                  <a:cubicBezTo>
                    <a:pt x="591735" y="6276273"/>
                    <a:pt x="783280" y="6273733"/>
                    <a:pt x="965248" y="6276273"/>
                  </a:cubicBezTo>
                  <a:cubicBezTo>
                    <a:pt x="1262143" y="6280083"/>
                    <a:pt x="1559038" y="6282623"/>
                    <a:pt x="1855933" y="6281353"/>
                  </a:cubicBezTo>
                  <a:cubicBezTo>
                    <a:pt x="2047478" y="6280083"/>
                    <a:pt x="2229446" y="6282623"/>
                    <a:pt x="2420991" y="6282623"/>
                  </a:cubicBezTo>
                  <a:cubicBezTo>
                    <a:pt x="2698732" y="6282623"/>
                    <a:pt x="2976473" y="6281353"/>
                    <a:pt x="3254213" y="6282623"/>
                  </a:cubicBezTo>
                  <a:cubicBezTo>
                    <a:pt x="3666035" y="6283893"/>
                    <a:pt x="8186503" y="6273733"/>
                    <a:pt x="8607902" y="6276273"/>
                  </a:cubicBezTo>
                  <a:cubicBezTo>
                    <a:pt x="8789870" y="6277543"/>
                    <a:pt x="8971838" y="6278813"/>
                    <a:pt x="9144229" y="6278813"/>
                  </a:cubicBezTo>
                  <a:cubicBezTo>
                    <a:pt x="9460279" y="6281353"/>
                    <a:pt x="9766751" y="6277543"/>
                    <a:pt x="10082800" y="6281353"/>
                  </a:cubicBezTo>
                  <a:cubicBezTo>
                    <a:pt x="10341386" y="6283893"/>
                    <a:pt x="10599973" y="6283893"/>
                    <a:pt x="10858558" y="6286433"/>
                  </a:cubicBezTo>
                  <a:cubicBezTo>
                    <a:pt x="11241649" y="6290243"/>
                    <a:pt x="11624739" y="6292783"/>
                    <a:pt x="12007830" y="6294053"/>
                  </a:cubicBezTo>
                  <a:cubicBezTo>
                    <a:pt x="12116361" y="6294053"/>
                    <a:pt x="12134140" y="6292783"/>
                    <a:pt x="12154461" y="6292783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16" name="Rectangles 10"/>
          <p:cNvSpPr/>
          <p:nvPr/>
        </p:nvSpPr>
        <p:spPr>
          <a:xfrm>
            <a:off x="388017" y="412953"/>
            <a:ext cx="1147038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altLang="en-US" sz="48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sz="48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48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GB" alt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alt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alt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GB" alt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GB" alt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alt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GB" altLang="en-US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alt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alt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GB" altLang="en-US" sz="4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4239" r="5271" b="9243"/>
          <a:stretch/>
        </p:blipFill>
        <p:spPr>
          <a:xfrm>
            <a:off x="309278" y="2138288"/>
            <a:ext cx="11627860" cy="4411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442824"/>
            <a:ext cx="11478705" cy="5958704"/>
            <a:chOff x="0" y="0"/>
            <a:chExt cx="12210340" cy="6338503"/>
          </a:xfrm>
        </p:grpSpPr>
        <p:sp>
          <p:nvSpPr>
            <p:cNvPr id="3" name="Freeform 3"/>
            <p:cNvSpPr/>
            <p:nvPr/>
          </p:nvSpPr>
          <p:spPr>
            <a:xfrm>
              <a:off x="38100" y="44450"/>
              <a:ext cx="12173510" cy="6294053"/>
            </a:xfrm>
            <a:custGeom>
              <a:avLst/>
              <a:gdLst/>
              <a:ahLst/>
              <a:cxnLst/>
              <a:rect l="l" t="t" r="r" b="b"/>
              <a:pathLst>
                <a:path w="12173510" h="6294053">
                  <a:moveTo>
                    <a:pt x="2540" y="6263573"/>
                  </a:moveTo>
                  <a:cubicBezTo>
                    <a:pt x="0" y="6272463"/>
                    <a:pt x="5080" y="6278813"/>
                    <a:pt x="70962" y="6280083"/>
                  </a:cubicBezTo>
                  <a:cubicBezTo>
                    <a:pt x="147580" y="6281353"/>
                    <a:pt x="214620" y="6281353"/>
                    <a:pt x="291238" y="6281353"/>
                  </a:cubicBezTo>
                  <a:cubicBezTo>
                    <a:pt x="597711" y="6282623"/>
                    <a:pt x="904183" y="6282623"/>
                    <a:pt x="1220233" y="6283893"/>
                  </a:cubicBezTo>
                  <a:cubicBezTo>
                    <a:pt x="1392624" y="6285163"/>
                    <a:pt x="1565014" y="6286433"/>
                    <a:pt x="1727828" y="6287703"/>
                  </a:cubicBezTo>
                  <a:cubicBezTo>
                    <a:pt x="2015145" y="6288973"/>
                    <a:pt x="2292886" y="6288973"/>
                    <a:pt x="2580204" y="6290243"/>
                  </a:cubicBezTo>
                  <a:cubicBezTo>
                    <a:pt x="2695131" y="6290243"/>
                    <a:pt x="2800481" y="6290243"/>
                    <a:pt x="2915408" y="6288973"/>
                  </a:cubicBezTo>
                  <a:cubicBezTo>
                    <a:pt x="2963294" y="6288973"/>
                    <a:pt x="3020758" y="6287703"/>
                    <a:pt x="3068644" y="6287703"/>
                  </a:cubicBezTo>
                  <a:cubicBezTo>
                    <a:pt x="3260189" y="6288973"/>
                    <a:pt x="7091094" y="6280083"/>
                    <a:pt x="7282639" y="6281353"/>
                  </a:cubicBezTo>
                  <a:cubicBezTo>
                    <a:pt x="7550802" y="6282623"/>
                    <a:pt x="8288251" y="6282623"/>
                    <a:pt x="8556415" y="6282623"/>
                  </a:cubicBezTo>
                  <a:cubicBezTo>
                    <a:pt x="8661764" y="6282623"/>
                    <a:pt x="8757537" y="6281353"/>
                    <a:pt x="8862887" y="6281353"/>
                  </a:cubicBezTo>
                  <a:lnTo>
                    <a:pt x="9380059" y="6285163"/>
                  </a:lnTo>
                  <a:cubicBezTo>
                    <a:pt x="9753572" y="6287703"/>
                    <a:pt x="10117508" y="6285163"/>
                    <a:pt x="10491022" y="6288973"/>
                  </a:cubicBezTo>
                  <a:cubicBezTo>
                    <a:pt x="11113543" y="6294053"/>
                    <a:pt x="11745643" y="6287703"/>
                    <a:pt x="12108740" y="6292783"/>
                  </a:cubicBezTo>
                  <a:cubicBezTo>
                    <a:pt x="12129060" y="6294053"/>
                    <a:pt x="12149380" y="6292783"/>
                    <a:pt x="12172240" y="6292783"/>
                  </a:cubicBezTo>
                  <a:lnTo>
                    <a:pt x="12172240" y="6233093"/>
                  </a:lnTo>
                  <a:cubicBezTo>
                    <a:pt x="12170970" y="6064146"/>
                    <a:pt x="12169701" y="5827998"/>
                    <a:pt x="12169701" y="5577091"/>
                  </a:cubicBezTo>
                  <a:cubicBezTo>
                    <a:pt x="12169701" y="5286827"/>
                    <a:pt x="12173510" y="4991642"/>
                    <a:pt x="12167160" y="4701377"/>
                  </a:cubicBezTo>
                  <a:cubicBezTo>
                    <a:pt x="12159540" y="4509507"/>
                    <a:pt x="12148110" y="726224"/>
                    <a:pt x="12148110" y="534354"/>
                  </a:cubicBezTo>
                  <a:cubicBezTo>
                    <a:pt x="12145570" y="401521"/>
                    <a:pt x="12144301" y="263769"/>
                    <a:pt x="12141760" y="130935"/>
                  </a:cubicBezTo>
                  <a:cubicBezTo>
                    <a:pt x="12141760" y="91578"/>
                    <a:pt x="12140490" y="52220"/>
                    <a:pt x="12139220" y="6350"/>
                  </a:cubicBezTo>
                  <a:cubicBezTo>
                    <a:pt x="12129060" y="3810"/>
                    <a:pt x="12120170" y="2540"/>
                    <a:pt x="12110010" y="1270"/>
                  </a:cubicBezTo>
                  <a:cubicBezTo>
                    <a:pt x="12102390" y="0"/>
                    <a:pt x="12094770" y="1270"/>
                    <a:pt x="12088420" y="1270"/>
                  </a:cubicBezTo>
                  <a:lnTo>
                    <a:pt x="23075" y="6350"/>
                  </a:lnTo>
                  <a:lnTo>
                    <a:pt x="2540" y="6263573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1430" y="16510"/>
              <a:ext cx="12149380" cy="6283893"/>
            </a:xfrm>
            <a:custGeom>
              <a:avLst/>
              <a:gdLst/>
              <a:ahLst/>
              <a:cxnLst/>
              <a:rect l="l" t="t" r="r" b="b"/>
              <a:pathLst>
                <a:path w="12149380" h="6283893">
                  <a:moveTo>
                    <a:pt x="12149380" y="6283893"/>
                  </a:moveTo>
                  <a:lnTo>
                    <a:pt x="0" y="6276273"/>
                  </a:lnTo>
                  <a:lnTo>
                    <a:pt x="0" y="2215328"/>
                  </a:lnTo>
                  <a:lnTo>
                    <a:pt x="7620" y="20320"/>
                  </a:lnTo>
                  <a:lnTo>
                    <a:pt x="6112151" y="0"/>
                  </a:lnTo>
                  <a:lnTo>
                    <a:pt x="12127790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2178590" cy="6310563"/>
            </a:xfrm>
            <a:custGeom>
              <a:avLst/>
              <a:gdLst/>
              <a:ahLst/>
              <a:cxnLst/>
              <a:rect l="l" t="t" r="r" b="b"/>
              <a:pathLst>
                <a:path w="12178590" h="6310563">
                  <a:moveTo>
                    <a:pt x="12144300" y="21590"/>
                  </a:moveTo>
                  <a:cubicBezTo>
                    <a:pt x="12145570" y="34290"/>
                    <a:pt x="12145570" y="44450"/>
                    <a:pt x="12146840" y="62231"/>
                  </a:cubicBezTo>
                  <a:cubicBezTo>
                    <a:pt x="12149380" y="195064"/>
                    <a:pt x="12150650" y="332817"/>
                    <a:pt x="12153190" y="465650"/>
                  </a:cubicBezTo>
                  <a:cubicBezTo>
                    <a:pt x="12153190" y="657520"/>
                    <a:pt x="12165890" y="4440803"/>
                    <a:pt x="12172240" y="4632673"/>
                  </a:cubicBezTo>
                  <a:cubicBezTo>
                    <a:pt x="12178590" y="4922937"/>
                    <a:pt x="12174780" y="5218122"/>
                    <a:pt x="12174780" y="5508387"/>
                  </a:cubicBezTo>
                  <a:cubicBezTo>
                    <a:pt x="12174780" y="5764214"/>
                    <a:pt x="12176050" y="6000361"/>
                    <a:pt x="12177320" y="6249603"/>
                  </a:cubicBezTo>
                  <a:lnTo>
                    <a:pt x="12177320" y="6309293"/>
                  </a:lnTo>
                  <a:cubicBezTo>
                    <a:pt x="12154461" y="6309293"/>
                    <a:pt x="12134140" y="6310563"/>
                    <a:pt x="12113820" y="6309293"/>
                  </a:cubicBezTo>
                  <a:cubicBezTo>
                    <a:pt x="11509812" y="6304213"/>
                    <a:pt x="10877713" y="6310563"/>
                    <a:pt x="10255190" y="6305483"/>
                  </a:cubicBezTo>
                  <a:cubicBezTo>
                    <a:pt x="9881678" y="6301673"/>
                    <a:pt x="9517742" y="6304213"/>
                    <a:pt x="9144228" y="6301673"/>
                  </a:cubicBezTo>
                  <a:lnTo>
                    <a:pt x="8627057" y="6297863"/>
                  </a:lnTo>
                  <a:cubicBezTo>
                    <a:pt x="8521706" y="6297863"/>
                    <a:pt x="8425934" y="6299133"/>
                    <a:pt x="8320584" y="6299133"/>
                  </a:cubicBezTo>
                  <a:cubicBezTo>
                    <a:pt x="8052420" y="6297863"/>
                    <a:pt x="7314971" y="6299133"/>
                    <a:pt x="7046808" y="6297863"/>
                  </a:cubicBezTo>
                  <a:cubicBezTo>
                    <a:pt x="6855263" y="6296593"/>
                    <a:pt x="3024359" y="6305483"/>
                    <a:pt x="2832813" y="6304213"/>
                  </a:cubicBezTo>
                  <a:cubicBezTo>
                    <a:pt x="2784927" y="6304213"/>
                    <a:pt x="2727464" y="6305483"/>
                    <a:pt x="2679577" y="6305483"/>
                  </a:cubicBezTo>
                  <a:cubicBezTo>
                    <a:pt x="2564650" y="6305483"/>
                    <a:pt x="2459300" y="6306753"/>
                    <a:pt x="2344373" y="6306753"/>
                  </a:cubicBezTo>
                  <a:cubicBezTo>
                    <a:pt x="2057055" y="6306753"/>
                    <a:pt x="1779315" y="6305483"/>
                    <a:pt x="1491997" y="6304213"/>
                  </a:cubicBezTo>
                  <a:cubicBezTo>
                    <a:pt x="1319606" y="6302943"/>
                    <a:pt x="1147216" y="6301673"/>
                    <a:pt x="984402" y="6300403"/>
                  </a:cubicBezTo>
                  <a:cubicBezTo>
                    <a:pt x="677930" y="6299133"/>
                    <a:pt x="371457" y="6297863"/>
                    <a:pt x="55408" y="6297863"/>
                  </a:cubicBezTo>
                  <a:cubicBezTo>
                    <a:pt x="38100" y="6297863"/>
                    <a:pt x="29210" y="6297863"/>
                    <a:pt x="19050" y="6296593"/>
                  </a:cubicBezTo>
                  <a:cubicBezTo>
                    <a:pt x="10160" y="6295323"/>
                    <a:pt x="5080" y="6288973"/>
                    <a:pt x="7620" y="6280083"/>
                  </a:cubicBezTo>
                  <a:cubicBezTo>
                    <a:pt x="16510" y="6246349"/>
                    <a:pt x="12700" y="6123355"/>
                    <a:pt x="11430" y="5995442"/>
                  </a:cubicBezTo>
                  <a:cubicBezTo>
                    <a:pt x="10160" y="5734695"/>
                    <a:pt x="6350" y="5478869"/>
                    <a:pt x="7620" y="5218122"/>
                  </a:cubicBezTo>
                  <a:cubicBezTo>
                    <a:pt x="5080" y="4893419"/>
                    <a:pt x="0" y="873989"/>
                    <a:pt x="7620" y="544366"/>
                  </a:cubicBezTo>
                  <a:cubicBezTo>
                    <a:pt x="8890" y="480409"/>
                    <a:pt x="7620" y="411533"/>
                    <a:pt x="8890" y="347576"/>
                  </a:cubicBezTo>
                  <a:cubicBezTo>
                    <a:pt x="10160" y="244262"/>
                    <a:pt x="12700" y="1311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2026" y="30480"/>
                    <a:pt x="285262" y="29210"/>
                  </a:cubicBezTo>
                  <a:cubicBezTo>
                    <a:pt x="543848" y="25400"/>
                    <a:pt x="802434" y="22860"/>
                    <a:pt x="1070598" y="20320"/>
                  </a:cubicBezTo>
                  <a:cubicBezTo>
                    <a:pt x="1252566" y="17780"/>
                    <a:pt x="1434534" y="16510"/>
                    <a:pt x="1606924" y="13970"/>
                  </a:cubicBezTo>
                  <a:cubicBezTo>
                    <a:pt x="1779315" y="11430"/>
                    <a:pt x="1961283" y="8890"/>
                    <a:pt x="2133674" y="8890"/>
                  </a:cubicBezTo>
                  <a:cubicBezTo>
                    <a:pt x="2325219" y="7620"/>
                    <a:pt x="2516764" y="10160"/>
                    <a:pt x="2708309" y="8890"/>
                  </a:cubicBezTo>
                  <a:cubicBezTo>
                    <a:pt x="2947741" y="8890"/>
                    <a:pt x="7286240" y="6350"/>
                    <a:pt x="7525671" y="5080"/>
                  </a:cubicBezTo>
                  <a:cubicBezTo>
                    <a:pt x="7755526" y="3810"/>
                    <a:pt x="7985380" y="2540"/>
                    <a:pt x="8224811" y="2540"/>
                  </a:cubicBezTo>
                  <a:cubicBezTo>
                    <a:pt x="8617480" y="1270"/>
                    <a:pt x="9000569" y="0"/>
                    <a:pt x="9393237" y="0"/>
                  </a:cubicBezTo>
                  <a:cubicBezTo>
                    <a:pt x="9556051" y="0"/>
                    <a:pt x="9728441" y="2540"/>
                    <a:pt x="9891255" y="2540"/>
                  </a:cubicBezTo>
                  <a:cubicBezTo>
                    <a:pt x="10341386" y="3810"/>
                    <a:pt x="10801094" y="5080"/>
                    <a:pt x="11251226" y="7620"/>
                  </a:cubicBezTo>
                  <a:cubicBezTo>
                    <a:pt x="11490658" y="8890"/>
                    <a:pt x="11730089" y="12700"/>
                    <a:pt x="11969521" y="16510"/>
                  </a:cubicBezTo>
                  <a:lnTo>
                    <a:pt x="12113820" y="16510"/>
                  </a:lnTo>
                  <a:cubicBezTo>
                    <a:pt x="12125250" y="17780"/>
                    <a:pt x="12134140" y="20320"/>
                    <a:pt x="12144300" y="21590"/>
                  </a:cubicBezTo>
                  <a:close/>
                  <a:moveTo>
                    <a:pt x="12154461" y="6292783"/>
                  </a:moveTo>
                  <a:cubicBezTo>
                    <a:pt x="12155730" y="6276273"/>
                    <a:pt x="12157000" y="6263573"/>
                    <a:pt x="12157000" y="6250873"/>
                  </a:cubicBezTo>
                  <a:cubicBezTo>
                    <a:pt x="12155730" y="5975763"/>
                    <a:pt x="12154461" y="5715017"/>
                    <a:pt x="12154461" y="5434591"/>
                  </a:cubicBezTo>
                  <a:cubicBezTo>
                    <a:pt x="12154461" y="5306678"/>
                    <a:pt x="12157000" y="5178765"/>
                    <a:pt x="12155730" y="5050851"/>
                  </a:cubicBezTo>
                  <a:cubicBezTo>
                    <a:pt x="12155730" y="4932778"/>
                    <a:pt x="12154461" y="4809784"/>
                    <a:pt x="12153190" y="4691710"/>
                  </a:cubicBezTo>
                  <a:cubicBezTo>
                    <a:pt x="12148111" y="4509679"/>
                    <a:pt x="12136680" y="741156"/>
                    <a:pt x="12136680" y="559126"/>
                  </a:cubicBezTo>
                  <a:cubicBezTo>
                    <a:pt x="12134140" y="406614"/>
                    <a:pt x="12131600" y="249182"/>
                    <a:pt x="12129061" y="96670"/>
                  </a:cubicBezTo>
                  <a:cubicBezTo>
                    <a:pt x="12127790" y="44450"/>
                    <a:pt x="12126520" y="43180"/>
                    <a:pt x="12103602" y="41910"/>
                  </a:cubicBezTo>
                  <a:cubicBezTo>
                    <a:pt x="12074870" y="41910"/>
                    <a:pt x="12055715" y="41910"/>
                    <a:pt x="12026984" y="40640"/>
                  </a:cubicBezTo>
                  <a:cubicBezTo>
                    <a:pt x="11787553" y="36830"/>
                    <a:pt x="11538544" y="31750"/>
                    <a:pt x="11299112" y="30480"/>
                  </a:cubicBezTo>
                  <a:cubicBezTo>
                    <a:pt x="10714900" y="26670"/>
                    <a:pt x="10121109" y="25400"/>
                    <a:pt x="9536896" y="22860"/>
                  </a:cubicBezTo>
                  <a:lnTo>
                    <a:pt x="8847334" y="22860"/>
                  </a:lnTo>
                  <a:cubicBezTo>
                    <a:pt x="8540861" y="22860"/>
                    <a:pt x="8234389" y="22860"/>
                    <a:pt x="7937494" y="24130"/>
                  </a:cubicBezTo>
                  <a:cubicBezTo>
                    <a:pt x="7678907" y="25400"/>
                    <a:pt x="3321254" y="29210"/>
                    <a:pt x="3062668" y="29210"/>
                  </a:cubicBezTo>
                  <a:cubicBezTo>
                    <a:pt x="2641268" y="29210"/>
                    <a:pt x="2219869" y="26670"/>
                    <a:pt x="1798469" y="33020"/>
                  </a:cubicBezTo>
                  <a:cubicBezTo>
                    <a:pt x="1578192" y="36830"/>
                    <a:pt x="1367493" y="36830"/>
                    <a:pt x="1156793" y="38100"/>
                  </a:cubicBezTo>
                  <a:cubicBezTo>
                    <a:pt x="792857" y="41910"/>
                    <a:pt x="428921" y="45720"/>
                    <a:pt x="64985" y="50800"/>
                  </a:cubicBezTo>
                  <a:cubicBezTo>
                    <a:pt x="36830" y="50800"/>
                    <a:pt x="34290" y="57312"/>
                    <a:pt x="33020" y="116349"/>
                  </a:cubicBezTo>
                  <a:cubicBezTo>
                    <a:pt x="31750" y="204904"/>
                    <a:pt x="31750" y="293459"/>
                    <a:pt x="30480" y="382015"/>
                  </a:cubicBezTo>
                  <a:cubicBezTo>
                    <a:pt x="29210" y="529607"/>
                    <a:pt x="26670" y="672280"/>
                    <a:pt x="25400" y="819872"/>
                  </a:cubicBezTo>
                  <a:cubicBezTo>
                    <a:pt x="20320" y="977304"/>
                    <a:pt x="26670" y="4824543"/>
                    <a:pt x="29210" y="4981975"/>
                  </a:cubicBezTo>
                  <a:cubicBezTo>
                    <a:pt x="29210" y="5149246"/>
                    <a:pt x="29210" y="5321437"/>
                    <a:pt x="30480" y="5488708"/>
                  </a:cubicBezTo>
                  <a:cubicBezTo>
                    <a:pt x="30480" y="5611702"/>
                    <a:pt x="33020" y="5734696"/>
                    <a:pt x="33020" y="5857689"/>
                  </a:cubicBezTo>
                  <a:cubicBezTo>
                    <a:pt x="33020" y="5990522"/>
                    <a:pt x="33020" y="6123355"/>
                    <a:pt x="31750" y="6250873"/>
                  </a:cubicBezTo>
                  <a:lnTo>
                    <a:pt x="31750" y="6261033"/>
                  </a:lnTo>
                  <a:cubicBezTo>
                    <a:pt x="31750" y="6271193"/>
                    <a:pt x="35560" y="6275003"/>
                    <a:pt x="44450" y="6275003"/>
                  </a:cubicBezTo>
                  <a:cubicBezTo>
                    <a:pt x="151181" y="6275003"/>
                    <a:pt x="285262" y="6276273"/>
                    <a:pt x="409767" y="6276273"/>
                  </a:cubicBezTo>
                  <a:cubicBezTo>
                    <a:pt x="591735" y="6276273"/>
                    <a:pt x="783280" y="6273733"/>
                    <a:pt x="965248" y="6276273"/>
                  </a:cubicBezTo>
                  <a:cubicBezTo>
                    <a:pt x="1262143" y="6280083"/>
                    <a:pt x="1559038" y="6282623"/>
                    <a:pt x="1855933" y="6281353"/>
                  </a:cubicBezTo>
                  <a:cubicBezTo>
                    <a:pt x="2047478" y="6280083"/>
                    <a:pt x="2229446" y="6282623"/>
                    <a:pt x="2420991" y="6282623"/>
                  </a:cubicBezTo>
                  <a:cubicBezTo>
                    <a:pt x="2698732" y="6282623"/>
                    <a:pt x="2976473" y="6281353"/>
                    <a:pt x="3254213" y="6282623"/>
                  </a:cubicBezTo>
                  <a:cubicBezTo>
                    <a:pt x="3666035" y="6283893"/>
                    <a:pt x="8186503" y="6273733"/>
                    <a:pt x="8607902" y="6276273"/>
                  </a:cubicBezTo>
                  <a:cubicBezTo>
                    <a:pt x="8789870" y="6277543"/>
                    <a:pt x="8971838" y="6278813"/>
                    <a:pt x="9144229" y="6278813"/>
                  </a:cubicBezTo>
                  <a:cubicBezTo>
                    <a:pt x="9460279" y="6281353"/>
                    <a:pt x="9766751" y="6277543"/>
                    <a:pt x="10082800" y="6281353"/>
                  </a:cubicBezTo>
                  <a:cubicBezTo>
                    <a:pt x="10341386" y="6283893"/>
                    <a:pt x="10599973" y="6283893"/>
                    <a:pt x="10858558" y="6286433"/>
                  </a:cubicBezTo>
                  <a:cubicBezTo>
                    <a:pt x="11241649" y="6290243"/>
                    <a:pt x="11624739" y="6292783"/>
                    <a:pt x="12007830" y="6294053"/>
                  </a:cubicBezTo>
                  <a:cubicBezTo>
                    <a:pt x="12116361" y="6294053"/>
                    <a:pt x="12134140" y="6292783"/>
                    <a:pt x="12154461" y="6292783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18" y="442824"/>
            <a:ext cx="11435725" cy="5922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s 10"/>
          <p:cNvSpPr/>
          <p:nvPr/>
        </p:nvSpPr>
        <p:spPr>
          <a:xfrm>
            <a:off x="178570" y="5060"/>
            <a:ext cx="12013429" cy="261610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altLang="en-US" sz="4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sz="4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4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GB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GB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GB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GB" altLang="en-US" sz="4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tơi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GB" altLang="en-US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570" y="3037344"/>
            <a:ext cx="11837420" cy="523220"/>
          </a:xfrm>
          <a:prstGeom prst="rect">
            <a:avLst/>
          </a:prstGeom>
          <a:ln cmpd="thickThin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4" name="Picture 2" descr="Hướng dẫn cách làm đất trồng rau mầm tơi xốp | Cleanipedia 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0" y="3730722"/>
            <a:ext cx="5494727" cy="309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Đất đỏ bazan là gì? Cách cải tạo hiệu quả để tăng năng suất cây tr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045" y="3730722"/>
            <a:ext cx="4692471" cy="312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7-Point Star 6"/>
          <p:cNvSpPr/>
          <p:nvPr/>
        </p:nvSpPr>
        <p:spPr>
          <a:xfrm>
            <a:off x="9564710" y="1370769"/>
            <a:ext cx="2627290" cy="1581496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ướng Dẫn】+3 Cách Làm Đất Tơi Xốp Để Trồng Rau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491" y="1682951"/>
            <a:ext cx="76200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ardrop 3"/>
          <p:cNvSpPr/>
          <p:nvPr/>
        </p:nvSpPr>
        <p:spPr>
          <a:xfrm>
            <a:off x="-143436" y="4778187"/>
            <a:ext cx="2940424" cy="2061883"/>
          </a:xfrm>
          <a:prstGeom prst="teardrop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Vun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xới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55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ẠI SAO KHÔNG THỂ DIỆT SẠCH CỎ DẠ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ẠI SAO KHÔNG THỂ DIỆT SẠCH CỎ DẠI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6" name="Picture 6" descr="TRƯỜNG MẦM NON XUÂN HỒNG XÂY DỰNG MÔI TRƯỜNG NGOÀI CHO TRẺ VUI CHƠI, KHÁM  PHÁ, TRẢI NGHIỆ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24" y="540263"/>
            <a:ext cx="8704729" cy="545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ardrop 4"/>
          <p:cNvSpPr/>
          <p:nvPr/>
        </p:nvSpPr>
        <p:spPr>
          <a:xfrm>
            <a:off x="-143436" y="4778187"/>
            <a:ext cx="2940424" cy="2061883"/>
          </a:xfrm>
          <a:prstGeom prst="teardrop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Nhổ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1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ông dụng của phân bón hữu cơ so với phân bón thông thường - Xuất bản thông  tin - Thị xã Việt Y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64776"/>
            <a:ext cx="8417859" cy="525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ardrop 3"/>
          <p:cNvSpPr/>
          <p:nvPr/>
        </p:nvSpPr>
        <p:spPr>
          <a:xfrm>
            <a:off x="-143436" y="4778187"/>
            <a:ext cx="2940424" cy="2061883"/>
          </a:xfrm>
          <a:prstGeom prst="teardrop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3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0612" y="1218311"/>
            <a:ext cx="110485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50+ Cách chào tạm biệt tiếng Anh trong tất cả các tình hu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45" y="2694921"/>
            <a:ext cx="57531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i-dat-nay-la-cua-chung-minh-karaoke-beat-nhac-thieu-nhi-trai_dat_nay_la_cua_chung_minh-_1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910" y="393896"/>
            <a:ext cx="11483662" cy="5917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601" y="504258"/>
            <a:ext cx="2477962" cy="1582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314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2"/>
          <p:cNvGrpSpPr/>
          <p:nvPr/>
        </p:nvGrpSpPr>
        <p:grpSpPr>
          <a:xfrm>
            <a:off x="298946" y="367837"/>
            <a:ext cx="11686203" cy="6239329"/>
            <a:chOff x="0" y="0"/>
            <a:chExt cx="12210340" cy="6338503"/>
          </a:xfrm>
        </p:grpSpPr>
        <p:sp>
          <p:nvSpPr>
            <p:cNvPr id="35" name="Freeform 3"/>
            <p:cNvSpPr/>
            <p:nvPr/>
          </p:nvSpPr>
          <p:spPr>
            <a:xfrm>
              <a:off x="38100" y="44450"/>
              <a:ext cx="12173510" cy="6294053"/>
            </a:xfrm>
            <a:custGeom>
              <a:avLst/>
              <a:gdLst/>
              <a:ahLst/>
              <a:cxnLst/>
              <a:rect l="l" t="t" r="r" b="b"/>
              <a:pathLst>
                <a:path w="12173510" h="6294053">
                  <a:moveTo>
                    <a:pt x="2540" y="6263573"/>
                  </a:moveTo>
                  <a:cubicBezTo>
                    <a:pt x="0" y="6272463"/>
                    <a:pt x="5080" y="6278813"/>
                    <a:pt x="70962" y="6280083"/>
                  </a:cubicBezTo>
                  <a:cubicBezTo>
                    <a:pt x="147580" y="6281353"/>
                    <a:pt x="214620" y="6281353"/>
                    <a:pt x="291238" y="6281353"/>
                  </a:cubicBezTo>
                  <a:cubicBezTo>
                    <a:pt x="597711" y="6282623"/>
                    <a:pt x="904183" y="6282623"/>
                    <a:pt x="1220233" y="6283893"/>
                  </a:cubicBezTo>
                  <a:cubicBezTo>
                    <a:pt x="1392624" y="6285163"/>
                    <a:pt x="1565014" y="6286433"/>
                    <a:pt x="1727828" y="6287703"/>
                  </a:cubicBezTo>
                  <a:cubicBezTo>
                    <a:pt x="2015145" y="6288973"/>
                    <a:pt x="2292886" y="6288973"/>
                    <a:pt x="2580204" y="6290243"/>
                  </a:cubicBezTo>
                  <a:cubicBezTo>
                    <a:pt x="2695131" y="6290243"/>
                    <a:pt x="2800481" y="6290243"/>
                    <a:pt x="2915408" y="6288973"/>
                  </a:cubicBezTo>
                  <a:cubicBezTo>
                    <a:pt x="2963294" y="6288973"/>
                    <a:pt x="3020758" y="6287703"/>
                    <a:pt x="3068644" y="6287703"/>
                  </a:cubicBezTo>
                  <a:cubicBezTo>
                    <a:pt x="3260189" y="6288973"/>
                    <a:pt x="7091094" y="6280083"/>
                    <a:pt x="7282639" y="6281353"/>
                  </a:cubicBezTo>
                  <a:cubicBezTo>
                    <a:pt x="7550802" y="6282623"/>
                    <a:pt x="8288251" y="6282623"/>
                    <a:pt x="8556415" y="6282623"/>
                  </a:cubicBezTo>
                  <a:cubicBezTo>
                    <a:pt x="8661764" y="6282623"/>
                    <a:pt x="8757537" y="6281353"/>
                    <a:pt x="8862887" y="6281353"/>
                  </a:cubicBezTo>
                  <a:lnTo>
                    <a:pt x="9380059" y="6285163"/>
                  </a:lnTo>
                  <a:cubicBezTo>
                    <a:pt x="9753572" y="6287703"/>
                    <a:pt x="10117508" y="6285163"/>
                    <a:pt x="10491022" y="6288973"/>
                  </a:cubicBezTo>
                  <a:cubicBezTo>
                    <a:pt x="11113543" y="6294053"/>
                    <a:pt x="11745643" y="6287703"/>
                    <a:pt x="12108740" y="6292783"/>
                  </a:cubicBezTo>
                  <a:cubicBezTo>
                    <a:pt x="12129060" y="6294053"/>
                    <a:pt x="12149380" y="6292783"/>
                    <a:pt x="12172240" y="6292783"/>
                  </a:cubicBezTo>
                  <a:lnTo>
                    <a:pt x="12172240" y="6233093"/>
                  </a:lnTo>
                  <a:cubicBezTo>
                    <a:pt x="12170970" y="6064146"/>
                    <a:pt x="12169701" y="5827998"/>
                    <a:pt x="12169701" y="5577091"/>
                  </a:cubicBezTo>
                  <a:cubicBezTo>
                    <a:pt x="12169701" y="5286827"/>
                    <a:pt x="12173510" y="4991642"/>
                    <a:pt x="12167160" y="4701377"/>
                  </a:cubicBezTo>
                  <a:cubicBezTo>
                    <a:pt x="12159540" y="4509507"/>
                    <a:pt x="12148110" y="726224"/>
                    <a:pt x="12148110" y="534354"/>
                  </a:cubicBezTo>
                  <a:cubicBezTo>
                    <a:pt x="12145570" y="401521"/>
                    <a:pt x="12144301" y="263769"/>
                    <a:pt x="12141760" y="130935"/>
                  </a:cubicBezTo>
                  <a:cubicBezTo>
                    <a:pt x="12141760" y="91578"/>
                    <a:pt x="12140490" y="52220"/>
                    <a:pt x="12139220" y="6350"/>
                  </a:cubicBezTo>
                  <a:cubicBezTo>
                    <a:pt x="12129060" y="3810"/>
                    <a:pt x="12120170" y="2540"/>
                    <a:pt x="12110010" y="1270"/>
                  </a:cubicBezTo>
                  <a:cubicBezTo>
                    <a:pt x="12102390" y="0"/>
                    <a:pt x="12094770" y="1270"/>
                    <a:pt x="12088420" y="1270"/>
                  </a:cubicBezTo>
                  <a:lnTo>
                    <a:pt x="23075" y="6350"/>
                  </a:lnTo>
                  <a:lnTo>
                    <a:pt x="2540" y="6263573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36" name="Freeform 4"/>
            <p:cNvSpPr/>
            <p:nvPr/>
          </p:nvSpPr>
          <p:spPr>
            <a:xfrm>
              <a:off x="11430" y="16510"/>
              <a:ext cx="12149380" cy="6283893"/>
            </a:xfrm>
            <a:custGeom>
              <a:avLst/>
              <a:gdLst/>
              <a:ahLst/>
              <a:cxnLst/>
              <a:rect l="l" t="t" r="r" b="b"/>
              <a:pathLst>
                <a:path w="12149380" h="6283893">
                  <a:moveTo>
                    <a:pt x="12149380" y="6283893"/>
                  </a:moveTo>
                  <a:lnTo>
                    <a:pt x="0" y="6276273"/>
                  </a:lnTo>
                  <a:lnTo>
                    <a:pt x="0" y="2215328"/>
                  </a:lnTo>
                  <a:lnTo>
                    <a:pt x="7620" y="20320"/>
                  </a:lnTo>
                  <a:lnTo>
                    <a:pt x="6112151" y="0"/>
                  </a:lnTo>
                  <a:lnTo>
                    <a:pt x="12127790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37" name="Freeform 5"/>
            <p:cNvSpPr/>
            <p:nvPr/>
          </p:nvSpPr>
          <p:spPr>
            <a:xfrm>
              <a:off x="-3810" y="0"/>
              <a:ext cx="12178590" cy="6310563"/>
            </a:xfrm>
            <a:custGeom>
              <a:avLst/>
              <a:gdLst/>
              <a:ahLst/>
              <a:cxnLst/>
              <a:rect l="l" t="t" r="r" b="b"/>
              <a:pathLst>
                <a:path w="12178590" h="6310563">
                  <a:moveTo>
                    <a:pt x="12144300" y="21590"/>
                  </a:moveTo>
                  <a:cubicBezTo>
                    <a:pt x="12145570" y="34290"/>
                    <a:pt x="12145570" y="44450"/>
                    <a:pt x="12146840" y="62231"/>
                  </a:cubicBezTo>
                  <a:cubicBezTo>
                    <a:pt x="12149380" y="195064"/>
                    <a:pt x="12150650" y="332817"/>
                    <a:pt x="12153190" y="465650"/>
                  </a:cubicBezTo>
                  <a:cubicBezTo>
                    <a:pt x="12153190" y="657520"/>
                    <a:pt x="12165890" y="4440803"/>
                    <a:pt x="12172240" y="4632673"/>
                  </a:cubicBezTo>
                  <a:cubicBezTo>
                    <a:pt x="12178590" y="4922937"/>
                    <a:pt x="12174780" y="5218122"/>
                    <a:pt x="12174780" y="5508387"/>
                  </a:cubicBezTo>
                  <a:cubicBezTo>
                    <a:pt x="12174780" y="5764214"/>
                    <a:pt x="12176050" y="6000361"/>
                    <a:pt x="12177320" y="6249603"/>
                  </a:cubicBezTo>
                  <a:lnTo>
                    <a:pt x="12177320" y="6309293"/>
                  </a:lnTo>
                  <a:cubicBezTo>
                    <a:pt x="12154461" y="6309293"/>
                    <a:pt x="12134140" y="6310563"/>
                    <a:pt x="12113820" y="6309293"/>
                  </a:cubicBezTo>
                  <a:cubicBezTo>
                    <a:pt x="11509812" y="6304213"/>
                    <a:pt x="10877713" y="6310563"/>
                    <a:pt x="10255190" y="6305483"/>
                  </a:cubicBezTo>
                  <a:cubicBezTo>
                    <a:pt x="9881678" y="6301673"/>
                    <a:pt x="9517742" y="6304213"/>
                    <a:pt x="9144228" y="6301673"/>
                  </a:cubicBezTo>
                  <a:lnTo>
                    <a:pt x="8627057" y="6297863"/>
                  </a:lnTo>
                  <a:cubicBezTo>
                    <a:pt x="8521706" y="6297863"/>
                    <a:pt x="8425934" y="6299133"/>
                    <a:pt x="8320584" y="6299133"/>
                  </a:cubicBezTo>
                  <a:cubicBezTo>
                    <a:pt x="8052420" y="6297863"/>
                    <a:pt x="7314971" y="6299133"/>
                    <a:pt x="7046808" y="6297863"/>
                  </a:cubicBezTo>
                  <a:cubicBezTo>
                    <a:pt x="6855263" y="6296593"/>
                    <a:pt x="3024359" y="6305483"/>
                    <a:pt x="2832813" y="6304213"/>
                  </a:cubicBezTo>
                  <a:cubicBezTo>
                    <a:pt x="2784927" y="6304213"/>
                    <a:pt x="2727464" y="6305483"/>
                    <a:pt x="2679577" y="6305483"/>
                  </a:cubicBezTo>
                  <a:cubicBezTo>
                    <a:pt x="2564650" y="6305483"/>
                    <a:pt x="2459300" y="6306753"/>
                    <a:pt x="2344373" y="6306753"/>
                  </a:cubicBezTo>
                  <a:cubicBezTo>
                    <a:pt x="2057055" y="6306753"/>
                    <a:pt x="1779315" y="6305483"/>
                    <a:pt x="1491997" y="6304213"/>
                  </a:cubicBezTo>
                  <a:cubicBezTo>
                    <a:pt x="1319606" y="6302943"/>
                    <a:pt x="1147216" y="6301673"/>
                    <a:pt x="984402" y="6300403"/>
                  </a:cubicBezTo>
                  <a:cubicBezTo>
                    <a:pt x="677930" y="6299133"/>
                    <a:pt x="371457" y="6297863"/>
                    <a:pt x="55408" y="6297863"/>
                  </a:cubicBezTo>
                  <a:cubicBezTo>
                    <a:pt x="38100" y="6297863"/>
                    <a:pt x="29210" y="6297863"/>
                    <a:pt x="19050" y="6296593"/>
                  </a:cubicBezTo>
                  <a:cubicBezTo>
                    <a:pt x="10160" y="6295323"/>
                    <a:pt x="5080" y="6288973"/>
                    <a:pt x="7620" y="6280083"/>
                  </a:cubicBezTo>
                  <a:cubicBezTo>
                    <a:pt x="16510" y="6246349"/>
                    <a:pt x="12700" y="6123355"/>
                    <a:pt x="11430" y="5995442"/>
                  </a:cubicBezTo>
                  <a:cubicBezTo>
                    <a:pt x="10160" y="5734695"/>
                    <a:pt x="6350" y="5478869"/>
                    <a:pt x="7620" y="5218122"/>
                  </a:cubicBezTo>
                  <a:cubicBezTo>
                    <a:pt x="5080" y="4893419"/>
                    <a:pt x="0" y="873989"/>
                    <a:pt x="7620" y="544366"/>
                  </a:cubicBezTo>
                  <a:cubicBezTo>
                    <a:pt x="8890" y="480409"/>
                    <a:pt x="7620" y="411533"/>
                    <a:pt x="8890" y="347576"/>
                  </a:cubicBezTo>
                  <a:cubicBezTo>
                    <a:pt x="10160" y="244262"/>
                    <a:pt x="12700" y="1311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2026" y="30480"/>
                    <a:pt x="285262" y="29210"/>
                  </a:cubicBezTo>
                  <a:cubicBezTo>
                    <a:pt x="543848" y="25400"/>
                    <a:pt x="802434" y="22860"/>
                    <a:pt x="1070598" y="20320"/>
                  </a:cubicBezTo>
                  <a:cubicBezTo>
                    <a:pt x="1252566" y="17780"/>
                    <a:pt x="1434534" y="16510"/>
                    <a:pt x="1606924" y="13970"/>
                  </a:cubicBezTo>
                  <a:cubicBezTo>
                    <a:pt x="1779315" y="11430"/>
                    <a:pt x="1961283" y="8890"/>
                    <a:pt x="2133674" y="8890"/>
                  </a:cubicBezTo>
                  <a:cubicBezTo>
                    <a:pt x="2325219" y="7620"/>
                    <a:pt x="2516764" y="10160"/>
                    <a:pt x="2708309" y="8890"/>
                  </a:cubicBezTo>
                  <a:cubicBezTo>
                    <a:pt x="2947741" y="8890"/>
                    <a:pt x="7286240" y="6350"/>
                    <a:pt x="7525671" y="5080"/>
                  </a:cubicBezTo>
                  <a:cubicBezTo>
                    <a:pt x="7755526" y="3810"/>
                    <a:pt x="7985380" y="2540"/>
                    <a:pt x="8224811" y="2540"/>
                  </a:cubicBezTo>
                  <a:cubicBezTo>
                    <a:pt x="8617480" y="1270"/>
                    <a:pt x="9000569" y="0"/>
                    <a:pt x="9393237" y="0"/>
                  </a:cubicBezTo>
                  <a:cubicBezTo>
                    <a:pt x="9556051" y="0"/>
                    <a:pt x="9728441" y="2540"/>
                    <a:pt x="9891255" y="2540"/>
                  </a:cubicBezTo>
                  <a:cubicBezTo>
                    <a:pt x="10341386" y="3810"/>
                    <a:pt x="10801094" y="5080"/>
                    <a:pt x="11251226" y="7620"/>
                  </a:cubicBezTo>
                  <a:cubicBezTo>
                    <a:pt x="11490658" y="8890"/>
                    <a:pt x="11730089" y="12700"/>
                    <a:pt x="11969521" y="16510"/>
                  </a:cubicBezTo>
                  <a:lnTo>
                    <a:pt x="12113820" y="16510"/>
                  </a:lnTo>
                  <a:cubicBezTo>
                    <a:pt x="12125250" y="17780"/>
                    <a:pt x="12134140" y="20320"/>
                    <a:pt x="12144300" y="21590"/>
                  </a:cubicBezTo>
                  <a:close/>
                  <a:moveTo>
                    <a:pt x="12154461" y="6292783"/>
                  </a:moveTo>
                  <a:cubicBezTo>
                    <a:pt x="12155730" y="6276273"/>
                    <a:pt x="12157000" y="6263573"/>
                    <a:pt x="12157000" y="6250873"/>
                  </a:cubicBezTo>
                  <a:cubicBezTo>
                    <a:pt x="12155730" y="5975763"/>
                    <a:pt x="12154461" y="5715017"/>
                    <a:pt x="12154461" y="5434591"/>
                  </a:cubicBezTo>
                  <a:cubicBezTo>
                    <a:pt x="12154461" y="5306678"/>
                    <a:pt x="12157000" y="5178765"/>
                    <a:pt x="12155730" y="5050851"/>
                  </a:cubicBezTo>
                  <a:cubicBezTo>
                    <a:pt x="12155730" y="4932778"/>
                    <a:pt x="12154461" y="4809784"/>
                    <a:pt x="12153190" y="4691710"/>
                  </a:cubicBezTo>
                  <a:cubicBezTo>
                    <a:pt x="12148111" y="4509679"/>
                    <a:pt x="12136680" y="741156"/>
                    <a:pt x="12136680" y="559126"/>
                  </a:cubicBezTo>
                  <a:cubicBezTo>
                    <a:pt x="12134140" y="406614"/>
                    <a:pt x="12131600" y="249182"/>
                    <a:pt x="12129061" y="96670"/>
                  </a:cubicBezTo>
                  <a:cubicBezTo>
                    <a:pt x="12127790" y="44450"/>
                    <a:pt x="12126520" y="43180"/>
                    <a:pt x="12103602" y="41910"/>
                  </a:cubicBezTo>
                  <a:cubicBezTo>
                    <a:pt x="12074870" y="41910"/>
                    <a:pt x="12055715" y="41910"/>
                    <a:pt x="12026984" y="40640"/>
                  </a:cubicBezTo>
                  <a:cubicBezTo>
                    <a:pt x="11787553" y="36830"/>
                    <a:pt x="11538544" y="31750"/>
                    <a:pt x="11299112" y="30480"/>
                  </a:cubicBezTo>
                  <a:cubicBezTo>
                    <a:pt x="10714900" y="26670"/>
                    <a:pt x="10121109" y="25400"/>
                    <a:pt x="9536896" y="22860"/>
                  </a:cubicBezTo>
                  <a:lnTo>
                    <a:pt x="8847334" y="22860"/>
                  </a:lnTo>
                  <a:cubicBezTo>
                    <a:pt x="8540861" y="22860"/>
                    <a:pt x="8234389" y="22860"/>
                    <a:pt x="7937494" y="24130"/>
                  </a:cubicBezTo>
                  <a:cubicBezTo>
                    <a:pt x="7678907" y="25400"/>
                    <a:pt x="3321254" y="29210"/>
                    <a:pt x="3062668" y="29210"/>
                  </a:cubicBezTo>
                  <a:cubicBezTo>
                    <a:pt x="2641268" y="29210"/>
                    <a:pt x="2219869" y="26670"/>
                    <a:pt x="1798469" y="33020"/>
                  </a:cubicBezTo>
                  <a:cubicBezTo>
                    <a:pt x="1578192" y="36830"/>
                    <a:pt x="1367493" y="36830"/>
                    <a:pt x="1156793" y="38100"/>
                  </a:cubicBezTo>
                  <a:cubicBezTo>
                    <a:pt x="792857" y="41910"/>
                    <a:pt x="428921" y="45720"/>
                    <a:pt x="64985" y="50800"/>
                  </a:cubicBezTo>
                  <a:cubicBezTo>
                    <a:pt x="36830" y="50800"/>
                    <a:pt x="34290" y="57312"/>
                    <a:pt x="33020" y="116349"/>
                  </a:cubicBezTo>
                  <a:cubicBezTo>
                    <a:pt x="31750" y="204904"/>
                    <a:pt x="31750" y="293459"/>
                    <a:pt x="30480" y="382015"/>
                  </a:cubicBezTo>
                  <a:cubicBezTo>
                    <a:pt x="29210" y="529607"/>
                    <a:pt x="26670" y="672280"/>
                    <a:pt x="25400" y="819872"/>
                  </a:cubicBezTo>
                  <a:cubicBezTo>
                    <a:pt x="20320" y="977304"/>
                    <a:pt x="26670" y="4824543"/>
                    <a:pt x="29210" y="4981975"/>
                  </a:cubicBezTo>
                  <a:cubicBezTo>
                    <a:pt x="29210" y="5149246"/>
                    <a:pt x="29210" y="5321437"/>
                    <a:pt x="30480" y="5488708"/>
                  </a:cubicBezTo>
                  <a:cubicBezTo>
                    <a:pt x="30480" y="5611702"/>
                    <a:pt x="33020" y="5734696"/>
                    <a:pt x="33020" y="5857689"/>
                  </a:cubicBezTo>
                  <a:cubicBezTo>
                    <a:pt x="33020" y="5990522"/>
                    <a:pt x="33020" y="6123355"/>
                    <a:pt x="31750" y="6250873"/>
                  </a:cubicBezTo>
                  <a:lnTo>
                    <a:pt x="31750" y="6261033"/>
                  </a:lnTo>
                  <a:cubicBezTo>
                    <a:pt x="31750" y="6271193"/>
                    <a:pt x="35560" y="6275003"/>
                    <a:pt x="44450" y="6275003"/>
                  </a:cubicBezTo>
                  <a:cubicBezTo>
                    <a:pt x="151181" y="6275003"/>
                    <a:pt x="285262" y="6276273"/>
                    <a:pt x="409767" y="6276273"/>
                  </a:cubicBezTo>
                  <a:cubicBezTo>
                    <a:pt x="591735" y="6276273"/>
                    <a:pt x="783280" y="6273733"/>
                    <a:pt x="965248" y="6276273"/>
                  </a:cubicBezTo>
                  <a:cubicBezTo>
                    <a:pt x="1262143" y="6280083"/>
                    <a:pt x="1559038" y="6282623"/>
                    <a:pt x="1855933" y="6281353"/>
                  </a:cubicBezTo>
                  <a:cubicBezTo>
                    <a:pt x="2047478" y="6280083"/>
                    <a:pt x="2229446" y="6282623"/>
                    <a:pt x="2420991" y="6282623"/>
                  </a:cubicBezTo>
                  <a:cubicBezTo>
                    <a:pt x="2698732" y="6282623"/>
                    <a:pt x="2976473" y="6281353"/>
                    <a:pt x="3254213" y="6282623"/>
                  </a:cubicBezTo>
                  <a:cubicBezTo>
                    <a:pt x="3666035" y="6283893"/>
                    <a:pt x="8186503" y="6273733"/>
                    <a:pt x="8607902" y="6276273"/>
                  </a:cubicBezTo>
                  <a:cubicBezTo>
                    <a:pt x="8789870" y="6277543"/>
                    <a:pt x="8971838" y="6278813"/>
                    <a:pt x="9144229" y="6278813"/>
                  </a:cubicBezTo>
                  <a:cubicBezTo>
                    <a:pt x="9460279" y="6281353"/>
                    <a:pt x="9766751" y="6277543"/>
                    <a:pt x="10082800" y="6281353"/>
                  </a:cubicBezTo>
                  <a:cubicBezTo>
                    <a:pt x="10341386" y="6283893"/>
                    <a:pt x="10599973" y="6283893"/>
                    <a:pt x="10858558" y="6286433"/>
                  </a:cubicBezTo>
                  <a:cubicBezTo>
                    <a:pt x="11241649" y="6290243"/>
                    <a:pt x="11624739" y="6292783"/>
                    <a:pt x="12007830" y="6294053"/>
                  </a:cubicBezTo>
                  <a:cubicBezTo>
                    <a:pt x="12116361" y="6294053"/>
                    <a:pt x="12134140" y="6292783"/>
                    <a:pt x="12154461" y="6292783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24" y="619100"/>
            <a:ext cx="999913" cy="999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2750" y="580448"/>
            <a:ext cx="9969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4" descr="Xói mòn đất là gì? Nguyên nhân và giải pháp phòng trá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41" y="1950276"/>
            <a:ext cx="6068310" cy="461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Xói mòn đất là gì? Nguyên nhân và giải pháp Greeningc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552" y="1950276"/>
            <a:ext cx="5572194" cy="461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8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HP\Pictures\HINH SOAN BAI\2.png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9091" y="-933"/>
            <a:ext cx="12192000" cy="6858594"/>
          </a:xfrm>
          <a:prstGeom prst="rect">
            <a:avLst/>
          </a:prstGeom>
        </p:spPr>
      </p:pic>
      <p:pic>
        <p:nvPicPr>
          <p:cNvPr id="8" name="Picture 7" descr="chi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7190" y="0"/>
            <a:ext cx="2120900" cy="2131060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1841464" y="1055350"/>
            <a:ext cx="839089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GB" altLang="en-US" sz="44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altLang="en-US" sz="44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GB" altLang="en-US" sz="4400" b="1" u="sng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GB" altLang="en-US" sz="4400" b="1" u="sng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400" b="1" u="sng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en-US" sz="4400" b="1" u="sng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4400" b="1" u="sng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s 10"/>
          <p:cNvSpPr/>
          <p:nvPr/>
        </p:nvSpPr>
        <p:spPr>
          <a:xfrm>
            <a:off x="1900691" y="2854940"/>
            <a:ext cx="839089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VÀ BẢO VỆ MÔI TRƯỜNG ĐẤT (</a:t>
            </a:r>
            <a:r>
              <a:rPr lang="en-GB" altLang="en-US" sz="54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altLang="en-US" sz="5400" b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GB" altLang="en-US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GB" altLang="en-US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" y="426720"/>
            <a:ext cx="11155679" cy="600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7-Point Star 2"/>
          <p:cNvSpPr/>
          <p:nvPr/>
        </p:nvSpPr>
        <p:spPr>
          <a:xfrm>
            <a:off x="7970520" y="426720"/>
            <a:ext cx="4053840" cy="2895600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MỤC TIÊU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2601532"/>
            <a:ext cx="7056120" cy="12750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634" r="563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6"/>
            <a:ext cx="1828800" cy="13281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alphaModFix amt="7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498672"/>
            <a:ext cx="1724101" cy="2358844"/>
          </a:xfrm>
          <a:prstGeom prst="rect">
            <a:avLst/>
          </a:prstGeom>
        </p:spPr>
      </p:pic>
      <p:sp>
        <p:nvSpPr>
          <p:cNvPr id="24" name="Rectangles 10"/>
          <p:cNvSpPr/>
          <p:nvPr/>
        </p:nvSpPr>
        <p:spPr>
          <a:xfrm>
            <a:off x="178570" y="5060"/>
            <a:ext cx="1201342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altLang="en-US" sz="5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GB" altLang="en-US" sz="54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0" y="1759386"/>
            <a:ext cx="11876270" cy="5098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6"/>
            <a:ext cx="1828800" cy="1328166"/>
          </a:xfrm>
          <a:prstGeom prst="rect">
            <a:avLst/>
          </a:prstGeom>
        </p:spPr>
      </p:pic>
      <p:sp>
        <p:nvSpPr>
          <p:cNvPr id="4" name="Rectangles 10"/>
          <p:cNvSpPr/>
          <p:nvPr/>
        </p:nvSpPr>
        <p:spPr>
          <a:xfrm>
            <a:off x="178570" y="5060"/>
            <a:ext cx="12013429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altLang="en-US" sz="48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sz="48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48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GB" alt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altLang="en-US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7-Point Star 11"/>
          <p:cNvSpPr/>
          <p:nvPr/>
        </p:nvSpPr>
        <p:spPr>
          <a:xfrm>
            <a:off x="9601455" y="1479915"/>
            <a:ext cx="2728719" cy="1949085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27632" r="8352" b="7452"/>
          <a:stretch/>
        </p:blipFill>
        <p:spPr>
          <a:xfrm>
            <a:off x="178570" y="3042633"/>
            <a:ext cx="11045387" cy="368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7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/>
          <p:cNvGrpSpPr/>
          <p:nvPr/>
        </p:nvGrpSpPr>
        <p:grpSpPr>
          <a:xfrm>
            <a:off x="390379" y="412015"/>
            <a:ext cx="11478705" cy="5958704"/>
            <a:chOff x="0" y="0"/>
            <a:chExt cx="12210340" cy="6338503"/>
          </a:xfrm>
        </p:grpSpPr>
        <p:sp>
          <p:nvSpPr>
            <p:cNvPr id="14" name="Freeform 3"/>
            <p:cNvSpPr/>
            <p:nvPr/>
          </p:nvSpPr>
          <p:spPr>
            <a:xfrm>
              <a:off x="38100" y="44450"/>
              <a:ext cx="12173510" cy="6294053"/>
            </a:xfrm>
            <a:custGeom>
              <a:avLst/>
              <a:gdLst/>
              <a:ahLst/>
              <a:cxnLst/>
              <a:rect l="l" t="t" r="r" b="b"/>
              <a:pathLst>
                <a:path w="12173510" h="6294053">
                  <a:moveTo>
                    <a:pt x="2540" y="6263573"/>
                  </a:moveTo>
                  <a:cubicBezTo>
                    <a:pt x="0" y="6272463"/>
                    <a:pt x="5080" y="6278813"/>
                    <a:pt x="70962" y="6280083"/>
                  </a:cubicBezTo>
                  <a:cubicBezTo>
                    <a:pt x="147580" y="6281353"/>
                    <a:pt x="214620" y="6281353"/>
                    <a:pt x="291238" y="6281353"/>
                  </a:cubicBezTo>
                  <a:cubicBezTo>
                    <a:pt x="597711" y="6282623"/>
                    <a:pt x="904183" y="6282623"/>
                    <a:pt x="1220233" y="6283893"/>
                  </a:cubicBezTo>
                  <a:cubicBezTo>
                    <a:pt x="1392624" y="6285163"/>
                    <a:pt x="1565014" y="6286433"/>
                    <a:pt x="1727828" y="6287703"/>
                  </a:cubicBezTo>
                  <a:cubicBezTo>
                    <a:pt x="2015145" y="6288973"/>
                    <a:pt x="2292886" y="6288973"/>
                    <a:pt x="2580204" y="6290243"/>
                  </a:cubicBezTo>
                  <a:cubicBezTo>
                    <a:pt x="2695131" y="6290243"/>
                    <a:pt x="2800481" y="6290243"/>
                    <a:pt x="2915408" y="6288973"/>
                  </a:cubicBezTo>
                  <a:cubicBezTo>
                    <a:pt x="2963294" y="6288973"/>
                    <a:pt x="3020758" y="6287703"/>
                    <a:pt x="3068644" y="6287703"/>
                  </a:cubicBezTo>
                  <a:cubicBezTo>
                    <a:pt x="3260189" y="6288973"/>
                    <a:pt x="7091094" y="6280083"/>
                    <a:pt x="7282639" y="6281353"/>
                  </a:cubicBezTo>
                  <a:cubicBezTo>
                    <a:pt x="7550802" y="6282623"/>
                    <a:pt x="8288251" y="6282623"/>
                    <a:pt x="8556415" y="6282623"/>
                  </a:cubicBezTo>
                  <a:cubicBezTo>
                    <a:pt x="8661764" y="6282623"/>
                    <a:pt x="8757537" y="6281353"/>
                    <a:pt x="8862887" y="6281353"/>
                  </a:cubicBezTo>
                  <a:lnTo>
                    <a:pt x="9380059" y="6285163"/>
                  </a:lnTo>
                  <a:cubicBezTo>
                    <a:pt x="9753572" y="6287703"/>
                    <a:pt x="10117508" y="6285163"/>
                    <a:pt x="10491022" y="6288973"/>
                  </a:cubicBezTo>
                  <a:cubicBezTo>
                    <a:pt x="11113543" y="6294053"/>
                    <a:pt x="11745643" y="6287703"/>
                    <a:pt x="12108740" y="6292783"/>
                  </a:cubicBezTo>
                  <a:cubicBezTo>
                    <a:pt x="12129060" y="6294053"/>
                    <a:pt x="12149380" y="6292783"/>
                    <a:pt x="12172240" y="6292783"/>
                  </a:cubicBezTo>
                  <a:lnTo>
                    <a:pt x="12172240" y="6233093"/>
                  </a:lnTo>
                  <a:cubicBezTo>
                    <a:pt x="12170970" y="6064146"/>
                    <a:pt x="12169701" y="5827998"/>
                    <a:pt x="12169701" y="5577091"/>
                  </a:cubicBezTo>
                  <a:cubicBezTo>
                    <a:pt x="12169701" y="5286827"/>
                    <a:pt x="12173510" y="4991642"/>
                    <a:pt x="12167160" y="4701377"/>
                  </a:cubicBezTo>
                  <a:cubicBezTo>
                    <a:pt x="12159540" y="4509507"/>
                    <a:pt x="12148110" y="726224"/>
                    <a:pt x="12148110" y="534354"/>
                  </a:cubicBezTo>
                  <a:cubicBezTo>
                    <a:pt x="12145570" y="401521"/>
                    <a:pt x="12144301" y="263769"/>
                    <a:pt x="12141760" y="130935"/>
                  </a:cubicBezTo>
                  <a:cubicBezTo>
                    <a:pt x="12141760" y="91578"/>
                    <a:pt x="12140490" y="52220"/>
                    <a:pt x="12139220" y="6350"/>
                  </a:cubicBezTo>
                  <a:cubicBezTo>
                    <a:pt x="12129060" y="3810"/>
                    <a:pt x="12120170" y="2540"/>
                    <a:pt x="12110010" y="1270"/>
                  </a:cubicBezTo>
                  <a:cubicBezTo>
                    <a:pt x="12102390" y="0"/>
                    <a:pt x="12094770" y="1270"/>
                    <a:pt x="12088420" y="1270"/>
                  </a:cubicBezTo>
                  <a:lnTo>
                    <a:pt x="23075" y="6350"/>
                  </a:lnTo>
                  <a:lnTo>
                    <a:pt x="2540" y="6263573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15" name="Freeform 4"/>
            <p:cNvSpPr/>
            <p:nvPr/>
          </p:nvSpPr>
          <p:spPr>
            <a:xfrm>
              <a:off x="11430" y="16510"/>
              <a:ext cx="12149380" cy="6283893"/>
            </a:xfrm>
            <a:custGeom>
              <a:avLst/>
              <a:gdLst/>
              <a:ahLst/>
              <a:cxnLst/>
              <a:rect l="l" t="t" r="r" b="b"/>
              <a:pathLst>
                <a:path w="12149380" h="6283893">
                  <a:moveTo>
                    <a:pt x="12149380" y="6283893"/>
                  </a:moveTo>
                  <a:lnTo>
                    <a:pt x="0" y="6276273"/>
                  </a:lnTo>
                  <a:lnTo>
                    <a:pt x="0" y="2215328"/>
                  </a:lnTo>
                  <a:lnTo>
                    <a:pt x="7620" y="20320"/>
                  </a:lnTo>
                  <a:lnTo>
                    <a:pt x="6112151" y="0"/>
                  </a:lnTo>
                  <a:lnTo>
                    <a:pt x="12127790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16" name="Freeform 5"/>
            <p:cNvSpPr/>
            <p:nvPr/>
          </p:nvSpPr>
          <p:spPr>
            <a:xfrm>
              <a:off x="-3810" y="0"/>
              <a:ext cx="12178590" cy="6310563"/>
            </a:xfrm>
            <a:custGeom>
              <a:avLst/>
              <a:gdLst/>
              <a:ahLst/>
              <a:cxnLst/>
              <a:rect l="l" t="t" r="r" b="b"/>
              <a:pathLst>
                <a:path w="12178590" h="6310563">
                  <a:moveTo>
                    <a:pt x="12144300" y="21590"/>
                  </a:moveTo>
                  <a:cubicBezTo>
                    <a:pt x="12145570" y="34290"/>
                    <a:pt x="12145570" y="44450"/>
                    <a:pt x="12146840" y="62231"/>
                  </a:cubicBezTo>
                  <a:cubicBezTo>
                    <a:pt x="12149380" y="195064"/>
                    <a:pt x="12150650" y="332817"/>
                    <a:pt x="12153190" y="465650"/>
                  </a:cubicBezTo>
                  <a:cubicBezTo>
                    <a:pt x="12153190" y="657520"/>
                    <a:pt x="12165890" y="4440803"/>
                    <a:pt x="12172240" y="4632673"/>
                  </a:cubicBezTo>
                  <a:cubicBezTo>
                    <a:pt x="12178590" y="4922937"/>
                    <a:pt x="12174780" y="5218122"/>
                    <a:pt x="12174780" y="5508387"/>
                  </a:cubicBezTo>
                  <a:cubicBezTo>
                    <a:pt x="12174780" y="5764214"/>
                    <a:pt x="12176050" y="6000361"/>
                    <a:pt x="12177320" y="6249603"/>
                  </a:cubicBezTo>
                  <a:lnTo>
                    <a:pt x="12177320" y="6309293"/>
                  </a:lnTo>
                  <a:cubicBezTo>
                    <a:pt x="12154461" y="6309293"/>
                    <a:pt x="12134140" y="6310563"/>
                    <a:pt x="12113820" y="6309293"/>
                  </a:cubicBezTo>
                  <a:cubicBezTo>
                    <a:pt x="11509812" y="6304213"/>
                    <a:pt x="10877713" y="6310563"/>
                    <a:pt x="10255190" y="6305483"/>
                  </a:cubicBezTo>
                  <a:cubicBezTo>
                    <a:pt x="9881678" y="6301673"/>
                    <a:pt x="9517742" y="6304213"/>
                    <a:pt x="9144228" y="6301673"/>
                  </a:cubicBezTo>
                  <a:lnTo>
                    <a:pt x="8627057" y="6297863"/>
                  </a:lnTo>
                  <a:cubicBezTo>
                    <a:pt x="8521706" y="6297863"/>
                    <a:pt x="8425934" y="6299133"/>
                    <a:pt x="8320584" y="6299133"/>
                  </a:cubicBezTo>
                  <a:cubicBezTo>
                    <a:pt x="8052420" y="6297863"/>
                    <a:pt x="7314971" y="6299133"/>
                    <a:pt x="7046808" y="6297863"/>
                  </a:cubicBezTo>
                  <a:cubicBezTo>
                    <a:pt x="6855263" y="6296593"/>
                    <a:pt x="3024359" y="6305483"/>
                    <a:pt x="2832813" y="6304213"/>
                  </a:cubicBezTo>
                  <a:cubicBezTo>
                    <a:pt x="2784927" y="6304213"/>
                    <a:pt x="2727464" y="6305483"/>
                    <a:pt x="2679577" y="6305483"/>
                  </a:cubicBezTo>
                  <a:cubicBezTo>
                    <a:pt x="2564650" y="6305483"/>
                    <a:pt x="2459300" y="6306753"/>
                    <a:pt x="2344373" y="6306753"/>
                  </a:cubicBezTo>
                  <a:cubicBezTo>
                    <a:pt x="2057055" y="6306753"/>
                    <a:pt x="1779315" y="6305483"/>
                    <a:pt x="1491997" y="6304213"/>
                  </a:cubicBezTo>
                  <a:cubicBezTo>
                    <a:pt x="1319606" y="6302943"/>
                    <a:pt x="1147216" y="6301673"/>
                    <a:pt x="984402" y="6300403"/>
                  </a:cubicBezTo>
                  <a:cubicBezTo>
                    <a:pt x="677930" y="6299133"/>
                    <a:pt x="371457" y="6297863"/>
                    <a:pt x="55408" y="6297863"/>
                  </a:cubicBezTo>
                  <a:cubicBezTo>
                    <a:pt x="38100" y="6297863"/>
                    <a:pt x="29210" y="6297863"/>
                    <a:pt x="19050" y="6296593"/>
                  </a:cubicBezTo>
                  <a:cubicBezTo>
                    <a:pt x="10160" y="6295323"/>
                    <a:pt x="5080" y="6288973"/>
                    <a:pt x="7620" y="6280083"/>
                  </a:cubicBezTo>
                  <a:cubicBezTo>
                    <a:pt x="16510" y="6246349"/>
                    <a:pt x="12700" y="6123355"/>
                    <a:pt x="11430" y="5995442"/>
                  </a:cubicBezTo>
                  <a:cubicBezTo>
                    <a:pt x="10160" y="5734695"/>
                    <a:pt x="6350" y="5478869"/>
                    <a:pt x="7620" y="5218122"/>
                  </a:cubicBezTo>
                  <a:cubicBezTo>
                    <a:pt x="5080" y="4893419"/>
                    <a:pt x="0" y="873989"/>
                    <a:pt x="7620" y="544366"/>
                  </a:cubicBezTo>
                  <a:cubicBezTo>
                    <a:pt x="8890" y="480409"/>
                    <a:pt x="7620" y="411533"/>
                    <a:pt x="8890" y="347576"/>
                  </a:cubicBezTo>
                  <a:cubicBezTo>
                    <a:pt x="10160" y="244262"/>
                    <a:pt x="12700" y="1311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2026" y="30480"/>
                    <a:pt x="285262" y="29210"/>
                  </a:cubicBezTo>
                  <a:cubicBezTo>
                    <a:pt x="543848" y="25400"/>
                    <a:pt x="802434" y="22860"/>
                    <a:pt x="1070598" y="20320"/>
                  </a:cubicBezTo>
                  <a:cubicBezTo>
                    <a:pt x="1252566" y="17780"/>
                    <a:pt x="1434534" y="16510"/>
                    <a:pt x="1606924" y="13970"/>
                  </a:cubicBezTo>
                  <a:cubicBezTo>
                    <a:pt x="1779315" y="11430"/>
                    <a:pt x="1961283" y="8890"/>
                    <a:pt x="2133674" y="8890"/>
                  </a:cubicBezTo>
                  <a:cubicBezTo>
                    <a:pt x="2325219" y="7620"/>
                    <a:pt x="2516764" y="10160"/>
                    <a:pt x="2708309" y="8890"/>
                  </a:cubicBezTo>
                  <a:cubicBezTo>
                    <a:pt x="2947741" y="8890"/>
                    <a:pt x="7286240" y="6350"/>
                    <a:pt x="7525671" y="5080"/>
                  </a:cubicBezTo>
                  <a:cubicBezTo>
                    <a:pt x="7755526" y="3810"/>
                    <a:pt x="7985380" y="2540"/>
                    <a:pt x="8224811" y="2540"/>
                  </a:cubicBezTo>
                  <a:cubicBezTo>
                    <a:pt x="8617480" y="1270"/>
                    <a:pt x="9000569" y="0"/>
                    <a:pt x="9393237" y="0"/>
                  </a:cubicBezTo>
                  <a:cubicBezTo>
                    <a:pt x="9556051" y="0"/>
                    <a:pt x="9728441" y="2540"/>
                    <a:pt x="9891255" y="2540"/>
                  </a:cubicBezTo>
                  <a:cubicBezTo>
                    <a:pt x="10341386" y="3810"/>
                    <a:pt x="10801094" y="5080"/>
                    <a:pt x="11251226" y="7620"/>
                  </a:cubicBezTo>
                  <a:cubicBezTo>
                    <a:pt x="11490658" y="8890"/>
                    <a:pt x="11730089" y="12700"/>
                    <a:pt x="11969521" y="16510"/>
                  </a:cubicBezTo>
                  <a:lnTo>
                    <a:pt x="12113820" y="16510"/>
                  </a:lnTo>
                  <a:cubicBezTo>
                    <a:pt x="12125250" y="17780"/>
                    <a:pt x="12134140" y="20320"/>
                    <a:pt x="12144300" y="21590"/>
                  </a:cubicBezTo>
                  <a:close/>
                  <a:moveTo>
                    <a:pt x="12154461" y="6292783"/>
                  </a:moveTo>
                  <a:cubicBezTo>
                    <a:pt x="12155730" y="6276273"/>
                    <a:pt x="12157000" y="6263573"/>
                    <a:pt x="12157000" y="6250873"/>
                  </a:cubicBezTo>
                  <a:cubicBezTo>
                    <a:pt x="12155730" y="5975763"/>
                    <a:pt x="12154461" y="5715017"/>
                    <a:pt x="12154461" y="5434591"/>
                  </a:cubicBezTo>
                  <a:cubicBezTo>
                    <a:pt x="12154461" y="5306678"/>
                    <a:pt x="12157000" y="5178765"/>
                    <a:pt x="12155730" y="5050851"/>
                  </a:cubicBezTo>
                  <a:cubicBezTo>
                    <a:pt x="12155730" y="4932778"/>
                    <a:pt x="12154461" y="4809784"/>
                    <a:pt x="12153190" y="4691710"/>
                  </a:cubicBezTo>
                  <a:cubicBezTo>
                    <a:pt x="12148111" y="4509679"/>
                    <a:pt x="12136680" y="741156"/>
                    <a:pt x="12136680" y="559126"/>
                  </a:cubicBezTo>
                  <a:cubicBezTo>
                    <a:pt x="12134140" y="406614"/>
                    <a:pt x="12131600" y="249182"/>
                    <a:pt x="12129061" y="96670"/>
                  </a:cubicBezTo>
                  <a:cubicBezTo>
                    <a:pt x="12127790" y="44450"/>
                    <a:pt x="12126520" y="43180"/>
                    <a:pt x="12103602" y="41910"/>
                  </a:cubicBezTo>
                  <a:cubicBezTo>
                    <a:pt x="12074870" y="41910"/>
                    <a:pt x="12055715" y="41910"/>
                    <a:pt x="12026984" y="40640"/>
                  </a:cubicBezTo>
                  <a:cubicBezTo>
                    <a:pt x="11787553" y="36830"/>
                    <a:pt x="11538544" y="31750"/>
                    <a:pt x="11299112" y="30480"/>
                  </a:cubicBezTo>
                  <a:cubicBezTo>
                    <a:pt x="10714900" y="26670"/>
                    <a:pt x="10121109" y="25400"/>
                    <a:pt x="9536896" y="22860"/>
                  </a:cubicBezTo>
                  <a:lnTo>
                    <a:pt x="8847334" y="22860"/>
                  </a:lnTo>
                  <a:cubicBezTo>
                    <a:pt x="8540861" y="22860"/>
                    <a:pt x="8234389" y="22860"/>
                    <a:pt x="7937494" y="24130"/>
                  </a:cubicBezTo>
                  <a:cubicBezTo>
                    <a:pt x="7678907" y="25400"/>
                    <a:pt x="3321254" y="29210"/>
                    <a:pt x="3062668" y="29210"/>
                  </a:cubicBezTo>
                  <a:cubicBezTo>
                    <a:pt x="2641268" y="29210"/>
                    <a:pt x="2219869" y="26670"/>
                    <a:pt x="1798469" y="33020"/>
                  </a:cubicBezTo>
                  <a:cubicBezTo>
                    <a:pt x="1578192" y="36830"/>
                    <a:pt x="1367493" y="36830"/>
                    <a:pt x="1156793" y="38100"/>
                  </a:cubicBezTo>
                  <a:cubicBezTo>
                    <a:pt x="792857" y="41910"/>
                    <a:pt x="428921" y="45720"/>
                    <a:pt x="64985" y="50800"/>
                  </a:cubicBezTo>
                  <a:cubicBezTo>
                    <a:pt x="36830" y="50800"/>
                    <a:pt x="34290" y="57312"/>
                    <a:pt x="33020" y="116349"/>
                  </a:cubicBezTo>
                  <a:cubicBezTo>
                    <a:pt x="31750" y="204904"/>
                    <a:pt x="31750" y="293459"/>
                    <a:pt x="30480" y="382015"/>
                  </a:cubicBezTo>
                  <a:cubicBezTo>
                    <a:pt x="29210" y="529607"/>
                    <a:pt x="26670" y="672280"/>
                    <a:pt x="25400" y="819872"/>
                  </a:cubicBezTo>
                  <a:cubicBezTo>
                    <a:pt x="20320" y="977304"/>
                    <a:pt x="26670" y="4824543"/>
                    <a:pt x="29210" y="4981975"/>
                  </a:cubicBezTo>
                  <a:cubicBezTo>
                    <a:pt x="29210" y="5149246"/>
                    <a:pt x="29210" y="5321437"/>
                    <a:pt x="30480" y="5488708"/>
                  </a:cubicBezTo>
                  <a:cubicBezTo>
                    <a:pt x="30480" y="5611702"/>
                    <a:pt x="33020" y="5734696"/>
                    <a:pt x="33020" y="5857689"/>
                  </a:cubicBezTo>
                  <a:cubicBezTo>
                    <a:pt x="33020" y="5990522"/>
                    <a:pt x="33020" y="6123355"/>
                    <a:pt x="31750" y="6250873"/>
                  </a:cubicBezTo>
                  <a:lnTo>
                    <a:pt x="31750" y="6261033"/>
                  </a:lnTo>
                  <a:cubicBezTo>
                    <a:pt x="31750" y="6271193"/>
                    <a:pt x="35560" y="6275003"/>
                    <a:pt x="44450" y="6275003"/>
                  </a:cubicBezTo>
                  <a:cubicBezTo>
                    <a:pt x="151181" y="6275003"/>
                    <a:pt x="285262" y="6276273"/>
                    <a:pt x="409767" y="6276273"/>
                  </a:cubicBezTo>
                  <a:cubicBezTo>
                    <a:pt x="591735" y="6276273"/>
                    <a:pt x="783280" y="6273733"/>
                    <a:pt x="965248" y="6276273"/>
                  </a:cubicBezTo>
                  <a:cubicBezTo>
                    <a:pt x="1262143" y="6280083"/>
                    <a:pt x="1559038" y="6282623"/>
                    <a:pt x="1855933" y="6281353"/>
                  </a:cubicBezTo>
                  <a:cubicBezTo>
                    <a:pt x="2047478" y="6280083"/>
                    <a:pt x="2229446" y="6282623"/>
                    <a:pt x="2420991" y="6282623"/>
                  </a:cubicBezTo>
                  <a:cubicBezTo>
                    <a:pt x="2698732" y="6282623"/>
                    <a:pt x="2976473" y="6281353"/>
                    <a:pt x="3254213" y="6282623"/>
                  </a:cubicBezTo>
                  <a:cubicBezTo>
                    <a:pt x="3666035" y="6283893"/>
                    <a:pt x="8186503" y="6273733"/>
                    <a:pt x="8607902" y="6276273"/>
                  </a:cubicBezTo>
                  <a:cubicBezTo>
                    <a:pt x="8789870" y="6277543"/>
                    <a:pt x="8971838" y="6278813"/>
                    <a:pt x="9144229" y="6278813"/>
                  </a:cubicBezTo>
                  <a:cubicBezTo>
                    <a:pt x="9460279" y="6281353"/>
                    <a:pt x="9766751" y="6277543"/>
                    <a:pt x="10082800" y="6281353"/>
                  </a:cubicBezTo>
                  <a:cubicBezTo>
                    <a:pt x="10341386" y="6283893"/>
                    <a:pt x="10599973" y="6283893"/>
                    <a:pt x="10858558" y="6286433"/>
                  </a:cubicBezTo>
                  <a:cubicBezTo>
                    <a:pt x="11241649" y="6290243"/>
                    <a:pt x="11624739" y="6292783"/>
                    <a:pt x="12007830" y="6294053"/>
                  </a:cubicBezTo>
                  <a:cubicBezTo>
                    <a:pt x="12116361" y="6294053"/>
                    <a:pt x="12134140" y="6292783"/>
                    <a:pt x="12154461" y="6292783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11" name="Rounded Rectangle 10"/>
          <p:cNvSpPr/>
          <p:nvPr/>
        </p:nvSpPr>
        <p:spPr>
          <a:xfrm>
            <a:off x="2941138" y="779468"/>
            <a:ext cx="6399809" cy="9649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94892" y="872197"/>
            <a:ext cx="624605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Một</a:t>
            </a:r>
            <a:r>
              <a:rPr lang="en-US" sz="4000" dirty="0" smtClean="0"/>
              <a:t> </a:t>
            </a:r>
            <a:r>
              <a:rPr lang="en-US" sz="4000" dirty="0" err="1" smtClean="0"/>
              <a:t>số</a:t>
            </a:r>
            <a:r>
              <a:rPr lang="en-US" sz="4000" dirty="0" smtClean="0"/>
              <a:t> </a:t>
            </a:r>
            <a:r>
              <a:rPr lang="en-US" sz="4000" dirty="0" err="1" smtClean="0"/>
              <a:t>thành</a:t>
            </a:r>
            <a:r>
              <a:rPr lang="en-US" sz="4000" dirty="0" smtClean="0"/>
              <a:t> </a:t>
            </a:r>
            <a:r>
              <a:rPr lang="en-US" sz="4000" dirty="0" err="1" smtClean="0"/>
              <a:t>phần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đất</a:t>
            </a:r>
            <a:r>
              <a:rPr lang="en-US" sz="4000" dirty="0" smtClean="0"/>
              <a:t>:</a:t>
            </a:r>
            <a:endParaRPr lang="en-US" sz="4000" dirty="0"/>
          </a:p>
        </p:txBody>
      </p:sp>
      <p:cxnSp>
        <p:nvCxnSpPr>
          <p:cNvPr id="19" name="Straight Arrow Connector 18"/>
          <p:cNvCxnSpPr>
            <a:cxnSpLocks/>
            <a:endCxn id="24" idx="0"/>
          </p:cNvCxnSpPr>
          <p:nvPr/>
        </p:nvCxnSpPr>
        <p:spPr>
          <a:xfrm flipH="1">
            <a:off x="1815477" y="1744394"/>
            <a:ext cx="4322305" cy="191031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2"/>
            <a:endCxn id="27" idx="0"/>
          </p:cNvCxnSpPr>
          <p:nvPr/>
        </p:nvCxnSpPr>
        <p:spPr>
          <a:xfrm flipH="1">
            <a:off x="6137980" y="1744394"/>
            <a:ext cx="3063" cy="191031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9" idx="0"/>
          </p:cNvCxnSpPr>
          <p:nvPr/>
        </p:nvCxnSpPr>
        <p:spPr>
          <a:xfrm>
            <a:off x="6137782" y="1744394"/>
            <a:ext cx="4048766" cy="191031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89616" y="3654704"/>
            <a:ext cx="2251722" cy="22517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52532" y="3806553"/>
            <a:ext cx="1927106" cy="192710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012119" y="3654704"/>
            <a:ext cx="2251722" cy="22517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175035" y="3806553"/>
            <a:ext cx="1927106" cy="192710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060687" y="3654704"/>
            <a:ext cx="2251722" cy="225172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9223603" y="3806553"/>
            <a:ext cx="1927106" cy="19271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5" name="TextBox 3074"/>
          <p:cNvSpPr txBox="1"/>
          <p:nvPr/>
        </p:nvSpPr>
        <p:spPr>
          <a:xfrm>
            <a:off x="9405900" y="4238328"/>
            <a:ext cx="1825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Nước</a:t>
            </a:r>
            <a:r>
              <a:rPr lang="en-US" sz="2800" dirty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khí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5483605" y="4453771"/>
            <a:ext cx="146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K</a:t>
            </a:r>
            <a:r>
              <a:rPr lang="en-US" sz="2800" dirty="0" err="1" smtClean="0"/>
              <a:t>hoáng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1314007" y="4453771"/>
            <a:ext cx="1254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Mùn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57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075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685800" y="442824"/>
            <a:ext cx="11478705" cy="5958704"/>
            <a:chOff x="0" y="0"/>
            <a:chExt cx="12210340" cy="6338503"/>
          </a:xfrm>
        </p:grpSpPr>
        <p:sp>
          <p:nvSpPr>
            <p:cNvPr id="11" name="Freeform 3"/>
            <p:cNvSpPr/>
            <p:nvPr/>
          </p:nvSpPr>
          <p:spPr>
            <a:xfrm>
              <a:off x="38100" y="44450"/>
              <a:ext cx="12173510" cy="6294053"/>
            </a:xfrm>
            <a:custGeom>
              <a:avLst/>
              <a:gdLst/>
              <a:ahLst/>
              <a:cxnLst/>
              <a:rect l="l" t="t" r="r" b="b"/>
              <a:pathLst>
                <a:path w="12173510" h="6294053">
                  <a:moveTo>
                    <a:pt x="2540" y="6263573"/>
                  </a:moveTo>
                  <a:cubicBezTo>
                    <a:pt x="0" y="6272463"/>
                    <a:pt x="5080" y="6278813"/>
                    <a:pt x="70962" y="6280083"/>
                  </a:cubicBezTo>
                  <a:cubicBezTo>
                    <a:pt x="147580" y="6281353"/>
                    <a:pt x="214620" y="6281353"/>
                    <a:pt x="291238" y="6281353"/>
                  </a:cubicBezTo>
                  <a:cubicBezTo>
                    <a:pt x="597711" y="6282623"/>
                    <a:pt x="904183" y="6282623"/>
                    <a:pt x="1220233" y="6283893"/>
                  </a:cubicBezTo>
                  <a:cubicBezTo>
                    <a:pt x="1392624" y="6285163"/>
                    <a:pt x="1565014" y="6286433"/>
                    <a:pt x="1727828" y="6287703"/>
                  </a:cubicBezTo>
                  <a:cubicBezTo>
                    <a:pt x="2015145" y="6288973"/>
                    <a:pt x="2292886" y="6288973"/>
                    <a:pt x="2580204" y="6290243"/>
                  </a:cubicBezTo>
                  <a:cubicBezTo>
                    <a:pt x="2695131" y="6290243"/>
                    <a:pt x="2800481" y="6290243"/>
                    <a:pt x="2915408" y="6288973"/>
                  </a:cubicBezTo>
                  <a:cubicBezTo>
                    <a:pt x="2963294" y="6288973"/>
                    <a:pt x="3020758" y="6287703"/>
                    <a:pt x="3068644" y="6287703"/>
                  </a:cubicBezTo>
                  <a:cubicBezTo>
                    <a:pt x="3260189" y="6288973"/>
                    <a:pt x="7091094" y="6280083"/>
                    <a:pt x="7282639" y="6281353"/>
                  </a:cubicBezTo>
                  <a:cubicBezTo>
                    <a:pt x="7550802" y="6282623"/>
                    <a:pt x="8288251" y="6282623"/>
                    <a:pt x="8556415" y="6282623"/>
                  </a:cubicBezTo>
                  <a:cubicBezTo>
                    <a:pt x="8661764" y="6282623"/>
                    <a:pt x="8757537" y="6281353"/>
                    <a:pt x="8862887" y="6281353"/>
                  </a:cubicBezTo>
                  <a:lnTo>
                    <a:pt x="9380059" y="6285163"/>
                  </a:lnTo>
                  <a:cubicBezTo>
                    <a:pt x="9753572" y="6287703"/>
                    <a:pt x="10117508" y="6285163"/>
                    <a:pt x="10491022" y="6288973"/>
                  </a:cubicBezTo>
                  <a:cubicBezTo>
                    <a:pt x="11113543" y="6294053"/>
                    <a:pt x="11745643" y="6287703"/>
                    <a:pt x="12108740" y="6292783"/>
                  </a:cubicBezTo>
                  <a:cubicBezTo>
                    <a:pt x="12129060" y="6294053"/>
                    <a:pt x="12149380" y="6292783"/>
                    <a:pt x="12172240" y="6292783"/>
                  </a:cubicBezTo>
                  <a:lnTo>
                    <a:pt x="12172240" y="6233093"/>
                  </a:lnTo>
                  <a:cubicBezTo>
                    <a:pt x="12170970" y="6064146"/>
                    <a:pt x="12169701" y="5827998"/>
                    <a:pt x="12169701" y="5577091"/>
                  </a:cubicBezTo>
                  <a:cubicBezTo>
                    <a:pt x="12169701" y="5286827"/>
                    <a:pt x="12173510" y="4991642"/>
                    <a:pt x="12167160" y="4701377"/>
                  </a:cubicBezTo>
                  <a:cubicBezTo>
                    <a:pt x="12159540" y="4509507"/>
                    <a:pt x="12148110" y="726224"/>
                    <a:pt x="12148110" y="534354"/>
                  </a:cubicBezTo>
                  <a:cubicBezTo>
                    <a:pt x="12145570" y="401521"/>
                    <a:pt x="12144301" y="263769"/>
                    <a:pt x="12141760" y="130935"/>
                  </a:cubicBezTo>
                  <a:cubicBezTo>
                    <a:pt x="12141760" y="91578"/>
                    <a:pt x="12140490" y="52220"/>
                    <a:pt x="12139220" y="6350"/>
                  </a:cubicBezTo>
                  <a:cubicBezTo>
                    <a:pt x="12129060" y="3810"/>
                    <a:pt x="12120170" y="2540"/>
                    <a:pt x="12110010" y="1270"/>
                  </a:cubicBezTo>
                  <a:cubicBezTo>
                    <a:pt x="12102390" y="0"/>
                    <a:pt x="12094770" y="1270"/>
                    <a:pt x="12088420" y="1270"/>
                  </a:cubicBezTo>
                  <a:lnTo>
                    <a:pt x="23075" y="6350"/>
                  </a:lnTo>
                  <a:lnTo>
                    <a:pt x="2540" y="6263573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12" name="Freeform 4"/>
            <p:cNvSpPr/>
            <p:nvPr/>
          </p:nvSpPr>
          <p:spPr>
            <a:xfrm>
              <a:off x="11430" y="16510"/>
              <a:ext cx="12149380" cy="6283893"/>
            </a:xfrm>
            <a:custGeom>
              <a:avLst/>
              <a:gdLst/>
              <a:ahLst/>
              <a:cxnLst/>
              <a:rect l="l" t="t" r="r" b="b"/>
              <a:pathLst>
                <a:path w="12149380" h="6283893">
                  <a:moveTo>
                    <a:pt x="12149380" y="6283893"/>
                  </a:moveTo>
                  <a:lnTo>
                    <a:pt x="0" y="6276273"/>
                  </a:lnTo>
                  <a:lnTo>
                    <a:pt x="0" y="2215328"/>
                  </a:lnTo>
                  <a:lnTo>
                    <a:pt x="7620" y="20320"/>
                  </a:lnTo>
                  <a:lnTo>
                    <a:pt x="6112151" y="0"/>
                  </a:lnTo>
                  <a:lnTo>
                    <a:pt x="12127790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13" name="Freeform 5"/>
            <p:cNvSpPr/>
            <p:nvPr/>
          </p:nvSpPr>
          <p:spPr>
            <a:xfrm>
              <a:off x="-3810" y="0"/>
              <a:ext cx="12178590" cy="6310563"/>
            </a:xfrm>
            <a:custGeom>
              <a:avLst/>
              <a:gdLst/>
              <a:ahLst/>
              <a:cxnLst/>
              <a:rect l="l" t="t" r="r" b="b"/>
              <a:pathLst>
                <a:path w="12178590" h="6310563">
                  <a:moveTo>
                    <a:pt x="12144300" y="21590"/>
                  </a:moveTo>
                  <a:cubicBezTo>
                    <a:pt x="12145570" y="34290"/>
                    <a:pt x="12145570" y="44450"/>
                    <a:pt x="12146840" y="62231"/>
                  </a:cubicBezTo>
                  <a:cubicBezTo>
                    <a:pt x="12149380" y="195064"/>
                    <a:pt x="12150650" y="332817"/>
                    <a:pt x="12153190" y="465650"/>
                  </a:cubicBezTo>
                  <a:cubicBezTo>
                    <a:pt x="12153190" y="657520"/>
                    <a:pt x="12165890" y="4440803"/>
                    <a:pt x="12172240" y="4632673"/>
                  </a:cubicBezTo>
                  <a:cubicBezTo>
                    <a:pt x="12178590" y="4922937"/>
                    <a:pt x="12174780" y="5218122"/>
                    <a:pt x="12174780" y="5508387"/>
                  </a:cubicBezTo>
                  <a:cubicBezTo>
                    <a:pt x="12174780" y="5764214"/>
                    <a:pt x="12176050" y="6000361"/>
                    <a:pt x="12177320" y="6249603"/>
                  </a:cubicBezTo>
                  <a:lnTo>
                    <a:pt x="12177320" y="6309293"/>
                  </a:lnTo>
                  <a:cubicBezTo>
                    <a:pt x="12154461" y="6309293"/>
                    <a:pt x="12134140" y="6310563"/>
                    <a:pt x="12113820" y="6309293"/>
                  </a:cubicBezTo>
                  <a:cubicBezTo>
                    <a:pt x="11509812" y="6304213"/>
                    <a:pt x="10877713" y="6310563"/>
                    <a:pt x="10255190" y="6305483"/>
                  </a:cubicBezTo>
                  <a:cubicBezTo>
                    <a:pt x="9881678" y="6301673"/>
                    <a:pt x="9517742" y="6304213"/>
                    <a:pt x="9144228" y="6301673"/>
                  </a:cubicBezTo>
                  <a:lnTo>
                    <a:pt x="8627057" y="6297863"/>
                  </a:lnTo>
                  <a:cubicBezTo>
                    <a:pt x="8521706" y="6297863"/>
                    <a:pt x="8425934" y="6299133"/>
                    <a:pt x="8320584" y="6299133"/>
                  </a:cubicBezTo>
                  <a:cubicBezTo>
                    <a:pt x="8052420" y="6297863"/>
                    <a:pt x="7314971" y="6299133"/>
                    <a:pt x="7046808" y="6297863"/>
                  </a:cubicBezTo>
                  <a:cubicBezTo>
                    <a:pt x="6855263" y="6296593"/>
                    <a:pt x="3024359" y="6305483"/>
                    <a:pt x="2832813" y="6304213"/>
                  </a:cubicBezTo>
                  <a:cubicBezTo>
                    <a:pt x="2784927" y="6304213"/>
                    <a:pt x="2727464" y="6305483"/>
                    <a:pt x="2679577" y="6305483"/>
                  </a:cubicBezTo>
                  <a:cubicBezTo>
                    <a:pt x="2564650" y="6305483"/>
                    <a:pt x="2459300" y="6306753"/>
                    <a:pt x="2344373" y="6306753"/>
                  </a:cubicBezTo>
                  <a:cubicBezTo>
                    <a:pt x="2057055" y="6306753"/>
                    <a:pt x="1779315" y="6305483"/>
                    <a:pt x="1491997" y="6304213"/>
                  </a:cubicBezTo>
                  <a:cubicBezTo>
                    <a:pt x="1319606" y="6302943"/>
                    <a:pt x="1147216" y="6301673"/>
                    <a:pt x="984402" y="6300403"/>
                  </a:cubicBezTo>
                  <a:cubicBezTo>
                    <a:pt x="677930" y="6299133"/>
                    <a:pt x="371457" y="6297863"/>
                    <a:pt x="55408" y="6297863"/>
                  </a:cubicBezTo>
                  <a:cubicBezTo>
                    <a:pt x="38100" y="6297863"/>
                    <a:pt x="29210" y="6297863"/>
                    <a:pt x="19050" y="6296593"/>
                  </a:cubicBezTo>
                  <a:cubicBezTo>
                    <a:pt x="10160" y="6295323"/>
                    <a:pt x="5080" y="6288973"/>
                    <a:pt x="7620" y="6280083"/>
                  </a:cubicBezTo>
                  <a:cubicBezTo>
                    <a:pt x="16510" y="6246349"/>
                    <a:pt x="12700" y="6123355"/>
                    <a:pt x="11430" y="5995442"/>
                  </a:cubicBezTo>
                  <a:cubicBezTo>
                    <a:pt x="10160" y="5734695"/>
                    <a:pt x="6350" y="5478869"/>
                    <a:pt x="7620" y="5218122"/>
                  </a:cubicBezTo>
                  <a:cubicBezTo>
                    <a:pt x="5080" y="4893419"/>
                    <a:pt x="0" y="873989"/>
                    <a:pt x="7620" y="544366"/>
                  </a:cubicBezTo>
                  <a:cubicBezTo>
                    <a:pt x="8890" y="480409"/>
                    <a:pt x="7620" y="411533"/>
                    <a:pt x="8890" y="347576"/>
                  </a:cubicBezTo>
                  <a:cubicBezTo>
                    <a:pt x="10160" y="244262"/>
                    <a:pt x="12700" y="1311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2026" y="30480"/>
                    <a:pt x="285262" y="29210"/>
                  </a:cubicBezTo>
                  <a:cubicBezTo>
                    <a:pt x="543848" y="25400"/>
                    <a:pt x="802434" y="22860"/>
                    <a:pt x="1070598" y="20320"/>
                  </a:cubicBezTo>
                  <a:cubicBezTo>
                    <a:pt x="1252566" y="17780"/>
                    <a:pt x="1434534" y="16510"/>
                    <a:pt x="1606924" y="13970"/>
                  </a:cubicBezTo>
                  <a:cubicBezTo>
                    <a:pt x="1779315" y="11430"/>
                    <a:pt x="1961283" y="8890"/>
                    <a:pt x="2133674" y="8890"/>
                  </a:cubicBezTo>
                  <a:cubicBezTo>
                    <a:pt x="2325219" y="7620"/>
                    <a:pt x="2516764" y="10160"/>
                    <a:pt x="2708309" y="8890"/>
                  </a:cubicBezTo>
                  <a:cubicBezTo>
                    <a:pt x="2947741" y="8890"/>
                    <a:pt x="7286240" y="6350"/>
                    <a:pt x="7525671" y="5080"/>
                  </a:cubicBezTo>
                  <a:cubicBezTo>
                    <a:pt x="7755526" y="3810"/>
                    <a:pt x="7985380" y="2540"/>
                    <a:pt x="8224811" y="2540"/>
                  </a:cubicBezTo>
                  <a:cubicBezTo>
                    <a:pt x="8617480" y="1270"/>
                    <a:pt x="9000569" y="0"/>
                    <a:pt x="9393237" y="0"/>
                  </a:cubicBezTo>
                  <a:cubicBezTo>
                    <a:pt x="9556051" y="0"/>
                    <a:pt x="9728441" y="2540"/>
                    <a:pt x="9891255" y="2540"/>
                  </a:cubicBezTo>
                  <a:cubicBezTo>
                    <a:pt x="10341386" y="3810"/>
                    <a:pt x="10801094" y="5080"/>
                    <a:pt x="11251226" y="7620"/>
                  </a:cubicBezTo>
                  <a:cubicBezTo>
                    <a:pt x="11490658" y="8890"/>
                    <a:pt x="11730089" y="12700"/>
                    <a:pt x="11969521" y="16510"/>
                  </a:cubicBezTo>
                  <a:lnTo>
                    <a:pt x="12113820" y="16510"/>
                  </a:lnTo>
                  <a:cubicBezTo>
                    <a:pt x="12125250" y="17780"/>
                    <a:pt x="12134140" y="20320"/>
                    <a:pt x="12144300" y="21590"/>
                  </a:cubicBezTo>
                  <a:close/>
                  <a:moveTo>
                    <a:pt x="12154461" y="6292783"/>
                  </a:moveTo>
                  <a:cubicBezTo>
                    <a:pt x="12155730" y="6276273"/>
                    <a:pt x="12157000" y="6263573"/>
                    <a:pt x="12157000" y="6250873"/>
                  </a:cubicBezTo>
                  <a:cubicBezTo>
                    <a:pt x="12155730" y="5975763"/>
                    <a:pt x="12154461" y="5715017"/>
                    <a:pt x="12154461" y="5434591"/>
                  </a:cubicBezTo>
                  <a:cubicBezTo>
                    <a:pt x="12154461" y="5306678"/>
                    <a:pt x="12157000" y="5178765"/>
                    <a:pt x="12155730" y="5050851"/>
                  </a:cubicBezTo>
                  <a:cubicBezTo>
                    <a:pt x="12155730" y="4932778"/>
                    <a:pt x="12154461" y="4809784"/>
                    <a:pt x="12153190" y="4691710"/>
                  </a:cubicBezTo>
                  <a:cubicBezTo>
                    <a:pt x="12148111" y="4509679"/>
                    <a:pt x="12136680" y="741156"/>
                    <a:pt x="12136680" y="559126"/>
                  </a:cubicBezTo>
                  <a:cubicBezTo>
                    <a:pt x="12134140" y="406614"/>
                    <a:pt x="12131600" y="249182"/>
                    <a:pt x="12129061" y="96670"/>
                  </a:cubicBezTo>
                  <a:cubicBezTo>
                    <a:pt x="12127790" y="44450"/>
                    <a:pt x="12126520" y="43180"/>
                    <a:pt x="12103602" y="41910"/>
                  </a:cubicBezTo>
                  <a:cubicBezTo>
                    <a:pt x="12074870" y="41910"/>
                    <a:pt x="12055715" y="41910"/>
                    <a:pt x="12026984" y="40640"/>
                  </a:cubicBezTo>
                  <a:cubicBezTo>
                    <a:pt x="11787553" y="36830"/>
                    <a:pt x="11538544" y="31750"/>
                    <a:pt x="11299112" y="30480"/>
                  </a:cubicBezTo>
                  <a:cubicBezTo>
                    <a:pt x="10714900" y="26670"/>
                    <a:pt x="10121109" y="25400"/>
                    <a:pt x="9536896" y="22860"/>
                  </a:cubicBezTo>
                  <a:lnTo>
                    <a:pt x="8847334" y="22860"/>
                  </a:lnTo>
                  <a:cubicBezTo>
                    <a:pt x="8540861" y="22860"/>
                    <a:pt x="8234389" y="22860"/>
                    <a:pt x="7937494" y="24130"/>
                  </a:cubicBezTo>
                  <a:cubicBezTo>
                    <a:pt x="7678907" y="25400"/>
                    <a:pt x="3321254" y="29210"/>
                    <a:pt x="3062668" y="29210"/>
                  </a:cubicBezTo>
                  <a:cubicBezTo>
                    <a:pt x="2641268" y="29210"/>
                    <a:pt x="2219869" y="26670"/>
                    <a:pt x="1798469" y="33020"/>
                  </a:cubicBezTo>
                  <a:cubicBezTo>
                    <a:pt x="1578192" y="36830"/>
                    <a:pt x="1367493" y="36830"/>
                    <a:pt x="1156793" y="38100"/>
                  </a:cubicBezTo>
                  <a:cubicBezTo>
                    <a:pt x="792857" y="41910"/>
                    <a:pt x="428921" y="45720"/>
                    <a:pt x="64985" y="50800"/>
                  </a:cubicBezTo>
                  <a:cubicBezTo>
                    <a:pt x="36830" y="50800"/>
                    <a:pt x="34290" y="57312"/>
                    <a:pt x="33020" y="116349"/>
                  </a:cubicBezTo>
                  <a:cubicBezTo>
                    <a:pt x="31750" y="204904"/>
                    <a:pt x="31750" y="293459"/>
                    <a:pt x="30480" y="382015"/>
                  </a:cubicBezTo>
                  <a:cubicBezTo>
                    <a:pt x="29210" y="529607"/>
                    <a:pt x="26670" y="672280"/>
                    <a:pt x="25400" y="819872"/>
                  </a:cubicBezTo>
                  <a:cubicBezTo>
                    <a:pt x="20320" y="977304"/>
                    <a:pt x="26670" y="4824543"/>
                    <a:pt x="29210" y="4981975"/>
                  </a:cubicBezTo>
                  <a:cubicBezTo>
                    <a:pt x="29210" y="5149246"/>
                    <a:pt x="29210" y="5321437"/>
                    <a:pt x="30480" y="5488708"/>
                  </a:cubicBezTo>
                  <a:cubicBezTo>
                    <a:pt x="30480" y="5611702"/>
                    <a:pt x="33020" y="5734696"/>
                    <a:pt x="33020" y="5857689"/>
                  </a:cubicBezTo>
                  <a:cubicBezTo>
                    <a:pt x="33020" y="5990522"/>
                    <a:pt x="33020" y="6123355"/>
                    <a:pt x="31750" y="6250873"/>
                  </a:cubicBezTo>
                  <a:lnTo>
                    <a:pt x="31750" y="6261033"/>
                  </a:lnTo>
                  <a:cubicBezTo>
                    <a:pt x="31750" y="6271193"/>
                    <a:pt x="35560" y="6275003"/>
                    <a:pt x="44450" y="6275003"/>
                  </a:cubicBezTo>
                  <a:cubicBezTo>
                    <a:pt x="151181" y="6275003"/>
                    <a:pt x="285262" y="6276273"/>
                    <a:pt x="409767" y="6276273"/>
                  </a:cubicBezTo>
                  <a:cubicBezTo>
                    <a:pt x="591735" y="6276273"/>
                    <a:pt x="783280" y="6273733"/>
                    <a:pt x="965248" y="6276273"/>
                  </a:cubicBezTo>
                  <a:cubicBezTo>
                    <a:pt x="1262143" y="6280083"/>
                    <a:pt x="1559038" y="6282623"/>
                    <a:pt x="1855933" y="6281353"/>
                  </a:cubicBezTo>
                  <a:cubicBezTo>
                    <a:pt x="2047478" y="6280083"/>
                    <a:pt x="2229446" y="6282623"/>
                    <a:pt x="2420991" y="6282623"/>
                  </a:cubicBezTo>
                  <a:cubicBezTo>
                    <a:pt x="2698732" y="6282623"/>
                    <a:pt x="2976473" y="6281353"/>
                    <a:pt x="3254213" y="6282623"/>
                  </a:cubicBezTo>
                  <a:cubicBezTo>
                    <a:pt x="3666035" y="6283893"/>
                    <a:pt x="8186503" y="6273733"/>
                    <a:pt x="8607902" y="6276273"/>
                  </a:cubicBezTo>
                  <a:cubicBezTo>
                    <a:pt x="8789870" y="6277543"/>
                    <a:pt x="8971838" y="6278813"/>
                    <a:pt x="9144229" y="6278813"/>
                  </a:cubicBezTo>
                  <a:cubicBezTo>
                    <a:pt x="9460279" y="6281353"/>
                    <a:pt x="9766751" y="6277543"/>
                    <a:pt x="10082800" y="6281353"/>
                  </a:cubicBezTo>
                  <a:cubicBezTo>
                    <a:pt x="10341386" y="6283893"/>
                    <a:pt x="10599973" y="6283893"/>
                    <a:pt x="10858558" y="6286433"/>
                  </a:cubicBezTo>
                  <a:cubicBezTo>
                    <a:pt x="11241649" y="6290243"/>
                    <a:pt x="11624739" y="6292783"/>
                    <a:pt x="12007830" y="6294053"/>
                  </a:cubicBezTo>
                  <a:cubicBezTo>
                    <a:pt x="12116361" y="6294053"/>
                    <a:pt x="12134140" y="6292783"/>
                    <a:pt x="12154461" y="6292783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14" name="Rectangles 10"/>
          <p:cNvSpPr/>
          <p:nvPr/>
        </p:nvSpPr>
        <p:spPr>
          <a:xfrm>
            <a:off x="721617" y="643944"/>
            <a:ext cx="114703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GB" altLang="en-US" sz="5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s 10"/>
          <p:cNvSpPr/>
          <p:nvPr/>
        </p:nvSpPr>
        <p:spPr>
          <a:xfrm>
            <a:off x="721616" y="2545224"/>
            <a:ext cx="1114195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685800" indent="-685800">
              <a:buFontTx/>
              <a:buChar char="-"/>
            </a:pPr>
            <a:r>
              <a:rPr lang="en-GB" alt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alt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GB" alt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alt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alt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endParaRPr lang="en-GB" altLang="en-US" sz="4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10"/>
          <p:cNvSpPr/>
          <p:nvPr/>
        </p:nvSpPr>
        <p:spPr>
          <a:xfrm>
            <a:off x="721616" y="3568901"/>
            <a:ext cx="1114195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685800" indent="-685800">
              <a:buFontTx/>
              <a:buChar char="-"/>
            </a:pP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alt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alt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alt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alt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alt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endParaRPr lang="en-GB" altLang="en-US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10"/>
          <p:cNvSpPr/>
          <p:nvPr/>
        </p:nvSpPr>
        <p:spPr>
          <a:xfrm>
            <a:off x="721616" y="4606088"/>
            <a:ext cx="1114195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685800" indent="-685800">
              <a:buFontTx/>
              <a:buChar char="-"/>
            </a:pP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alt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GB" alt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GB" alt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alt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GB" alt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GB" alt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GB" alt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alt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GB" alt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GB" altLang="en-US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4512" r="4325" b="4410"/>
          <a:stretch/>
        </p:blipFill>
        <p:spPr>
          <a:xfrm>
            <a:off x="9078173" y="1657004"/>
            <a:ext cx="2583944" cy="26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海洋风PPT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</TotalTime>
  <Words>270</Words>
  <Application>Microsoft Office PowerPoint</Application>
  <PresentationFormat>Widescreen</PresentationFormat>
  <Paragraphs>36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等线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Admin</cp:lastModifiedBy>
  <cp:revision>84</cp:revision>
  <dcterms:created xsi:type="dcterms:W3CDTF">2017-05-26T02:40:00Z</dcterms:created>
  <dcterms:modified xsi:type="dcterms:W3CDTF">2024-12-05T07:15:40Z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CB46E77B917B424497DDBFDCBBCBAAD7</vt:lpwstr>
  </property>
  <property fmtid="{D5CDD505-2E9C-101B-9397-08002B2CF9AE}" pid="3" name="KSOProductBuildVer">
    <vt:lpwstr>2057-11.2.0.10296</vt:lpwstr>
  </property>
</Properties>
</file>