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32" r:id="rId2"/>
    <p:sldId id="278" r:id="rId3"/>
    <p:sldId id="333" r:id="rId4"/>
    <p:sldId id="306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5" r:id="rId13"/>
    <p:sldId id="320" r:id="rId14"/>
    <p:sldId id="324" r:id="rId15"/>
    <p:sldId id="321" r:id="rId16"/>
    <p:sldId id="322" r:id="rId17"/>
    <p:sldId id="323" r:id="rId18"/>
    <p:sldId id="299" r:id="rId19"/>
    <p:sldId id="270" r:id="rId20"/>
  </p:sldIdLst>
  <p:sldSz cx="12192000" cy="6858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等线" panose="020B0604020202020204" charset="-122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F7707"/>
    <a:srgbClr val="C42CF4"/>
    <a:srgbClr val="C129AF"/>
    <a:srgbClr val="FF00FF"/>
    <a:srgbClr val="FF8119"/>
    <a:srgbClr val="FFAF6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818" autoAdjust="0"/>
  </p:normalViewPr>
  <p:slideViewPr>
    <p:cSldViewPr snapToGrid="0">
      <p:cViewPr varScale="1">
        <p:scale>
          <a:sx n="42" d="100"/>
          <a:sy n="42" d="100"/>
        </p:scale>
        <p:origin x="90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42F8-C0C7-41C0-A860-264D6BB1D01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9E95-6CA7-4A6A-B787-A5D958C90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BF544E-C82C-4F62-9956-ED19A651A84E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374755-0693-44B2-B54E-E850E011A964}"/>
              </a:ext>
            </a:extLst>
          </p:cNvPr>
          <p:cNvSpPr/>
          <p:nvPr userDrawn="1"/>
        </p:nvSpPr>
        <p:spPr>
          <a:xfrm>
            <a:off x="10933905" y="6112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1CF827-6BA9-40C6-9B49-3FA88AEC37A3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30.png"/><Relationship Id="rId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0.gi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MAY4\Downloads\Con%20chim%20non%20Hi&#7873;n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gif"/><Relationship Id="rId18" Type="http://schemas.openxmlformats.org/officeDocument/2006/relationships/image" Target="../media/image22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audio" Target="../media/media1.wma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slide" Target="slide8.xml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11" Type="http://schemas.openxmlformats.org/officeDocument/2006/relationships/image" Target="../media/image9.gif"/><Relationship Id="rId24" Type="http://schemas.openxmlformats.org/officeDocument/2006/relationships/image" Target="../media/image28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slide" Target="slide7.xml"/><Relationship Id="rId10" Type="http://schemas.openxmlformats.org/officeDocument/2006/relationships/image" Target="../media/image7.gif"/><Relationship Id="rId19" Type="http://schemas.openxmlformats.org/officeDocument/2006/relationships/image" Target="../media/image23.png"/><Relationship Id="rId31" Type="http://schemas.openxmlformats.org/officeDocument/2006/relationships/slide" Target="slide10.xml"/><Relationship Id="rId4" Type="http://schemas.openxmlformats.org/officeDocument/2006/relationships/audio" Target="../media/audio1.wav"/><Relationship Id="rId9" Type="http://schemas.openxmlformats.org/officeDocument/2006/relationships/image" Target="../media/image10.gif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slide" Target="slide6.xml"/><Relationship Id="rId30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17.gif"/><Relationship Id="rId4" Type="http://schemas.openxmlformats.org/officeDocument/2006/relationships/image" Target="../media/image3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30.png"/><Relationship Id="rId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0.gif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0" Type="http://schemas.openxmlformats.org/officeDocument/2006/relationships/image" Target="../media/image17.gif"/><Relationship Id="rId4" Type="http://schemas.openxmlformats.org/officeDocument/2006/relationships/image" Target="../media/image3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30.png"/><Relationship Id="rId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0.gi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30.png"/><Relationship Id="rId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0.gi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54278" y="18105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946019" y="0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662835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39">
            <a:extLst>
              <a:ext uri="{FF2B5EF4-FFF2-40B4-BE49-F238E27FC236}">
                <a16:creationId xmlns:a16="http://schemas.microsoft.com/office/drawing/2014/main" id="{36002BB1-0B85-460C-9183-45A977F5D6F0}"/>
              </a:ext>
            </a:extLst>
          </p:cNvPr>
          <p:cNvSpPr/>
          <p:nvPr/>
        </p:nvSpPr>
        <p:spPr>
          <a:xfrm>
            <a:off x="2247227" y="1768463"/>
            <a:ext cx="8428393" cy="2559256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Câu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hỏi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prstClr val="white"/>
                </a:solidFill>
              </a:rPr>
              <a:t>Tìm</a:t>
            </a:r>
            <a:r>
              <a:rPr lang="en-US" sz="5400" dirty="0">
                <a:solidFill>
                  <a:prstClr val="white"/>
                </a:solidFill>
              </a:rPr>
              <a:t> 3 </a:t>
            </a:r>
            <a:r>
              <a:rPr lang="en-US" sz="5400" dirty="0" err="1">
                <a:solidFill>
                  <a:prstClr val="white"/>
                </a:solidFill>
              </a:rPr>
              <a:t>tiếng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5400" dirty="0" err="1">
                <a:solidFill>
                  <a:prstClr val="white"/>
                </a:solidFill>
              </a:rPr>
              <a:t>có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5400" dirty="0" err="1">
                <a:solidFill>
                  <a:prstClr val="white"/>
                </a:solidFill>
              </a:rPr>
              <a:t>vần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ôc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4904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2" y="1361687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804107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9" y="1945984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4566" y="91012"/>
            <a:ext cx="3607715" cy="1967740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724DACAC-3BC1-406D-A746-067CCB7A4D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47" y="5582823"/>
            <a:ext cx="1698993" cy="10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668562-C36E-4D3F-9C1C-884AF81641BB}"/>
              </a:ext>
            </a:extLst>
          </p:cNvPr>
          <p:cNvGrpSpPr/>
          <p:nvPr/>
        </p:nvGrpSpPr>
        <p:grpSpPr>
          <a:xfrm>
            <a:off x="0" y="-2375630"/>
            <a:ext cx="12192000" cy="9233630"/>
            <a:chOff x="-2898011" y="1023852"/>
            <a:chExt cx="12192000" cy="92336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86A499-421C-47DB-877C-9BAA0AC64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" r="928" b="5997"/>
            <a:stretch/>
          </p:blipFill>
          <p:spPr>
            <a:xfrm>
              <a:off x="-2898011" y="4016309"/>
              <a:ext cx="12078929" cy="62411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F39F1D-2764-4070-A2E5-E926FA2CB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3782988"/>
              <a:ext cx="7092009" cy="453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D8087-FADC-4E4A-A570-B072D791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6051989"/>
              <a:ext cx="3142762" cy="31218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26C8-4B85-44FC-87FB-18FCD39D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7657">
              <a:off x="-865628" y="3682934"/>
              <a:ext cx="714375" cy="666750"/>
            </a:xfrm>
            <a:prstGeom prst="rect">
              <a:avLst/>
            </a:prstGeom>
          </p:spPr>
        </p:pic>
        <p:pic>
          <p:nvPicPr>
            <p:cNvPr id="8" name="4">
              <a:extLst>
                <a:ext uri="{FF2B5EF4-FFF2-40B4-BE49-F238E27FC236}">
                  <a16:creationId xmlns:a16="http://schemas.microsoft.com/office/drawing/2014/main" id="{958AC86B-BAB4-4EB4-9A74-1067148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922" y="4160188"/>
              <a:ext cx="1163023" cy="1027337"/>
            </a:xfrm>
            <a:prstGeom prst="rect">
              <a:avLst/>
            </a:prstGeom>
          </p:spPr>
        </p:pic>
        <p:pic>
          <p:nvPicPr>
            <p:cNvPr id="9" name="8">
              <a:extLst>
                <a:ext uri="{FF2B5EF4-FFF2-40B4-BE49-F238E27FC236}">
                  <a16:creationId xmlns:a16="http://schemas.microsoft.com/office/drawing/2014/main" id="{96912D7E-72F9-4DA3-B187-01FA9D5CA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023852"/>
              <a:ext cx="1452081" cy="135914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3CF98E-8BC6-4E1A-8B08-24F69991DFE3}"/>
              </a:ext>
            </a:extLst>
          </p:cNvPr>
          <p:cNvSpPr txBox="1"/>
          <p:nvPr/>
        </p:nvSpPr>
        <p:spPr>
          <a:xfrm>
            <a:off x="6172788" y="2021808"/>
            <a:ext cx="552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BÀI 87: ÔN TẬP</a:t>
            </a:r>
          </a:p>
        </p:txBody>
      </p:sp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E6D6B-26F8-49E9-B7FF-1DC5EF6DA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52151" r="11216" b="1505"/>
          <a:stretch/>
        </p:blipFill>
        <p:spPr>
          <a:xfrm>
            <a:off x="931053" y="1327355"/>
            <a:ext cx="10329894" cy="480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00BB8-44E1-4901-AAA2-C8E47539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4645" r="3321" b="2316"/>
          <a:stretch/>
        </p:blipFill>
        <p:spPr>
          <a:xfrm>
            <a:off x="2341718" y="371485"/>
            <a:ext cx="8475409" cy="648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6849" b="94124"/>
          <a:stretch/>
        </p:blipFill>
        <p:spPr>
          <a:xfrm>
            <a:off x="203504" y="548254"/>
            <a:ext cx="2138214" cy="54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6635084" y="931925"/>
            <a:ext cx="79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5754240" y="1376477"/>
            <a:ext cx="761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8472096" y="1376477"/>
            <a:ext cx="1239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3205976" y="1753310"/>
            <a:ext cx="1127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8E301-E207-4D7B-BA25-0AAEF4C062F1}"/>
              </a:ext>
            </a:extLst>
          </p:cNvPr>
          <p:cNvCxnSpPr>
            <a:cxnSpLocks/>
          </p:cNvCxnSpPr>
          <p:nvPr/>
        </p:nvCxnSpPr>
        <p:spPr>
          <a:xfrm>
            <a:off x="6378166" y="1818005"/>
            <a:ext cx="1288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3205976" y="2235518"/>
            <a:ext cx="71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4527880" y="3070584"/>
            <a:ext cx="1850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63BF4-7174-4C13-B2F0-116868322D76}"/>
              </a:ext>
            </a:extLst>
          </p:cNvPr>
          <p:cNvCxnSpPr>
            <a:cxnSpLocks/>
          </p:cNvCxnSpPr>
          <p:nvPr/>
        </p:nvCxnSpPr>
        <p:spPr>
          <a:xfrm>
            <a:off x="4347800" y="3532274"/>
            <a:ext cx="1176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EFD68-FD29-4A42-8D4B-3417F384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1" r="4161" b="4504"/>
          <a:stretch/>
        </p:blipFill>
        <p:spPr>
          <a:xfrm>
            <a:off x="1548720" y="1025693"/>
            <a:ext cx="9094559" cy="583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2073747" y="1025693"/>
            <a:ext cx="347246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9366414" y="873770"/>
            <a:ext cx="347246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7298343" y="1422137"/>
            <a:ext cx="347245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2073747" y="2368914"/>
            <a:ext cx="34724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5377403" y="2264998"/>
            <a:ext cx="303719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6900531" y="2215669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7792649" y="2680615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9314060" y="2680614"/>
            <a:ext cx="225977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2CE3B12-0656-43CF-9E05-3F6E8BF7008E}"/>
              </a:ext>
            </a:extLst>
          </p:cNvPr>
          <p:cNvSpPr/>
          <p:nvPr/>
        </p:nvSpPr>
        <p:spPr>
          <a:xfrm>
            <a:off x="4982759" y="3232185"/>
            <a:ext cx="296038" cy="194066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76AC3F-8D54-42EF-A45D-71205A7AD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86519" y="453736"/>
            <a:ext cx="2414369" cy="59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142E9-BDA7-4B29-BB7D-70747BD2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2" r="3321" b="2316"/>
          <a:stretch/>
        </p:blipFill>
        <p:spPr>
          <a:xfrm>
            <a:off x="1933575" y="940654"/>
            <a:ext cx="8324849" cy="573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6E7DF7B-B3B1-4478-BBD1-90B71CA96FE9}"/>
              </a:ext>
            </a:extLst>
          </p:cNvPr>
          <p:cNvSpPr/>
          <p:nvPr/>
        </p:nvSpPr>
        <p:spPr>
          <a:xfrm>
            <a:off x="979590" y="1272242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DC3B4A7-50FF-4156-B2E6-D04C612E6964}"/>
              </a:ext>
            </a:extLst>
          </p:cNvPr>
          <p:cNvSpPr/>
          <p:nvPr/>
        </p:nvSpPr>
        <p:spPr>
          <a:xfrm>
            <a:off x="979419" y="2491193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69CAB-E57F-4F62-BE43-D146544A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62139" y="423767"/>
            <a:ext cx="2867722" cy="70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CC65BD-B042-44DB-969B-7ACAC36EA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34678" r="15952" b="10924"/>
          <a:stretch/>
        </p:blipFill>
        <p:spPr>
          <a:xfrm>
            <a:off x="435076" y="2677511"/>
            <a:ext cx="10972802" cy="2007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F5785-C218-4FA7-9001-EBEA53F6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-921" r="5415" b="64216"/>
          <a:stretch/>
        </p:blipFill>
        <p:spPr>
          <a:xfrm>
            <a:off x="383457" y="1252936"/>
            <a:ext cx="11592233" cy="11215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6B89AA-6141-466E-AA51-F5F7DC0DA4D4}"/>
              </a:ext>
            </a:extLst>
          </p:cNvPr>
          <p:cNvSpPr/>
          <p:nvPr/>
        </p:nvSpPr>
        <p:spPr>
          <a:xfrm>
            <a:off x="10176388" y="3429000"/>
            <a:ext cx="103239" cy="103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6C081-56E9-4FAB-9ACA-4D943BAEEB1B}"/>
              </a:ext>
            </a:extLst>
          </p:cNvPr>
          <p:cNvSpPr txBox="1"/>
          <p:nvPr/>
        </p:nvSpPr>
        <p:spPr>
          <a:xfrm>
            <a:off x="7926030" y="373364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14D80B-0666-4004-9577-7417E1B6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7531" y="151414"/>
            <a:ext cx="8246554" cy="626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4CA09-5407-4E28-A6E8-10BC03A7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  <p:sp>
        <p:nvSpPr>
          <p:cNvPr id="10" name="Shape 233">
            <a:extLst>
              <a:ext uri="{FF2B5EF4-FFF2-40B4-BE49-F238E27FC236}">
                <a16:creationId xmlns:a16="http://schemas.microsoft.com/office/drawing/2014/main" id="{2FAC0B02-7857-4BFB-939A-D6A54DB786E1}"/>
              </a:ext>
            </a:extLst>
          </p:cNvPr>
          <p:cNvSpPr/>
          <p:nvPr/>
        </p:nvSpPr>
        <p:spPr>
          <a:xfrm>
            <a:off x="5553058" y="2476604"/>
            <a:ext cx="4969564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NGHE – VIẾT</a:t>
            </a:r>
            <a:endParaRPr sz="60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0224E-C85D-41D4-86B0-ABA12DCB0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"/>
          <a:stretch/>
        </p:blipFill>
        <p:spPr>
          <a:xfrm>
            <a:off x="0" y="434614"/>
            <a:ext cx="12192000" cy="638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64FB4-3E12-4041-A769-942A979F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43627" r="18027" b="14602"/>
          <a:stretch/>
        </p:blipFill>
        <p:spPr>
          <a:xfrm>
            <a:off x="1152622" y="3978864"/>
            <a:ext cx="7755814" cy="129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2DDE6-7F22-488B-B0FF-F6A6A742C1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9478" r="15486"/>
          <a:stretch/>
        </p:blipFill>
        <p:spPr>
          <a:xfrm flipH="1">
            <a:off x="867908" y="2833577"/>
            <a:ext cx="1306027" cy="11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C7D9A-B8C5-4973-927F-8408EC3C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" y="924866"/>
            <a:ext cx="10722281" cy="3956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195269" y="4373746"/>
            <a:ext cx="557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VIẾT VÀO VỞ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11BF4-92A6-4C71-81C2-2CE9EAE5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58" y="5425302"/>
            <a:ext cx="1333057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5520" y="0"/>
            <a:ext cx="1317752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9280B-1A1E-4BFA-94F9-F2EDCC57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" y="466309"/>
            <a:ext cx="10375774" cy="5925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463" y="2105560"/>
            <a:ext cx="68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6123-A449-4026-AC1A-D243A7CE4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99"/>
            <a:ext cx="1061107" cy="1061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33999"/>
            <a:ext cx="3588035" cy="2009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B3837-035D-4A0A-A31D-D3CAB7135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1" y="1928167"/>
            <a:ext cx="1127571" cy="1127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2FBA9-2451-4FB7-9118-B6CBCB8FB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10" y="1271583"/>
            <a:ext cx="1168595" cy="1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44444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 chim non Hiề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24080" cy="642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4B92CE-AD94-40B7-862F-B4531D461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53063" r="19725" b="828"/>
          <a:stretch/>
        </p:blipFill>
        <p:spPr>
          <a:xfrm>
            <a:off x="2403987" y="1420196"/>
            <a:ext cx="9660194" cy="5172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294A5-EDF7-425A-A401-BE76DD2B6C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9" b="11926"/>
          <a:stretch/>
        </p:blipFill>
        <p:spPr>
          <a:xfrm>
            <a:off x="1" y="477145"/>
            <a:ext cx="12192000" cy="6312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1A4A46-C0E9-4D59-B8BF-5D853798E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-83576" y="5846159"/>
            <a:ext cx="2359743" cy="1008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F0C7CA-90CC-4C83-9692-EB0950F3B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2" y="131678"/>
            <a:ext cx="1761897" cy="6059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7E9512-7F3A-417D-80BC-AAB91DE5B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81" y="1697144"/>
            <a:ext cx="1168595" cy="1168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45909F-D24D-4867-B0BE-8D0A3D560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4" y="1493272"/>
            <a:ext cx="1061107" cy="1061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1FCC3-78EF-4FD9-8295-0515AB2134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74" y="2301429"/>
            <a:ext cx="1127571" cy="1127571"/>
          </a:xfrm>
          <a:prstGeom prst="rect">
            <a:avLst/>
          </a:prstGeom>
        </p:spPr>
      </p:pic>
      <p:pic>
        <p:nvPicPr>
          <p:cNvPr id="19" name="vuidehoc">
            <a:hlinkClick r:id="" action="ppaction://media"/>
            <a:extLst>
              <a:ext uri="{FF2B5EF4-FFF2-40B4-BE49-F238E27FC236}">
                <a16:creationId xmlns:a16="http://schemas.microsoft.com/office/drawing/2014/main" id="{5B8862CE-FDAC-478E-9A5B-8E6176382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79129" y="-541658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DD99A4-74EA-44B8-9B7C-0EA066A1F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4" y="5903696"/>
            <a:ext cx="647700" cy="904875"/>
          </a:xfrm>
          <a:prstGeom prst="rect">
            <a:avLst/>
          </a:prstGeom>
        </p:spPr>
      </p:pic>
      <p:pic>
        <p:nvPicPr>
          <p:cNvPr id="21" name="den1">
            <a:extLst>
              <a:ext uri="{FF2B5EF4-FFF2-40B4-BE49-F238E27FC236}">
                <a16:creationId xmlns:a16="http://schemas.microsoft.com/office/drawing/2014/main" id="{9D602C6F-AEDF-46DF-A3F9-20247946E0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03" y="1232192"/>
            <a:ext cx="2641216" cy="2845411"/>
          </a:xfrm>
          <a:prstGeom prst="rect">
            <a:avLst/>
          </a:prstGeom>
        </p:spPr>
      </p:pic>
      <p:pic>
        <p:nvPicPr>
          <p:cNvPr id="22" name="den2">
            <a:extLst>
              <a:ext uri="{FF2B5EF4-FFF2-40B4-BE49-F238E27FC236}">
                <a16:creationId xmlns:a16="http://schemas.microsoft.com/office/drawing/2014/main" id="{F547AABD-665D-424D-A16E-F128E2C6C8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1" y="1616274"/>
            <a:ext cx="2619183" cy="2755773"/>
          </a:xfrm>
          <a:prstGeom prst="rect">
            <a:avLst/>
          </a:prstGeom>
        </p:spPr>
      </p:pic>
      <p:pic>
        <p:nvPicPr>
          <p:cNvPr id="23" name="den3">
            <a:extLst>
              <a:ext uri="{FF2B5EF4-FFF2-40B4-BE49-F238E27FC236}">
                <a16:creationId xmlns:a16="http://schemas.microsoft.com/office/drawing/2014/main" id="{D4CE072F-1F92-4E15-A208-73D8728C99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3" y="1222152"/>
            <a:ext cx="2651440" cy="2931121"/>
          </a:xfrm>
          <a:prstGeom prst="rect">
            <a:avLst/>
          </a:prstGeom>
        </p:spPr>
      </p:pic>
      <p:pic>
        <p:nvPicPr>
          <p:cNvPr id="24" name="den4">
            <a:extLst>
              <a:ext uri="{FF2B5EF4-FFF2-40B4-BE49-F238E27FC236}">
                <a16:creationId xmlns:a16="http://schemas.microsoft.com/office/drawing/2014/main" id="{E6A4E3AC-D907-4FC9-A2CD-72D301690B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95" y="3732361"/>
            <a:ext cx="2663674" cy="2640951"/>
          </a:xfrm>
          <a:prstGeom prst="rect">
            <a:avLst/>
          </a:prstGeom>
        </p:spPr>
      </p:pic>
      <p:pic>
        <p:nvPicPr>
          <p:cNvPr id="25" name="den5">
            <a:extLst>
              <a:ext uri="{FF2B5EF4-FFF2-40B4-BE49-F238E27FC236}">
                <a16:creationId xmlns:a16="http://schemas.microsoft.com/office/drawing/2014/main" id="{074017DB-05A0-467E-A6CB-EE3FB5CD36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06" y="4031930"/>
            <a:ext cx="2651440" cy="2707938"/>
          </a:xfrm>
          <a:prstGeom prst="rect">
            <a:avLst/>
          </a:prstGeom>
        </p:spPr>
      </p:pic>
      <p:pic>
        <p:nvPicPr>
          <p:cNvPr id="26" name="den6">
            <a:extLst>
              <a:ext uri="{FF2B5EF4-FFF2-40B4-BE49-F238E27FC236}">
                <a16:creationId xmlns:a16="http://schemas.microsoft.com/office/drawing/2014/main" id="{DDA02252-58FA-4295-AD08-75FCF2F7BF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99" y="3727648"/>
            <a:ext cx="2663674" cy="2640951"/>
          </a:xfrm>
          <a:prstGeom prst="rect">
            <a:avLst/>
          </a:prstGeom>
        </p:spPr>
      </p:pic>
      <p:pic>
        <p:nvPicPr>
          <p:cNvPr id="28" name="mau1">
            <a:extLst>
              <a:ext uri="{FF2B5EF4-FFF2-40B4-BE49-F238E27FC236}">
                <a16:creationId xmlns:a16="http://schemas.microsoft.com/office/drawing/2014/main" id="{E4DB58AF-0EF5-4E1E-B08A-8373800BAF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9" y="1243013"/>
            <a:ext cx="2663674" cy="2835283"/>
          </a:xfrm>
          <a:prstGeom prst="rect">
            <a:avLst/>
          </a:prstGeom>
        </p:spPr>
      </p:pic>
      <p:pic>
        <p:nvPicPr>
          <p:cNvPr id="29" name="mau2">
            <a:extLst>
              <a:ext uri="{FF2B5EF4-FFF2-40B4-BE49-F238E27FC236}">
                <a16:creationId xmlns:a16="http://schemas.microsoft.com/office/drawing/2014/main" id="{D56BC850-E0E9-40A2-A682-DC1EFA39D9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85" y="1616275"/>
            <a:ext cx="2682056" cy="2810526"/>
          </a:xfrm>
          <a:prstGeom prst="rect">
            <a:avLst/>
          </a:prstGeom>
        </p:spPr>
      </p:pic>
      <p:pic>
        <p:nvPicPr>
          <p:cNvPr id="30" name="mau3">
            <a:extLst>
              <a:ext uri="{FF2B5EF4-FFF2-40B4-BE49-F238E27FC236}">
                <a16:creationId xmlns:a16="http://schemas.microsoft.com/office/drawing/2014/main" id="{590EBE8E-ACBD-44D0-8CC1-14FF83AFBA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9" y="1198278"/>
            <a:ext cx="2643294" cy="2924383"/>
          </a:xfrm>
          <a:prstGeom prst="rect">
            <a:avLst/>
          </a:prstGeom>
        </p:spPr>
      </p:pic>
      <p:pic>
        <p:nvPicPr>
          <p:cNvPr id="31" name="mau4">
            <a:extLst>
              <a:ext uri="{FF2B5EF4-FFF2-40B4-BE49-F238E27FC236}">
                <a16:creationId xmlns:a16="http://schemas.microsoft.com/office/drawing/2014/main" id="{505DD394-FB03-4D7A-A9D6-E04514203A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12" y="3694975"/>
            <a:ext cx="2663673" cy="2715711"/>
          </a:xfrm>
          <a:prstGeom prst="rect">
            <a:avLst/>
          </a:prstGeom>
        </p:spPr>
      </p:pic>
      <p:pic>
        <p:nvPicPr>
          <p:cNvPr id="32" name="mau5">
            <a:extLst>
              <a:ext uri="{FF2B5EF4-FFF2-40B4-BE49-F238E27FC236}">
                <a16:creationId xmlns:a16="http://schemas.microsoft.com/office/drawing/2014/main" id="{65A3C932-F711-4B3D-B173-764E9EACBB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38" y="4045394"/>
            <a:ext cx="2661200" cy="2735138"/>
          </a:xfrm>
          <a:prstGeom prst="rect">
            <a:avLst/>
          </a:prstGeom>
        </p:spPr>
      </p:pic>
      <p:pic>
        <p:nvPicPr>
          <p:cNvPr id="33" name="mau6">
            <a:extLst>
              <a:ext uri="{FF2B5EF4-FFF2-40B4-BE49-F238E27FC236}">
                <a16:creationId xmlns:a16="http://schemas.microsoft.com/office/drawing/2014/main" id="{091FCD36-27F0-4E7B-AABF-6F84C450302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76" y="3694975"/>
            <a:ext cx="2597783" cy="2735138"/>
          </a:xfrm>
          <a:prstGeom prst="rect">
            <a:avLst/>
          </a:prstGeom>
        </p:spPr>
      </p:pic>
      <p:sp>
        <p:nvSpPr>
          <p:cNvPr id="34" name="TextBox 33">
            <a:hlinkClick r:id="rId26" action="ppaction://hlinksldjump"/>
            <a:extLst>
              <a:ext uri="{FF2B5EF4-FFF2-40B4-BE49-F238E27FC236}">
                <a16:creationId xmlns:a16="http://schemas.microsoft.com/office/drawing/2014/main" id="{3689F3D5-EA07-4BD2-B100-54219EEC82E8}"/>
              </a:ext>
            </a:extLst>
          </p:cNvPr>
          <p:cNvSpPr txBox="1"/>
          <p:nvPr/>
        </p:nvSpPr>
        <p:spPr>
          <a:xfrm>
            <a:off x="5608301" y="2313846"/>
            <a:ext cx="5628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TextBox 34">
            <a:hlinkClick r:id="rId27" action="ppaction://hlinksldjump"/>
            <a:extLst>
              <a:ext uri="{FF2B5EF4-FFF2-40B4-BE49-F238E27FC236}">
                <a16:creationId xmlns:a16="http://schemas.microsoft.com/office/drawing/2014/main" id="{5BB9A376-6046-4E37-A98A-858239EC3D27}"/>
              </a:ext>
            </a:extLst>
          </p:cNvPr>
          <p:cNvSpPr txBox="1"/>
          <p:nvPr/>
        </p:nvSpPr>
        <p:spPr>
          <a:xfrm>
            <a:off x="7863932" y="2350137"/>
            <a:ext cx="5997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TextBox 35">
            <a:hlinkClick r:id="rId28" action="ppaction://hlinksldjump"/>
            <a:extLst>
              <a:ext uri="{FF2B5EF4-FFF2-40B4-BE49-F238E27FC236}">
                <a16:creationId xmlns:a16="http://schemas.microsoft.com/office/drawing/2014/main" id="{F7980F88-30D5-4675-B6D0-6CA6883C7F16}"/>
              </a:ext>
            </a:extLst>
          </p:cNvPr>
          <p:cNvSpPr txBox="1"/>
          <p:nvPr/>
        </p:nvSpPr>
        <p:spPr>
          <a:xfrm>
            <a:off x="10177336" y="2185436"/>
            <a:ext cx="599700" cy="92333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TextBox 36">
            <a:hlinkClick r:id="rId29" action="ppaction://hlinksldjump"/>
            <a:extLst>
              <a:ext uri="{FF2B5EF4-FFF2-40B4-BE49-F238E27FC236}">
                <a16:creationId xmlns:a16="http://schemas.microsoft.com/office/drawing/2014/main" id="{D59F1BB6-49E2-4500-A899-A9C15A3C5053}"/>
              </a:ext>
            </a:extLst>
          </p:cNvPr>
          <p:cNvSpPr txBox="1"/>
          <p:nvPr/>
        </p:nvSpPr>
        <p:spPr>
          <a:xfrm>
            <a:off x="5624559" y="4582167"/>
            <a:ext cx="599700" cy="923330"/>
          </a:xfrm>
          <a:prstGeom prst="rect">
            <a:avLst/>
          </a:prstGeom>
          <a:solidFill>
            <a:srgbClr val="C42CF4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TextBox 37">
            <a:hlinkClick r:id="rId30" action="ppaction://hlinksldjump"/>
            <a:extLst>
              <a:ext uri="{FF2B5EF4-FFF2-40B4-BE49-F238E27FC236}">
                <a16:creationId xmlns:a16="http://schemas.microsoft.com/office/drawing/2014/main" id="{492588CF-9ED8-46A2-88EE-59EBD151FD6B}"/>
              </a:ext>
            </a:extLst>
          </p:cNvPr>
          <p:cNvSpPr txBox="1"/>
          <p:nvPr/>
        </p:nvSpPr>
        <p:spPr>
          <a:xfrm>
            <a:off x="7824970" y="4853433"/>
            <a:ext cx="5997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TextBox 38">
            <a:hlinkClick r:id="rId31" action="ppaction://hlinksldjump"/>
            <a:extLst>
              <a:ext uri="{FF2B5EF4-FFF2-40B4-BE49-F238E27FC236}">
                <a16:creationId xmlns:a16="http://schemas.microsoft.com/office/drawing/2014/main" id="{2ABE1BBB-1131-444C-BB06-70B83FB52056}"/>
              </a:ext>
            </a:extLst>
          </p:cNvPr>
          <p:cNvSpPr txBox="1"/>
          <p:nvPr/>
        </p:nvSpPr>
        <p:spPr>
          <a:xfrm>
            <a:off x="10104721" y="4634659"/>
            <a:ext cx="599700" cy="923330"/>
          </a:xfrm>
          <a:prstGeom prst="rect">
            <a:avLst/>
          </a:prstGeom>
          <a:solidFill>
            <a:srgbClr val="FF7707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9">
            <a:extLst>
              <a:ext uri="{FF2B5EF4-FFF2-40B4-BE49-F238E27FC236}">
                <a16:creationId xmlns:a16="http://schemas.microsoft.com/office/drawing/2014/main" id="{EE8D37CA-1FBE-4BE0-98A9-80DE9DD3F6D7}"/>
              </a:ext>
            </a:extLst>
          </p:cNvPr>
          <p:cNvSpPr/>
          <p:nvPr/>
        </p:nvSpPr>
        <p:spPr>
          <a:xfrm>
            <a:off x="1790565" y="1854431"/>
            <a:ext cx="8905893" cy="2944818"/>
          </a:xfrm>
          <a:prstGeom prst="snip2Diag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Câu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hỏi</a:t>
            </a:r>
            <a:r>
              <a:rPr lang="en-US" sz="4000" b="1" dirty="0">
                <a:solidFill>
                  <a:schemeClr val="bg1"/>
                </a:solidFill>
              </a:rPr>
              <a:t> 1: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Tim 3 </a:t>
            </a:r>
            <a:r>
              <a:rPr lang="en-US" sz="5400" dirty="0" err="1">
                <a:solidFill>
                  <a:schemeClr val="bg1"/>
                </a:solidFill>
              </a:rPr>
              <a:t>tiếng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có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vần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iêc</a:t>
            </a:r>
            <a:r>
              <a:rPr lang="en-US" sz="54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9EDD7050-4A04-4E1A-8265-C1279AC4A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40" y="5616814"/>
            <a:ext cx="1627336" cy="995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3" y="1192599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29" y="779382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38" y="1221802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6" y="1363679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4566" y="91012"/>
            <a:ext cx="3607715" cy="1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39">
            <a:extLst>
              <a:ext uri="{FF2B5EF4-FFF2-40B4-BE49-F238E27FC236}">
                <a16:creationId xmlns:a16="http://schemas.microsoft.com/office/drawing/2014/main" id="{E205F185-86BE-4151-9F35-335B1AFCB471}"/>
              </a:ext>
            </a:extLst>
          </p:cNvPr>
          <p:cNvSpPr/>
          <p:nvPr/>
        </p:nvSpPr>
        <p:spPr>
          <a:xfrm>
            <a:off x="2290793" y="1532470"/>
            <a:ext cx="8416536" cy="1624893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Câu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hỏi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2: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</a:rPr>
              <a:t>Đọc</a:t>
            </a:r>
            <a:r>
              <a:rPr lang="en-US" sz="4400" noProof="0" dirty="0">
                <a:solidFill>
                  <a:prstClr val="white"/>
                </a:solidFill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</a:rPr>
              <a:t>câu</a:t>
            </a:r>
            <a:r>
              <a:rPr lang="en-US" sz="4400" noProof="0" dirty="0">
                <a:solidFill>
                  <a:prstClr val="white"/>
                </a:solidFill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</a:rPr>
              <a:t>sau</a:t>
            </a:r>
            <a:endParaRPr lang="en-US" sz="4400" noProof="0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3982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2" y="640765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083185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9" y="1225062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4566" y="91012"/>
            <a:ext cx="3607715" cy="1967740"/>
          </a:xfrm>
          <a:prstGeom prst="rect">
            <a:avLst/>
          </a:prstGeom>
        </p:spPr>
      </p:pic>
      <p:sp>
        <p:nvSpPr>
          <p:cNvPr id="14" name="Snip Diagonal Corner Rectangle 49">
            <a:extLst>
              <a:ext uri="{FF2B5EF4-FFF2-40B4-BE49-F238E27FC236}">
                <a16:creationId xmlns:a16="http://schemas.microsoft.com/office/drawing/2014/main" id="{1EFB590B-5FD6-4C47-8F0C-F1F4D2F81A86}"/>
              </a:ext>
            </a:extLst>
          </p:cNvPr>
          <p:cNvSpPr/>
          <p:nvPr/>
        </p:nvSpPr>
        <p:spPr>
          <a:xfrm>
            <a:off x="1637725" y="3293491"/>
            <a:ext cx="10110236" cy="156323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i="1" dirty="0" err="1">
                <a:solidFill>
                  <a:prstClr val="white"/>
                </a:solidFill>
              </a:rPr>
              <a:t>Sáng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sớm</a:t>
            </a:r>
            <a:r>
              <a:rPr lang="en-US" sz="3600" i="1" dirty="0">
                <a:solidFill>
                  <a:prstClr val="white"/>
                </a:solidFill>
              </a:rPr>
              <a:t>, </a:t>
            </a:r>
            <a:r>
              <a:rPr lang="en-US" sz="3600" i="1" dirty="0" err="1">
                <a:solidFill>
                  <a:prstClr val="white"/>
                </a:solidFill>
              </a:rPr>
              <a:t>vườn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nhà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em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rộn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rã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tiếng</a:t>
            </a:r>
            <a:r>
              <a:rPr lang="en-US" sz="3600" i="1" dirty="0">
                <a:solidFill>
                  <a:prstClr val="white"/>
                </a:solidFill>
              </a:rPr>
              <a:t> </a:t>
            </a:r>
            <a:r>
              <a:rPr lang="en-US" sz="3600" i="1" dirty="0" err="1">
                <a:solidFill>
                  <a:prstClr val="white"/>
                </a:solidFill>
              </a:rPr>
              <a:t>chim</a:t>
            </a:r>
            <a:r>
              <a:rPr lang="en-US" sz="3600" i="1" dirty="0">
                <a:solidFill>
                  <a:prstClr val="white"/>
                </a:solidFill>
              </a:rPr>
              <a:t>.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DDC09C87-9A81-482D-9436-3ABC1F155F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58" y="5594767"/>
            <a:ext cx="1631417" cy="9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39">
            <a:extLst>
              <a:ext uri="{FF2B5EF4-FFF2-40B4-BE49-F238E27FC236}">
                <a16:creationId xmlns:a16="http://schemas.microsoft.com/office/drawing/2014/main" id="{88E3FE31-825D-433D-9989-5E777FE55149}"/>
              </a:ext>
            </a:extLst>
          </p:cNvPr>
          <p:cNvSpPr/>
          <p:nvPr/>
        </p:nvSpPr>
        <p:spPr>
          <a:xfrm>
            <a:off x="2785064" y="514353"/>
            <a:ext cx="7043087" cy="4264126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hỏi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3: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Tìm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và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đọc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tiếng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có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vần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ong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đoạn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thơ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</a:rPr>
              <a:t>	</a:t>
            </a:r>
            <a:r>
              <a:rPr lang="en-US" sz="3600" noProof="0" dirty="0" err="1">
                <a:solidFill>
                  <a:srgbClr val="404040"/>
                </a:solidFill>
              </a:rPr>
              <a:t>Đi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học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lắm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sự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lạ</a:t>
            </a:r>
            <a:endParaRPr lang="en-US" sz="3600" noProof="0" dirty="0">
              <a:solidFill>
                <a:srgbClr val="40404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	Cha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mẹ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vẫn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chờ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mong</a:t>
            </a:r>
            <a:endParaRPr lang="en-US" sz="3600" dirty="0">
              <a:solidFill>
                <a:srgbClr val="40404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noProof="0" dirty="0">
                <a:solidFill>
                  <a:srgbClr val="404040"/>
                </a:solidFill>
              </a:rPr>
              <a:t>	Ba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bạn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hứa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trong</a:t>
            </a:r>
            <a:r>
              <a:rPr lang="en-US" sz="3600" noProof="0" dirty="0">
                <a:solidFill>
                  <a:srgbClr val="404040"/>
                </a:solidFill>
              </a:rPr>
              <a:t> </a:t>
            </a:r>
            <a:r>
              <a:rPr lang="en-US" sz="3600" noProof="0" dirty="0" err="1">
                <a:solidFill>
                  <a:srgbClr val="404040"/>
                </a:solidFill>
              </a:rPr>
              <a:t>lòng</a:t>
            </a:r>
            <a:r>
              <a:rPr lang="en-US" sz="3600" dirty="0">
                <a:solidFill>
                  <a:srgbClr val="404040"/>
                </a:solidFill>
              </a:rPr>
              <a:t>	</a:t>
            </a:r>
            <a:r>
              <a:rPr kumimoji="0" lang="en-US" sz="3600" i="0" u="none" strike="noStrike" kern="1200" cap="none" spc="0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Học</a:t>
            </a:r>
            <a:r>
              <a:rPr kumimoji="0" lang="en-US" sz="360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tập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thật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chăm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chỉ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7" name="Snip Diagonal Corner Rectangle 49">
            <a:extLst>
              <a:ext uri="{FF2B5EF4-FFF2-40B4-BE49-F238E27FC236}">
                <a16:creationId xmlns:a16="http://schemas.microsoft.com/office/drawing/2014/main" id="{B784047F-141A-4A71-860E-E96AE6AF9BA2}"/>
              </a:ext>
            </a:extLst>
          </p:cNvPr>
          <p:cNvSpPr/>
          <p:nvPr/>
        </p:nvSpPr>
        <p:spPr>
          <a:xfrm>
            <a:off x="2957605" y="4677948"/>
            <a:ext cx="6870546" cy="90487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mong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lòng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hlinkClick r:id="rId3" action="ppaction://hlinksldjump"/>
            <a:extLst>
              <a:ext uri="{FF2B5EF4-FFF2-40B4-BE49-F238E27FC236}">
                <a16:creationId xmlns:a16="http://schemas.microsoft.com/office/drawing/2014/main" id="{B359633F-0B57-4A30-853F-89F52FD16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62" y="5700014"/>
            <a:ext cx="1378758" cy="8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4904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2" y="1361687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804107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9" y="1945984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566" y="242119"/>
            <a:ext cx="3368751" cy="18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39">
            <a:extLst>
              <a:ext uri="{FF2B5EF4-FFF2-40B4-BE49-F238E27FC236}">
                <a16:creationId xmlns:a16="http://schemas.microsoft.com/office/drawing/2014/main" id="{3DD9A0B3-9354-403D-A7D9-FA5FDA776D9B}"/>
              </a:ext>
            </a:extLst>
          </p:cNvPr>
          <p:cNvSpPr/>
          <p:nvPr/>
        </p:nvSpPr>
        <p:spPr>
          <a:xfrm>
            <a:off x="2148610" y="1667569"/>
            <a:ext cx="8632256" cy="2811972"/>
          </a:xfrm>
          <a:prstGeom prst="snip2DiagRect">
            <a:avLst/>
          </a:prstGeom>
          <a:solidFill>
            <a:srgbClr val="C129A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Câu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hỏi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</a:rPr>
              <a:t>Tìm</a:t>
            </a:r>
            <a:r>
              <a:rPr lang="en-US" sz="4800" dirty="0">
                <a:solidFill>
                  <a:prstClr val="white"/>
                </a:solidFill>
              </a:rPr>
              <a:t> 3 </a:t>
            </a:r>
            <a:r>
              <a:rPr lang="en-US" sz="4800" dirty="0" err="1">
                <a:solidFill>
                  <a:prstClr val="white"/>
                </a:solidFill>
              </a:rPr>
              <a:t>tiếng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prstClr val="white"/>
                </a:solidFill>
              </a:rPr>
              <a:t>có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prstClr val="white"/>
                </a:solidFill>
              </a:rPr>
              <a:t>vần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ông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4904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2" y="1361687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804107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9" y="1945984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4566" y="91012"/>
            <a:ext cx="3607715" cy="1967740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F0065CDD-2632-4391-9EEF-9E56CD232B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07" y="5681916"/>
            <a:ext cx="1528793" cy="9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39">
            <a:extLst>
              <a:ext uri="{FF2B5EF4-FFF2-40B4-BE49-F238E27FC236}">
                <a16:creationId xmlns:a16="http://schemas.microsoft.com/office/drawing/2014/main" id="{319EC2ED-9979-4046-9D44-DF7C0858A3D5}"/>
              </a:ext>
            </a:extLst>
          </p:cNvPr>
          <p:cNvSpPr/>
          <p:nvPr/>
        </p:nvSpPr>
        <p:spPr>
          <a:xfrm>
            <a:off x="2880144" y="593739"/>
            <a:ext cx="6897573" cy="3832059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hỏi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5: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tìm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tiếng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vần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trong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đoạn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thơ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</a:rPr>
              <a:t>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Sóc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nhím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thỏ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ngọc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sơn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Bác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ngựa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đón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nhà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Đưa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cả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F4E43-3920-4BE3-86F8-4F8C1BE10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4904"/>
            <a:ext cx="3588035" cy="200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4BF98-6BD4-4234-9E69-FA9C91B46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2" y="1361687"/>
            <a:ext cx="1168595" cy="1168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8E8A-AC61-49C7-8FBB-CCF4B2532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804107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D8183-B193-47A9-80AA-01E0735A6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9" y="1945984"/>
            <a:ext cx="1127571" cy="112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83F1-2D62-487D-A058-833D2A93A9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3871" r="30376" b="1421"/>
          <a:stretch/>
        </p:blipFill>
        <p:spPr>
          <a:xfrm>
            <a:off x="0" y="5461081"/>
            <a:ext cx="2359743" cy="100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44DBE-E0B0-4846-B89D-BA08D82F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3" y="5582823"/>
            <a:ext cx="647700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E151E-5315-4F16-88FB-D659644EB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9826" y="71991"/>
            <a:ext cx="3122173" cy="1702913"/>
          </a:xfrm>
          <a:prstGeom prst="rect">
            <a:avLst/>
          </a:prstGeom>
        </p:spPr>
      </p:pic>
      <p:sp>
        <p:nvSpPr>
          <p:cNvPr id="17" name="Snip Diagonal Corner Rectangle 49">
            <a:extLst>
              <a:ext uri="{FF2B5EF4-FFF2-40B4-BE49-F238E27FC236}">
                <a16:creationId xmlns:a16="http://schemas.microsoft.com/office/drawing/2014/main" id="{9B7BBBB2-43ED-4A25-9849-7C61C08A2E59}"/>
              </a:ext>
            </a:extLst>
          </p:cNvPr>
          <p:cNvSpPr/>
          <p:nvPr/>
        </p:nvSpPr>
        <p:spPr>
          <a:xfrm>
            <a:off x="3279781" y="4406206"/>
            <a:ext cx="6497936" cy="105472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Sóc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ngọc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C650832C-A895-4AE6-89BF-2E2ED2F989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45" y="5581749"/>
            <a:ext cx="1724330" cy="1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133</Words>
  <Application>Microsoft Office PowerPoint</Application>
  <PresentationFormat>Widescreen</PresentationFormat>
  <Paragraphs>46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Cambria</vt:lpstr>
      <vt:lpstr>Calibri</vt:lpstr>
      <vt:lpstr>等线</vt:lpstr>
      <vt:lpstr>UTM Avo</vt:lpstr>
      <vt:lpstr>Lato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131</cp:revision>
  <dcterms:created xsi:type="dcterms:W3CDTF">2021-11-01T08:16:43Z</dcterms:created>
  <dcterms:modified xsi:type="dcterms:W3CDTF">2024-12-02T09:14:34Z</dcterms:modified>
</cp:coreProperties>
</file>