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276" r:id="rId3"/>
    <p:sldId id="288" r:id="rId4"/>
    <p:sldId id="279" r:id="rId5"/>
    <p:sldId id="274" r:id="rId6"/>
    <p:sldId id="271" r:id="rId7"/>
    <p:sldId id="282" r:id="rId8"/>
    <p:sldId id="281" r:id="rId9"/>
    <p:sldId id="284" r:id="rId10"/>
    <p:sldId id="283" r:id="rId11"/>
    <p:sldId id="286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AFC"/>
    <a:srgbClr val="EDF5F9"/>
    <a:srgbClr val="CFE9F1"/>
    <a:srgbClr val="E2F1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42" d="100"/>
          <a:sy n="42" d="100"/>
        </p:scale>
        <p:origin x="132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06918-647F-4E77-84CC-093650CF7CBF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6CBA5-1FC4-47E7-81CD-B5A4956AE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4AC1C-1F00-49BE-AA14-F2FA020481FC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BD00-6E59-47D0-B429-28A878E31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Y4\Documents\Zalo%20Received%20Files\y2meta.com-B&#224;i%20H&#225;t%20Em%20Y&#234;u%20Tr&#432;&#7901;ng%20Em%20-%20Ca%20Nh&#7841;c%20Thi&#7871;u%20Nhi%203D%20Vui%20Nh&#7897;n-(1080p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Y4\Desktop\y2meta.com-%20L&#7899;p%20Ch&#250;ng%20Ta%20&#272;o&#224;n%20K&#7871;t,%20&#272;i%20H&#7885;c%20_%20Nh&#7841;c%20thi&#7871;u%20nhi%202022%20gi&#250;p%20b&#233;%20th&#244;ng%20minh,%20h&#7885;c%20gi&#7887;i-(1080p)%20(online-video-cutter.com).mp4" TargetMode="Externa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openxmlformats.org/officeDocument/2006/relationships/image" Target="NUL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254" y="4199444"/>
            <a:ext cx="2441452" cy="23743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80203" y="4013601"/>
            <a:ext cx="1819582" cy="274136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98699" y="2787420"/>
            <a:ext cx="4746603" cy="525874"/>
            <a:chOff x="0" y="0"/>
            <a:chExt cx="4066990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66990" cy="660400"/>
            </a:xfrm>
            <a:custGeom>
              <a:avLst/>
              <a:gdLst/>
              <a:ahLst/>
              <a:cxnLst/>
              <a:rect l="l" t="t" r="r" b="b"/>
              <a:pathLst>
                <a:path w="4066990" h="660400">
                  <a:moveTo>
                    <a:pt x="3942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2530" y="0"/>
                  </a:lnTo>
                  <a:cubicBezTo>
                    <a:pt x="4011110" y="0"/>
                    <a:pt x="4066990" y="55880"/>
                    <a:pt x="4066990" y="124460"/>
                  </a:cubicBezTo>
                  <a:lnTo>
                    <a:pt x="4066990" y="535940"/>
                  </a:lnTo>
                  <a:cubicBezTo>
                    <a:pt x="4066990" y="604520"/>
                    <a:pt x="4011110" y="660400"/>
                    <a:pt x="3942530" y="660400"/>
                  </a:cubicBezTo>
                  <a:close/>
                </a:path>
              </a:pathLst>
            </a:custGeom>
            <a:solidFill>
              <a:srgbClr val="114F9A"/>
            </a:solidFill>
          </p:spPr>
        </p:sp>
      </p:grpSp>
      <p:sp>
        <p:nvSpPr>
          <p:cNvPr id="10" name="Rectangle 9"/>
          <p:cNvSpPr/>
          <p:nvPr/>
        </p:nvSpPr>
        <p:spPr>
          <a:xfrm>
            <a:off x="1237658" y="488465"/>
            <a:ext cx="6668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smtClean="0">
                <a:ln w="1905">
                  <a:noFill/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Chào </a:t>
            </a:r>
            <a:r>
              <a:rPr lang="en-US" sz="4400" b="1" cap="all" smtClean="0">
                <a:ln w="1905">
                  <a:noFill/>
                </a:ln>
                <a:solidFill>
                  <a:schemeClr val="tx2"/>
                </a:solidFill>
                <a:effectLst/>
                <a:latin typeface="+mj-lt"/>
              </a:rPr>
              <a:t>mừng</a:t>
            </a:r>
            <a:r>
              <a:rPr lang="en-US" sz="4400" b="1" cap="all" smtClean="0">
                <a:ln w="1905">
                  <a:noFill/>
                </a:ln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quý thầy cô</a:t>
            </a:r>
            <a:endParaRPr lang="en-US" sz="4400" b="1" cap="all">
              <a:ln w="1905">
                <a:noFill/>
              </a:ln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6278" y="1208602"/>
            <a:ext cx="55114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về dự giờ thăm lớp! </a:t>
            </a:r>
            <a:endParaRPr lang="en-US" sz="3600" b="1" cap="all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5" name="Group 6"/>
          <p:cNvGrpSpPr/>
          <p:nvPr/>
        </p:nvGrpSpPr>
        <p:grpSpPr>
          <a:xfrm>
            <a:off x="3886200" y="3352800"/>
            <a:ext cx="1371601" cy="525874"/>
            <a:chOff x="0" y="0"/>
            <a:chExt cx="4066990" cy="660400"/>
          </a:xfrm>
        </p:grpSpPr>
        <p:sp>
          <p:nvSpPr>
            <p:cNvPr id="16" name="Freeform 7"/>
            <p:cNvSpPr/>
            <p:nvPr/>
          </p:nvSpPr>
          <p:spPr>
            <a:xfrm>
              <a:off x="0" y="0"/>
              <a:ext cx="4066990" cy="660400"/>
            </a:xfrm>
            <a:custGeom>
              <a:avLst/>
              <a:gdLst/>
              <a:ahLst/>
              <a:cxnLst/>
              <a:rect l="l" t="t" r="r" b="b"/>
              <a:pathLst>
                <a:path w="4066990" h="660400">
                  <a:moveTo>
                    <a:pt x="3942530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42530" y="0"/>
                  </a:lnTo>
                  <a:cubicBezTo>
                    <a:pt x="4011110" y="0"/>
                    <a:pt x="4066990" y="55880"/>
                    <a:pt x="4066990" y="124460"/>
                  </a:cubicBezTo>
                  <a:lnTo>
                    <a:pt x="4066990" y="535940"/>
                  </a:lnTo>
                  <a:cubicBezTo>
                    <a:pt x="4066990" y="604520"/>
                    <a:pt x="4011110" y="660400"/>
                    <a:pt x="3942530" y="660400"/>
                  </a:cubicBezTo>
                  <a:close/>
                </a:path>
              </a:pathLst>
            </a:custGeom>
            <a:solidFill>
              <a:srgbClr val="114F9A"/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2228891" y="2787420"/>
            <a:ext cx="4686218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all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Môn: TỰ NHIÊN VÀ XÃ HỘI</a:t>
            </a:r>
          </a:p>
          <a:p>
            <a:pPr algn="ctr"/>
            <a:endParaRPr lang="en-US" sz="500" b="1" cap="all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3000" b="1" cap="all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LỚP 1</a:t>
            </a:r>
            <a:endParaRPr lang="en-US" sz="3000" b="1" cap="all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95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xay-dung-noi-dung-bai-giang-sao-cho-that-hap-dan-loi-cuon-1827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97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1917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Y4\Desktop\ả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643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y2meta.com-Bài Hát Em Yêu Trường Em - Ca Nhạc Thiếu Nhi 3D Vui Nhộn-(1080p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" y="1371600"/>
            <a:ext cx="8686800" cy="52578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" y="228600"/>
            <a:ext cx="83058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cap="all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Xin trân trọng cảm ơn </a:t>
            </a:r>
            <a:r>
              <a:rPr lang="en-US" sz="3200" b="1" cap="all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quý thầy cô </a:t>
            </a:r>
          </a:p>
          <a:p>
            <a:pPr algn="ctr">
              <a:lnSpc>
                <a:spcPct val="120000"/>
              </a:lnSpc>
            </a:pPr>
            <a:r>
              <a:rPr lang="en-US" sz="3200" b="1" cap="all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về thăm lớp!</a:t>
            </a:r>
          </a:p>
        </p:txBody>
      </p:sp>
    </p:spTree>
    <p:extLst>
      <p:ext uri="{BB962C8B-B14F-4D97-AF65-F5344CB8AC3E}">
        <p14:creationId xmlns:p14="http://schemas.microsoft.com/office/powerpoint/2010/main" val="2706432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Y4\Desktop\ANH TRƯỜ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2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254" y="4199444"/>
            <a:ext cx="2441452" cy="23743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80203" y="4013601"/>
            <a:ext cx="1819582" cy="274136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2057400"/>
            <a:ext cx="7772400" cy="7651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mtClean="0">
                <a:solidFill>
                  <a:srgbClr val="002060"/>
                </a:solidFill>
              </a:rPr>
              <a:t>Tự nhiên và Xã hội</a:t>
            </a:r>
            <a:endParaRPr lang="en-US" sz="4800" b="1">
              <a:solidFill>
                <a:srgbClr val="002060"/>
              </a:solidFill>
            </a:endParaRPr>
          </a:p>
        </p:txBody>
      </p:sp>
      <p:sp>
        <p:nvSpPr>
          <p:cNvPr id="14" name="Subtitle 6"/>
          <p:cNvSpPr txBox="1">
            <a:spLocks/>
          </p:cNvSpPr>
          <p:nvPr/>
        </p:nvSpPr>
        <p:spPr>
          <a:xfrm>
            <a:off x="1371600" y="2895600"/>
            <a:ext cx="6400800" cy="685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mtClean="0">
                <a:solidFill>
                  <a:srgbClr val="002060"/>
                </a:solidFill>
              </a:rPr>
              <a:t>Bài 4. Lớp học của em (Tiết 1)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17" name="Subtitle 6"/>
          <p:cNvSpPr txBox="1">
            <a:spLocks/>
          </p:cNvSpPr>
          <p:nvPr/>
        </p:nvSpPr>
        <p:spPr>
          <a:xfrm>
            <a:off x="1371600" y="3810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i="1" smtClean="0">
                <a:solidFill>
                  <a:srgbClr val="002060"/>
                </a:solidFill>
              </a:rPr>
              <a:t>Thứ năm, ngày 06 tháng 10 năm 2022 </a:t>
            </a:r>
            <a:endParaRPr lang="en-US" sz="3000" i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2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Y4\Desktop\Hộp giáo án Thao giảng L1\image (2)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138" b="74205" l="638" r="99947">
                        <a14:foregroundMark x1="798" y1="17138" x2="798" y2="74205"/>
                        <a14:foregroundMark x1="691" y1="22085" x2="99840" y2="22085"/>
                        <a14:foregroundMark x1="798" y1="71378" x2="99947" y2="70318"/>
                        <a14:backgroundMark x1="1330" y1="20671" x2="1330" y2="20671"/>
                        <a14:backgroundMark x1="585" y1="20318" x2="585" y2="20318"/>
                        <a14:backgroundMark x1="372" y1="19965" x2="372" y2="19965"/>
                        <a14:backgroundMark x1="798" y1="73498" x2="798" y2="73498"/>
                        <a14:backgroundMark x1="266" y1="73145" x2="266" y2="73145"/>
                        <a14:backgroundMark x1="1543" y1="22438" x2="160" y2="22438"/>
                        <a14:backgroundMark x1="1223" y1="71731" x2="266" y2="71731"/>
                      </a14:backgroundRemoval>
                    </a14:imgEffect>
                  </a14:imgLayer>
                </a14:imgProps>
              </a:ext>
            </a:extLst>
          </a:blip>
          <a:srcRect l="1126" t="22858" r="268" b="31428"/>
          <a:stretch/>
        </p:blipFill>
        <p:spPr bwMode="auto">
          <a:xfrm>
            <a:off x="152400" y="152400"/>
            <a:ext cx="8839200" cy="1229802"/>
          </a:xfrm>
          <a:prstGeom prst="rect">
            <a:avLst/>
          </a:prstGeom>
          <a:noFill/>
        </p:spPr>
      </p:pic>
      <p:pic>
        <p:nvPicPr>
          <p:cNvPr id="4" name="y2meta.com- Lớp Chúng Ta Đoàn Kết, Đi Học _ Nhạc thiếu nhi 2022 giúp bé thông minh, học giỏi-(1080p) (online-video-cutter.com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" y="1447800"/>
            <a:ext cx="8686800" cy="5172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549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AY4\Desktop\Hộp giáo án Thao giảng L1\image (3).png"/>
          <p:cNvPicPr>
            <a:picLocks noChangeAspect="1" noChangeArrowheads="1"/>
          </p:cNvPicPr>
          <p:nvPr/>
        </p:nvPicPr>
        <p:blipFill rotWithShape="1">
          <a:blip r:embed="rId2" cstate="print"/>
          <a:srcRect l="8277" t="12222" r="8949" b="46667"/>
          <a:stretch/>
        </p:blipFill>
        <p:spPr bwMode="auto">
          <a:xfrm>
            <a:off x="152400" y="2524126"/>
            <a:ext cx="4343400" cy="4160520"/>
          </a:xfrm>
          <a:prstGeom prst="rect">
            <a:avLst/>
          </a:prstGeom>
          <a:noFill/>
        </p:spPr>
      </p:pic>
      <p:pic>
        <p:nvPicPr>
          <p:cNvPr id="13" name="Picture 2" descr="C:\Users\MAY4\Desktop\Hộp giáo án Thao giảng L1\image (3).png"/>
          <p:cNvPicPr>
            <a:picLocks noChangeAspect="1" noChangeArrowheads="1"/>
          </p:cNvPicPr>
          <p:nvPr/>
        </p:nvPicPr>
        <p:blipFill rotWithShape="1">
          <a:blip r:embed="rId2" cstate="print"/>
          <a:srcRect l="8277" t="54444" r="8949" b="2222"/>
          <a:stretch/>
        </p:blipFill>
        <p:spPr bwMode="auto">
          <a:xfrm>
            <a:off x="4648200" y="2524125"/>
            <a:ext cx="4343400" cy="4160520"/>
          </a:xfrm>
          <a:prstGeom prst="rect">
            <a:avLst/>
          </a:prstGeom>
          <a:noFill/>
        </p:spPr>
      </p:pic>
      <p:pic>
        <p:nvPicPr>
          <p:cNvPr id="15" name="Picture 2" descr="C:\Users\MAY4\Desktop\Hộp giáo án Thao giảng L1\image (3).png"/>
          <p:cNvPicPr>
            <a:picLocks noChangeAspect="1" noChangeArrowheads="1"/>
          </p:cNvPicPr>
          <p:nvPr/>
        </p:nvPicPr>
        <p:blipFill rotWithShape="1">
          <a:blip r:embed="rId2" cstate="print"/>
          <a:srcRect l="2070" t="-694" r="15156" b="87777"/>
          <a:stretch/>
        </p:blipFill>
        <p:spPr bwMode="auto">
          <a:xfrm>
            <a:off x="152400" y="28575"/>
            <a:ext cx="8839200" cy="24098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/>
          <p:cNvGrpSpPr/>
          <p:nvPr/>
        </p:nvGrpSpPr>
        <p:grpSpPr>
          <a:xfrm>
            <a:off x="-1" y="4572000"/>
            <a:ext cx="9144001" cy="2286000"/>
            <a:chOff x="0" y="0"/>
            <a:chExt cx="1913890" cy="3479800"/>
          </a:xfrm>
        </p:grpSpPr>
        <p:sp>
          <p:nvSpPr>
            <p:cNvPr id="13" name="Freeform 3"/>
            <p:cNvSpPr/>
            <p:nvPr/>
          </p:nvSpPr>
          <p:spPr>
            <a:xfrm>
              <a:off x="0" y="0"/>
              <a:ext cx="1913890" cy="3479800"/>
            </a:xfrm>
            <a:custGeom>
              <a:avLst/>
              <a:gdLst/>
              <a:ahLst/>
              <a:cxnLst/>
              <a:rect l="l" t="t" r="r" b="b"/>
              <a:pathLst>
                <a:path w="1913890" h="3479800">
                  <a:moveTo>
                    <a:pt x="0" y="0"/>
                  </a:moveTo>
                  <a:lnTo>
                    <a:pt x="1913890" y="0"/>
                  </a:lnTo>
                  <a:lnTo>
                    <a:pt x="1913890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DFDFD"/>
            </a:solid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0184" r="20833" b="32924"/>
          <a:stretch/>
        </p:blipFill>
        <p:spPr>
          <a:xfrm>
            <a:off x="152400" y="152400"/>
            <a:ext cx="8839200" cy="1219200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17385" y="3352800"/>
            <a:ext cx="2565391" cy="3408128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4243662" y="1780611"/>
            <a:ext cx="4537391" cy="3002928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738118" y="1617428"/>
            <a:ext cx="819220" cy="2057400"/>
          </a:xfrm>
          <a:prstGeom prst="rect">
            <a:avLst/>
          </a:prstGeom>
        </p:spPr>
      </p:pic>
      <p:pic>
        <p:nvPicPr>
          <p:cNvPr id="1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2875" y="5117442"/>
            <a:ext cx="833696" cy="1643487"/>
          </a:xfrm>
          <a:prstGeom prst="rect">
            <a:avLst/>
          </a:prstGeom>
        </p:spPr>
      </p:pic>
      <p:pic>
        <p:nvPicPr>
          <p:cNvPr id="1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4243662" y="3666630"/>
            <a:ext cx="883282" cy="3094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Y4\Desktop\Hộp giáo án Thao giảng L1\image (1).png"/>
          <p:cNvPicPr>
            <a:picLocks noChangeAspect="1" noChangeArrowheads="1"/>
          </p:cNvPicPr>
          <p:nvPr/>
        </p:nvPicPr>
        <p:blipFill rotWithShape="1">
          <a:blip r:embed="rId2"/>
          <a:srcRect l="4000" t="6760" r="4000" b="58586"/>
          <a:stretch/>
        </p:blipFill>
        <p:spPr bwMode="auto">
          <a:xfrm>
            <a:off x="0" y="123497"/>
            <a:ext cx="9144000" cy="1171903"/>
          </a:xfrm>
          <a:prstGeom prst="rect">
            <a:avLst/>
          </a:prstGeom>
          <a:noFill/>
        </p:spPr>
      </p:pic>
      <p:pic>
        <p:nvPicPr>
          <p:cNvPr id="3" name="Picture 2" descr="C:\Users\MAY4\Desktop\Hộp giáo án Thao giảng L1\image (1).png"/>
          <p:cNvPicPr>
            <a:picLocks noChangeAspect="1" noChangeArrowheads="1"/>
          </p:cNvPicPr>
          <p:nvPr/>
        </p:nvPicPr>
        <p:blipFill rotWithShape="1">
          <a:blip r:embed="rId2"/>
          <a:srcRect l="3834" t="40559" r="4167" b="43668"/>
          <a:stretch/>
        </p:blipFill>
        <p:spPr bwMode="auto">
          <a:xfrm>
            <a:off x="0" y="1905000"/>
            <a:ext cx="9144000" cy="533400"/>
          </a:xfrm>
          <a:prstGeom prst="rect">
            <a:avLst/>
          </a:prstGeom>
          <a:noFill/>
        </p:spPr>
      </p:pic>
      <p:pic>
        <p:nvPicPr>
          <p:cNvPr id="4" name="Picture 3" descr="C:\Users\MAY4\Desktop\Hộp giáo án Thao giảng L1\image (1).png"/>
          <p:cNvPicPr>
            <a:picLocks noChangeAspect="1" noChangeArrowheads="1"/>
          </p:cNvPicPr>
          <p:nvPr/>
        </p:nvPicPr>
        <p:blipFill rotWithShape="1">
          <a:blip r:embed="rId2"/>
          <a:srcRect l="3258" t="54079" r="4743" b="30148"/>
          <a:stretch/>
        </p:blipFill>
        <p:spPr bwMode="auto">
          <a:xfrm>
            <a:off x="19050" y="2895600"/>
            <a:ext cx="9144000" cy="533400"/>
          </a:xfrm>
          <a:prstGeom prst="rect">
            <a:avLst/>
          </a:prstGeom>
          <a:noFill/>
        </p:spPr>
      </p:pic>
      <p:pic>
        <p:nvPicPr>
          <p:cNvPr id="5" name="Picture 4" descr="C:\Users\MAY4\Desktop\Hộp giáo án Thao giảng L1\image (1).png"/>
          <p:cNvPicPr>
            <a:picLocks noChangeAspect="1" noChangeArrowheads="1"/>
          </p:cNvPicPr>
          <p:nvPr/>
        </p:nvPicPr>
        <p:blipFill rotWithShape="1">
          <a:blip r:embed="rId2"/>
          <a:srcRect l="3258" t="69852" r="4743" b="14375"/>
          <a:stretch/>
        </p:blipFill>
        <p:spPr bwMode="auto">
          <a:xfrm>
            <a:off x="19050" y="3962400"/>
            <a:ext cx="9144000" cy="533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88323" y="1809095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endParaRPr lang="en-GB" sz="28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2818745"/>
            <a:ext cx="2778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Thị Huệ</a:t>
            </a:r>
            <a:endParaRPr lang="en-GB" sz="28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1795790"/>
            <a:ext cx="3191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 học Đồng Lộc</a:t>
            </a:r>
            <a:endParaRPr lang="en-GB" sz="28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6209" y="387667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GB" sz="280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275208" y="5400311"/>
            <a:ext cx="2705097" cy="1457689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951730" y="3988088"/>
            <a:ext cx="1703958" cy="1093251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6170975" y="4984751"/>
            <a:ext cx="578597" cy="425449"/>
          </a:xfrm>
          <a:prstGeom prst="rect">
            <a:avLst/>
          </a:prstGeom>
        </p:spPr>
      </p:pic>
      <p:pic>
        <p:nvPicPr>
          <p:cNvPr id="2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467600" y="5197475"/>
            <a:ext cx="833696" cy="16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7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Y4\Desktop\Hộp giáo án Thao giảng L1\image.png"/>
          <p:cNvPicPr>
            <a:picLocks noChangeAspect="1" noChangeArrowheads="1"/>
          </p:cNvPicPr>
          <p:nvPr/>
        </p:nvPicPr>
        <p:blipFill rotWithShape="1">
          <a:blip r:embed="rId2" cstate="print"/>
          <a:srcRect t="23054" b="4527"/>
          <a:stretch/>
        </p:blipFill>
        <p:spPr bwMode="auto">
          <a:xfrm>
            <a:off x="291679" y="2036599"/>
            <a:ext cx="8560643" cy="4669001"/>
          </a:xfrm>
          <a:prstGeom prst="rect">
            <a:avLst/>
          </a:prstGeom>
          <a:noFill/>
        </p:spPr>
      </p:pic>
      <p:pic>
        <p:nvPicPr>
          <p:cNvPr id="4" name="Picture 3" descr="C:\Users\MAY4\Desktop\Hộp giáo án Thao giảng L1\image.png"/>
          <p:cNvPicPr>
            <a:picLocks noChangeAspect="1" noChangeArrowheads="1"/>
          </p:cNvPicPr>
          <p:nvPr/>
        </p:nvPicPr>
        <p:blipFill rotWithShape="1">
          <a:blip r:embed="rId2" cstate="print"/>
          <a:srcRect l="5341" t="3546" r="7171" b="77543"/>
          <a:stretch/>
        </p:blipFill>
        <p:spPr bwMode="auto">
          <a:xfrm>
            <a:off x="9525" y="125638"/>
            <a:ext cx="9134475" cy="162696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28825" y="3740157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GB" sz="35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5571" y="3740157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GB" sz="35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28825" y="5943600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GB" sz="35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2317" y="3740157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GB" sz="35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5571" y="5943600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GB" sz="35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2317" y="5955417"/>
            <a:ext cx="609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smtClean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GB" sz="350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5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828800"/>
            <a:ext cx="8077200" cy="213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2060"/>
                </a:solidFill>
              </a:rPr>
              <a:t>Trò chơi: Phóng viên</a:t>
            </a:r>
            <a:endParaRPr lang="en-US" sz="5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5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78</Words>
  <Application>Microsoft Office PowerPoint</Application>
  <PresentationFormat>On-screen Show (4:3)</PresentationFormat>
  <Paragraphs>21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MAY4</dc:creator>
  <cp:lastModifiedBy>Admin</cp:lastModifiedBy>
  <cp:revision>41</cp:revision>
  <dcterms:created xsi:type="dcterms:W3CDTF">2021-11-17T07:48:15Z</dcterms:created>
  <dcterms:modified xsi:type="dcterms:W3CDTF">2024-12-02T09:15:06Z</dcterms:modified>
</cp:coreProperties>
</file>