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58" r:id="rId4"/>
    <p:sldId id="4682" r:id="rId5"/>
    <p:sldId id="275" r:id="rId6"/>
    <p:sldId id="276" r:id="rId7"/>
    <p:sldId id="277" r:id="rId8"/>
    <p:sldId id="278" r:id="rId9"/>
    <p:sldId id="261" r:id="rId10"/>
    <p:sldId id="4684" r:id="rId11"/>
    <p:sldId id="280" r:id="rId12"/>
    <p:sldId id="284" r:id="rId13"/>
    <p:sldId id="4685" r:id="rId14"/>
    <p:sldId id="269" r:id="rId15"/>
    <p:sldId id="4681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THONG" initials="H" lastIdx="8" clrIdx="0"/>
  <p:cmAuthor id="2" name="User" initials="U" lastIdx="1" clrIdx="0"/>
  <p:cmAuthor id="3" name="Pham Rosa" initials="PR" lastIdx="1" clrIdx="1">
    <p:extLst>
      <p:ext uri="{19B8F6BF-5375-455C-9EA6-DF929625EA0E}">
        <p15:presenceInfo xmlns:p15="http://schemas.microsoft.com/office/powerpoint/2012/main" userId="7ed253c3fbe3b04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DE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1" autoAdjust="0"/>
    <p:restoredTop sz="95033" autoAdjust="0"/>
  </p:normalViewPr>
  <p:slideViewPr>
    <p:cSldViewPr snapToGrid="0" snapToObjects="1">
      <p:cViewPr varScale="1">
        <p:scale>
          <a:sx n="46" d="100"/>
          <a:sy n="46" d="100"/>
        </p:scale>
        <p:origin x="714" y="36"/>
      </p:cViewPr>
      <p:guideLst>
        <p:guide orient="horz" pos="2160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4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52" y="6029013"/>
            <a:ext cx="12184896" cy="82898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3"/>
          <p:cNvSpPr txBox="1">
            <a:spLocks noGrp="1"/>
          </p:cNvSpPr>
          <p:nvPr>
            <p:ph type="body" idx="1"/>
          </p:nvPr>
        </p:nvSpPr>
        <p:spPr>
          <a:xfrm>
            <a:off x="335280" y="1001062"/>
            <a:ext cx="5662296" cy="707824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3"/>
          <p:cNvSpPr txBox="1">
            <a:spLocks noGrp="1"/>
          </p:cNvSpPr>
          <p:nvPr>
            <p:ph type="body" idx="2"/>
          </p:nvPr>
        </p:nvSpPr>
        <p:spPr>
          <a:xfrm>
            <a:off x="335280" y="1708886"/>
            <a:ext cx="5662295" cy="4382471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43"/>
          <p:cNvSpPr txBox="1">
            <a:spLocks noGrp="1"/>
          </p:cNvSpPr>
          <p:nvPr>
            <p:ph type="body" idx="3"/>
          </p:nvPr>
        </p:nvSpPr>
        <p:spPr>
          <a:xfrm>
            <a:off x="6172201" y="1001062"/>
            <a:ext cx="5654038" cy="707824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43"/>
          <p:cNvSpPr txBox="1">
            <a:spLocks noGrp="1"/>
          </p:cNvSpPr>
          <p:nvPr>
            <p:ph type="body" idx="4"/>
          </p:nvPr>
        </p:nvSpPr>
        <p:spPr>
          <a:xfrm>
            <a:off x="6172200" y="1708887"/>
            <a:ext cx="5654038" cy="4382470"/>
          </a:xfrm>
          <a:prstGeom prst="rect">
            <a:avLst/>
          </a:prstGeom>
          <a:gradFill>
            <a:gsLst>
              <a:gs pos="0">
                <a:srgbClr val="A6B6DE"/>
              </a:gs>
              <a:gs pos="50000">
                <a:srgbClr val="98AAD9"/>
              </a:gs>
              <a:gs pos="100000">
                <a:srgbClr val="859CD7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3"/>
          <p:cNvSpPr txBox="1">
            <a:spLocks noGrp="1"/>
          </p:cNvSpPr>
          <p:nvPr>
            <p:ph type="dt" idx="10"/>
          </p:nvPr>
        </p:nvSpPr>
        <p:spPr>
          <a:xfrm>
            <a:off x="1162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3"/>
          <p:cNvSpPr txBox="1">
            <a:spLocks noGrp="1"/>
          </p:cNvSpPr>
          <p:nvPr>
            <p:ph type="sldNum" idx="12"/>
          </p:nvPr>
        </p:nvSpPr>
        <p:spPr>
          <a:xfrm>
            <a:off x="90830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44" name="Google Shape;44;p14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59569" y="75694"/>
            <a:ext cx="1440991" cy="578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143"/>
          <p:cNvCxnSpPr/>
          <p:nvPr/>
        </p:nvCxnSpPr>
        <p:spPr>
          <a:xfrm>
            <a:off x="-10962" y="834373"/>
            <a:ext cx="1067053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143"/>
          <p:cNvSpPr txBox="1">
            <a:spLocks noGrp="1"/>
          </p:cNvSpPr>
          <p:nvPr>
            <p:ph type="title"/>
          </p:nvPr>
        </p:nvSpPr>
        <p:spPr>
          <a:xfrm>
            <a:off x="335280" y="94746"/>
            <a:ext cx="10199370" cy="62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 panose="020B0604020202020204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4839-5AA9-4A48-9F5E-D93485F46B3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74B97-B351-4F71-9B7A-6ED73394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0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10147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52" y="6029013"/>
            <a:ext cx="12184896" cy="82898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6"/>
          <p:cNvSpPr txBox="1">
            <a:spLocks noGrp="1"/>
          </p:cNvSpPr>
          <p:nvPr>
            <p:ph type="title"/>
          </p:nvPr>
        </p:nvSpPr>
        <p:spPr>
          <a:xfrm>
            <a:off x="335280" y="94746"/>
            <a:ext cx="10199370" cy="62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 panose="020B0604020202020204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6"/>
          <p:cNvSpPr txBox="1">
            <a:spLocks noGrp="1"/>
          </p:cNvSpPr>
          <p:nvPr>
            <p:ph type="dt" idx="10"/>
          </p:nvPr>
        </p:nvSpPr>
        <p:spPr>
          <a:xfrm>
            <a:off x="1162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6"/>
          <p:cNvSpPr txBox="1">
            <a:spLocks noGrp="1"/>
          </p:cNvSpPr>
          <p:nvPr>
            <p:ph type="sldNum" idx="12"/>
          </p:nvPr>
        </p:nvSpPr>
        <p:spPr>
          <a:xfrm>
            <a:off x="90830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70" name="Google Shape;70;p14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59569" y="75694"/>
            <a:ext cx="1440991" cy="578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46"/>
          <p:cNvCxnSpPr/>
          <p:nvPr/>
        </p:nvCxnSpPr>
        <p:spPr>
          <a:xfrm>
            <a:off x="-10962" y="834373"/>
            <a:ext cx="1067053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" name="Google Shape;72;p146"/>
          <p:cNvSpPr txBox="1">
            <a:spLocks noGrp="1"/>
          </p:cNvSpPr>
          <p:nvPr>
            <p:ph type="body" idx="1"/>
          </p:nvPr>
        </p:nvSpPr>
        <p:spPr>
          <a:xfrm>
            <a:off x="335280" y="1014192"/>
            <a:ext cx="5662295" cy="507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6"/>
          <p:cNvSpPr txBox="1">
            <a:spLocks noGrp="1"/>
          </p:cNvSpPr>
          <p:nvPr>
            <p:ph type="body" idx="2"/>
          </p:nvPr>
        </p:nvSpPr>
        <p:spPr>
          <a:xfrm>
            <a:off x="6172200" y="1014192"/>
            <a:ext cx="5654038" cy="507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52" y="6029013"/>
            <a:ext cx="12184896" cy="82898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❖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⮚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✔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4" name="Google Shape;84;p14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148"/>
          <p:cNvSpPr txBox="1">
            <a:spLocks noGrp="1"/>
          </p:cNvSpPr>
          <p:nvPr>
            <p:ph type="dt" idx="10"/>
          </p:nvPr>
        </p:nvSpPr>
        <p:spPr>
          <a:xfrm>
            <a:off x="1162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8"/>
          <p:cNvSpPr txBox="1">
            <a:spLocks noGrp="1"/>
          </p:cNvSpPr>
          <p:nvPr>
            <p:ph type="sldNum" idx="12"/>
          </p:nvPr>
        </p:nvSpPr>
        <p:spPr>
          <a:xfrm>
            <a:off x="90830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88" name="Google Shape;88;p148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59569" y="75694"/>
            <a:ext cx="1440991" cy="57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5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52" y="6029013"/>
            <a:ext cx="12184896" cy="82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0"/>
          <p:cNvSpPr txBox="1">
            <a:spLocks noGrp="1"/>
          </p:cNvSpPr>
          <p:nvPr>
            <p:ph type="title"/>
          </p:nvPr>
        </p:nvSpPr>
        <p:spPr>
          <a:xfrm>
            <a:off x="335280" y="94746"/>
            <a:ext cx="10199370" cy="62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0"/>
          <p:cNvSpPr txBox="1">
            <a:spLocks noGrp="1"/>
          </p:cNvSpPr>
          <p:nvPr>
            <p:ph type="body" idx="1"/>
          </p:nvPr>
        </p:nvSpPr>
        <p:spPr>
          <a:xfrm rot="5400000">
            <a:off x="3533224" y="-2201658"/>
            <a:ext cx="5095070" cy="11490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0"/>
          <p:cNvSpPr txBox="1">
            <a:spLocks noGrp="1"/>
          </p:cNvSpPr>
          <p:nvPr>
            <p:ph type="dt" idx="10"/>
          </p:nvPr>
        </p:nvSpPr>
        <p:spPr>
          <a:xfrm>
            <a:off x="1162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0"/>
          <p:cNvSpPr txBox="1">
            <a:spLocks noGrp="1"/>
          </p:cNvSpPr>
          <p:nvPr>
            <p:ph type="sldNum" idx="12"/>
          </p:nvPr>
        </p:nvSpPr>
        <p:spPr>
          <a:xfrm>
            <a:off x="90830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105" name="Google Shape;105;p15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59569" y="75694"/>
            <a:ext cx="1440991" cy="5788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50"/>
          <p:cNvCxnSpPr/>
          <p:nvPr/>
        </p:nvCxnSpPr>
        <p:spPr>
          <a:xfrm>
            <a:off x="-10962" y="834373"/>
            <a:ext cx="10670531" cy="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5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552" y="6029013"/>
            <a:ext cx="12184896" cy="82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⮚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51"/>
          <p:cNvSpPr txBox="1">
            <a:spLocks noGrp="1"/>
          </p:cNvSpPr>
          <p:nvPr>
            <p:ph type="dt" idx="10"/>
          </p:nvPr>
        </p:nvSpPr>
        <p:spPr>
          <a:xfrm>
            <a:off x="1162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51"/>
          <p:cNvSpPr txBox="1">
            <a:spLocks noGrp="1"/>
          </p:cNvSpPr>
          <p:nvPr>
            <p:ph type="sldNum" idx="12"/>
          </p:nvPr>
        </p:nvSpPr>
        <p:spPr>
          <a:xfrm>
            <a:off x="90830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114" name="Google Shape;114;p15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0659569" y="75694"/>
            <a:ext cx="1440991" cy="57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>
          <a:xfrm>
            <a:off x="8940800" y="6248409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>
          <a:xfrm>
            <a:off x="4165600" y="6248408"/>
            <a:ext cx="32512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>
          <a:xfrm>
            <a:off x="0" y="1096962"/>
            <a:ext cx="711200" cy="244476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>
            <a:lvl1pPr marL="0" indent="0">
              <a:buNone/>
              <a:defRPr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Title Placeholder 21"/>
          <p:cNvSpPr>
            <a:spLocks noGrp="1"/>
          </p:cNvSpPr>
          <p:nvPr>
            <p:ph type="title"/>
          </p:nvPr>
        </p:nvSpPr>
        <p:spPr>
          <a:xfrm>
            <a:off x="4551" y="0"/>
            <a:ext cx="10257055" cy="103235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ctr">
              <a:defRPr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>
          <a:xfrm>
            <a:off x="9347200" y="6243667"/>
            <a:ext cx="284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11/8/2018</a:t>
            </a:r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HCMUE</a:t>
            </a:r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AD93096-5B34-4342-9326-69289CEAE4C2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‹#›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2549967" y="3015117"/>
            <a:ext cx="7092000" cy="1096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140800" y="1552900"/>
            <a:ext cx="3910400" cy="130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753867" y="4165217"/>
            <a:ext cx="4684400" cy="580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5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5"/>
              </a:spcBef>
              <a:spcAft>
                <a:spcPts val="2135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346922" y="438039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211309" y="5906643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4932967" y="62182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2414684" y="5843484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442899" y="493793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642700" y="5356033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45184" y="4010051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7153568" y="222151"/>
            <a:ext cx="5411089" cy="2306376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6499401" y="-444616"/>
            <a:ext cx="5507025" cy="144689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rgbClr val="80C9DD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7153567" y="5590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9585051" y="847433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8828366" y="-58105"/>
            <a:ext cx="3832268" cy="2029088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10443833" y="1421284"/>
            <a:ext cx="131200" cy="131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11854551" y="2680867"/>
            <a:ext cx="218000" cy="21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1"/>
          <p:cNvSpPr txBox="1">
            <a:spLocks noGrp="1"/>
          </p:cNvSpPr>
          <p:nvPr>
            <p:ph type="title"/>
          </p:nvPr>
        </p:nvSpPr>
        <p:spPr>
          <a:xfrm>
            <a:off x="335280" y="94746"/>
            <a:ext cx="10199370" cy="622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Arial" panose="020B0604020202020204"/>
              <a:buNone/>
              <a:defRPr sz="3200" b="1" i="0" u="none" strike="noStrike" cap="none">
                <a:solidFill>
                  <a:srgbClr val="0070C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1"/>
          <p:cNvSpPr txBox="1">
            <a:spLocks noGrp="1"/>
          </p:cNvSpPr>
          <p:nvPr>
            <p:ph type="body" idx="1"/>
          </p:nvPr>
        </p:nvSpPr>
        <p:spPr>
          <a:xfrm>
            <a:off x="335279" y="996287"/>
            <a:ext cx="11490959" cy="509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 panose="020B0604020202020204"/>
              <a:buChar char="•"/>
              <a:defRPr sz="3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⮚"/>
              <a:defRPr sz="2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141"/>
          <p:cNvSpPr txBox="1">
            <a:spLocks noGrp="1"/>
          </p:cNvSpPr>
          <p:nvPr>
            <p:ph type="dt" idx="10"/>
          </p:nvPr>
        </p:nvSpPr>
        <p:spPr>
          <a:xfrm>
            <a:off x="1162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41"/>
          <p:cNvSpPr txBox="1">
            <a:spLocks noGrp="1"/>
          </p:cNvSpPr>
          <p:nvPr>
            <p:ph type="sldNum" idx="12"/>
          </p:nvPr>
        </p:nvSpPr>
        <p:spPr>
          <a:xfrm>
            <a:off x="908303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76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71535" y="83976"/>
            <a:ext cx="11908971" cy="65780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08739" y="444982"/>
            <a:ext cx="627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9 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1700" y="1092200"/>
            <a:ext cx="2959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111" y="1869132"/>
            <a:ext cx="12391054" cy="19311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Chủ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đề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4800" b="1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CHẤT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1: 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2)</a:t>
            </a:r>
          </a:p>
        </p:txBody>
      </p:sp>
      <p:pic>
        <p:nvPicPr>
          <p:cNvPr id="2" name="Picture 3" descr="bar01">
            <a:extLst>
              <a:ext uri="{FF2B5EF4-FFF2-40B4-BE49-F238E27FC236}">
                <a16:creationId xmlns:a16="http://schemas.microsoft.com/office/drawing/2014/main" id="{05111349-696D-C099-BF94-A7A6241102B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2595465" y="5783262"/>
            <a:ext cx="6861110" cy="7795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8A13B6-DB53-6DED-5D78-C3BA494F1A96}"/>
              </a:ext>
            </a:extLst>
          </p:cNvPr>
          <p:cNvSpPr txBox="1"/>
          <p:nvPr/>
        </p:nvSpPr>
        <p:spPr>
          <a:xfrm>
            <a:off x="2472007" y="4570630"/>
            <a:ext cx="7947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5C – GV: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4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Extract 20">
            <a:extLst>
              <a:ext uri="{FF2B5EF4-FFF2-40B4-BE49-F238E27FC236}">
                <a16:creationId xmlns:a16="http://schemas.microsoft.com/office/drawing/2014/main" id="{44AC5A47-3BB8-F4B9-5098-336016655066}"/>
              </a:ext>
            </a:extLst>
          </p:cNvPr>
          <p:cNvSpPr/>
          <p:nvPr/>
        </p:nvSpPr>
        <p:spPr>
          <a:xfrm>
            <a:off x="1067675" y="1194318"/>
            <a:ext cx="4683027" cy="5535766"/>
          </a:xfrm>
          <a:prstGeom prst="flowChartExtra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Thành 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endParaRPr lang="en-US" sz="440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89267DE5-8DA6-D255-8D19-E6BD794E9E14}"/>
              </a:ext>
            </a:extLst>
          </p:cNvPr>
          <p:cNvSpPr/>
          <p:nvPr/>
        </p:nvSpPr>
        <p:spPr>
          <a:xfrm>
            <a:off x="262591" y="56762"/>
            <a:ext cx="3044922" cy="213612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endParaRPr lang="en-US" sz="4400" b="1" dirty="0"/>
          </a:p>
          <a:p>
            <a:pPr algn="ctr"/>
            <a:endParaRPr lang="en-US" dirty="0"/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FBB864D3-03DD-A7E4-3AF4-65745C7C255E}"/>
              </a:ext>
            </a:extLst>
          </p:cNvPr>
          <p:cNvSpPr/>
          <p:nvPr/>
        </p:nvSpPr>
        <p:spPr>
          <a:xfrm>
            <a:off x="2664805" y="0"/>
            <a:ext cx="3265714" cy="232235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mùn</a:t>
            </a:r>
            <a:endParaRPr lang="en-US" sz="4400" b="1" dirty="0"/>
          </a:p>
          <a:p>
            <a:pPr algn="ctr"/>
            <a:endParaRPr lang="en-US" dirty="0"/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A09A2AEC-7E75-73ED-E423-4D50962F93D8}"/>
              </a:ext>
            </a:extLst>
          </p:cNvPr>
          <p:cNvSpPr/>
          <p:nvPr/>
        </p:nvSpPr>
        <p:spPr>
          <a:xfrm>
            <a:off x="189888" y="2028044"/>
            <a:ext cx="3265714" cy="237036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48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khoáng</a:t>
            </a:r>
            <a:endParaRPr lang="en-US" sz="4800" b="1" dirty="0"/>
          </a:p>
          <a:p>
            <a:pPr algn="ctr"/>
            <a:endParaRPr lang="en-US" dirty="0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6283FBC7-CE20-ACE0-B1DE-14EB61B1375D}"/>
              </a:ext>
            </a:extLst>
          </p:cNvPr>
          <p:cNvSpPr/>
          <p:nvPr/>
        </p:nvSpPr>
        <p:spPr>
          <a:xfrm>
            <a:off x="3151347" y="2134474"/>
            <a:ext cx="2599356" cy="2322350"/>
          </a:xfrm>
          <a:prstGeom prst="cloud">
            <a:avLst/>
          </a:prstGeom>
          <a:solidFill>
            <a:schemeClr val="accent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endParaRPr lang="en-US" sz="4800" b="1" dirty="0"/>
          </a:p>
          <a:p>
            <a:pPr algn="ctr"/>
            <a:endParaRPr lang="en-US" dirty="0"/>
          </a:p>
        </p:txBody>
      </p:sp>
      <p:sp>
        <p:nvSpPr>
          <p:cNvPr id="26" name="Flowchart: Extract 25">
            <a:extLst>
              <a:ext uri="{FF2B5EF4-FFF2-40B4-BE49-F238E27FC236}">
                <a16:creationId xmlns:a16="http://schemas.microsoft.com/office/drawing/2014/main" id="{C19847ED-CCA2-D7C6-3B7E-225A02D560B5}"/>
              </a:ext>
            </a:extLst>
          </p:cNvPr>
          <p:cNvSpPr/>
          <p:nvPr/>
        </p:nvSpPr>
        <p:spPr>
          <a:xfrm>
            <a:off x="7030063" y="615820"/>
            <a:ext cx="4683027" cy="6114264"/>
          </a:xfrm>
          <a:prstGeom prst="flowChartExtra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4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ất</a:t>
            </a:r>
            <a:endParaRPr lang="en-US" sz="4400" b="1" i="1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D04492B-68D1-B4B9-9536-5A3372DF7288}"/>
              </a:ext>
            </a:extLst>
          </p:cNvPr>
          <p:cNvSpPr/>
          <p:nvPr/>
        </p:nvSpPr>
        <p:spPr>
          <a:xfrm>
            <a:off x="5930519" y="2322350"/>
            <a:ext cx="4511259" cy="254725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endParaRPr lang="en-US" sz="3200" dirty="0"/>
          </a:p>
          <a:p>
            <a:pPr algn="ctr"/>
            <a:endParaRPr lang="en-US" dirty="0"/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4C1A67BA-C235-D4FD-186B-1D15AD8844F3}"/>
              </a:ext>
            </a:extLst>
          </p:cNvPr>
          <p:cNvSpPr/>
          <p:nvPr/>
        </p:nvSpPr>
        <p:spPr>
          <a:xfrm>
            <a:off x="7209880" y="-1"/>
            <a:ext cx="4863932" cy="2547257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495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784601" y="790720"/>
            <a:ext cx="7868934" cy="4571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 4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Đố</a:t>
            </a: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E1528-023E-4092-CD0B-2520ADFAAE15}"/>
              </a:ext>
            </a:extLst>
          </p:cNvPr>
          <p:cNvSpPr txBox="1"/>
          <p:nvPr/>
        </p:nvSpPr>
        <p:spPr>
          <a:xfrm>
            <a:off x="233265" y="939222"/>
            <a:ext cx="907129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5C1BF3-618D-0407-12AD-62CA3E654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32" t="36316" r="52685" b="26666"/>
          <a:stretch/>
        </p:blipFill>
        <p:spPr>
          <a:xfrm>
            <a:off x="1091680" y="2490571"/>
            <a:ext cx="9386597" cy="415282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08A5444-C193-576D-564F-3891118EE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5599" r="23375" b="1552"/>
          <a:stretch/>
        </p:blipFill>
        <p:spPr bwMode="auto">
          <a:xfrm>
            <a:off x="9559074" y="37016"/>
            <a:ext cx="2397281" cy="245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FD596-FEC1-D5CB-3131-ED88DF14E238}"/>
              </a:ext>
            </a:extLst>
          </p:cNvPr>
          <p:cNvSpPr txBox="1"/>
          <p:nvPr/>
        </p:nvSpPr>
        <p:spPr>
          <a:xfrm>
            <a:off x="233265" y="112416"/>
            <a:ext cx="11859208" cy="76343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Cày</a:t>
            </a:r>
            <a:r>
              <a:rPr lang="en-US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bừa</a:t>
            </a:r>
            <a:r>
              <a:rPr lang="en-US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tơi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xốp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khí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khoẻ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mạnh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và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phát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triển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Vun</a:t>
            </a:r>
            <a:r>
              <a:rPr lang="en-US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chặt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gốc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giúp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4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4800" b="1" i="1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4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69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302F9-4678-2FFB-4003-63DAE8D9BA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2" t="27989" r="63132" b="44257"/>
          <a:stretch/>
        </p:blipFill>
        <p:spPr bwMode="auto">
          <a:xfrm>
            <a:off x="-760422" y="-214604"/>
            <a:ext cx="12815572" cy="6848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B9462-BF9F-DF99-56E8-8B72D54FAD44}"/>
              </a:ext>
            </a:extLst>
          </p:cNvPr>
          <p:cNvSpPr txBox="1"/>
          <p:nvPr/>
        </p:nvSpPr>
        <p:spPr>
          <a:xfrm>
            <a:off x="3422003" y="289316"/>
            <a:ext cx="74388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KẾT LUẬN- </a:t>
            </a:r>
            <a:r>
              <a:rPr lang="en-US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SGK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trang</a:t>
            </a:r>
            <a:r>
              <a:rPr lang="en-US" sz="4400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9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61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77DA57-DDDF-2633-6542-673BE936B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2" t="57624" r="48804" b="19326"/>
          <a:stretch/>
        </p:blipFill>
        <p:spPr bwMode="auto">
          <a:xfrm>
            <a:off x="976604" y="379210"/>
            <a:ext cx="10800377" cy="65907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8A920-215C-ECE3-98A9-B0552D71D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50" t="31086" r="50613" b="56208"/>
          <a:stretch/>
        </p:blipFill>
        <p:spPr bwMode="auto">
          <a:xfrm>
            <a:off x="594049" y="379210"/>
            <a:ext cx="11182932" cy="5806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2987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72418737-965C-D205-BE77-2DBA3700BF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2" t="27278" r="56539" b="39154"/>
          <a:stretch/>
        </p:blipFill>
        <p:spPr bwMode="auto">
          <a:xfrm>
            <a:off x="4948433" y="359538"/>
            <a:ext cx="2000746" cy="1980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EF7DDE-BA90-D86A-02E6-8FFA54D47EA8}"/>
              </a:ext>
            </a:extLst>
          </p:cNvPr>
          <p:cNvSpPr txBox="1"/>
          <p:nvPr/>
        </p:nvSpPr>
        <p:spPr>
          <a:xfrm>
            <a:off x="-65314" y="2531682"/>
            <a:ext cx="11628460" cy="335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4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4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4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2-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1:</a:t>
            </a:r>
          </a:p>
          <a:p>
            <a:pPr algn="ctr">
              <a:lnSpc>
                <a:spcPct val="115000"/>
              </a:lnSpc>
            </a:pP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Ô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nhiễm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xói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mòn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và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môi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đất</a:t>
            </a:r>
            <a:r>
              <a:rPr lang="en-US" sz="4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 10</a:t>
            </a:r>
            <a:endParaRPr lang="en-US" sz="4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762;p45">
            <a:extLst>
              <a:ext uri="{FF2B5EF4-FFF2-40B4-BE49-F238E27FC236}">
                <a16:creationId xmlns:a16="http://schemas.microsoft.com/office/drawing/2014/main" id="{085846DD-9EAC-7D15-10BF-D99BEBAA07BE}"/>
              </a:ext>
            </a:extLst>
          </p:cNvPr>
          <p:cNvSpPr/>
          <p:nvPr/>
        </p:nvSpPr>
        <p:spPr>
          <a:xfrm rot="-7222059">
            <a:off x="7967096" y="1193025"/>
            <a:ext cx="466184" cy="414130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5">
              <a:latin typeface="+mn-lt"/>
            </a:endParaRPr>
          </a:p>
        </p:txBody>
      </p:sp>
      <p:sp>
        <p:nvSpPr>
          <p:cNvPr id="7" name="Google Shape;762;p45">
            <a:extLst>
              <a:ext uri="{FF2B5EF4-FFF2-40B4-BE49-F238E27FC236}">
                <a16:creationId xmlns:a16="http://schemas.microsoft.com/office/drawing/2014/main" id="{6E7DCBDC-9DFF-5F68-2A7C-D16886516884}"/>
              </a:ext>
            </a:extLst>
          </p:cNvPr>
          <p:cNvSpPr/>
          <p:nvPr/>
        </p:nvSpPr>
        <p:spPr>
          <a:xfrm rot="-7222059">
            <a:off x="11161366" y="1047782"/>
            <a:ext cx="580621" cy="39045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5">
              <a:latin typeface="+mn-lt"/>
            </a:endParaRPr>
          </a:p>
        </p:txBody>
      </p:sp>
      <p:sp>
        <p:nvSpPr>
          <p:cNvPr id="8" name="Google Shape;762;p45">
            <a:extLst>
              <a:ext uri="{FF2B5EF4-FFF2-40B4-BE49-F238E27FC236}">
                <a16:creationId xmlns:a16="http://schemas.microsoft.com/office/drawing/2014/main" id="{AC7474C0-0424-4692-6370-74CF324D04E9}"/>
              </a:ext>
            </a:extLst>
          </p:cNvPr>
          <p:cNvSpPr/>
          <p:nvPr/>
        </p:nvSpPr>
        <p:spPr>
          <a:xfrm rot="-7222059">
            <a:off x="8265125" y="5851933"/>
            <a:ext cx="713460" cy="55939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5">
              <a:latin typeface="+mn-lt"/>
            </a:endParaRPr>
          </a:p>
        </p:txBody>
      </p:sp>
      <p:sp>
        <p:nvSpPr>
          <p:cNvPr id="9" name="Google Shape;762;p45">
            <a:extLst>
              <a:ext uri="{FF2B5EF4-FFF2-40B4-BE49-F238E27FC236}">
                <a16:creationId xmlns:a16="http://schemas.microsoft.com/office/drawing/2014/main" id="{54097858-B1A7-1DFC-2DD3-99CD90ACF655}"/>
              </a:ext>
            </a:extLst>
          </p:cNvPr>
          <p:cNvSpPr/>
          <p:nvPr/>
        </p:nvSpPr>
        <p:spPr>
          <a:xfrm rot="-7222059">
            <a:off x="3304365" y="1332215"/>
            <a:ext cx="697429" cy="542374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5">
              <a:latin typeface="+mn-lt"/>
            </a:endParaRPr>
          </a:p>
        </p:txBody>
      </p:sp>
      <p:sp>
        <p:nvSpPr>
          <p:cNvPr id="10" name="Google Shape;762;p45">
            <a:extLst>
              <a:ext uri="{FF2B5EF4-FFF2-40B4-BE49-F238E27FC236}">
                <a16:creationId xmlns:a16="http://schemas.microsoft.com/office/drawing/2014/main" id="{AFA20E29-F9F7-1CF7-54EA-3B7640BDD7C2}"/>
              </a:ext>
            </a:extLst>
          </p:cNvPr>
          <p:cNvSpPr/>
          <p:nvPr/>
        </p:nvSpPr>
        <p:spPr>
          <a:xfrm rot="-7222059">
            <a:off x="1402471" y="3233781"/>
            <a:ext cx="697429" cy="586751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5">
              <a:latin typeface="+mn-lt"/>
            </a:endParaRPr>
          </a:p>
        </p:txBody>
      </p:sp>
      <p:sp>
        <p:nvSpPr>
          <p:cNvPr id="11" name="Google Shape;762;p45">
            <a:extLst>
              <a:ext uri="{FF2B5EF4-FFF2-40B4-BE49-F238E27FC236}">
                <a16:creationId xmlns:a16="http://schemas.microsoft.com/office/drawing/2014/main" id="{0287ED2D-023F-FD16-615F-444086A3599B}"/>
              </a:ext>
            </a:extLst>
          </p:cNvPr>
          <p:cNvSpPr/>
          <p:nvPr/>
        </p:nvSpPr>
        <p:spPr>
          <a:xfrm rot="-7222059">
            <a:off x="10355210" y="5373493"/>
            <a:ext cx="1031941" cy="999347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5">
              <a:latin typeface="+mn-lt"/>
            </a:endParaRPr>
          </a:p>
        </p:txBody>
      </p:sp>
      <p:sp>
        <p:nvSpPr>
          <p:cNvPr id="12" name="Google Shape;762;p45">
            <a:extLst>
              <a:ext uri="{FF2B5EF4-FFF2-40B4-BE49-F238E27FC236}">
                <a16:creationId xmlns:a16="http://schemas.microsoft.com/office/drawing/2014/main" id="{E274B17F-58E8-9D21-9304-7FE67D11D16F}"/>
              </a:ext>
            </a:extLst>
          </p:cNvPr>
          <p:cNvSpPr/>
          <p:nvPr/>
        </p:nvSpPr>
        <p:spPr>
          <a:xfrm rot="-7222059">
            <a:off x="3593575" y="5832535"/>
            <a:ext cx="621196" cy="518285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5">
              <a:latin typeface="+mn-lt"/>
            </a:endParaRPr>
          </a:p>
        </p:txBody>
      </p:sp>
      <p:sp>
        <p:nvSpPr>
          <p:cNvPr id="13" name="Google Shape;762;p45">
            <a:extLst>
              <a:ext uri="{FF2B5EF4-FFF2-40B4-BE49-F238E27FC236}">
                <a16:creationId xmlns:a16="http://schemas.microsoft.com/office/drawing/2014/main" id="{851CE45B-F837-D7A3-93C3-D1CD738D134F}"/>
              </a:ext>
            </a:extLst>
          </p:cNvPr>
          <p:cNvSpPr/>
          <p:nvPr/>
        </p:nvSpPr>
        <p:spPr>
          <a:xfrm rot="-7222059">
            <a:off x="9830500" y="2467666"/>
            <a:ext cx="697429" cy="586751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5">
              <a:latin typeface="+mn-lt"/>
            </a:endParaRPr>
          </a:p>
        </p:txBody>
      </p:sp>
      <p:sp>
        <p:nvSpPr>
          <p:cNvPr id="14" name="Google Shape;762;p45">
            <a:extLst>
              <a:ext uri="{FF2B5EF4-FFF2-40B4-BE49-F238E27FC236}">
                <a16:creationId xmlns:a16="http://schemas.microsoft.com/office/drawing/2014/main" id="{932C439A-4385-B61A-158F-E82E4A487462}"/>
              </a:ext>
            </a:extLst>
          </p:cNvPr>
          <p:cNvSpPr/>
          <p:nvPr/>
        </p:nvSpPr>
        <p:spPr>
          <a:xfrm rot="-7222059">
            <a:off x="786561" y="336760"/>
            <a:ext cx="770686" cy="659162"/>
          </a:xfrm>
          <a:custGeom>
            <a:avLst/>
            <a:gdLst/>
            <a:ahLst/>
            <a:cxnLst/>
            <a:rect l="l" t="t" r="r" b="b"/>
            <a:pathLst>
              <a:path w="6080" h="5573" extrusionOk="0">
                <a:moveTo>
                  <a:pt x="3040" y="0"/>
                </a:moveTo>
                <a:cubicBezTo>
                  <a:pt x="2888" y="0"/>
                  <a:pt x="2736" y="91"/>
                  <a:pt x="2675" y="274"/>
                </a:cubicBezTo>
                <a:lnTo>
                  <a:pt x="2250" y="1581"/>
                </a:lnTo>
                <a:cubicBezTo>
                  <a:pt x="2220" y="1733"/>
                  <a:pt x="2068" y="1824"/>
                  <a:pt x="1885" y="1824"/>
                </a:cubicBezTo>
                <a:lnTo>
                  <a:pt x="517" y="1824"/>
                </a:lnTo>
                <a:cubicBezTo>
                  <a:pt x="153" y="1824"/>
                  <a:pt x="1" y="2310"/>
                  <a:pt x="305" y="2523"/>
                </a:cubicBezTo>
                <a:lnTo>
                  <a:pt x="1399" y="3344"/>
                </a:lnTo>
                <a:cubicBezTo>
                  <a:pt x="1551" y="3435"/>
                  <a:pt x="1581" y="3617"/>
                  <a:pt x="1551" y="3769"/>
                </a:cubicBezTo>
                <a:lnTo>
                  <a:pt x="1125" y="5046"/>
                </a:lnTo>
                <a:cubicBezTo>
                  <a:pt x="1032" y="5327"/>
                  <a:pt x="1263" y="5572"/>
                  <a:pt x="1513" y="5572"/>
                </a:cubicBezTo>
                <a:cubicBezTo>
                  <a:pt x="1588" y="5572"/>
                  <a:pt x="1664" y="5551"/>
                  <a:pt x="1733" y="5502"/>
                </a:cubicBezTo>
                <a:lnTo>
                  <a:pt x="2827" y="4681"/>
                </a:lnTo>
                <a:cubicBezTo>
                  <a:pt x="2888" y="4636"/>
                  <a:pt x="2964" y="4613"/>
                  <a:pt x="3044" y="4613"/>
                </a:cubicBezTo>
                <a:cubicBezTo>
                  <a:pt x="3124" y="4613"/>
                  <a:pt x="3207" y="4636"/>
                  <a:pt x="3283" y="4681"/>
                </a:cubicBezTo>
                <a:lnTo>
                  <a:pt x="4378" y="5502"/>
                </a:lnTo>
                <a:cubicBezTo>
                  <a:pt x="4447" y="5551"/>
                  <a:pt x="4522" y="5572"/>
                  <a:pt x="4594" y="5572"/>
                </a:cubicBezTo>
                <a:cubicBezTo>
                  <a:pt x="4835" y="5572"/>
                  <a:pt x="5049" y="5327"/>
                  <a:pt x="4955" y="5046"/>
                </a:cubicBezTo>
                <a:lnTo>
                  <a:pt x="4560" y="3769"/>
                </a:lnTo>
                <a:cubicBezTo>
                  <a:pt x="4499" y="3617"/>
                  <a:pt x="4560" y="3435"/>
                  <a:pt x="4682" y="3344"/>
                </a:cubicBezTo>
                <a:lnTo>
                  <a:pt x="5776" y="2523"/>
                </a:lnTo>
                <a:cubicBezTo>
                  <a:pt x="6080" y="2310"/>
                  <a:pt x="5928" y="1824"/>
                  <a:pt x="5563" y="1824"/>
                </a:cubicBezTo>
                <a:lnTo>
                  <a:pt x="4195" y="1824"/>
                </a:lnTo>
                <a:cubicBezTo>
                  <a:pt x="4043" y="1824"/>
                  <a:pt x="3891" y="1733"/>
                  <a:pt x="3830" y="1581"/>
                </a:cubicBezTo>
                <a:lnTo>
                  <a:pt x="3405" y="274"/>
                </a:lnTo>
                <a:cubicBezTo>
                  <a:pt x="3344" y="91"/>
                  <a:pt x="3192" y="0"/>
                  <a:pt x="3040" y="0"/>
                </a:cubicBezTo>
                <a:close/>
              </a:path>
            </a:pathLst>
          </a:custGeom>
          <a:solidFill>
            <a:srgbClr val="F8BC7D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5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449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55C2BB8-4DE7-4D96-8456-3E7C900D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46718" y="2714056"/>
            <a:ext cx="13538718" cy="2172966"/>
          </a:xfrm>
        </p:spPr>
        <p:txBody>
          <a:bodyPr>
            <a:no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#9Slide03 FS Neusa Bold"/>
              </a:rPr>
              <a:t>       </a:t>
            </a:r>
            <a:r>
              <a:rPr lang="en-US" sz="6600" i="1" dirty="0" err="1">
                <a:solidFill>
                  <a:srgbClr val="FF0000"/>
                </a:solidFill>
                <a:latin typeface="#9Slide03 FS Neusa Bold"/>
              </a:rPr>
              <a:t>Chúc</a:t>
            </a:r>
            <a:r>
              <a:rPr lang="en-US" sz="6600" i="1" dirty="0">
                <a:solidFill>
                  <a:srgbClr val="FF0000"/>
                </a:solidFill>
                <a:latin typeface="#9Slide03 FS Neusa Bold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#9Slide03 FS Neusa Bold"/>
              </a:rPr>
              <a:t>các</a:t>
            </a:r>
            <a:r>
              <a:rPr lang="en-US" sz="6600" i="1" dirty="0">
                <a:solidFill>
                  <a:srgbClr val="FF0000"/>
                </a:solidFill>
                <a:latin typeface="#9Slide03 FS Neusa Bold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#9Slide03 FS Neusa Bold"/>
              </a:rPr>
              <a:t>em</a:t>
            </a:r>
            <a:r>
              <a:rPr lang="en-US" sz="6600" i="1" dirty="0">
                <a:solidFill>
                  <a:srgbClr val="FF0000"/>
                </a:solidFill>
                <a:latin typeface="#9Slide03 FS Neusa Bold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#9Slide03 FS Neusa Bold"/>
              </a:rPr>
              <a:t>vui</a:t>
            </a:r>
            <a:r>
              <a:rPr lang="en-US" sz="6600" i="1" dirty="0">
                <a:solidFill>
                  <a:srgbClr val="FF0000"/>
                </a:solidFill>
                <a:latin typeface="#9Slide03 FS Neusa Bold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#9Slide03 FS Neusa Bold"/>
              </a:rPr>
              <a:t>tươi</a:t>
            </a:r>
            <a:r>
              <a:rPr lang="en-US" sz="6600" i="1" dirty="0">
                <a:solidFill>
                  <a:srgbClr val="FF0000"/>
                </a:solidFill>
                <a:latin typeface="#9Slide03 FS Neusa Bold"/>
              </a:rPr>
              <a:t>, </a:t>
            </a:r>
            <a:r>
              <a:rPr lang="en-US" sz="6600" i="1" dirty="0" err="1">
                <a:solidFill>
                  <a:srgbClr val="FF0000"/>
                </a:solidFill>
                <a:latin typeface="#9Slide03 FS Neusa Bold"/>
              </a:rPr>
              <a:t>học</a:t>
            </a:r>
            <a:r>
              <a:rPr lang="en-US" sz="6600" i="1" dirty="0">
                <a:solidFill>
                  <a:srgbClr val="FF0000"/>
                </a:solidFill>
                <a:latin typeface="#9Slide03 FS Neusa Bold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#9Slide03 FS Neusa Bold"/>
              </a:rPr>
              <a:t>tập</a:t>
            </a:r>
            <a:r>
              <a:rPr lang="en-US" sz="6600" i="1" dirty="0">
                <a:solidFill>
                  <a:srgbClr val="FF0000"/>
                </a:solidFill>
                <a:latin typeface="#9Slide03 FS Neusa Bold"/>
              </a:rPr>
              <a:t> </a:t>
            </a:r>
            <a:r>
              <a:rPr lang="en-US" sz="6600" i="1" dirty="0" err="1">
                <a:solidFill>
                  <a:srgbClr val="FF0000"/>
                </a:solidFill>
                <a:latin typeface="#9Slide03 FS Neusa Bold"/>
              </a:rPr>
              <a:t>tốt</a:t>
            </a:r>
            <a:r>
              <a:rPr lang="en-US" sz="6600" i="1" dirty="0">
                <a:solidFill>
                  <a:srgbClr val="FF0000"/>
                </a:solidFill>
                <a:latin typeface="#9Slide03 FS Neusa Bold"/>
              </a:rPr>
              <a:t>. </a:t>
            </a:r>
            <a:br>
              <a:rPr lang="en-US" sz="6600" i="1" dirty="0">
                <a:solidFill>
                  <a:srgbClr val="FF0000"/>
                </a:solidFill>
                <a:latin typeface="#9Slide03 FS Neusa Bold"/>
              </a:rPr>
            </a:br>
            <a:r>
              <a:rPr lang="en-US" sz="6600" i="1" dirty="0" err="1">
                <a:latin typeface="#9Slide03 FS Neusa Bold"/>
              </a:rPr>
              <a:t>Hẹn</a:t>
            </a:r>
            <a:r>
              <a:rPr lang="en-US" sz="6600" i="1" dirty="0">
                <a:latin typeface="#9Slide03 FS Neusa Bold"/>
              </a:rPr>
              <a:t> </a:t>
            </a:r>
            <a:r>
              <a:rPr lang="en-US" sz="6600" i="1" dirty="0" err="1">
                <a:latin typeface="#9Slide03 FS Neusa Bold"/>
              </a:rPr>
              <a:t>gặp</a:t>
            </a:r>
            <a:r>
              <a:rPr lang="en-US" sz="6600" i="1" dirty="0">
                <a:latin typeface="#9Slide03 FS Neusa Bold"/>
              </a:rPr>
              <a:t> </a:t>
            </a:r>
            <a:r>
              <a:rPr lang="en-US" sz="6600" i="1" dirty="0" err="1">
                <a:latin typeface="#9Slide03 FS Neusa Bold"/>
              </a:rPr>
              <a:t>lại</a:t>
            </a:r>
            <a:r>
              <a:rPr lang="en-US" sz="6600" i="1" dirty="0">
                <a:latin typeface="#9Slide03 FS Neusa Bold"/>
              </a:rPr>
              <a:t> </a:t>
            </a:r>
            <a:r>
              <a:rPr lang="en-US" sz="6600" i="1" dirty="0" err="1">
                <a:latin typeface="#9Slide03 FS Neusa Bold"/>
              </a:rPr>
              <a:t>nhé</a:t>
            </a:r>
            <a:r>
              <a:rPr lang="en-US" sz="6600" i="1" dirty="0">
                <a:latin typeface="#9Slide03 FS Neusa Bold"/>
              </a:rPr>
              <a:t>!</a:t>
            </a:r>
            <a:endParaRPr lang="vi-VN" sz="6600" i="1" dirty="0">
              <a:latin typeface="#9Slide03 FS Neusa Bold"/>
            </a:endParaRPr>
          </a:p>
        </p:txBody>
      </p:sp>
      <p:pic>
        <p:nvPicPr>
          <p:cNvPr id="3" name="Picture 2" descr="C:\Users\LENOVO\Desktop\Untitled.png">
            <a:extLst>
              <a:ext uri="{FF2B5EF4-FFF2-40B4-BE49-F238E27FC236}">
                <a16:creationId xmlns:a16="http://schemas.microsoft.com/office/drawing/2014/main" id="{A7814FB3-21B1-40D0-8A85-10BFBA1A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2" y="5243930"/>
            <a:ext cx="10230496" cy="129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2">
            <a:extLst>
              <a:ext uri="{FF2B5EF4-FFF2-40B4-BE49-F238E27FC236}">
                <a16:creationId xmlns:a16="http://schemas.microsoft.com/office/drawing/2014/main" id="{4ED7F211-68D6-4169-AD1D-F1224A857F6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8" b="92857" l="9804" r="89760">
                        <a14:foregroundMark x1="61220" y1="63975" x2="61220" y2="63975"/>
                        <a14:foregroundMark x1="53377" y1="79814" x2="53377" y2="79814"/>
                        <a14:foregroundMark x1="47495" y1="85714" x2="47495" y2="85714"/>
                        <a14:foregroundMark x1="38998" y1="89130" x2="38998" y2="89130"/>
                        <a14:foregroundMark x1="31373" y1="86646" x2="31373" y2="86646"/>
                        <a14:foregroundMark x1="25054" y1="90373" x2="25054" y2="90373"/>
                        <a14:foregroundMark x1="18954" y1="92857" x2="18954" y2="92857"/>
                        <a14:foregroundMark x1="26144" y1="77019" x2="26144" y2="77019"/>
                        <a14:foregroundMark x1="25054" y1="70186" x2="25054" y2="70186"/>
                        <a14:foregroundMark x1="25708" y1="62112" x2="25708" y2="62112"/>
                        <a14:foregroundMark x1="30719" y1="54348" x2="30719" y2="54348"/>
                        <a14:foregroundMark x1="35294" y1="63975" x2="35294" y2="63975"/>
                        <a14:foregroundMark x1="35294" y1="73602" x2="35294" y2="736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6" y="0"/>
            <a:ext cx="2884161" cy="2023311"/>
          </a:xfrm>
          <a:prstGeom prst="rect">
            <a:avLst/>
          </a:prstGeom>
        </p:spPr>
      </p:pic>
      <p:pic>
        <p:nvPicPr>
          <p:cNvPr id="5" name="图片 29" descr="8b0fccb2e21d61b25266c16d7d822443">
            <a:extLst>
              <a:ext uri="{FF2B5EF4-FFF2-40B4-BE49-F238E27FC236}">
                <a16:creationId xmlns:a16="http://schemas.microsoft.com/office/drawing/2014/main" id="{584C971E-6DCD-454D-AD0A-293FB89B45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242"/>
          <a:stretch>
            <a:fillRect/>
          </a:stretch>
        </p:blipFill>
        <p:spPr>
          <a:xfrm>
            <a:off x="5477939" y="0"/>
            <a:ext cx="4533807" cy="28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13793" y="1184470"/>
            <a:ext cx="11715598" cy="1041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 4: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Ribbon 4">
            <a:extLst>
              <a:ext uri="{FF2B5EF4-FFF2-40B4-BE49-F238E27FC236}">
                <a16:creationId xmlns:a16="http://schemas.microsoft.com/office/drawing/2014/main" id="{86894AF3-0300-B6CF-CE0E-91E03DF5BBA8}"/>
              </a:ext>
            </a:extLst>
          </p:cNvPr>
          <p:cNvSpPr/>
          <p:nvPr/>
        </p:nvSpPr>
        <p:spPr>
          <a:xfrm>
            <a:off x="3424852" y="220377"/>
            <a:ext cx="7811774" cy="861974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KHÁM PHÁ </a:t>
            </a:r>
          </a:p>
        </p:txBody>
      </p:sp>
      <p:pic>
        <p:nvPicPr>
          <p:cNvPr id="7" name="Google Shape;284;p92">
            <a:extLst>
              <a:ext uri="{FF2B5EF4-FFF2-40B4-BE49-F238E27FC236}">
                <a16:creationId xmlns:a16="http://schemas.microsoft.com/office/drawing/2014/main" id="{4489FEB4-603A-5E57-44D4-F49D76800AF3}"/>
              </a:ext>
            </a:extLst>
          </p:cNvPr>
          <p:cNvPicPr preferRelativeResize="0"/>
          <p:nvPr/>
        </p:nvPicPr>
        <p:blipFill rotWithShape="1">
          <a:blip r:embed="rId2"/>
          <a:srcRect l="8714" t="5486" r="7614" b="12233"/>
          <a:stretch/>
        </p:blipFill>
        <p:spPr>
          <a:xfrm>
            <a:off x="475861" y="72201"/>
            <a:ext cx="2202026" cy="127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5896F2-CADE-62B0-67B5-D49BC85927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76" t="37279" r="51786" b="16599"/>
          <a:stretch/>
        </p:blipFill>
        <p:spPr>
          <a:xfrm>
            <a:off x="102637" y="2194620"/>
            <a:ext cx="6161027" cy="45140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C3AA64-EBD1-9506-0163-5B88C77DA6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659" t="25929" r="49476" b="24762"/>
          <a:stretch/>
        </p:blipFill>
        <p:spPr>
          <a:xfrm>
            <a:off x="6176866" y="2225574"/>
            <a:ext cx="5652526" cy="448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0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0" y="242595"/>
            <a:ext cx="11933853" cy="6708711"/>
          </a:xfrm>
          <a:prstGeom prst="cloudCallout">
            <a:avLst>
              <a:gd name="adj1" fmla="val 46636"/>
              <a:gd name="adj2" fmla="val 51343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1. </a:t>
            </a:r>
            <a:r>
              <a:rPr 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4400" b="1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7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11763" y="149290"/>
            <a:ext cx="10935478" cy="9330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4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5896F2-CADE-62B0-67B5-D49BC859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276" t="37279" r="51786" b="16599"/>
          <a:stretch/>
        </p:blipFill>
        <p:spPr>
          <a:xfrm>
            <a:off x="102637" y="998376"/>
            <a:ext cx="6161027" cy="57103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C3AA64-EBD1-9506-0163-5B88C77DA6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59" t="25929" r="49476" b="24762"/>
          <a:stretch/>
        </p:blipFill>
        <p:spPr>
          <a:xfrm>
            <a:off x="6176866" y="998376"/>
            <a:ext cx="5652526" cy="5710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A21831-FC4A-B155-91BE-585612D47E49}"/>
              </a:ext>
            </a:extLst>
          </p:cNvPr>
          <p:cNvSpPr txBox="1"/>
          <p:nvPr/>
        </p:nvSpPr>
        <p:spPr>
          <a:xfrm>
            <a:off x="102637" y="863194"/>
            <a:ext cx="11765901" cy="60646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4400" b="1" u="sng" dirty="0" err="1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6a, 7a: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4400" b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6b, 7b: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đỡ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đứng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sz="4400" b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8:</a:t>
            </a:r>
            <a:r>
              <a:rPr lang="en-US" sz="44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Thông tin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vai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en-US" sz="4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5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14604" y="-289249"/>
            <a:ext cx="11560629" cy="7697754"/>
          </a:xfrm>
          <a:prstGeom prst="cloudCallout">
            <a:avLst>
              <a:gd name="adj1" fmla="val 46636"/>
              <a:gd name="adj2" fmla="val 51343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8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-335901" y="-419877"/>
            <a:ext cx="14182530" cy="7697754"/>
          </a:xfrm>
          <a:prstGeom prst="cloudCallout">
            <a:avLst>
              <a:gd name="adj1" fmla="val 46636"/>
              <a:gd name="adj2" fmla="val 51343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3.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5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5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Vai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Cung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-358645" y="-346399"/>
            <a:ext cx="15379570" cy="7697754"/>
          </a:xfrm>
          <a:prstGeom prst="cloudCallout">
            <a:avLst>
              <a:gd name="adj1" fmla="val 46636"/>
              <a:gd name="adj2" fmla="val 51343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luận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8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1505699"/>
            <a:ext cx="7145425" cy="117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 4: </a:t>
            </a:r>
            <a:r>
              <a:rPr lang="en-US" sz="4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own Ribbon 4">
            <a:extLst>
              <a:ext uri="{FF2B5EF4-FFF2-40B4-BE49-F238E27FC236}">
                <a16:creationId xmlns:a16="http://schemas.microsoft.com/office/drawing/2014/main" id="{86894AF3-0300-B6CF-CE0E-91E03DF5BBA8}"/>
              </a:ext>
            </a:extLst>
          </p:cNvPr>
          <p:cNvSpPr/>
          <p:nvPr/>
        </p:nvSpPr>
        <p:spPr>
          <a:xfrm>
            <a:off x="3424852" y="220377"/>
            <a:ext cx="7811774" cy="1041104"/>
          </a:xfrm>
          <a:prstGeom prst="ribbon">
            <a:avLst>
              <a:gd name="adj1" fmla="val 29657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LUYỆN TẬP</a:t>
            </a:r>
          </a:p>
        </p:txBody>
      </p:sp>
      <p:pic>
        <p:nvPicPr>
          <p:cNvPr id="7" name="Google Shape;284;p92">
            <a:extLst>
              <a:ext uri="{FF2B5EF4-FFF2-40B4-BE49-F238E27FC236}">
                <a16:creationId xmlns:a16="http://schemas.microsoft.com/office/drawing/2014/main" id="{4489FEB4-603A-5E57-44D4-F49D76800AF3}"/>
              </a:ext>
            </a:extLst>
          </p:cNvPr>
          <p:cNvPicPr preferRelativeResize="0"/>
          <p:nvPr/>
        </p:nvPicPr>
        <p:blipFill rotWithShape="1">
          <a:blip r:embed="rId2"/>
          <a:srcRect l="8714" t="5486" r="7614" b="12233"/>
          <a:stretch/>
        </p:blipFill>
        <p:spPr>
          <a:xfrm>
            <a:off x="8481527" y="3590271"/>
            <a:ext cx="2957803" cy="23099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A67B9-CD6B-6E15-B740-8F0C9020B30D}"/>
              </a:ext>
            </a:extLst>
          </p:cNvPr>
          <p:cNvSpPr txBox="1"/>
          <p:nvPr/>
        </p:nvSpPr>
        <p:spPr>
          <a:xfrm>
            <a:off x="200606" y="2695295"/>
            <a:ext cx="7935688" cy="3321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5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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vắn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tắt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sơ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đồ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duy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490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416C249-3317-A03F-F699-5A9D511C8199}"/>
              </a:ext>
            </a:extLst>
          </p:cNvPr>
          <p:cNvSpPr txBox="1"/>
          <p:nvPr/>
        </p:nvSpPr>
        <p:spPr>
          <a:xfrm>
            <a:off x="121297" y="25332"/>
            <a:ext cx="11448661" cy="823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 4: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5F74B6-6A64-EC0E-27F0-279804087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b="3060"/>
          <a:stretch/>
        </p:blipFill>
        <p:spPr bwMode="auto">
          <a:xfrm>
            <a:off x="60649" y="1548882"/>
            <a:ext cx="3442996" cy="44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B10E322-263C-EA38-7992-71B10A4B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21" y="4553339"/>
            <a:ext cx="6167533" cy="215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840C839-8E6B-9CF4-20E7-D11C56AA45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" t="25386" r="3407" b="16534"/>
          <a:stretch/>
        </p:blipFill>
        <p:spPr bwMode="auto">
          <a:xfrm>
            <a:off x="3442996" y="826437"/>
            <a:ext cx="8490857" cy="372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255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GEP_ThuanT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2535</TotalTime>
  <Words>489</Words>
  <Application>Microsoft Office PowerPoint</Application>
  <PresentationFormat>Widescreen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#9Slide03 FS Neusa Bold</vt:lpstr>
      <vt:lpstr>Arial</vt:lpstr>
      <vt:lpstr>Calibri</vt:lpstr>
      <vt:lpstr>Noto Sans Symbols</vt:lpstr>
      <vt:lpstr>Times New Roman</vt:lpstr>
      <vt:lpstr>Tw Cen MT</vt:lpstr>
      <vt:lpstr>Wingdings</vt:lpstr>
      <vt:lpstr>RGEP_ThuanTD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Chúc các em vui tươi, học tập tốt.  Hẹn gặp lại nhé!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- BỒI DƯỠNG GIÁO VIÊN TIỂU HỌC CỐT CÁN MÔ ĐUN 4 XÂY DỰNG KẾ HOẠCH DẠY HỌC VÀ GIÁO DỤC THEO HƯỚNG PHÁT TRIỂN PHẨM CHẤT, NĂNG LỰC HỌC SINH TIỂU HỌC MÔN/HĐGD…......</dc:title>
  <dc:creator>Le Huong</dc:creator>
  <cp:lastModifiedBy>Admin</cp:lastModifiedBy>
  <cp:revision>190</cp:revision>
  <dcterms:created xsi:type="dcterms:W3CDTF">2021-08-21T06:43:00Z</dcterms:created>
  <dcterms:modified xsi:type="dcterms:W3CDTF">2024-12-02T01:01:33Z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