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98" r:id="rId3"/>
    <p:sldId id="299" r:id="rId4"/>
    <p:sldId id="300" r:id="rId5"/>
    <p:sldId id="278" r:id="rId6"/>
    <p:sldId id="257" r:id="rId7"/>
    <p:sldId id="285" r:id="rId8"/>
    <p:sldId id="288" r:id="rId9"/>
    <p:sldId id="289" r:id="rId10"/>
    <p:sldId id="295" r:id="rId11"/>
    <p:sldId id="269" r:id="rId12"/>
    <p:sldId id="286" r:id="rId13"/>
    <p:sldId id="296" r:id="rId14"/>
    <p:sldId id="297" r:id="rId15"/>
    <p:sldId id="283" r:id="rId16"/>
    <p:sldId id="274" r:id="rId17"/>
    <p:sldId id="284" r:id="rId18"/>
    <p:sldId id="271" r:id="rId19"/>
    <p:sldId id="279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1D23"/>
    <a:srgbClr val="25408F"/>
    <a:srgbClr val="FF9933"/>
    <a:srgbClr val="FF6600"/>
    <a:srgbClr val="FBFFF3"/>
    <a:srgbClr val="F9BB99"/>
    <a:srgbClr val="0094D9"/>
    <a:srgbClr val="D5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03" autoAdjust="0"/>
  </p:normalViewPr>
  <p:slideViewPr>
    <p:cSldViewPr snapToGrid="0">
      <p:cViewPr varScale="1">
        <p:scale>
          <a:sx n="61" d="100"/>
          <a:sy n="61" d="100"/>
        </p:scale>
        <p:origin x="804" y="60"/>
      </p:cViewPr>
      <p:guideLst>
        <p:guide orient="horz" pos="213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CEAC-554F-4EC8-8E53-9B24D6CE560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26B2-AFDC-41D6-99F3-278F428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0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2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97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3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0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6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1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0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55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4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ám phá hơn 185 hình nền powerpoint về giao thông - curveshanoi">
            <a:extLst>
              <a:ext uri="{FF2B5EF4-FFF2-40B4-BE49-F238E27FC236}">
                <a16:creationId xmlns:a16="http://schemas.microsoft.com/office/drawing/2014/main" id="{A518DA92-843C-1A39-D580-77E47594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899" y="1733550"/>
            <a:ext cx="61722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CHÀO MỪNG CÁC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BẠN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ekton Pro" panose="020F0603020208020904" pitchFamily="34" charset="0"/>
              <a:ea typeface="Architecture" panose="020B0500000000000000" pitchFamily="34" charset="0"/>
              <a:cs typeface="Architecture" panose="020B0500000000000000" pitchFamily="34" charset="0"/>
            </a:endParaRPr>
          </a:p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ĐẾN VỚI TIẾT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HỌC MỸ THUẬT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GV: NGUYỄN THỊ CÔNG LÝ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TRƯỜNG TIỂU HỌC ĐỒNG LỘC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chitecture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0049" y="1098033"/>
            <a:ext cx="7300556" cy="1041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tr.28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do?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4EF547-E59B-B23D-64BE-83A560C6AEE5}"/>
              </a:ext>
            </a:extLst>
          </p:cNvPr>
          <p:cNvSpPr txBox="1"/>
          <p:nvPr/>
        </p:nvSpPr>
        <p:spPr>
          <a:xfrm>
            <a:off x="616687" y="246558"/>
            <a:ext cx="791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Source Sans Pro Black" panose="020B0803030403020204" pitchFamily="34" charset="0"/>
              </a:rPr>
              <a:t>Quan</a:t>
            </a:r>
            <a:r>
              <a:rPr lang="en-US" sz="3200" dirty="0" smtClean="0">
                <a:solidFill>
                  <a:srgbClr val="C00000"/>
                </a:solidFill>
                <a:latin typeface="Source Sans Pro Black" panose="020B0803030403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ource Sans Pro Black" panose="020B0803030403020204" pitchFamily="34" charset="0"/>
              </a:rPr>
              <a:t>sát</a:t>
            </a:r>
            <a:r>
              <a:rPr lang="en-US" sz="3200" dirty="0" smtClean="0">
                <a:solidFill>
                  <a:srgbClr val="C00000"/>
                </a:solidFill>
                <a:latin typeface="Source Sans Pro Black" panose="020B0803030403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ource Sans Pro Black" panose="020B0803030403020204" pitchFamily="34" charset="0"/>
              </a:rPr>
              <a:t>nhận</a:t>
            </a:r>
            <a:r>
              <a:rPr lang="en-US" sz="3200" dirty="0" smtClean="0">
                <a:solidFill>
                  <a:srgbClr val="C00000"/>
                </a:solidFill>
                <a:latin typeface="Source Sans Pro Black" panose="020B0803030403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ource Sans Pro Black" panose="020B0803030403020204" pitchFamily="34" charset="0"/>
              </a:rPr>
              <a:t>biết</a:t>
            </a:r>
            <a:endParaRPr lang="en-US" sz="3200" dirty="0">
              <a:solidFill>
                <a:srgbClr val="C00000"/>
              </a:solidFill>
              <a:latin typeface="Source Sans Pro Black" panose="020B0803030403020204" pitchFamily="34" charset="0"/>
            </a:endParaRPr>
          </a:p>
        </p:txBody>
      </p:sp>
      <p:pic>
        <p:nvPicPr>
          <p:cNvPr id="9" name="Picture 8" descr="https://kenhgiaovien.com/sites/default/files/ck5/2024-08/08/image_fd2157a366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57" y="2140024"/>
            <a:ext cx="7478234" cy="2736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0">
        <p14:doors dir="vert"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9217" y="609600"/>
            <a:ext cx="79531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quà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thường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khối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khác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yếu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tố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tạo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trí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lặp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nổi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bật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65" y="2223091"/>
            <a:ext cx="3636335" cy="2920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62715"/>
            <a:ext cx="5202865" cy="308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prism isInverted="1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125" y="1466854"/>
            <a:ext cx="7946066" cy="6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(SGK tr.28 - 29)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4EF547-E59B-B23D-64BE-83A560C6AEE5}"/>
              </a:ext>
            </a:extLst>
          </p:cNvPr>
          <p:cNvSpPr txBox="1"/>
          <p:nvPr/>
        </p:nvSpPr>
        <p:spPr>
          <a:xfrm>
            <a:off x="-1" y="378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2. THỰC HÀNH, SÁNG TẠO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837" y="2737637"/>
            <a:ext cx="79460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quà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giống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khối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tạo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quà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Hoạ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tiết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trí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sắp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xếp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trí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Hoạ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tiết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trí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sắp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xếp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xứng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xen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kẽ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lặp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do?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Màu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sắc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hoạ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tiết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trí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0">
        <p14:prism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-11430"/>
            <a:ext cx="9143999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2390" y="914567"/>
            <a:ext cx="7946066" cy="471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+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sản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phẩm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hộp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quà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4EF547-E59B-B23D-64BE-83A560C6AEE5}"/>
              </a:ext>
            </a:extLst>
          </p:cNvPr>
          <p:cNvSpPr txBox="1"/>
          <p:nvPr/>
        </p:nvSpPr>
        <p:spPr>
          <a:xfrm>
            <a:off x="-1" y="2981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2. THỰC HÀNH, SÁNG TẠO</a:t>
            </a:r>
          </a:p>
        </p:txBody>
      </p:sp>
      <p:sp>
        <p:nvSpPr>
          <p:cNvPr id="3" name="Rectangle 2"/>
          <p:cNvSpPr/>
          <p:nvPr/>
        </p:nvSpPr>
        <p:spPr>
          <a:xfrm>
            <a:off x="524539" y="1391674"/>
            <a:ext cx="7946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1. </a:t>
            </a:r>
            <a:r>
              <a:rPr lang="en-US" b="1" i="1" dirty="0" err="1" smtClean="0"/>
              <a:t>Tạo</a:t>
            </a:r>
            <a:r>
              <a:rPr lang="en-US" b="1" i="1" dirty="0" smtClean="0"/>
              <a:t> </a:t>
            </a:r>
            <a:r>
              <a:rPr lang="en-US" b="1" i="1" dirty="0" err="1"/>
              <a:t>sản</a:t>
            </a:r>
            <a:r>
              <a:rPr lang="en-US" b="1" i="1" dirty="0"/>
              <a:t> </a:t>
            </a:r>
            <a:r>
              <a:rPr lang="en-US" b="1" i="1" dirty="0" err="1"/>
              <a:t>phẩm</a:t>
            </a:r>
            <a:r>
              <a:rPr lang="en-US" b="1" i="1" dirty="0"/>
              <a:t> </a:t>
            </a:r>
            <a:r>
              <a:rPr lang="en-US" b="1" i="1" dirty="0" err="1"/>
              <a:t>hộp</a:t>
            </a:r>
            <a:r>
              <a:rPr lang="en-US" b="1" i="1" dirty="0"/>
              <a:t> </a:t>
            </a:r>
            <a:r>
              <a:rPr lang="en-US" b="1" i="1" dirty="0" err="1"/>
              <a:t>quà</a:t>
            </a:r>
            <a:r>
              <a:rPr lang="en-US" b="1" i="1" dirty="0"/>
              <a:t> </a:t>
            </a:r>
            <a:r>
              <a:rPr lang="en-US" b="1" i="1" dirty="0" err="1"/>
              <a:t>từ</a:t>
            </a:r>
            <a:r>
              <a:rPr lang="en-US" b="1" i="1" dirty="0"/>
              <a:t> </a:t>
            </a:r>
            <a:r>
              <a:rPr lang="en-US" b="1" i="1" dirty="0" err="1"/>
              <a:t>giấy</a:t>
            </a:r>
            <a:r>
              <a:rPr lang="en-US" b="1" i="1" dirty="0"/>
              <a:t> </a:t>
            </a:r>
            <a:r>
              <a:rPr lang="en-US" b="1" i="1" dirty="0" err="1"/>
              <a:t>màu</a:t>
            </a:r>
            <a:endParaRPr lang="en-US" dirty="0"/>
          </a:p>
          <a:p>
            <a:pPr lvl="0"/>
            <a:r>
              <a:rPr lang="en-US" i="1" dirty="0" err="1"/>
              <a:t>Bước</a:t>
            </a:r>
            <a:r>
              <a:rPr lang="en-US" i="1" dirty="0"/>
              <a:t> 1: </a:t>
            </a:r>
            <a:r>
              <a:rPr lang="en-US" i="1" dirty="0" err="1"/>
              <a:t>Vẽ</a:t>
            </a:r>
            <a:r>
              <a:rPr lang="en-US" i="1" dirty="0"/>
              <a:t> </a:t>
            </a:r>
            <a:r>
              <a:rPr lang="en-US" i="1" dirty="0" err="1"/>
              <a:t>phác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dáng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chi </a:t>
            </a:r>
            <a:r>
              <a:rPr lang="en-US" i="1" dirty="0" err="1"/>
              <a:t>tiết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</a:t>
            </a:r>
            <a:r>
              <a:rPr lang="en-US" i="1" dirty="0" err="1"/>
              <a:t>hộp</a:t>
            </a:r>
            <a:r>
              <a:rPr lang="en-US" i="1" dirty="0"/>
              <a:t> </a:t>
            </a:r>
            <a:r>
              <a:rPr lang="en-US" i="1" dirty="0" err="1"/>
              <a:t>quà</a:t>
            </a:r>
            <a:r>
              <a:rPr lang="en-US" i="1" dirty="0"/>
              <a:t> 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giấy</a:t>
            </a:r>
            <a:r>
              <a:rPr lang="en-US" i="1" dirty="0"/>
              <a:t> </a:t>
            </a:r>
            <a:r>
              <a:rPr lang="en-US" i="1" dirty="0" err="1"/>
              <a:t>bìa</a:t>
            </a:r>
            <a:r>
              <a:rPr lang="en-US" i="1" dirty="0"/>
              <a:t> </a:t>
            </a:r>
            <a:r>
              <a:rPr lang="en-US" i="1" dirty="0" err="1"/>
              <a:t>màu</a:t>
            </a:r>
            <a:r>
              <a:rPr lang="en-US" i="1" dirty="0"/>
              <a:t>.</a:t>
            </a:r>
            <a:endParaRPr lang="en-US" dirty="0"/>
          </a:p>
          <a:p>
            <a:pPr lvl="0"/>
            <a:r>
              <a:rPr lang="en-US" i="1" dirty="0" err="1"/>
              <a:t>Bước</a:t>
            </a:r>
            <a:r>
              <a:rPr lang="en-US" i="1" dirty="0"/>
              <a:t> 2: </a:t>
            </a:r>
            <a:r>
              <a:rPr lang="en-US" i="1" dirty="0" err="1"/>
              <a:t>Cắt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chi </a:t>
            </a:r>
            <a:r>
              <a:rPr lang="en-US" i="1" dirty="0" err="1"/>
              <a:t>tiết</a:t>
            </a:r>
            <a:r>
              <a:rPr lang="en-US" i="1" dirty="0"/>
              <a:t> </a:t>
            </a:r>
            <a:r>
              <a:rPr lang="en-US" i="1" dirty="0" err="1"/>
              <a:t>vừa</a:t>
            </a:r>
            <a:r>
              <a:rPr lang="en-US" i="1" dirty="0"/>
              <a:t> </a:t>
            </a:r>
            <a:r>
              <a:rPr lang="en-US" i="1" dirty="0" err="1"/>
              <a:t>vẽ</a:t>
            </a:r>
            <a:r>
              <a:rPr lang="en-US" i="1" dirty="0"/>
              <a:t>.</a:t>
            </a:r>
            <a:endParaRPr lang="en-US" dirty="0"/>
          </a:p>
          <a:p>
            <a:pPr lvl="0"/>
            <a:r>
              <a:rPr lang="en-US" i="1" dirty="0" err="1"/>
              <a:t>Bước</a:t>
            </a:r>
            <a:r>
              <a:rPr lang="en-US" i="1" dirty="0"/>
              <a:t> 3: </a:t>
            </a:r>
            <a:r>
              <a:rPr lang="en-US" i="1" dirty="0" err="1"/>
              <a:t>Xác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nếp</a:t>
            </a:r>
            <a:r>
              <a:rPr lang="en-US" i="1" dirty="0"/>
              <a:t> </a:t>
            </a:r>
            <a:r>
              <a:rPr lang="en-US" i="1" dirty="0" err="1"/>
              <a:t>gấp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dáng</a:t>
            </a:r>
            <a:r>
              <a:rPr lang="en-US" i="1" dirty="0"/>
              <a:t> </a:t>
            </a:r>
            <a:r>
              <a:rPr lang="en-US" i="1" dirty="0" err="1"/>
              <a:t>chiếc</a:t>
            </a:r>
            <a:r>
              <a:rPr lang="en-US" i="1" dirty="0"/>
              <a:t> </a:t>
            </a:r>
            <a:r>
              <a:rPr lang="en-US" i="1" dirty="0" err="1"/>
              <a:t>hộp</a:t>
            </a:r>
            <a:r>
              <a:rPr lang="en-US" i="1" dirty="0"/>
              <a:t>.</a:t>
            </a:r>
            <a:endParaRPr lang="en-US" dirty="0"/>
          </a:p>
          <a:p>
            <a:pPr lvl="0"/>
            <a:r>
              <a:rPr lang="en-US" i="1" dirty="0" err="1"/>
              <a:t>Bước</a:t>
            </a:r>
            <a:r>
              <a:rPr lang="en-US" i="1" dirty="0"/>
              <a:t> 4: </a:t>
            </a:r>
            <a:r>
              <a:rPr lang="en-US" i="1" dirty="0" err="1"/>
              <a:t>Gấp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nếp</a:t>
            </a:r>
            <a:r>
              <a:rPr lang="en-US" i="1" dirty="0"/>
              <a:t> </a:t>
            </a:r>
            <a:r>
              <a:rPr lang="en-US" i="1" dirty="0" err="1"/>
              <a:t>vừa</a:t>
            </a:r>
            <a:r>
              <a:rPr lang="en-US" i="1" dirty="0"/>
              <a:t> </a:t>
            </a:r>
            <a:r>
              <a:rPr lang="en-US" i="1" dirty="0" err="1"/>
              <a:t>xác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. </a:t>
            </a:r>
            <a:endParaRPr lang="en-US" dirty="0"/>
          </a:p>
          <a:p>
            <a:pPr lvl="0"/>
            <a:r>
              <a:rPr lang="en-US" i="1" dirty="0" err="1"/>
              <a:t>Bước</a:t>
            </a:r>
            <a:r>
              <a:rPr lang="en-US" i="1" dirty="0"/>
              <a:t> 5: </a:t>
            </a:r>
            <a:r>
              <a:rPr lang="en-US" i="1" dirty="0" err="1"/>
              <a:t>Dán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góc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chi </a:t>
            </a:r>
            <a:r>
              <a:rPr lang="en-US" i="1" dirty="0" err="1"/>
              <a:t>tiết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</a:t>
            </a:r>
            <a:r>
              <a:rPr lang="en-US" i="1" dirty="0" err="1"/>
              <a:t>chiếc</a:t>
            </a:r>
            <a:r>
              <a:rPr lang="en-US" i="1" dirty="0"/>
              <a:t> </a:t>
            </a:r>
            <a:r>
              <a:rPr lang="en-US" i="1" dirty="0" err="1"/>
              <a:t>hộp</a:t>
            </a:r>
            <a:r>
              <a:rPr lang="en-US" i="1" dirty="0"/>
              <a:t>.</a:t>
            </a:r>
            <a:endParaRPr lang="en-US" dirty="0"/>
          </a:p>
          <a:p>
            <a:pPr lvl="0"/>
            <a:r>
              <a:rPr lang="en-US" i="1" dirty="0" err="1"/>
              <a:t>Bước</a:t>
            </a:r>
            <a:r>
              <a:rPr lang="en-US" i="1" dirty="0"/>
              <a:t> 6: </a:t>
            </a:r>
            <a:r>
              <a:rPr lang="en-US" i="1" dirty="0" err="1"/>
              <a:t>Trang</a:t>
            </a:r>
            <a:r>
              <a:rPr lang="en-US" i="1" dirty="0"/>
              <a:t> </a:t>
            </a:r>
            <a:r>
              <a:rPr lang="en-US" i="1" dirty="0" err="1"/>
              <a:t>trí</a:t>
            </a:r>
            <a:r>
              <a:rPr lang="en-US" i="1" dirty="0"/>
              <a:t> </a:t>
            </a:r>
            <a:r>
              <a:rPr lang="en-US" i="1" dirty="0" err="1"/>
              <a:t>hoạ</a:t>
            </a:r>
            <a:r>
              <a:rPr lang="en-US" i="1" dirty="0"/>
              <a:t> </a:t>
            </a:r>
            <a:r>
              <a:rPr lang="en-US" i="1" dirty="0" err="1"/>
              <a:t>tiết</a:t>
            </a:r>
            <a:r>
              <a:rPr lang="en-US" i="1" dirty="0"/>
              <a:t>/chi </a:t>
            </a:r>
            <a:r>
              <a:rPr lang="en-US" i="1" dirty="0" err="1"/>
              <a:t>tiết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chiếc</a:t>
            </a:r>
            <a:r>
              <a:rPr lang="en-US" i="1" dirty="0"/>
              <a:t> </a:t>
            </a:r>
            <a:r>
              <a:rPr lang="en-US" i="1" dirty="0" err="1"/>
              <a:t>hộp</a:t>
            </a:r>
            <a:r>
              <a:rPr lang="en-US" i="1" dirty="0" smtClean="0"/>
              <a:t>.</a:t>
            </a:r>
          </a:p>
          <a:p>
            <a:r>
              <a:rPr lang="en-US" b="1" i="1" dirty="0" smtClean="0"/>
              <a:t>2.  </a:t>
            </a:r>
            <a:r>
              <a:rPr lang="en-US" b="1" i="1" dirty="0" err="1" smtClean="0"/>
              <a:t>Tạo</a:t>
            </a:r>
            <a:r>
              <a:rPr lang="en-US" b="1" i="1" dirty="0" smtClean="0"/>
              <a:t> </a:t>
            </a:r>
            <a:r>
              <a:rPr lang="en-US" b="1" i="1" dirty="0" err="1"/>
              <a:t>sản</a:t>
            </a:r>
            <a:r>
              <a:rPr lang="en-US" b="1" i="1" dirty="0"/>
              <a:t> </a:t>
            </a:r>
            <a:r>
              <a:rPr lang="en-US" b="1" i="1" dirty="0" err="1"/>
              <a:t>phẩm</a:t>
            </a:r>
            <a:r>
              <a:rPr lang="en-US" b="1" i="1" dirty="0"/>
              <a:t> </a:t>
            </a:r>
            <a:r>
              <a:rPr lang="en-US" b="1" i="1" dirty="0" err="1"/>
              <a:t>hộp</a:t>
            </a:r>
            <a:r>
              <a:rPr lang="en-US" b="1" i="1" dirty="0"/>
              <a:t> </a:t>
            </a:r>
            <a:r>
              <a:rPr lang="en-US" b="1" i="1" dirty="0" err="1"/>
              <a:t>quà</a:t>
            </a:r>
            <a:r>
              <a:rPr lang="en-US" b="1" i="1" dirty="0"/>
              <a:t> </a:t>
            </a:r>
            <a:r>
              <a:rPr lang="en-US" b="1" i="1" dirty="0" err="1"/>
              <a:t>từ</a:t>
            </a:r>
            <a:r>
              <a:rPr lang="en-US" b="1" i="1" dirty="0"/>
              <a:t> </a:t>
            </a:r>
            <a:r>
              <a:rPr lang="en-US" b="1" i="1" dirty="0" err="1"/>
              <a:t>cốc</a:t>
            </a:r>
            <a:r>
              <a:rPr lang="en-US" b="1" i="1" dirty="0"/>
              <a:t> </a:t>
            </a:r>
            <a:r>
              <a:rPr lang="en-US" b="1" i="1" dirty="0" err="1"/>
              <a:t>giấy</a:t>
            </a:r>
            <a:endParaRPr lang="en-US" dirty="0"/>
          </a:p>
          <a:p>
            <a:pPr lvl="0"/>
            <a:r>
              <a:rPr lang="en-US" i="1" dirty="0" err="1"/>
              <a:t>Bước</a:t>
            </a:r>
            <a:r>
              <a:rPr lang="en-US" i="1" dirty="0"/>
              <a:t> 1: </a:t>
            </a:r>
            <a:r>
              <a:rPr lang="en-US" i="1" dirty="0" err="1"/>
              <a:t>Cắt</a:t>
            </a:r>
            <a:r>
              <a:rPr lang="en-US" i="1" dirty="0"/>
              <a:t> </a:t>
            </a:r>
            <a:r>
              <a:rPr lang="en-US" i="1" dirty="0" err="1"/>
              <a:t>phần</a:t>
            </a:r>
            <a:r>
              <a:rPr lang="en-US" i="1" dirty="0"/>
              <a:t> </a:t>
            </a:r>
            <a:r>
              <a:rPr lang="en-US" i="1" dirty="0" err="1"/>
              <a:t>miệng</a:t>
            </a:r>
            <a:r>
              <a:rPr lang="en-US" i="1" dirty="0"/>
              <a:t> </a:t>
            </a:r>
            <a:r>
              <a:rPr lang="en-US" i="1" dirty="0" err="1"/>
              <a:t>cốc</a:t>
            </a:r>
            <a:r>
              <a:rPr lang="en-US" i="1" dirty="0"/>
              <a:t> </a:t>
            </a:r>
            <a:r>
              <a:rPr lang="en-US" i="1" dirty="0" err="1"/>
              <a:t>khoảng</a:t>
            </a:r>
            <a:r>
              <a:rPr lang="en-US" i="1" dirty="0"/>
              <a:t> 1 cm  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quai</a:t>
            </a:r>
            <a:r>
              <a:rPr lang="en-US" i="1" dirty="0"/>
              <a:t> </a:t>
            </a:r>
            <a:r>
              <a:rPr lang="en-US" i="1" dirty="0" err="1"/>
              <a:t>hộp</a:t>
            </a:r>
            <a:r>
              <a:rPr lang="en-US" i="1" dirty="0"/>
              <a:t>.</a:t>
            </a:r>
            <a:endParaRPr lang="en-US" dirty="0"/>
          </a:p>
          <a:p>
            <a:pPr lvl="0"/>
            <a:r>
              <a:rPr lang="en-US" i="1" dirty="0" err="1"/>
              <a:t>Bước</a:t>
            </a:r>
            <a:r>
              <a:rPr lang="en-US" i="1" dirty="0"/>
              <a:t> 2: </a:t>
            </a:r>
            <a:r>
              <a:rPr lang="en-US" i="1" dirty="0" err="1"/>
              <a:t>Gập</a:t>
            </a:r>
            <a:r>
              <a:rPr lang="en-US" i="1" dirty="0"/>
              <a:t> </a:t>
            </a:r>
            <a:r>
              <a:rPr lang="en-US" i="1" dirty="0" err="1"/>
              <a:t>hai</a:t>
            </a:r>
            <a:r>
              <a:rPr lang="en-US" i="1" dirty="0"/>
              <a:t> </a:t>
            </a:r>
            <a:r>
              <a:rPr lang="en-US" i="1" dirty="0" err="1"/>
              <a:t>bên</a:t>
            </a:r>
            <a:r>
              <a:rPr lang="en-US" i="1" dirty="0"/>
              <a:t> </a:t>
            </a:r>
            <a:r>
              <a:rPr lang="en-US" i="1" dirty="0" err="1"/>
              <a:t>miệng</a:t>
            </a:r>
            <a:r>
              <a:rPr lang="en-US" i="1" dirty="0"/>
              <a:t> </a:t>
            </a:r>
            <a:r>
              <a:rPr lang="en-US" i="1" dirty="0" err="1"/>
              <a:t>cốc</a:t>
            </a:r>
            <a:r>
              <a:rPr lang="en-US" i="1" dirty="0"/>
              <a:t>.</a:t>
            </a:r>
            <a:endParaRPr lang="en-US" dirty="0"/>
          </a:p>
          <a:p>
            <a:pPr lvl="0"/>
            <a:r>
              <a:rPr lang="en-US" i="1" dirty="0" err="1"/>
              <a:t>Bước</a:t>
            </a:r>
            <a:r>
              <a:rPr lang="en-US" i="1" dirty="0"/>
              <a:t> 3: </a:t>
            </a:r>
            <a:r>
              <a:rPr lang="en-US" i="1" dirty="0" err="1"/>
              <a:t>Gắn</a:t>
            </a:r>
            <a:r>
              <a:rPr lang="en-US" i="1" dirty="0"/>
              <a:t> </a:t>
            </a:r>
            <a:r>
              <a:rPr lang="en-US" i="1" dirty="0" err="1"/>
              <a:t>phần</a:t>
            </a:r>
            <a:r>
              <a:rPr lang="en-US" i="1" dirty="0"/>
              <a:t> </a:t>
            </a:r>
            <a:r>
              <a:rPr lang="en-US" i="1" dirty="0" err="1"/>
              <a:t>quai</a:t>
            </a:r>
            <a:r>
              <a:rPr lang="en-US" i="1" dirty="0"/>
              <a:t> </a:t>
            </a:r>
            <a:r>
              <a:rPr lang="en-US" i="1" dirty="0" err="1"/>
              <a:t>cốc</a:t>
            </a:r>
            <a:r>
              <a:rPr lang="en-US" i="1" dirty="0"/>
              <a:t> </a:t>
            </a:r>
            <a:r>
              <a:rPr lang="en-US" i="1" dirty="0" err="1"/>
              <a:t>vào</a:t>
            </a:r>
            <a:r>
              <a:rPr lang="en-US" i="1" dirty="0"/>
              <a:t> </a:t>
            </a:r>
            <a:r>
              <a:rPr lang="en-US" i="1" dirty="0" err="1"/>
              <a:t>phần</a:t>
            </a:r>
            <a:r>
              <a:rPr lang="en-US" i="1" dirty="0"/>
              <a:t> </a:t>
            </a:r>
            <a:r>
              <a:rPr lang="en-US" i="1" dirty="0" err="1"/>
              <a:t>thân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hộp</a:t>
            </a:r>
            <a:r>
              <a:rPr lang="en-US" i="1" dirty="0"/>
              <a:t> </a:t>
            </a:r>
            <a:r>
              <a:rPr lang="en-US" i="1" dirty="0" err="1"/>
              <a:t>quà</a:t>
            </a:r>
            <a:r>
              <a:rPr lang="en-US" i="1" dirty="0"/>
              <a:t>.</a:t>
            </a:r>
            <a:endParaRPr lang="en-US" dirty="0"/>
          </a:p>
          <a:p>
            <a:pPr lvl="0"/>
            <a:r>
              <a:rPr lang="en-US" i="1" dirty="0" err="1"/>
              <a:t>Bước</a:t>
            </a:r>
            <a:r>
              <a:rPr lang="en-US" i="1" dirty="0"/>
              <a:t> 4: </a:t>
            </a:r>
            <a:r>
              <a:rPr lang="en-US" i="1" dirty="0" err="1"/>
              <a:t>Trang</a:t>
            </a:r>
            <a:r>
              <a:rPr lang="en-US" i="1" dirty="0"/>
              <a:t> </a:t>
            </a:r>
            <a:r>
              <a:rPr lang="en-US" i="1" dirty="0" err="1"/>
              <a:t>trí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hộp</a:t>
            </a:r>
            <a:r>
              <a:rPr lang="en-US" i="1" dirty="0"/>
              <a:t> </a:t>
            </a:r>
            <a:r>
              <a:rPr lang="en-US" i="1" dirty="0" err="1"/>
              <a:t>quà</a:t>
            </a:r>
            <a:r>
              <a:rPr lang="en-US" i="1" dirty="0"/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0">
        <p14:prism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4EF547-E59B-B23D-64BE-83A560C6AEE5}"/>
              </a:ext>
            </a:extLst>
          </p:cNvPr>
          <p:cNvSpPr txBox="1"/>
          <p:nvPr/>
        </p:nvSpPr>
        <p:spPr>
          <a:xfrm>
            <a:off x="0" y="26950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2. THỰC HÀNH, SÁNG TẠO</a:t>
            </a:r>
          </a:p>
        </p:txBody>
      </p:sp>
      <p:sp>
        <p:nvSpPr>
          <p:cNvPr id="3" name="Rectangle 2"/>
          <p:cNvSpPr/>
          <p:nvPr/>
        </p:nvSpPr>
        <p:spPr>
          <a:xfrm>
            <a:off x="598967" y="988812"/>
            <a:ext cx="79460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dirty="0" err="1" smtClean="0"/>
              <a:t>ột</a:t>
            </a:r>
            <a:r>
              <a:rPr lang="en-US" sz="2000" dirty="0" smtClean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tranh</a:t>
            </a:r>
            <a:r>
              <a:rPr lang="en-US" sz="2000" dirty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tham</a:t>
            </a:r>
            <a:r>
              <a:rPr lang="en-US" sz="2000" dirty="0" smtClean="0"/>
              <a:t> </a:t>
            </a:r>
            <a:r>
              <a:rPr lang="en-US" sz="2000" dirty="0" err="1" smtClean="0"/>
              <a:t>khảo</a:t>
            </a:r>
            <a:r>
              <a:rPr lang="en-US" sz="2000" dirty="0" smtClean="0"/>
              <a:t>: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" name="Picture 6" descr="https://kenhgiaovien.com/sites/default/files/ck5/2024-08/08/image_d11089fe57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7" y="1665920"/>
            <a:ext cx="4362893" cy="299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16" y="1240465"/>
            <a:ext cx="3479739" cy="32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0">
        <p14:prism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9511" y="1625598"/>
            <a:ext cx="6088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UVN Bai Sau Nang" panose="04030905020802020C03" pitchFamily="82" charset="0"/>
              </a:rPr>
              <a:t>TỔ CHỨC CHO HỌC SINH THỰC HÀNH</a:t>
            </a:r>
            <a:endParaRPr lang="en-US" sz="2800" dirty="0">
              <a:solidFill>
                <a:srgbClr val="C00000"/>
              </a:solidFill>
              <a:latin typeface="UVN Bai Sau Nang" panose="040309050208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bộ hình nền powerpoint Tết 2024 cực đẹp để sử dụng">
            <a:extLst>
              <a:ext uri="{FF2B5EF4-FFF2-40B4-BE49-F238E27FC236}">
                <a16:creationId xmlns:a16="http://schemas.microsoft.com/office/drawing/2014/main" id="{9E625E64-8430-A9DA-F127-105692DAF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700747"/>
            <a:ext cx="7467600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UVN Hai Ba Trung" pitchFamily="2" charset="0"/>
                <a:cs typeface="Times New Roman" pitchFamily="18" charset="0"/>
              </a:rPr>
              <a:t>TRƯNG BÀY SẢN PHẨM VÀ CHIA SẺ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2863" y="1809975"/>
            <a:ext cx="5784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hãy giới thiệu tên sản phẩm cá nhân/nhóm.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Sản phẩm của em/nhóm em mô phỏng sản phẩm thủ công mĩ nghệ nào?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Hình ảnh, chi tiết, họa tiết hoặc màu sắc nào nổi bật?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Em/nhóm em tạo sản phẩm bằng cách nào? Em thích sản phẩm, hình ảnh nào nhất, vì sao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hình nền PowerPoint cute siêu dễ thương, ấn tượng nhất">
            <a:extLst>
              <a:ext uri="{FF2B5EF4-FFF2-40B4-BE49-F238E27FC236}">
                <a16:creationId xmlns:a16="http://schemas.microsoft.com/office/drawing/2014/main" id="{4A51D353-CC3B-1317-2099-32ED4BE5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4503" y="562195"/>
            <a:ext cx="6123437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VẬN </a:t>
            </a:r>
            <a:r>
              <a:rPr lang="en-US" sz="3200" dirty="0" smtClean="0">
                <a:solidFill>
                  <a:srgbClr val="C0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C00000"/>
              </a:solidFill>
              <a:latin typeface="Source Sans Pro Black" panose="020B0803030403020204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1311" y="4002992"/>
            <a:ext cx="7169823" cy="646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C5DEBE-DB4B-4206-391F-529660B24985}"/>
              </a:ext>
            </a:extLst>
          </p:cNvPr>
          <p:cNvSpPr/>
          <p:nvPr/>
        </p:nvSpPr>
        <p:spPr>
          <a:xfrm>
            <a:off x="0" y="4068726"/>
            <a:ext cx="9143999" cy="86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1609" y="2131270"/>
            <a:ext cx="7116725" cy="302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Sản </a:t>
            </a:r>
            <a:r>
              <a:rPr lang="nl-NL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phẩm của em/nhóm có thể sử dụng vào trong những việc nào?</a:t>
            </a:r>
            <a:endParaRPr lang="en-US" sz="1600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37+ mẫu Background PowerPoint chào mừng tuyệt đẹp và chuyên nghiệp">
            <a:extLst>
              <a:ext uri="{FF2B5EF4-FFF2-40B4-BE49-F238E27FC236}">
                <a16:creationId xmlns:a16="http://schemas.microsoft.com/office/drawing/2014/main" id="{1949EA71-8B17-BDFB-130B-C01FC50B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8" y="-7088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319" y="597541"/>
            <a:ext cx="6285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UTM American Sans" panose="02040603050506020204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097" y="2102496"/>
            <a:ext cx="5345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quà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xinh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xắn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 2)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UTM Alexander" panose="02040603050506020204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dán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UTM Alexander" panose="02040603050506020204" pitchFamily="18" charset="0"/>
                <a:cs typeface="Times New Roman" pitchFamily="18" charset="0"/>
              </a:rPr>
              <a:t>,,…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UTM Alexander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ộ sưu tập 666 Background powerpoint tình yêu Đẹp nhất, tải miễn phí">
            <a:extLst>
              <a:ext uri="{FF2B5EF4-FFF2-40B4-BE49-F238E27FC236}">
                <a16:creationId xmlns:a16="http://schemas.microsoft.com/office/drawing/2014/main" id="{638D0325-62C7-026A-8476-1EEF9B31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7254" y="1910030"/>
            <a:ext cx="5272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UTM Azuki" panose="02040603050506020204" pitchFamily="18" charset="0"/>
                <a:cs typeface="Times New Roman" pitchFamily="18" charset="0"/>
              </a:rPr>
              <a:t>HẸN GẶP LẠI CÁC </a:t>
            </a:r>
            <a:r>
              <a:rPr lang="en-US" sz="4000" dirty="0" smtClean="0">
                <a:solidFill>
                  <a:srgbClr val="C00000"/>
                </a:solidFill>
                <a:latin typeface="UTM Azuki" panose="02040603050506020204" pitchFamily="18" charset="0"/>
                <a:cs typeface="Times New Roman" pitchFamily="18" charset="0"/>
              </a:rPr>
              <a:t>BẠN</a:t>
            </a:r>
            <a:endParaRPr lang="en-US" sz="4000" dirty="0">
              <a:solidFill>
                <a:srgbClr val="C00000"/>
              </a:solidFill>
              <a:latin typeface="UTM Azuki" panose="02040603050506020204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UTM Azuki" panose="02040603050506020204" pitchFamily="18" charset="0"/>
                <a:cs typeface="Times New Roman" pitchFamily="18" charset="0"/>
              </a:rPr>
              <a:t> TRONG BÀI HỌC SAU!</a:t>
            </a:r>
          </a:p>
        </p:txBody>
      </p:sp>
    </p:spTree>
    <p:extLst>
      <p:ext uri="{BB962C8B-B14F-4D97-AF65-F5344CB8AC3E}">
        <p14:creationId xmlns:p14="http://schemas.microsoft.com/office/powerpoint/2010/main" val="9585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TRÒ CHƠI: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“NHANH MẮT NHANH TAY ”.</a:t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9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5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1" y="154218"/>
            <a:ext cx="2729022" cy="226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25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74" y="148850"/>
            <a:ext cx="3033824" cy="226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G_25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05" y="141764"/>
            <a:ext cx="2823831" cy="226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G_25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1" y="2696023"/>
            <a:ext cx="2847755" cy="209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G_25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59" y="2710200"/>
            <a:ext cx="2993139" cy="209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G_25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05" y="2724377"/>
            <a:ext cx="2823831" cy="2090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573791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32907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28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Quà Tặng, Quà Tặng Vector Nền Và Tập Tin Tải về Miễn Phí |  Pngtree">
            <a:extLst>
              <a:ext uri="{FF2B5EF4-FFF2-40B4-BE49-F238E27FC236}">
                <a16:creationId xmlns:a16="http://schemas.microsoft.com/office/drawing/2014/main" id="{3B16607A-EBA9-DDC2-733A-1FBB7DF31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950632" y="1442857"/>
            <a:ext cx="5848075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 THUẬT LỚP 5 – CHỦ ĐỀ 3: QUÀ KỈ NIỆM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6</a:t>
            </a:r>
          </a:p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VN Bai Sau Nang" panose="04030905020802020C03" pitchFamily="82" charset="0"/>
                <a:cs typeface="Times New Roman" pitchFamily="18" charset="0"/>
              </a:rPr>
              <a:t>HỘP QUÀ XINH XẮN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VN Bai Sau Nang" panose="04030905020802020C03" pitchFamily="82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ctr"/>
            <a:r>
              <a:rPr lang="en-US" dirty="0" smtClean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(TIẾT 1)</a:t>
            </a:r>
            <a:endParaRPr lang="en-US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flip dir="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nền Nền Quà Tặng Nơ Ruy Băng Nền, Sinh Nhật, Trang Trí, Ngày Lễ  Background Vector để tải xuống miễn phí - Pngtree">
            <a:extLst>
              <a:ext uri="{FF2B5EF4-FFF2-40B4-BE49-F238E27FC236}">
                <a16:creationId xmlns:a16="http://schemas.microsoft.com/office/drawing/2014/main" id="{FDA82148-71EB-14D6-DB06-8F104244C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358" y="579971"/>
            <a:ext cx="843516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ts val="1200"/>
              <a:tabLst>
                <a:tab pos="156845" algn="l"/>
              </a:tabLst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MỤC TIÊU BÀI HỌC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Nhận biết được đặc điểm hình dạng của một số hộp đựng quà.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Sử dụng được hình, khối khác nhau để sáng tạo sản phẩm có sự cân đối về tỉ lệ, kết hợp trang trí bằng chấm, nét, màu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 lặp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làm nổi bật trọng tâm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16" y="2814083"/>
            <a:ext cx="2814085" cy="23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75434"/>
            <a:ext cx="9144000" cy="1721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SGK tr.27,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N4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0536B-384E-9955-30D9-8D0818AAD719}"/>
              </a:ext>
            </a:extLst>
          </p:cNvPr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1. QUAN SÁT, NHẬN BIẾT</a:t>
            </a:r>
          </a:p>
        </p:txBody>
      </p:sp>
      <p:pic>
        <p:nvPicPr>
          <p:cNvPr id="8" name="Picture 7" descr="https://kenhgiaovien.com/sites/default/files/ck5/2024-08/08/image_befbcc210f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82" y="2392058"/>
            <a:ext cx="6500036" cy="2229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8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0">
        <p14:flip dir="r"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767"/>
            <a:ext cx="9144000" cy="52852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75434"/>
            <a:ext cx="9144000" cy="139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632" y="2333541"/>
            <a:ext cx="7775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1, 3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5917" y="238708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https://kenhgiaovien.com/sites/default/files/ck5/2024-08/08/image_befbcc210f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6" y="246500"/>
            <a:ext cx="7283302" cy="20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1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0">
        <p14:gallery dir="l"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4"/>
            <a:ext cx="9144000" cy="51549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432916"/>
            <a:ext cx="9144000" cy="139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IMG_25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5" y="639919"/>
            <a:ext cx="3944975" cy="194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G_25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06" y="639919"/>
            <a:ext cx="3828387" cy="186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G_25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8" y="2699304"/>
            <a:ext cx="3940692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IMG_25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46" y="2718354"/>
            <a:ext cx="3934047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80536B-384E-9955-30D9-8D0818AAD719}"/>
              </a:ext>
            </a:extLst>
          </p:cNvPr>
          <p:cNvSpPr txBox="1"/>
          <p:nvPr/>
        </p:nvSpPr>
        <p:spPr>
          <a:xfrm>
            <a:off x="-389860" y="683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0">
        <p14:switch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12450</TotalTime>
  <Words>607</Words>
  <Application>Microsoft Office PowerPoint</Application>
  <PresentationFormat>On-screen Show (16:9)</PresentationFormat>
  <Paragraphs>90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Aachen</vt:lpstr>
      <vt:lpstr>Architecture</vt:lpstr>
      <vt:lpstr>Arial</vt:lpstr>
      <vt:lpstr>Calibri</vt:lpstr>
      <vt:lpstr>Calibri Light</vt:lpstr>
      <vt:lpstr>Franklin Gothic Medium</vt:lpstr>
      <vt:lpstr>MS Mincho</vt:lpstr>
      <vt:lpstr>Source Sans Pro Black</vt:lpstr>
      <vt:lpstr>Tekton Pro</vt:lpstr>
      <vt:lpstr>Times New Roman</vt:lpstr>
      <vt:lpstr>UTM Alexander</vt:lpstr>
      <vt:lpstr>UTM American Sans</vt:lpstr>
      <vt:lpstr>UTM Azuki</vt:lpstr>
      <vt:lpstr>UVN Bai Sau Nang</vt:lpstr>
      <vt:lpstr>UVN Hai Ba Trung</vt:lpstr>
      <vt:lpstr>Office Theme</vt:lpstr>
      <vt:lpstr>PowerPoint Presentation</vt:lpstr>
      <vt:lpstr>1. TRÒ CHƠI:  “NHANH MẮT NHANH TAY ”. Thời gian chơi là 2 phút. Nhóm nào có nhiều câu trả lời chính xác nhất sẽ giành chiến thắng. </vt:lpstr>
      <vt:lpstr>PowerPoint Presentation</vt:lpstr>
      <vt:lpstr>Đáp án:   + Hình 1: Nghề mây tre đan. + Hình 2: Nghề làm gốm. + Hình 3: Nghề thêu tay. + Hình 4: Nghề sơn mài. + Hình 5: Nghề khảm trai. + Hình 6: Nghề gò đồng.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897</cp:revision>
  <dcterms:created xsi:type="dcterms:W3CDTF">2018-10-04T02:59:51Z</dcterms:created>
  <dcterms:modified xsi:type="dcterms:W3CDTF">2024-11-30T07:08:19Z</dcterms:modified>
</cp:coreProperties>
</file>