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4338" r:id="rId2"/>
  </p:sldMasterIdLst>
  <p:notesMasterIdLst>
    <p:notesMasterId r:id="rId35"/>
  </p:notesMasterIdLst>
  <p:sldIdLst>
    <p:sldId id="11088903" r:id="rId3"/>
    <p:sldId id="609" r:id="rId4"/>
    <p:sldId id="931" r:id="rId5"/>
    <p:sldId id="11088892" r:id="rId6"/>
    <p:sldId id="292" r:id="rId7"/>
    <p:sldId id="930" r:id="rId8"/>
    <p:sldId id="425" r:id="rId9"/>
    <p:sldId id="611" r:id="rId10"/>
    <p:sldId id="932" r:id="rId11"/>
    <p:sldId id="11088878" r:id="rId12"/>
    <p:sldId id="11088904" r:id="rId13"/>
    <p:sldId id="301" r:id="rId14"/>
    <p:sldId id="354" r:id="rId15"/>
    <p:sldId id="11088890" r:id="rId16"/>
    <p:sldId id="601" r:id="rId17"/>
    <p:sldId id="362" r:id="rId18"/>
    <p:sldId id="363" r:id="rId19"/>
    <p:sldId id="11088883" r:id="rId20"/>
    <p:sldId id="11088888" r:id="rId21"/>
    <p:sldId id="387" r:id="rId22"/>
    <p:sldId id="390" r:id="rId23"/>
    <p:sldId id="391" r:id="rId24"/>
    <p:sldId id="395" r:id="rId25"/>
    <p:sldId id="11088905" r:id="rId26"/>
    <p:sldId id="614" r:id="rId27"/>
    <p:sldId id="416" r:id="rId28"/>
    <p:sldId id="420" r:id="rId29"/>
    <p:sldId id="421" r:id="rId30"/>
    <p:sldId id="422" r:id="rId31"/>
    <p:sldId id="449" r:id="rId32"/>
    <p:sldId id="11088891" r:id="rId33"/>
    <p:sldId id="11088889" r:id="rId34"/>
  </p:sldIdLst>
  <p:sldSz cx="9144000" cy="5145088"/>
  <p:notesSz cx="6858000" cy="9144000"/>
  <p:custDataLst>
    <p:tags r:id="rId36"/>
  </p:custDataLst>
  <p:defaultTextStyle>
    <a:defPPr>
      <a:defRPr lang="zh-CN"/>
    </a:defPPr>
    <a:lvl1pPr marL="0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675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327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4000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671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339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8008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2688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7345" algn="l" defTabSz="90932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D3EA7"/>
    <a:srgbClr val="FFF2C9"/>
    <a:srgbClr val="1D629B"/>
    <a:srgbClr val="14436A"/>
    <a:srgbClr val="123E61"/>
    <a:srgbClr val="EFEFEF"/>
    <a:srgbClr val="A6A6A6"/>
    <a:srgbClr val="0B2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744" y="96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2024/12/19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675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327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000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671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339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008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688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7345" algn="l" defTabSz="90932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28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ẤN VÀO THỜI GIAN THÌ NGƯỜI PHÁT MINH VÀ TÊN PHÁT MINH SẼ CHẠY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26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36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58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02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58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NHÂN MẠNH TẦM QUAN TRỌNG CỦA CNXHKH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14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9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1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28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69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8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3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2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6499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99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26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4"/>
            <a:ext cx="8229600" cy="857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622"/>
            <a:ext cx="4038600" cy="1639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4854"/>
            <a:ext cx="4038600" cy="164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AAE5A-BC06-44D4-B46B-61A73A9C6D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88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42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1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7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7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954" y="4788106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84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937"/>
            <a:ext cx="8793480" cy="4784931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661986"/>
            <a:ext cx="7475220" cy="219523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2903122"/>
            <a:ext cx="6575895" cy="1041445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2801215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9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94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453"/>
            <a:ext cx="7475220" cy="2195238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6852"/>
            <a:ext cx="6576822" cy="10231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6237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23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7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525"/>
            <a:ext cx="3566160" cy="3018452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526"/>
            <a:ext cx="3566160" cy="3018452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45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597"/>
            <a:ext cx="3566160" cy="58311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743"/>
            <a:ext cx="3566160" cy="2538243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737"/>
            <a:ext cx="3566160" cy="58311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40121"/>
            <a:ext cx="3566160" cy="2538243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64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77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84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3214"/>
            <a:ext cx="2948940" cy="1303422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3214"/>
            <a:ext cx="3909060" cy="349866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6636"/>
            <a:ext cx="2948940" cy="22638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493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3214"/>
            <a:ext cx="2948940" cy="1303422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633"/>
            <a:ext cx="4574286" cy="3601562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6636"/>
            <a:ext cx="2948940" cy="21609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13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99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676"/>
            <a:ext cx="1743075" cy="40589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676"/>
            <a:ext cx="5572125" cy="40589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03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6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6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86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33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26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7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3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75" indent="0">
              <a:buNone/>
              <a:defRPr sz="2000" b="1"/>
            </a:lvl2pPr>
            <a:lvl3pPr marL="909327" indent="0">
              <a:buNone/>
              <a:defRPr sz="1800" b="1"/>
            </a:lvl3pPr>
            <a:lvl4pPr marL="1364000" indent="0">
              <a:buNone/>
              <a:defRPr sz="1600" b="1"/>
            </a:lvl4pPr>
            <a:lvl5pPr marL="1818671" indent="0">
              <a:buNone/>
              <a:defRPr sz="1600" b="1"/>
            </a:lvl5pPr>
            <a:lvl6pPr marL="2273339" indent="0">
              <a:buNone/>
              <a:defRPr sz="1600" b="1"/>
            </a:lvl6pPr>
            <a:lvl7pPr marL="2728008" indent="0">
              <a:buNone/>
              <a:defRPr sz="1600" b="1"/>
            </a:lvl7pPr>
            <a:lvl8pPr marL="3182688" indent="0">
              <a:buNone/>
              <a:defRPr sz="1600" b="1"/>
            </a:lvl8pPr>
            <a:lvl9pPr marL="36373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762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75" indent="0">
              <a:buNone/>
              <a:defRPr sz="2000" b="1"/>
            </a:lvl2pPr>
            <a:lvl3pPr marL="909327" indent="0">
              <a:buNone/>
              <a:defRPr sz="1800" b="1"/>
            </a:lvl3pPr>
            <a:lvl4pPr marL="1364000" indent="0">
              <a:buNone/>
              <a:defRPr sz="1600" b="1"/>
            </a:lvl4pPr>
            <a:lvl5pPr marL="1818671" indent="0">
              <a:buNone/>
              <a:defRPr sz="1600" b="1"/>
            </a:lvl5pPr>
            <a:lvl6pPr marL="2273339" indent="0">
              <a:buNone/>
              <a:defRPr sz="1600" b="1"/>
            </a:lvl6pPr>
            <a:lvl7pPr marL="2728008" indent="0">
              <a:buNone/>
              <a:defRPr sz="1600" b="1"/>
            </a:lvl7pPr>
            <a:lvl8pPr marL="3182688" indent="0">
              <a:buNone/>
              <a:defRPr sz="1600" b="1"/>
            </a:lvl8pPr>
            <a:lvl9pPr marL="36373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762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8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4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6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05207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852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076660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4675" indent="0">
              <a:buNone/>
              <a:defRPr sz="1200"/>
            </a:lvl2pPr>
            <a:lvl3pPr marL="909327" indent="0">
              <a:buNone/>
              <a:defRPr sz="1000"/>
            </a:lvl3pPr>
            <a:lvl4pPr marL="1364000" indent="0">
              <a:buNone/>
              <a:defRPr sz="900"/>
            </a:lvl4pPr>
            <a:lvl5pPr marL="1818671" indent="0">
              <a:buNone/>
              <a:defRPr sz="900"/>
            </a:lvl5pPr>
            <a:lvl6pPr marL="2273339" indent="0">
              <a:buNone/>
              <a:defRPr sz="900"/>
            </a:lvl6pPr>
            <a:lvl7pPr marL="2728008" indent="0">
              <a:buNone/>
              <a:defRPr sz="900"/>
            </a:lvl7pPr>
            <a:lvl8pPr marL="3182688" indent="0">
              <a:buNone/>
              <a:defRPr sz="900"/>
            </a:lvl8pPr>
            <a:lvl9pPr marL="36373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0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826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4675" indent="0">
              <a:buNone/>
              <a:defRPr sz="2800"/>
            </a:lvl2pPr>
            <a:lvl3pPr marL="909327" indent="0">
              <a:buNone/>
              <a:defRPr sz="2400"/>
            </a:lvl3pPr>
            <a:lvl4pPr marL="1364000" indent="0">
              <a:buNone/>
              <a:defRPr sz="2000"/>
            </a:lvl4pPr>
            <a:lvl5pPr marL="1818671" indent="0">
              <a:buNone/>
              <a:defRPr sz="2000"/>
            </a:lvl5pPr>
            <a:lvl6pPr marL="2273339" indent="0">
              <a:buNone/>
              <a:defRPr sz="2000"/>
            </a:lvl6pPr>
            <a:lvl7pPr marL="2728008" indent="0">
              <a:buNone/>
              <a:defRPr sz="2000"/>
            </a:lvl7pPr>
            <a:lvl8pPr marL="3182688" indent="0">
              <a:buNone/>
              <a:defRPr sz="2000"/>
            </a:lvl8pPr>
            <a:lvl9pPr marL="363734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847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4675" indent="0">
              <a:buNone/>
              <a:defRPr sz="1200"/>
            </a:lvl2pPr>
            <a:lvl3pPr marL="909327" indent="0">
              <a:buNone/>
              <a:defRPr sz="1000"/>
            </a:lvl3pPr>
            <a:lvl4pPr marL="1364000" indent="0">
              <a:buNone/>
              <a:defRPr sz="900"/>
            </a:lvl4pPr>
            <a:lvl5pPr marL="1818671" indent="0">
              <a:buNone/>
              <a:defRPr sz="900"/>
            </a:lvl5pPr>
            <a:lvl6pPr marL="2273339" indent="0">
              <a:buNone/>
              <a:defRPr sz="900"/>
            </a:lvl6pPr>
            <a:lvl7pPr marL="2728008" indent="0">
              <a:buNone/>
              <a:defRPr sz="900"/>
            </a:lvl7pPr>
            <a:lvl8pPr marL="3182688" indent="0">
              <a:buNone/>
              <a:defRPr sz="900"/>
            </a:lvl8pPr>
            <a:lvl9pPr marL="36373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9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044"/>
            <a:ext cx="8229600" cy="857515"/>
          </a:xfrm>
          <a:prstGeom prst="rect">
            <a:avLst/>
          </a:prstGeom>
        </p:spPr>
        <p:txBody>
          <a:bodyPr vert="horz" lIns="90935" tIns="45456" rIns="90935" bIns="454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0935" tIns="45456" rIns="90935" bIns="454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 vert="horz" lIns="90935" tIns="45456" rIns="90935" bIns="454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 vert="horz" lIns="90935" tIns="45456" rIns="90935" bIns="454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 vert="horz" lIns="90935" tIns="45456" rIns="90935" bIns="454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7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4335" r:id="rId13"/>
    <p:sldLayoutId id="2147484336" r:id="rId14"/>
    <p:sldLayoutId id="2147483660" r:id="rId15"/>
    <p:sldLayoutId id="2147484337" r:id="rId16"/>
  </p:sldLayoutIdLst>
  <p:txStyles>
    <p:titleStyle>
      <a:lvl1pPr algn="ctr" defTabSz="90932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995" indent="-340995" algn="l" defTabSz="90932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859" indent="-284167" algn="l" defTabSz="90932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63" indent="-227309" algn="l" defTabSz="90932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337" indent="-227309" algn="l" defTabSz="90932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989" indent="-227309" algn="l" defTabSz="90932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672" indent="-227309" algn="l" defTabSz="909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360" indent="-227309" algn="l" defTabSz="909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013" indent="-227309" algn="l" defTabSz="909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680" indent="-227309" algn="l" defTabSz="90932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75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27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000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671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339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008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688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345" algn="l" defTabSz="909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937"/>
            <a:ext cx="8793480" cy="47849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457341"/>
            <a:ext cx="7406640" cy="101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543526"/>
            <a:ext cx="7404653" cy="3029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4669313"/>
            <a:ext cx="1746806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DF56B8AD-0131-4D60-B457-A669ABA090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4669313"/>
            <a:ext cx="353833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4669313"/>
            <a:ext cx="1279663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632C36-1714-4A92-A845-C7348511C1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fif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1" descr="Low Angle View Of Clouds In Sky">
            <a:extLst>
              <a:ext uri="{FF2B5EF4-FFF2-40B4-BE49-F238E27FC236}">
                <a16:creationId xmlns:a16="http://schemas.microsoft.com/office/drawing/2014/main" id="{AE08C3F8-1683-A73B-3D3E-6C719C84F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9" b="7805"/>
          <a:stretch/>
        </p:blipFill>
        <p:spPr>
          <a:xfrm>
            <a:off x="-119240" y="12839"/>
            <a:ext cx="9288523" cy="5143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8E6D0-0D67-1F2F-8AF5-88DE49B60128}"/>
              </a:ext>
            </a:extLst>
          </p:cNvPr>
          <p:cNvSpPr txBox="1"/>
          <p:nvPr/>
        </p:nvSpPr>
        <p:spPr>
          <a:xfrm>
            <a:off x="2286000" y="335935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CƠ SỞ ĐỒNG LỘC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15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TỔ KHOA HỌC XÃ HỘI</a:t>
            </a:r>
          </a:p>
        </p:txBody>
      </p:sp>
      <p:sp>
        <p:nvSpPr>
          <p:cNvPr id="4" name="WordArt 11">
            <a:extLst>
              <a:ext uri="{FF2B5EF4-FFF2-40B4-BE49-F238E27FC236}">
                <a16:creationId xmlns:a16="http://schemas.microsoft.com/office/drawing/2014/main" id="{A8D1601B-B89D-C9C8-68B0-0453204051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4758" y="1349033"/>
            <a:ext cx="6929988" cy="165581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98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#9Slide03 Aturdida" pitchFamily="2" charset="0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B7E7D7C-E3A1-1728-05E4-9AD3CE4AC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91910" y="3004850"/>
            <a:ext cx="4231796" cy="2044203"/>
            <a:chOff x="0" y="0"/>
            <a:chExt cx="5460" cy="381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C1695E13-016C-1326-EEE8-DE2BE7706C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349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EEC1E0F9-C420-8CC6-7A7B-3D050422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72D57638-CE4E-2F1A-E2CF-D90774EDC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1FF61000-A128-7841-D8AF-7C200292A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75E7D51E-A318-EDC6-C13E-453D8D227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72A1464-8615-34EE-6200-132D635C8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C0379B59-D2DA-819A-3F3B-9E5C8EB2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E792D42-FF45-3FF7-A78D-9B35EFA7D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E99E944-B91B-09D7-2E95-971C79D3C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4434814-B27F-7D34-45CA-BED681BCD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8366413D-07EC-4490-4D76-DBD646B75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57FF050-E773-CC4E-5966-17005E87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58F3F30-AA9A-858B-3990-CC8C57E05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28A5871-2008-33E3-CF05-BCCA2F1A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0332A403-EFCE-53BB-3D8D-4D507FA05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FB2B769-7226-6BA4-75DF-E02903706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D338B36-185A-ADBC-6A9F-61E48F4C3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FB9CBC97-D1D0-0B24-89B6-3ABF9CBB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E96BD71B-729B-F62B-5F36-D18B3703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AD569792-4D12-FCB7-0928-B38DA125A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49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96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F64BD3AC-8E66-32DF-69E6-55D660A666F6}"/>
              </a:ext>
            </a:extLst>
          </p:cNvPr>
          <p:cNvGrpSpPr/>
          <p:nvPr/>
        </p:nvGrpSpPr>
        <p:grpSpPr>
          <a:xfrm>
            <a:off x="293057" y="607793"/>
            <a:ext cx="8990893" cy="4559843"/>
            <a:chOff x="-212869" y="304801"/>
            <a:chExt cx="12814014" cy="6350000"/>
          </a:xfrm>
        </p:grpSpPr>
        <p:sp>
          <p:nvSpPr>
            <p:cNvPr id="7" name="Google Shape;17;p1">
              <a:extLst>
                <a:ext uri="{FF2B5EF4-FFF2-40B4-BE49-F238E27FC236}">
                  <a16:creationId xmlns:a16="http://schemas.microsoft.com/office/drawing/2014/main" id="{3D210843-6EFA-F5B6-167F-19CAF30B4260}"/>
                </a:ext>
              </a:extLst>
            </p:cNvPr>
            <p:cNvSpPr/>
            <p:nvPr/>
          </p:nvSpPr>
          <p:spPr>
            <a:xfrm>
              <a:off x="1428863" y="349402"/>
              <a:ext cx="1333101" cy="51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8" name="Google Shape;18;p1" descr="Google Shape;18;p1">
              <a:extLst>
                <a:ext uri="{FF2B5EF4-FFF2-40B4-BE49-F238E27FC236}">
                  <a16:creationId xmlns:a16="http://schemas.microsoft.com/office/drawing/2014/main" id="{6ECD2985-97FC-8EA2-96B5-EB9F2C478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3074605" y="-2389005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Google Shape;19;p1">
              <a:extLst>
                <a:ext uri="{FF2B5EF4-FFF2-40B4-BE49-F238E27FC236}">
                  <a16:creationId xmlns:a16="http://schemas.microsoft.com/office/drawing/2014/main" id="{54F18486-2269-F21F-AFCA-FD366FB3D27E}"/>
                </a:ext>
              </a:extLst>
            </p:cNvPr>
            <p:cNvSpPr/>
            <p:nvPr/>
          </p:nvSpPr>
          <p:spPr>
            <a:xfrm>
              <a:off x="1698815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FF3847"/>
                </a:gs>
                <a:gs pos="22846">
                  <a:srgbClr val="FF3847"/>
                </a:gs>
                <a:gs pos="63342">
                  <a:srgbClr val="FF7D25"/>
                </a:gs>
                <a:gs pos="100000">
                  <a:srgbClr val="FFC203"/>
                </a:gs>
              </a:gsLst>
              <a:lin ang="2089253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0" name="Google Shape;20;p1">
              <a:extLst>
                <a:ext uri="{FF2B5EF4-FFF2-40B4-BE49-F238E27FC236}">
                  <a16:creationId xmlns:a16="http://schemas.microsoft.com/office/drawing/2014/main" id="{F7FD2BFF-EC29-DD00-951D-58C8FC4C95A5}"/>
                </a:ext>
              </a:extLst>
            </p:cNvPr>
            <p:cNvSpPr/>
            <p:nvPr/>
          </p:nvSpPr>
          <p:spPr>
            <a:xfrm flipH="1">
              <a:off x="9313741" y="358351"/>
              <a:ext cx="1333102" cy="51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FF2A70"/>
                </a:gs>
                <a:gs pos="1890">
                  <a:srgbClr val="FF2A70"/>
                </a:gs>
                <a:gs pos="64134">
                  <a:srgbClr val="E1359B"/>
                </a:gs>
                <a:gs pos="98899">
                  <a:srgbClr val="C23FC6"/>
                </a:gs>
                <a:gs pos="100000">
                  <a:srgbClr val="C23FC6"/>
                </a:gs>
              </a:gsLst>
              <a:lin ang="2089253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1" name="Google Shape;21;p1" descr="Google Shape;21;p1">
              <a:extLst>
                <a:ext uri="{FF2B5EF4-FFF2-40B4-BE49-F238E27FC236}">
                  <a16:creationId xmlns:a16="http://schemas.microsoft.com/office/drawing/2014/main" id="{E8949196-231A-03B2-AB39-86EB35990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 flipH="1">
              <a:off x="8772565" y="-2380055"/>
              <a:ext cx="280585" cy="62196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Google Shape;22;p1">
              <a:extLst>
                <a:ext uri="{FF2B5EF4-FFF2-40B4-BE49-F238E27FC236}">
                  <a16:creationId xmlns:a16="http://schemas.microsoft.com/office/drawing/2014/main" id="{217E421C-FFCE-9781-B32D-C1CFE4C687AA}"/>
                </a:ext>
              </a:extLst>
            </p:cNvPr>
            <p:cNvSpPr/>
            <p:nvPr/>
          </p:nvSpPr>
          <p:spPr>
            <a:xfrm flipH="1">
              <a:off x="6096130" y="304801"/>
              <a:ext cx="4274639" cy="2246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2372">
                  <a:srgbClr val="FF0040"/>
                </a:gs>
                <a:gs pos="37053">
                  <a:srgbClr val="FF0071"/>
                </a:gs>
                <a:gs pos="99150">
                  <a:srgbClr val="FF00A2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</a:defRPr>
              </a:pPr>
              <a:endParaRPr sz="1350" kern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3" name="Google Shape;23;p1">
              <a:extLst>
                <a:ext uri="{FF2B5EF4-FFF2-40B4-BE49-F238E27FC236}">
                  <a16:creationId xmlns:a16="http://schemas.microsoft.com/office/drawing/2014/main" id="{1A17C59D-33C0-72B7-2CB9-DD47681BAE30}"/>
                </a:ext>
              </a:extLst>
            </p:cNvPr>
            <p:cNvSpPr/>
            <p:nvPr/>
          </p:nvSpPr>
          <p:spPr>
            <a:xfrm rot="10800000" flipH="1">
              <a:off x="1342537" y="6099770"/>
              <a:ext cx="1333101" cy="51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4" name="Google Shape;24;p1" descr="Google Shape;24;p1">
              <a:extLst>
                <a:ext uri="{FF2B5EF4-FFF2-40B4-BE49-F238E27FC236}">
                  <a16:creationId xmlns:a16="http://schemas.microsoft.com/office/drawing/2014/main" id="{1AED3678-9796-2F3C-4ADC-8BE4B8EC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969514" y="3124007"/>
              <a:ext cx="280585" cy="62196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Google Shape;25;p1">
              <a:extLst>
                <a:ext uri="{FF2B5EF4-FFF2-40B4-BE49-F238E27FC236}">
                  <a16:creationId xmlns:a16="http://schemas.microsoft.com/office/drawing/2014/main" id="{71A54B78-2811-DC9A-8BB5-55DF25E1431D}"/>
                </a:ext>
              </a:extLst>
            </p:cNvPr>
            <p:cNvSpPr/>
            <p:nvPr/>
          </p:nvSpPr>
          <p:spPr>
            <a:xfrm rot="10800000" flipH="1">
              <a:off x="1605861" y="4408803"/>
              <a:ext cx="4274636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4FACFE"/>
                </a:gs>
                <a:gs pos="22846">
                  <a:srgbClr val="4FACFE"/>
                </a:gs>
                <a:gs pos="63342">
                  <a:srgbClr val="28CFFE"/>
                </a:gs>
                <a:gs pos="100000">
                  <a:srgbClr val="00F2FE"/>
                </a:gs>
              </a:gsLst>
              <a:lin ang="2089253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6" name="Google Shape;26;p1">
              <a:extLst>
                <a:ext uri="{FF2B5EF4-FFF2-40B4-BE49-F238E27FC236}">
                  <a16:creationId xmlns:a16="http://schemas.microsoft.com/office/drawing/2014/main" id="{91A2AD43-54F8-F9E9-C617-00A931323246}"/>
                </a:ext>
              </a:extLst>
            </p:cNvPr>
            <p:cNvSpPr/>
            <p:nvPr/>
          </p:nvSpPr>
          <p:spPr>
            <a:xfrm rot="10800000">
              <a:off x="9213458" y="6094668"/>
              <a:ext cx="1333100" cy="511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1" extrusionOk="0">
                  <a:moveTo>
                    <a:pt x="0" y="20141"/>
                  </a:moveTo>
                  <a:lnTo>
                    <a:pt x="21600" y="19690"/>
                  </a:lnTo>
                  <a:cubicBezTo>
                    <a:pt x="20179" y="12492"/>
                    <a:pt x="17735" y="6941"/>
                    <a:pt x="14787" y="3394"/>
                  </a:cubicBezTo>
                  <a:cubicBezTo>
                    <a:pt x="12158" y="231"/>
                    <a:pt x="8924" y="-1459"/>
                    <a:pt x="6018" y="1645"/>
                  </a:cubicBezTo>
                  <a:cubicBezTo>
                    <a:pt x="4438" y="3333"/>
                    <a:pt x="3321" y="6244"/>
                    <a:pt x="2405" y="9271"/>
                  </a:cubicBezTo>
                  <a:cubicBezTo>
                    <a:pt x="1399" y="12593"/>
                    <a:pt x="582" y="16234"/>
                    <a:pt x="0" y="20141"/>
                  </a:cubicBezTo>
                  <a:close/>
                </a:path>
              </a:pathLst>
            </a:custGeom>
            <a:gradFill>
              <a:gsLst>
                <a:gs pos="0">
                  <a:srgbClr val="21C885"/>
                </a:gs>
                <a:gs pos="23892">
                  <a:srgbClr val="21C885"/>
                </a:gs>
                <a:gs pos="50473">
                  <a:srgbClr val="7FE478"/>
                </a:gs>
                <a:gs pos="100000">
                  <a:srgbClr val="DEFF6B"/>
                </a:gs>
              </a:gsLst>
              <a:lin ang="2089253"/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pic>
          <p:nvPicPr>
            <p:cNvPr id="17" name="Google Shape;27;p1" descr="Google Shape;27;p1">
              <a:extLst>
                <a:ext uri="{FF2B5EF4-FFF2-40B4-BE49-F238E27FC236}">
                  <a16:creationId xmlns:a16="http://schemas.microsoft.com/office/drawing/2014/main" id="{1F41878C-41FA-5739-1FF2-0398C670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8577087" y="3125150"/>
              <a:ext cx="280584" cy="621961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Google Shape;28;p1">
              <a:extLst>
                <a:ext uri="{FF2B5EF4-FFF2-40B4-BE49-F238E27FC236}">
                  <a16:creationId xmlns:a16="http://schemas.microsoft.com/office/drawing/2014/main" id="{6F32F0ED-1B52-241A-B7C9-ECD680F09565}"/>
                </a:ext>
              </a:extLst>
            </p:cNvPr>
            <p:cNvSpPr/>
            <p:nvPr/>
          </p:nvSpPr>
          <p:spPr>
            <a:xfrm rot="10800000">
              <a:off x="6003175" y="4408803"/>
              <a:ext cx="4274638" cy="224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9521" y="7941"/>
                  </a:moveTo>
                  <a:lnTo>
                    <a:pt x="20387" y="6457"/>
                  </a:lnTo>
                  <a:cubicBezTo>
                    <a:pt x="20562" y="6165"/>
                    <a:pt x="20823" y="6066"/>
                    <a:pt x="21057" y="6202"/>
                  </a:cubicBezTo>
                  <a:cubicBezTo>
                    <a:pt x="21363" y="6380"/>
                    <a:pt x="21548" y="6898"/>
                    <a:pt x="21496" y="7430"/>
                  </a:cubicBezTo>
                  <a:lnTo>
                    <a:pt x="21587" y="19888"/>
                  </a:lnTo>
                  <a:cubicBezTo>
                    <a:pt x="21600" y="20311"/>
                    <a:pt x="21515" y="20727"/>
                    <a:pt x="21349" y="21049"/>
                  </a:cubicBezTo>
                  <a:cubicBezTo>
                    <a:pt x="21199" y="21340"/>
                    <a:pt x="20994" y="21534"/>
                    <a:pt x="20768" y="21600"/>
                  </a:cubicBezTo>
                  <a:lnTo>
                    <a:pt x="12719" y="21530"/>
                  </a:lnTo>
                  <a:cubicBezTo>
                    <a:pt x="12489" y="21522"/>
                    <a:pt x="12283" y="21295"/>
                    <a:pt x="12188" y="20946"/>
                  </a:cubicBezTo>
                  <a:cubicBezTo>
                    <a:pt x="12108" y="20656"/>
                    <a:pt x="12119" y="20319"/>
                    <a:pt x="12216" y="20044"/>
                  </a:cubicBezTo>
                  <a:lnTo>
                    <a:pt x="13275" y="18264"/>
                  </a:lnTo>
                  <a:lnTo>
                    <a:pt x="3630" y="2250"/>
                  </a:lnTo>
                  <a:cubicBezTo>
                    <a:pt x="3036" y="1069"/>
                    <a:pt x="2123" y="471"/>
                    <a:pt x="1206" y="661"/>
                  </a:cubicBezTo>
                  <a:cubicBezTo>
                    <a:pt x="771" y="751"/>
                    <a:pt x="357" y="1020"/>
                    <a:pt x="0" y="1443"/>
                  </a:cubicBezTo>
                  <a:cubicBezTo>
                    <a:pt x="283" y="948"/>
                    <a:pt x="627" y="563"/>
                    <a:pt x="1009" y="315"/>
                  </a:cubicBezTo>
                  <a:cubicBezTo>
                    <a:pt x="1305" y="123"/>
                    <a:pt x="1617" y="17"/>
                    <a:pt x="1934" y="0"/>
                  </a:cubicBezTo>
                  <a:lnTo>
                    <a:pt x="14053" y="26"/>
                  </a:lnTo>
                  <a:cubicBezTo>
                    <a:pt x="14189" y="68"/>
                    <a:pt x="14322" y="128"/>
                    <a:pt x="14452" y="207"/>
                  </a:cubicBezTo>
                  <a:cubicBezTo>
                    <a:pt x="14841" y="443"/>
                    <a:pt x="15190" y="834"/>
                    <a:pt x="15468" y="1347"/>
                  </a:cubicBezTo>
                  <a:lnTo>
                    <a:pt x="19521" y="7941"/>
                  </a:lnTo>
                  <a:close/>
                </a:path>
              </a:pathLst>
            </a:custGeom>
            <a:gradFill>
              <a:gsLst>
                <a:gs pos="0">
                  <a:srgbClr val="0CB100"/>
                </a:gs>
                <a:gs pos="46820">
                  <a:srgbClr val="67CE02"/>
                </a:gs>
                <a:gs pos="99070">
                  <a:srgbClr val="C3EA03"/>
                </a:gs>
                <a:gs pos="100000">
                  <a:srgbClr val="C3EA03"/>
                </a:gs>
              </a:gsLst>
            </a:gradFill>
            <a:ln w="12700">
              <a:miter lim="400000"/>
            </a:ln>
          </p:spPr>
          <p:txBody>
            <a:bodyPr lIns="34289" rIns="34289" anchor="ctr"/>
            <a:lstStyle/>
            <a:p>
              <a:pPr algn="ctr" defTabSz="685800">
                <a:defRPr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defRPr>
              </a:pPr>
              <a:endParaRPr sz="1350" kern="0">
                <a:solidFill>
                  <a:srgbClr val="FFFFFF"/>
                </a:solidFill>
                <a:latin typeface="Avenir"/>
                <a:ea typeface="Avenir"/>
                <a:cs typeface="Avenir"/>
                <a:sym typeface="Avenir Roman"/>
              </a:endParaRPr>
            </a:p>
          </p:txBody>
        </p:sp>
        <p:sp>
          <p:nvSpPr>
            <p:cNvPr id="19" name="Google Shape;29;p1">
              <a:extLst>
                <a:ext uri="{FF2B5EF4-FFF2-40B4-BE49-F238E27FC236}">
                  <a16:creationId xmlns:a16="http://schemas.microsoft.com/office/drawing/2014/main" id="{97AA0468-CD82-4337-0491-93CA20889878}"/>
                </a:ext>
              </a:extLst>
            </p:cNvPr>
            <p:cNvSpPr txBox="1"/>
            <p:nvPr/>
          </p:nvSpPr>
          <p:spPr>
            <a:xfrm>
              <a:off x="-212869" y="605708"/>
              <a:ext cx="1120482" cy="916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4274" tIns="34274" rIns="34274" bIns="34274">
              <a:spAutoFit/>
            </a:bodyPr>
            <a:lstStyle>
              <a:lvl1pPr>
                <a:defRPr sz="5100">
                  <a:solidFill>
                    <a:srgbClr val="FF8000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defRPr/>
              </a:pPr>
              <a:r>
                <a:rPr sz="3825" kern="0" dirty="0"/>
                <a:t>01</a:t>
              </a:r>
            </a:p>
          </p:txBody>
        </p:sp>
        <p:grpSp>
          <p:nvGrpSpPr>
            <p:cNvPr id="21" name="Google Shape;31;p1">
              <a:extLst>
                <a:ext uri="{FF2B5EF4-FFF2-40B4-BE49-F238E27FC236}">
                  <a16:creationId xmlns:a16="http://schemas.microsoft.com/office/drawing/2014/main" id="{C17547CC-7E8F-C744-D49C-38ED4DF9E472}"/>
                </a:ext>
              </a:extLst>
            </p:cNvPr>
            <p:cNvGrpSpPr/>
            <p:nvPr/>
          </p:nvGrpSpPr>
          <p:grpSpPr>
            <a:xfrm>
              <a:off x="443285" y="2525372"/>
              <a:ext cx="281095" cy="383857"/>
              <a:chOff x="0" y="0"/>
              <a:chExt cx="201442" cy="314357"/>
            </a:xfrm>
          </p:grpSpPr>
          <p:sp>
            <p:nvSpPr>
              <p:cNvPr id="50" name="Google Shape;32;p1">
                <a:extLst>
                  <a:ext uri="{FF2B5EF4-FFF2-40B4-BE49-F238E27FC236}">
                    <a16:creationId xmlns:a16="http://schemas.microsoft.com/office/drawing/2014/main" id="{F0FC516E-5C40-5F1D-568C-160C504F497B}"/>
                  </a:ext>
                </a:extLst>
              </p:cNvPr>
              <p:cNvSpPr/>
              <p:nvPr/>
            </p:nvSpPr>
            <p:spPr>
              <a:xfrm rot="5400000">
                <a:off x="-2786" y="110983"/>
                <a:ext cx="206212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solidFill>
                <a:srgbClr val="FF7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51" name="Google Shape;33;p1">
                <a:extLst>
                  <a:ext uri="{FF2B5EF4-FFF2-40B4-BE49-F238E27FC236}">
                    <a16:creationId xmlns:a16="http://schemas.microsoft.com/office/drawing/2014/main" id="{C48FE0E5-0137-30F0-8968-BCC5D468E24E}"/>
                  </a:ext>
                </a:extLst>
              </p:cNvPr>
              <p:cNvSpPr/>
              <p:nvPr/>
            </p:nvSpPr>
            <p:spPr>
              <a:xfrm rot="5400000">
                <a:off x="-1438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solidFill>
                <a:srgbClr val="FFA9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22" name="Google Shape;34;p1">
              <a:extLst>
                <a:ext uri="{FF2B5EF4-FFF2-40B4-BE49-F238E27FC236}">
                  <a16:creationId xmlns:a16="http://schemas.microsoft.com/office/drawing/2014/main" id="{56DE485C-F47B-E19D-0931-1E6F895215F9}"/>
                </a:ext>
              </a:extLst>
            </p:cNvPr>
            <p:cNvSpPr txBox="1"/>
            <p:nvPr/>
          </p:nvSpPr>
          <p:spPr>
            <a:xfrm>
              <a:off x="5462427" y="5081204"/>
              <a:ext cx="1120482" cy="916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4274" tIns="34274" rIns="34274" bIns="34274">
              <a:spAutoFit/>
            </a:bodyPr>
            <a:lstStyle>
              <a:lvl1pPr>
                <a:defRPr sz="5100">
                  <a:solidFill>
                    <a:srgbClr val="D04597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defRPr/>
              </a:pPr>
              <a:r>
                <a:rPr sz="3825" kern="0" dirty="0"/>
                <a:t>02</a:t>
              </a:r>
            </a:p>
          </p:txBody>
        </p:sp>
        <p:grpSp>
          <p:nvGrpSpPr>
            <p:cNvPr id="24" name="Google Shape;36;p1">
              <a:extLst>
                <a:ext uri="{FF2B5EF4-FFF2-40B4-BE49-F238E27FC236}">
                  <a16:creationId xmlns:a16="http://schemas.microsoft.com/office/drawing/2014/main" id="{531CC037-F62B-1EB1-A2BE-663C9E9D8283}"/>
                </a:ext>
              </a:extLst>
            </p:cNvPr>
            <p:cNvGrpSpPr/>
            <p:nvPr/>
          </p:nvGrpSpPr>
          <p:grpSpPr>
            <a:xfrm>
              <a:off x="11438521" y="2348936"/>
              <a:ext cx="281095" cy="383856"/>
              <a:chOff x="-1" y="0"/>
              <a:chExt cx="201442" cy="314356"/>
            </a:xfrm>
          </p:grpSpPr>
          <p:sp>
            <p:nvSpPr>
              <p:cNvPr id="48" name="Google Shape;37;p1">
                <a:extLst>
                  <a:ext uri="{FF2B5EF4-FFF2-40B4-BE49-F238E27FC236}">
                    <a16:creationId xmlns:a16="http://schemas.microsoft.com/office/drawing/2014/main" id="{8D23DC44-0022-5D5B-57C3-BC3C4C428779}"/>
                  </a:ext>
                </a:extLst>
              </p:cNvPr>
              <p:cNvSpPr/>
              <p:nvPr/>
            </p:nvSpPr>
            <p:spPr>
              <a:xfrm rot="16200000" flipH="1">
                <a:off x="-1984" y="110983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23FC6"/>
                  </a:gs>
                  <a:gs pos="1100">
                    <a:srgbClr val="C23FC6"/>
                  </a:gs>
                  <a:gs pos="58391">
                    <a:srgbClr val="E1359B"/>
                  </a:gs>
                  <a:gs pos="98109">
                    <a:srgbClr val="FF2A70"/>
                  </a:gs>
                  <a:gs pos="100000">
                    <a:srgbClr val="FF2A70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9" name="Google Shape;38;p1">
                <a:extLst>
                  <a:ext uri="{FF2B5EF4-FFF2-40B4-BE49-F238E27FC236}">
                    <a16:creationId xmlns:a16="http://schemas.microsoft.com/office/drawing/2014/main" id="{090D4C43-DBAA-116F-5846-A2A796AC10AD}"/>
                  </a:ext>
                </a:extLst>
              </p:cNvPr>
              <p:cNvSpPr/>
              <p:nvPr/>
            </p:nvSpPr>
            <p:spPr>
              <a:xfrm rot="16200000" flipH="1">
                <a:off x="-1439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2A70"/>
                  </a:gs>
                  <a:gs pos="1890">
                    <a:srgbClr val="FF2A70"/>
                  </a:gs>
                  <a:gs pos="64134">
                    <a:srgbClr val="E1359B"/>
                  </a:gs>
                  <a:gs pos="98899">
                    <a:srgbClr val="C23FC6"/>
                  </a:gs>
                  <a:gs pos="100000">
                    <a:srgbClr val="C23FC6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25" name="Google Shape;39;p1">
              <a:extLst>
                <a:ext uri="{FF2B5EF4-FFF2-40B4-BE49-F238E27FC236}">
                  <a16:creationId xmlns:a16="http://schemas.microsoft.com/office/drawing/2014/main" id="{DF05AADF-7B54-94FB-409C-AB05DAF4E36F}"/>
                </a:ext>
              </a:extLst>
            </p:cNvPr>
            <p:cNvSpPr txBox="1"/>
            <p:nvPr/>
          </p:nvSpPr>
          <p:spPr>
            <a:xfrm>
              <a:off x="11480663" y="794323"/>
              <a:ext cx="1120482" cy="9161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34274" tIns="34274" rIns="34274" bIns="34274">
              <a:spAutoFit/>
            </a:bodyPr>
            <a:lstStyle>
              <a:lvl1pPr>
                <a:defRPr sz="5100">
                  <a:solidFill>
                    <a:srgbClr val="00A4FF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 algn="ctr" defTabSz="685800">
                <a:defRPr/>
              </a:pPr>
              <a:r>
                <a:rPr sz="3825" kern="0" dirty="0"/>
                <a:t>03</a:t>
              </a:r>
            </a:p>
          </p:txBody>
        </p:sp>
        <p:grpSp>
          <p:nvGrpSpPr>
            <p:cNvPr id="27" name="Google Shape;41;p1">
              <a:extLst>
                <a:ext uri="{FF2B5EF4-FFF2-40B4-BE49-F238E27FC236}">
                  <a16:creationId xmlns:a16="http://schemas.microsoft.com/office/drawing/2014/main" id="{B77B30F3-4ECC-F8EE-CB51-CB574A736EA5}"/>
                </a:ext>
              </a:extLst>
            </p:cNvPr>
            <p:cNvGrpSpPr/>
            <p:nvPr/>
          </p:nvGrpSpPr>
          <p:grpSpPr>
            <a:xfrm>
              <a:off x="427521" y="4527459"/>
              <a:ext cx="281095" cy="383856"/>
              <a:chOff x="0" y="0"/>
              <a:chExt cx="201442" cy="314356"/>
            </a:xfrm>
          </p:grpSpPr>
          <p:sp>
            <p:nvSpPr>
              <p:cNvPr id="46" name="Google Shape;42;p1">
                <a:extLst>
                  <a:ext uri="{FF2B5EF4-FFF2-40B4-BE49-F238E27FC236}">
                    <a16:creationId xmlns:a16="http://schemas.microsoft.com/office/drawing/2014/main" id="{91750A1E-C7F2-AC08-928F-7DFBB65FA2EF}"/>
                  </a:ext>
                </a:extLst>
              </p:cNvPr>
              <p:cNvSpPr/>
              <p:nvPr/>
            </p:nvSpPr>
            <p:spPr>
              <a:xfrm rot="5400000">
                <a:off x="-2785" y="110983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solidFill>
                <a:srgbClr val="00A4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7" name="Google Shape;43;p1">
                <a:extLst>
                  <a:ext uri="{FF2B5EF4-FFF2-40B4-BE49-F238E27FC236}">
                    <a16:creationId xmlns:a16="http://schemas.microsoft.com/office/drawing/2014/main" id="{04B40B2D-C0A0-1D45-A68D-0A9381F0F69A}"/>
                  </a:ext>
                </a:extLst>
              </p:cNvPr>
              <p:cNvSpPr/>
              <p:nvPr/>
            </p:nvSpPr>
            <p:spPr>
              <a:xfrm rot="5400000">
                <a:off x="-1438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solidFill>
                <a:srgbClr val="00DC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grpSp>
          <p:nvGrpSpPr>
            <p:cNvPr id="30" name="Google Shape;46;p1">
              <a:extLst>
                <a:ext uri="{FF2B5EF4-FFF2-40B4-BE49-F238E27FC236}">
                  <a16:creationId xmlns:a16="http://schemas.microsoft.com/office/drawing/2014/main" id="{1EEDEF51-2EB0-D3BF-E1A3-5F030F799075}"/>
                </a:ext>
              </a:extLst>
            </p:cNvPr>
            <p:cNvGrpSpPr/>
            <p:nvPr/>
          </p:nvGrpSpPr>
          <p:grpSpPr>
            <a:xfrm flipH="1">
              <a:off x="8233833" y="4587331"/>
              <a:ext cx="281095" cy="383856"/>
              <a:chOff x="-1" y="0"/>
              <a:chExt cx="201442" cy="314356"/>
            </a:xfrm>
          </p:grpSpPr>
          <p:sp>
            <p:nvSpPr>
              <p:cNvPr id="44" name="Google Shape;47;p1">
                <a:extLst>
                  <a:ext uri="{FF2B5EF4-FFF2-40B4-BE49-F238E27FC236}">
                    <a16:creationId xmlns:a16="http://schemas.microsoft.com/office/drawing/2014/main" id="{E7C953E1-49B4-FAF8-E1C1-B44E8AAAFBB2}"/>
                  </a:ext>
                </a:extLst>
              </p:cNvPr>
              <p:cNvSpPr/>
              <p:nvPr/>
            </p:nvSpPr>
            <p:spPr>
              <a:xfrm rot="16200000" flipH="1">
                <a:off x="-1984" y="110983"/>
                <a:ext cx="206210" cy="200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31" y="21593"/>
                    </a:moveTo>
                    <a:lnTo>
                      <a:pt x="21600" y="21600"/>
                    </a:lnTo>
                    <a:lnTo>
                      <a:pt x="5035" y="0"/>
                    </a:lnTo>
                    <a:lnTo>
                      <a:pt x="0" y="6471"/>
                    </a:lnTo>
                    <a:lnTo>
                      <a:pt x="10931" y="2159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  <p:sp>
            <p:nvSpPr>
              <p:cNvPr id="45" name="Google Shape;48;p1">
                <a:extLst>
                  <a:ext uri="{FF2B5EF4-FFF2-40B4-BE49-F238E27FC236}">
                    <a16:creationId xmlns:a16="http://schemas.microsoft.com/office/drawing/2014/main" id="{F390300D-56FC-09B9-85E7-9C8108D5EBDD}"/>
                  </a:ext>
                </a:extLst>
              </p:cNvPr>
              <p:cNvSpPr/>
              <p:nvPr/>
            </p:nvSpPr>
            <p:spPr>
              <a:xfrm rot="16200000" flipH="1">
                <a:off x="-1439" y="1436"/>
                <a:ext cx="204318" cy="201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0" y="0"/>
                    </a:moveTo>
                    <a:lnTo>
                      <a:pt x="0" y="21600"/>
                    </a:lnTo>
                    <a:lnTo>
                      <a:pt x="10046" y="21570"/>
                    </a:lnTo>
                    <a:lnTo>
                      <a:pt x="21600" y="6617"/>
                    </a:lnTo>
                    <a:lnTo>
                      <a:pt x="1645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21C885"/>
                  </a:gs>
                  <a:gs pos="23892">
                    <a:srgbClr val="21C885"/>
                  </a:gs>
                  <a:gs pos="50473">
                    <a:srgbClr val="7FE478"/>
                  </a:gs>
                  <a:gs pos="100000">
                    <a:srgbClr val="DEFF6B"/>
                  </a:gs>
                </a:gsLst>
                <a:lin ang="2089253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685800">
                  <a:defRPr>
                    <a:solidFill>
                      <a:srgbClr val="FFFFFF"/>
                    </a:solidFill>
                    <a:latin typeface="Avenir"/>
                    <a:ea typeface="Avenir"/>
                    <a:cs typeface="Avenir"/>
                    <a:sym typeface="Avenir Roman"/>
                  </a:defRPr>
                </a:pPr>
                <a:endParaRPr sz="1350" kern="0">
                  <a:solidFill>
                    <a:srgbClr val="FFFFFF"/>
                  </a:solidFill>
                  <a:latin typeface="Avenir"/>
                  <a:ea typeface="Avenir"/>
                  <a:cs typeface="Avenir"/>
                  <a:sym typeface="Avenir Roman"/>
                </a:endParaRPr>
              </a:p>
            </p:txBody>
          </p:sp>
        </p:grp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44CD3AB-069C-E65E-0C1A-F869205D9EDF}"/>
                </a:ext>
              </a:extLst>
            </p:cNvPr>
            <p:cNvSpPr/>
            <p:nvPr/>
          </p:nvSpPr>
          <p:spPr>
            <a:xfrm>
              <a:off x="6484868" y="4687190"/>
              <a:ext cx="700949" cy="666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9083" y="20039"/>
                  </a:moveTo>
                  <a:cubicBezTo>
                    <a:pt x="9083" y="20901"/>
                    <a:pt x="9843" y="21600"/>
                    <a:pt x="10780" y="21600"/>
                  </a:cubicBezTo>
                  <a:cubicBezTo>
                    <a:pt x="11717" y="21600"/>
                    <a:pt x="12477" y="20901"/>
                    <a:pt x="12477" y="20039"/>
                  </a:cubicBezTo>
                  <a:close/>
                  <a:moveTo>
                    <a:pt x="8444" y="17613"/>
                  </a:moveTo>
                  <a:cubicBezTo>
                    <a:pt x="8015" y="17641"/>
                    <a:pt x="7691" y="17983"/>
                    <a:pt x="7720" y="18378"/>
                  </a:cubicBezTo>
                  <a:cubicBezTo>
                    <a:pt x="7740" y="18738"/>
                    <a:pt x="8053" y="19026"/>
                    <a:pt x="8444" y="19044"/>
                  </a:cubicBezTo>
                  <a:lnTo>
                    <a:pt x="13110" y="19044"/>
                  </a:lnTo>
                  <a:cubicBezTo>
                    <a:pt x="13540" y="19017"/>
                    <a:pt x="13866" y="18675"/>
                    <a:pt x="13840" y="18279"/>
                  </a:cubicBezTo>
                  <a:cubicBezTo>
                    <a:pt x="13817" y="17918"/>
                    <a:pt x="13503" y="17631"/>
                    <a:pt x="13110" y="17613"/>
                  </a:cubicBezTo>
                  <a:close/>
                  <a:moveTo>
                    <a:pt x="4417" y="14704"/>
                  </a:moveTo>
                  <a:lnTo>
                    <a:pt x="3071" y="15953"/>
                  </a:lnTo>
                  <a:cubicBezTo>
                    <a:pt x="2895" y="16190"/>
                    <a:pt x="2961" y="16514"/>
                    <a:pt x="3219" y="16676"/>
                  </a:cubicBezTo>
                  <a:cubicBezTo>
                    <a:pt x="3384" y="16780"/>
                    <a:pt x="3597" y="16796"/>
                    <a:pt x="3778" y="16718"/>
                  </a:cubicBezTo>
                  <a:cubicBezTo>
                    <a:pt x="3799" y="16698"/>
                    <a:pt x="3818" y="16677"/>
                    <a:pt x="3835" y="16655"/>
                  </a:cubicBezTo>
                  <a:lnTo>
                    <a:pt x="5175" y="15417"/>
                  </a:lnTo>
                  <a:cubicBezTo>
                    <a:pt x="5366" y="15204"/>
                    <a:pt x="5344" y="14891"/>
                    <a:pt x="5124" y="14704"/>
                  </a:cubicBezTo>
                  <a:cubicBezTo>
                    <a:pt x="4913" y="14557"/>
                    <a:pt x="4619" y="14566"/>
                    <a:pt x="4417" y="14724"/>
                  </a:cubicBezTo>
                  <a:close/>
                  <a:moveTo>
                    <a:pt x="16894" y="14459"/>
                  </a:moveTo>
                  <a:cubicBezTo>
                    <a:pt x="16752" y="14445"/>
                    <a:pt x="16611" y="14487"/>
                    <a:pt x="16504" y="14573"/>
                  </a:cubicBezTo>
                  <a:cubicBezTo>
                    <a:pt x="16289" y="14765"/>
                    <a:pt x="16274" y="15078"/>
                    <a:pt x="16470" y="15287"/>
                  </a:cubicBezTo>
                  <a:lnTo>
                    <a:pt x="16504" y="15318"/>
                  </a:lnTo>
                  <a:lnTo>
                    <a:pt x="17850" y="16556"/>
                  </a:lnTo>
                  <a:cubicBezTo>
                    <a:pt x="18112" y="16713"/>
                    <a:pt x="18462" y="16645"/>
                    <a:pt x="18633" y="16405"/>
                  </a:cubicBezTo>
                  <a:cubicBezTo>
                    <a:pt x="18734" y="16261"/>
                    <a:pt x="18753" y="16080"/>
                    <a:pt x="18681" y="15922"/>
                  </a:cubicBezTo>
                  <a:lnTo>
                    <a:pt x="18591" y="15838"/>
                  </a:lnTo>
                  <a:lnTo>
                    <a:pt x="17267" y="14620"/>
                  </a:lnTo>
                  <a:cubicBezTo>
                    <a:pt x="17168" y="14529"/>
                    <a:pt x="17034" y="14479"/>
                    <a:pt x="16894" y="14480"/>
                  </a:cubicBezTo>
                  <a:close/>
                  <a:moveTo>
                    <a:pt x="526" y="9317"/>
                  </a:moveTo>
                  <a:cubicBezTo>
                    <a:pt x="229" y="9336"/>
                    <a:pt x="0" y="9563"/>
                    <a:pt x="0" y="9837"/>
                  </a:cubicBezTo>
                  <a:cubicBezTo>
                    <a:pt x="-6" y="10101"/>
                    <a:pt x="222" y="10321"/>
                    <a:pt x="509" y="10326"/>
                  </a:cubicBezTo>
                  <a:cubicBezTo>
                    <a:pt x="515" y="10326"/>
                    <a:pt x="521" y="10326"/>
                    <a:pt x="526" y="10326"/>
                  </a:cubicBezTo>
                  <a:lnTo>
                    <a:pt x="2438" y="10326"/>
                  </a:lnTo>
                  <a:cubicBezTo>
                    <a:pt x="2728" y="10329"/>
                    <a:pt x="2966" y="10115"/>
                    <a:pt x="2970" y="9848"/>
                  </a:cubicBezTo>
                  <a:cubicBezTo>
                    <a:pt x="2970" y="9844"/>
                    <a:pt x="2970" y="9841"/>
                    <a:pt x="2970" y="9837"/>
                  </a:cubicBezTo>
                  <a:cubicBezTo>
                    <a:pt x="2970" y="9561"/>
                    <a:pt x="2737" y="9333"/>
                    <a:pt x="2438" y="9317"/>
                  </a:cubicBezTo>
                  <a:close/>
                  <a:moveTo>
                    <a:pt x="19139" y="9317"/>
                  </a:moveTo>
                  <a:cubicBezTo>
                    <a:pt x="18827" y="9317"/>
                    <a:pt x="18574" y="9550"/>
                    <a:pt x="18574" y="9837"/>
                  </a:cubicBezTo>
                  <a:cubicBezTo>
                    <a:pt x="18592" y="10112"/>
                    <a:pt x="18840" y="10327"/>
                    <a:pt x="19139" y="10326"/>
                  </a:cubicBezTo>
                  <a:lnTo>
                    <a:pt x="21028" y="10326"/>
                  </a:lnTo>
                  <a:cubicBezTo>
                    <a:pt x="21328" y="10327"/>
                    <a:pt x="21576" y="10112"/>
                    <a:pt x="21594" y="9837"/>
                  </a:cubicBezTo>
                  <a:cubicBezTo>
                    <a:pt x="21594" y="9550"/>
                    <a:pt x="21341" y="9317"/>
                    <a:pt x="21028" y="9317"/>
                  </a:cubicBezTo>
                  <a:close/>
                  <a:moveTo>
                    <a:pt x="10780" y="8911"/>
                  </a:moveTo>
                  <a:cubicBezTo>
                    <a:pt x="11380" y="8911"/>
                    <a:pt x="11866" y="9358"/>
                    <a:pt x="11866" y="9910"/>
                  </a:cubicBezTo>
                  <a:cubicBezTo>
                    <a:pt x="11866" y="10462"/>
                    <a:pt x="11380" y="10909"/>
                    <a:pt x="10780" y="10909"/>
                  </a:cubicBezTo>
                  <a:cubicBezTo>
                    <a:pt x="10182" y="10904"/>
                    <a:pt x="9700" y="10456"/>
                    <a:pt x="9700" y="9905"/>
                  </a:cubicBezTo>
                  <a:cubicBezTo>
                    <a:pt x="9700" y="9359"/>
                    <a:pt x="10181" y="8916"/>
                    <a:pt x="10774" y="8916"/>
                  </a:cubicBezTo>
                  <a:cubicBezTo>
                    <a:pt x="10776" y="8916"/>
                    <a:pt x="10778" y="8916"/>
                    <a:pt x="10780" y="8916"/>
                  </a:cubicBezTo>
                  <a:close/>
                  <a:moveTo>
                    <a:pt x="10452" y="7079"/>
                  </a:moveTo>
                  <a:lnTo>
                    <a:pt x="10135" y="7661"/>
                  </a:lnTo>
                  <a:cubicBezTo>
                    <a:pt x="9938" y="7712"/>
                    <a:pt x="9749" y="7783"/>
                    <a:pt x="9570" y="7875"/>
                  </a:cubicBezTo>
                  <a:lnTo>
                    <a:pt x="8880" y="7661"/>
                  </a:lnTo>
                  <a:lnTo>
                    <a:pt x="8371" y="8135"/>
                  </a:lnTo>
                  <a:lnTo>
                    <a:pt x="8580" y="8770"/>
                  </a:lnTo>
                  <a:cubicBezTo>
                    <a:pt x="8478" y="8933"/>
                    <a:pt x="8402" y="9108"/>
                    <a:pt x="8354" y="9291"/>
                  </a:cubicBezTo>
                  <a:lnTo>
                    <a:pt x="7698" y="9598"/>
                  </a:lnTo>
                  <a:lnTo>
                    <a:pt x="7698" y="10248"/>
                  </a:lnTo>
                  <a:lnTo>
                    <a:pt x="8354" y="10540"/>
                  </a:lnTo>
                  <a:cubicBezTo>
                    <a:pt x="8403" y="10722"/>
                    <a:pt x="8479" y="10897"/>
                    <a:pt x="8580" y="11060"/>
                  </a:cubicBezTo>
                  <a:lnTo>
                    <a:pt x="8354" y="11695"/>
                  </a:lnTo>
                  <a:lnTo>
                    <a:pt x="8880" y="12169"/>
                  </a:lnTo>
                  <a:lnTo>
                    <a:pt x="9570" y="11955"/>
                  </a:lnTo>
                  <a:cubicBezTo>
                    <a:pt x="9749" y="12047"/>
                    <a:pt x="9938" y="12118"/>
                    <a:pt x="10135" y="12169"/>
                  </a:cubicBezTo>
                  <a:lnTo>
                    <a:pt x="10452" y="12752"/>
                  </a:lnTo>
                  <a:lnTo>
                    <a:pt x="11182" y="12752"/>
                  </a:lnTo>
                  <a:lnTo>
                    <a:pt x="11498" y="12184"/>
                  </a:lnTo>
                  <a:cubicBezTo>
                    <a:pt x="11696" y="12135"/>
                    <a:pt x="11886" y="12064"/>
                    <a:pt x="12064" y="11971"/>
                  </a:cubicBezTo>
                  <a:lnTo>
                    <a:pt x="12754" y="12184"/>
                  </a:lnTo>
                  <a:lnTo>
                    <a:pt x="13263" y="11711"/>
                  </a:lnTo>
                  <a:lnTo>
                    <a:pt x="13037" y="11076"/>
                  </a:lnTo>
                  <a:cubicBezTo>
                    <a:pt x="13141" y="10912"/>
                    <a:pt x="13222" y="10737"/>
                    <a:pt x="13280" y="10555"/>
                  </a:cubicBezTo>
                  <a:lnTo>
                    <a:pt x="13919" y="10264"/>
                  </a:lnTo>
                  <a:lnTo>
                    <a:pt x="13919" y="9598"/>
                  </a:lnTo>
                  <a:lnTo>
                    <a:pt x="13280" y="9291"/>
                  </a:lnTo>
                  <a:cubicBezTo>
                    <a:pt x="13230" y="9109"/>
                    <a:pt x="13154" y="8933"/>
                    <a:pt x="13054" y="8770"/>
                  </a:cubicBezTo>
                  <a:lnTo>
                    <a:pt x="13280" y="8151"/>
                  </a:lnTo>
                  <a:lnTo>
                    <a:pt x="12754" y="7661"/>
                  </a:lnTo>
                  <a:lnTo>
                    <a:pt x="12081" y="7875"/>
                  </a:lnTo>
                  <a:cubicBezTo>
                    <a:pt x="11902" y="7783"/>
                    <a:pt x="11712" y="7712"/>
                    <a:pt x="11515" y="7661"/>
                  </a:cubicBezTo>
                  <a:lnTo>
                    <a:pt x="11199" y="7094"/>
                  </a:lnTo>
                  <a:close/>
                  <a:moveTo>
                    <a:pt x="10791" y="5142"/>
                  </a:moveTo>
                  <a:cubicBezTo>
                    <a:pt x="13631" y="5162"/>
                    <a:pt x="15937" y="7260"/>
                    <a:pt x="15989" y="9874"/>
                  </a:cubicBezTo>
                  <a:lnTo>
                    <a:pt x="15989" y="10056"/>
                  </a:lnTo>
                  <a:cubicBezTo>
                    <a:pt x="15970" y="10628"/>
                    <a:pt x="15850" y="11195"/>
                    <a:pt x="15633" y="11732"/>
                  </a:cubicBezTo>
                  <a:cubicBezTo>
                    <a:pt x="15424" y="12214"/>
                    <a:pt x="15125" y="12660"/>
                    <a:pt x="14750" y="13048"/>
                  </a:cubicBezTo>
                  <a:cubicBezTo>
                    <a:pt x="14155" y="13706"/>
                    <a:pt x="13644" y="14426"/>
                    <a:pt x="13229" y="15193"/>
                  </a:cubicBezTo>
                  <a:lnTo>
                    <a:pt x="8354" y="15193"/>
                  </a:lnTo>
                  <a:cubicBezTo>
                    <a:pt x="7939" y="14421"/>
                    <a:pt x="7429" y="13696"/>
                    <a:pt x="6832" y="13033"/>
                  </a:cubicBezTo>
                  <a:cubicBezTo>
                    <a:pt x="6448" y="12645"/>
                    <a:pt x="6141" y="12198"/>
                    <a:pt x="5927" y="11711"/>
                  </a:cubicBezTo>
                  <a:cubicBezTo>
                    <a:pt x="5702" y="11175"/>
                    <a:pt x="5576" y="10609"/>
                    <a:pt x="5554" y="10035"/>
                  </a:cubicBezTo>
                  <a:lnTo>
                    <a:pt x="5554" y="9853"/>
                  </a:lnTo>
                  <a:cubicBezTo>
                    <a:pt x="5616" y="7243"/>
                    <a:pt x="7926" y="5153"/>
                    <a:pt x="10763" y="5142"/>
                  </a:cubicBezTo>
                  <a:close/>
                  <a:moveTo>
                    <a:pt x="10791" y="3711"/>
                  </a:moveTo>
                  <a:cubicBezTo>
                    <a:pt x="7085" y="3711"/>
                    <a:pt x="4063" y="6447"/>
                    <a:pt x="4005" y="9858"/>
                  </a:cubicBezTo>
                  <a:lnTo>
                    <a:pt x="4005" y="10087"/>
                  </a:lnTo>
                  <a:cubicBezTo>
                    <a:pt x="4031" y="10821"/>
                    <a:pt x="4192" y="11546"/>
                    <a:pt x="4480" y="12231"/>
                  </a:cubicBezTo>
                  <a:cubicBezTo>
                    <a:pt x="4753" y="12882"/>
                    <a:pt x="5149" y="13483"/>
                    <a:pt x="5650" y="14006"/>
                  </a:cubicBezTo>
                  <a:cubicBezTo>
                    <a:pt x="6277" y="14733"/>
                    <a:pt x="6810" y="15524"/>
                    <a:pt x="7240" y="16364"/>
                  </a:cubicBezTo>
                  <a:cubicBezTo>
                    <a:pt x="7323" y="16528"/>
                    <a:pt x="7501" y="16635"/>
                    <a:pt x="7698" y="16640"/>
                  </a:cubicBezTo>
                  <a:lnTo>
                    <a:pt x="13846" y="16640"/>
                  </a:lnTo>
                  <a:cubicBezTo>
                    <a:pt x="14046" y="16632"/>
                    <a:pt x="14227" y="16527"/>
                    <a:pt x="14321" y="16364"/>
                  </a:cubicBezTo>
                  <a:cubicBezTo>
                    <a:pt x="14743" y="15524"/>
                    <a:pt x="15270" y="14733"/>
                    <a:pt x="15893" y="14006"/>
                  </a:cubicBezTo>
                  <a:cubicBezTo>
                    <a:pt x="16398" y="13484"/>
                    <a:pt x="16796" y="12883"/>
                    <a:pt x="17069" y="12231"/>
                  </a:cubicBezTo>
                  <a:cubicBezTo>
                    <a:pt x="17353" y="11545"/>
                    <a:pt x="17510" y="10821"/>
                    <a:pt x="17533" y="10087"/>
                  </a:cubicBezTo>
                  <a:lnTo>
                    <a:pt x="17533" y="9858"/>
                  </a:lnTo>
                  <a:cubicBezTo>
                    <a:pt x="17475" y="6459"/>
                    <a:pt x="14474" y="3728"/>
                    <a:pt x="10780" y="3711"/>
                  </a:cubicBezTo>
                  <a:close/>
                  <a:moveTo>
                    <a:pt x="17844" y="3092"/>
                  </a:moveTo>
                  <a:lnTo>
                    <a:pt x="16498" y="4330"/>
                  </a:lnTo>
                  <a:cubicBezTo>
                    <a:pt x="16293" y="4531"/>
                    <a:pt x="16293" y="4843"/>
                    <a:pt x="16498" y="5043"/>
                  </a:cubicBezTo>
                  <a:cubicBezTo>
                    <a:pt x="16603" y="5135"/>
                    <a:pt x="16744" y="5182"/>
                    <a:pt x="16888" y="5174"/>
                  </a:cubicBezTo>
                  <a:cubicBezTo>
                    <a:pt x="17034" y="5173"/>
                    <a:pt x="17174" y="5121"/>
                    <a:pt x="17279" y="5028"/>
                  </a:cubicBezTo>
                  <a:lnTo>
                    <a:pt x="18619" y="3773"/>
                  </a:lnTo>
                  <a:cubicBezTo>
                    <a:pt x="18790" y="3557"/>
                    <a:pt x="18738" y="3255"/>
                    <a:pt x="18503" y="3097"/>
                  </a:cubicBezTo>
                  <a:cubicBezTo>
                    <a:pt x="18500" y="3095"/>
                    <a:pt x="18497" y="3094"/>
                    <a:pt x="18495" y="3092"/>
                  </a:cubicBezTo>
                  <a:cubicBezTo>
                    <a:pt x="18297" y="2961"/>
                    <a:pt x="18030" y="2961"/>
                    <a:pt x="17833" y="3092"/>
                  </a:cubicBezTo>
                  <a:close/>
                  <a:moveTo>
                    <a:pt x="3445" y="2863"/>
                  </a:moveTo>
                  <a:cubicBezTo>
                    <a:pt x="3302" y="2873"/>
                    <a:pt x="3168" y="2932"/>
                    <a:pt x="3071" y="3029"/>
                  </a:cubicBezTo>
                  <a:cubicBezTo>
                    <a:pt x="2897" y="3222"/>
                    <a:pt x="2897" y="3502"/>
                    <a:pt x="3071" y="3695"/>
                  </a:cubicBezTo>
                  <a:lnTo>
                    <a:pt x="4417" y="4929"/>
                  </a:lnTo>
                  <a:cubicBezTo>
                    <a:pt x="4642" y="5108"/>
                    <a:pt x="4981" y="5085"/>
                    <a:pt x="5175" y="4878"/>
                  </a:cubicBezTo>
                  <a:cubicBezTo>
                    <a:pt x="5350" y="4693"/>
                    <a:pt x="5350" y="4417"/>
                    <a:pt x="5175" y="4231"/>
                  </a:cubicBezTo>
                  <a:lnTo>
                    <a:pt x="3835" y="2993"/>
                  </a:lnTo>
                  <a:cubicBezTo>
                    <a:pt x="3727" y="2905"/>
                    <a:pt x="3588" y="2859"/>
                    <a:pt x="3445" y="2863"/>
                  </a:cubicBezTo>
                  <a:close/>
                  <a:moveTo>
                    <a:pt x="10831" y="0"/>
                  </a:moveTo>
                  <a:cubicBezTo>
                    <a:pt x="10519" y="0"/>
                    <a:pt x="10265" y="233"/>
                    <a:pt x="10265" y="520"/>
                  </a:cubicBezTo>
                  <a:lnTo>
                    <a:pt x="10265" y="2264"/>
                  </a:lnTo>
                  <a:cubicBezTo>
                    <a:pt x="10341" y="2543"/>
                    <a:pt x="10649" y="2712"/>
                    <a:pt x="10952" y="2642"/>
                  </a:cubicBezTo>
                  <a:cubicBezTo>
                    <a:pt x="11154" y="2596"/>
                    <a:pt x="11312" y="2450"/>
                    <a:pt x="11363" y="2264"/>
                  </a:cubicBezTo>
                  <a:lnTo>
                    <a:pt x="11363" y="520"/>
                  </a:lnTo>
                  <a:cubicBezTo>
                    <a:pt x="11363" y="245"/>
                    <a:pt x="11130" y="17"/>
                    <a:pt x="10831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34289" rIns="34289" anchor="ctr"/>
            <a:lstStyle/>
            <a:p>
              <a:pPr algn="ctr" defTabSz="6858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35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AD35CD46-D06D-887F-A010-6ECDED5C4B54}"/>
                </a:ext>
              </a:extLst>
            </p:cNvPr>
            <p:cNvSpPr/>
            <p:nvPr/>
          </p:nvSpPr>
          <p:spPr>
            <a:xfrm>
              <a:off x="4723310" y="4696445"/>
              <a:ext cx="589064" cy="64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5084" y="14393"/>
                  </a:moveTo>
                  <a:lnTo>
                    <a:pt x="6475" y="20745"/>
                  </a:lnTo>
                  <a:cubicBezTo>
                    <a:pt x="6577" y="21236"/>
                    <a:pt x="7099" y="21597"/>
                    <a:pt x="7713" y="21600"/>
                  </a:cubicBezTo>
                  <a:lnTo>
                    <a:pt x="14461" y="21600"/>
                  </a:lnTo>
                  <a:cubicBezTo>
                    <a:pt x="15070" y="21595"/>
                    <a:pt x="15585" y="21234"/>
                    <a:pt x="15679" y="20745"/>
                  </a:cubicBezTo>
                  <a:lnTo>
                    <a:pt x="17110" y="14393"/>
                  </a:lnTo>
                  <a:close/>
                  <a:moveTo>
                    <a:pt x="4276" y="7191"/>
                  </a:moveTo>
                  <a:cubicBezTo>
                    <a:pt x="3581" y="7191"/>
                    <a:pt x="3018" y="8169"/>
                    <a:pt x="3018" y="8733"/>
                  </a:cubicBezTo>
                  <a:cubicBezTo>
                    <a:pt x="2967" y="9299"/>
                    <a:pt x="3491" y="9791"/>
                    <a:pt x="4188" y="9832"/>
                  </a:cubicBezTo>
                  <a:cubicBezTo>
                    <a:pt x="4885" y="9873"/>
                    <a:pt x="5490" y="9447"/>
                    <a:pt x="5541" y="8882"/>
                  </a:cubicBezTo>
                  <a:cubicBezTo>
                    <a:pt x="5545" y="8833"/>
                    <a:pt x="5545" y="8783"/>
                    <a:pt x="5541" y="8733"/>
                  </a:cubicBezTo>
                  <a:cubicBezTo>
                    <a:pt x="5541" y="8169"/>
                    <a:pt x="4978" y="7191"/>
                    <a:pt x="4276" y="7191"/>
                  </a:cubicBezTo>
                  <a:close/>
                  <a:moveTo>
                    <a:pt x="14540" y="6449"/>
                  </a:moveTo>
                  <a:cubicBezTo>
                    <a:pt x="14378" y="6450"/>
                    <a:pt x="14222" y="6504"/>
                    <a:pt x="14110" y="6600"/>
                  </a:cubicBezTo>
                  <a:cubicBezTo>
                    <a:pt x="12569" y="7909"/>
                    <a:pt x="11539" y="9558"/>
                    <a:pt x="11150" y="11340"/>
                  </a:cubicBezTo>
                  <a:lnTo>
                    <a:pt x="9037" y="11340"/>
                  </a:lnTo>
                  <a:cubicBezTo>
                    <a:pt x="8786" y="10518"/>
                    <a:pt x="8375" y="10023"/>
                    <a:pt x="7137" y="8922"/>
                  </a:cubicBezTo>
                  <a:cubicBezTo>
                    <a:pt x="6903" y="8717"/>
                    <a:pt x="6508" y="8705"/>
                    <a:pt x="6256" y="8895"/>
                  </a:cubicBezTo>
                  <a:cubicBezTo>
                    <a:pt x="6004" y="9085"/>
                    <a:pt x="5989" y="9405"/>
                    <a:pt x="6223" y="9610"/>
                  </a:cubicBezTo>
                  <a:cubicBezTo>
                    <a:pt x="7176" y="10459"/>
                    <a:pt x="7547" y="10840"/>
                    <a:pt x="7733" y="11303"/>
                  </a:cubicBezTo>
                  <a:lnTo>
                    <a:pt x="5084" y="11303"/>
                  </a:lnTo>
                  <a:cubicBezTo>
                    <a:pt x="4383" y="11311"/>
                    <a:pt x="3822" y="11776"/>
                    <a:pt x="3826" y="12345"/>
                  </a:cubicBezTo>
                  <a:lnTo>
                    <a:pt x="3826" y="13372"/>
                  </a:lnTo>
                  <a:lnTo>
                    <a:pt x="18394" y="13372"/>
                  </a:lnTo>
                  <a:lnTo>
                    <a:pt x="18394" y="12345"/>
                  </a:lnTo>
                  <a:cubicBezTo>
                    <a:pt x="18373" y="11764"/>
                    <a:pt x="17786" y="11302"/>
                    <a:pt x="17070" y="11303"/>
                  </a:cubicBezTo>
                  <a:lnTo>
                    <a:pt x="12395" y="11303"/>
                  </a:lnTo>
                  <a:cubicBezTo>
                    <a:pt x="12763" y="9792"/>
                    <a:pt x="13660" y="8401"/>
                    <a:pt x="14977" y="7293"/>
                  </a:cubicBezTo>
                  <a:cubicBezTo>
                    <a:pt x="15216" y="7096"/>
                    <a:pt x="15216" y="6780"/>
                    <a:pt x="14977" y="6584"/>
                  </a:cubicBezTo>
                  <a:cubicBezTo>
                    <a:pt x="14863" y="6506"/>
                    <a:pt x="14722" y="6459"/>
                    <a:pt x="14573" y="6449"/>
                  </a:cubicBezTo>
                  <a:close/>
                  <a:moveTo>
                    <a:pt x="6700" y="6197"/>
                  </a:moveTo>
                  <a:cubicBezTo>
                    <a:pt x="6298" y="6168"/>
                    <a:pt x="5905" y="6301"/>
                    <a:pt x="5647" y="6551"/>
                  </a:cubicBezTo>
                  <a:cubicBezTo>
                    <a:pt x="5296" y="7041"/>
                    <a:pt x="6057" y="7949"/>
                    <a:pt x="6660" y="8234"/>
                  </a:cubicBezTo>
                  <a:cubicBezTo>
                    <a:pt x="7272" y="8510"/>
                    <a:pt x="8043" y="8338"/>
                    <a:pt x="8395" y="7847"/>
                  </a:cubicBezTo>
                  <a:cubicBezTo>
                    <a:pt x="8730" y="7343"/>
                    <a:pt x="8521" y="6715"/>
                    <a:pt x="7918" y="6417"/>
                  </a:cubicBezTo>
                  <a:cubicBezTo>
                    <a:pt x="7541" y="6262"/>
                    <a:pt x="7122" y="6186"/>
                    <a:pt x="6700" y="6197"/>
                  </a:cubicBezTo>
                  <a:close/>
                  <a:moveTo>
                    <a:pt x="1879" y="6197"/>
                  </a:moveTo>
                  <a:cubicBezTo>
                    <a:pt x="1448" y="6187"/>
                    <a:pt x="1021" y="6263"/>
                    <a:pt x="634" y="6417"/>
                  </a:cubicBezTo>
                  <a:cubicBezTo>
                    <a:pt x="34" y="6716"/>
                    <a:pt x="-173" y="7345"/>
                    <a:pt x="164" y="7847"/>
                  </a:cubicBezTo>
                  <a:cubicBezTo>
                    <a:pt x="516" y="8338"/>
                    <a:pt x="1287" y="8510"/>
                    <a:pt x="1899" y="8234"/>
                  </a:cubicBezTo>
                  <a:cubicBezTo>
                    <a:pt x="2501" y="7949"/>
                    <a:pt x="3263" y="7041"/>
                    <a:pt x="2912" y="6551"/>
                  </a:cubicBezTo>
                  <a:cubicBezTo>
                    <a:pt x="2662" y="6301"/>
                    <a:pt x="2275" y="6168"/>
                    <a:pt x="1879" y="6197"/>
                  </a:cubicBezTo>
                  <a:close/>
                  <a:moveTo>
                    <a:pt x="16964" y="5122"/>
                  </a:moveTo>
                  <a:cubicBezTo>
                    <a:pt x="16269" y="5122"/>
                    <a:pt x="15679" y="6100"/>
                    <a:pt x="15679" y="6664"/>
                  </a:cubicBezTo>
                  <a:cubicBezTo>
                    <a:pt x="15690" y="7234"/>
                    <a:pt x="16262" y="7691"/>
                    <a:pt x="16964" y="7691"/>
                  </a:cubicBezTo>
                  <a:cubicBezTo>
                    <a:pt x="17661" y="7688"/>
                    <a:pt x="18225" y="7230"/>
                    <a:pt x="18229" y="6664"/>
                  </a:cubicBezTo>
                  <a:cubicBezTo>
                    <a:pt x="18229" y="6122"/>
                    <a:pt x="17659" y="5122"/>
                    <a:pt x="16964" y="5122"/>
                  </a:cubicBezTo>
                  <a:close/>
                  <a:moveTo>
                    <a:pt x="4276" y="5122"/>
                  </a:moveTo>
                  <a:cubicBezTo>
                    <a:pt x="3749" y="5122"/>
                    <a:pt x="3322" y="5468"/>
                    <a:pt x="3322" y="5896"/>
                  </a:cubicBezTo>
                  <a:cubicBezTo>
                    <a:pt x="3323" y="6323"/>
                    <a:pt x="3749" y="6670"/>
                    <a:pt x="4276" y="6670"/>
                  </a:cubicBezTo>
                  <a:cubicBezTo>
                    <a:pt x="4803" y="6670"/>
                    <a:pt x="5230" y="6323"/>
                    <a:pt x="5230" y="5896"/>
                  </a:cubicBezTo>
                  <a:cubicBezTo>
                    <a:pt x="5230" y="5894"/>
                    <a:pt x="5230" y="5892"/>
                    <a:pt x="5230" y="5890"/>
                  </a:cubicBezTo>
                  <a:cubicBezTo>
                    <a:pt x="5230" y="5466"/>
                    <a:pt x="4806" y="5122"/>
                    <a:pt x="4283" y="5122"/>
                  </a:cubicBezTo>
                  <a:cubicBezTo>
                    <a:pt x="4280" y="5122"/>
                    <a:pt x="4278" y="5122"/>
                    <a:pt x="4276" y="5122"/>
                  </a:cubicBezTo>
                  <a:close/>
                  <a:moveTo>
                    <a:pt x="19368" y="4111"/>
                  </a:moveTo>
                  <a:cubicBezTo>
                    <a:pt x="18960" y="4083"/>
                    <a:pt x="18562" y="4222"/>
                    <a:pt x="18308" y="4482"/>
                  </a:cubicBezTo>
                  <a:cubicBezTo>
                    <a:pt x="17964" y="4971"/>
                    <a:pt x="18719" y="5864"/>
                    <a:pt x="19321" y="6143"/>
                  </a:cubicBezTo>
                  <a:cubicBezTo>
                    <a:pt x="19942" y="6415"/>
                    <a:pt x="20716" y="6245"/>
                    <a:pt x="21083" y="5756"/>
                  </a:cubicBezTo>
                  <a:cubicBezTo>
                    <a:pt x="21427" y="5260"/>
                    <a:pt x="21214" y="4632"/>
                    <a:pt x="20606" y="4348"/>
                  </a:cubicBezTo>
                  <a:cubicBezTo>
                    <a:pt x="20222" y="4192"/>
                    <a:pt x="19796" y="4119"/>
                    <a:pt x="19368" y="4133"/>
                  </a:cubicBezTo>
                  <a:close/>
                  <a:moveTo>
                    <a:pt x="14540" y="4111"/>
                  </a:moveTo>
                  <a:cubicBezTo>
                    <a:pt x="14116" y="4104"/>
                    <a:pt x="13696" y="4186"/>
                    <a:pt x="13322" y="4348"/>
                  </a:cubicBezTo>
                  <a:cubicBezTo>
                    <a:pt x="12711" y="4631"/>
                    <a:pt x="12499" y="5263"/>
                    <a:pt x="12848" y="5759"/>
                  </a:cubicBezTo>
                  <a:cubicBezTo>
                    <a:pt x="13198" y="6254"/>
                    <a:pt x="13976" y="6427"/>
                    <a:pt x="14587" y="6143"/>
                  </a:cubicBezTo>
                  <a:cubicBezTo>
                    <a:pt x="15189" y="5864"/>
                    <a:pt x="15944" y="4971"/>
                    <a:pt x="15600" y="4482"/>
                  </a:cubicBezTo>
                  <a:cubicBezTo>
                    <a:pt x="15347" y="4238"/>
                    <a:pt x="14965" y="4108"/>
                    <a:pt x="14573" y="4133"/>
                  </a:cubicBezTo>
                  <a:close/>
                  <a:moveTo>
                    <a:pt x="7633" y="3510"/>
                  </a:moveTo>
                  <a:cubicBezTo>
                    <a:pt x="7305" y="3441"/>
                    <a:pt x="6956" y="3478"/>
                    <a:pt x="6660" y="3612"/>
                  </a:cubicBezTo>
                  <a:cubicBezTo>
                    <a:pt x="6057" y="3896"/>
                    <a:pt x="5296" y="4789"/>
                    <a:pt x="5647" y="5272"/>
                  </a:cubicBezTo>
                  <a:cubicBezTo>
                    <a:pt x="5998" y="5756"/>
                    <a:pt x="7322" y="5692"/>
                    <a:pt x="7918" y="5407"/>
                  </a:cubicBezTo>
                  <a:cubicBezTo>
                    <a:pt x="8526" y="5123"/>
                    <a:pt x="8739" y="4495"/>
                    <a:pt x="8395" y="3999"/>
                  </a:cubicBezTo>
                  <a:cubicBezTo>
                    <a:pt x="8233" y="3759"/>
                    <a:pt x="7958" y="3583"/>
                    <a:pt x="7633" y="3510"/>
                  </a:cubicBezTo>
                  <a:close/>
                  <a:moveTo>
                    <a:pt x="945" y="3510"/>
                  </a:moveTo>
                  <a:cubicBezTo>
                    <a:pt x="264" y="3659"/>
                    <a:pt x="-140" y="4228"/>
                    <a:pt x="44" y="4781"/>
                  </a:cubicBezTo>
                  <a:cubicBezTo>
                    <a:pt x="132" y="5045"/>
                    <a:pt x="344" y="5269"/>
                    <a:pt x="634" y="5407"/>
                  </a:cubicBezTo>
                  <a:cubicBezTo>
                    <a:pt x="1236" y="5692"/>
                    <a:pt x="2567" y="5761"/>
                    <a:pt x="2912" y="5272"/>
                  </a:cubicBezTo>
                  <a:cubicBezTo>
                    <a:pt x="3256" y="4783"/>
                    <a:pt x="2501" y="3896"/>
                    <a:pt x="1899" y="3612"/>
                  </a:cubicBezTo>
                  <a:cubicBezTo>
                    <a:pt x="1611" y="3475"/>
                    <a:pt x="1267" y="3438"/>
                    <a:pt x="945" y="3510"/>
                  </a:cubicBezTo>
                  <a:close/>
                  <a:moveTo>
                    <a:pt x="16964" y="3090"/>
                  </a:moveTo>
                  <a:cubicBezTo>
                    <a:pt x="16437" y="3090"/>
                    <a:pt x="16010" y="3437"/>
                    <a:pt x="16010" y="3864"/>
                  </a:cubicBezTo>
                  <a:cubicBezTo>
                    <a:pt x="16010" y="4292"/>
                    <a:pt x="16437" y="4638"/>
                    <a:pt x="16964" y="4638"/>
                  </a:cubicBezTo>
                  <a:cubicBezTo>
                    <a:pt x="17491" y="4638"/>
                    <a:pt x="17918" y="4292"/>
                    <a:pt x="17918" y="3864"/>
                  </a:cubicBezTo>
                  <a:cubicBezTo>
                    <a:pt x="17925" y="3434"/>
                    <a:pt x="17501" y="3080"/>
                    <a:pt x="16971" y="3074"/>
                  </a:cubicBezTo>
                  <a:cubicBezTo>
                    <a:pt x="16968" y="3074"/>
                    <a:pt x="16966" y="3074"/>
                    <a:pt x="16964" y="3074"/>
                  </a:cubicBezTo>
                  <a:close/>
                  <a:moveTo>
                    <a:pt x="4276" y="2069"/>
                  </a:moveTo>
                  <a:cubicBezTo>
                    <a:pt x="3581" y="2069"/>
                    <a:pt x="3018" y="2526"/>
                    <a:pt x="3018" y="3090"/>
                  </a:cubicBezTo>
                  <a:cubicBezTo>
                    <a:pt x="3018" y="3628"/>
                    <a:pt x="3581" y="4638"/>
                    <a:pt x="4276" y="4638"/>
                  </a:cubicBezTo>
                  <a:cubicBezTo>
                    <a:pt x="4971" y="4638"/>
                    <a:pt x="5541" y="3655"/>
                    <a:pt x="5541" y="3090"/>
                  </a:cubicBezTo>
                  <a:cubicBezTo>
                    <a:pt x="5552" y="2526"/>
                    <a:pt x="4997" y="2062"/>
                    <a:pt x="4303" y="2053"/>
                  </a:cubicBezTo>
                  <a:cubicBezTo>
                    <a:pt x="4294" y="2053"/>
                    <a:pt x="4285" y="2053"/>
                    <a:pt x="4276" y="2053"/>
                  </a:cubicBezTo>
                  <a:close/>
                  <a:moveTo>
                    <a:pt x="20295" y="1462"/>
                  </a:moveTo>
                  <a:cubicBezTo>
                    <a:pt x="19969" y="1383"/>
                    <a:pt x="19618" y="1414"/>
                    <a:pt x="19321" y="1548"/>
                  </a:cubicBezTo>
                  <a:cubicBezTo>
                    <a:pt x="18719" y="1827"/>
                    <a:pt x="17964" y="2736"/>
                    <a:pt x="18308" y="3225"/>
                  </a:cubicBezTo>
                  <a:cubicBezTo>
                    <a:pt x="18653" y="3714"/>
                    <a:pt x="20004" y="3644"/>
                    <a:pt x="20606" y="3359"/>
                  </a:cubicBezTo>
                  <a:cubicBezTo>
                    <a:pt x="21205" y="3062"/>
                    <a:pt x="21414" y="2437"/>
                    <a:pt x="21083" y="1935"/>
                  </a:cubicBezTo>
                  <a:cubicBezTo>
                    <a:pt x="20913" y="1692"/>
                    <a:pt x="20628" y="1515"/>
                    <a:pt x="20295" y="1446"/>
                  </a:cubicBezTo>
                  <a:close/>
                  <a:moveTo>
                    <a:pt x="13613" y="1462"/>
                  </a:moveTo>
                  <a:cubicBezTo>
                    <a:pt x="13290" y="1530"/>
                    <a:pt x="13013" y="1700"/>
                    <a:pt x="12845" y="1935"/>
                  </a:cubicBezTo>
                  <a:cubicBezTo>
                    <a:pt x="12514" y="2437"/>
                    <a:pt x="12723" y="3062"/>
                    <a:pt x="13322" y="3359"/>
                  </a:cubicBezTo>
                  <a:cubicBezTo>
                    <a:pt x="13924" y="3644"/>
                    <a:pt x="15249" y="3714"/>
                    <a:pt x="15600" y="3225"/>
                  </a:cubicBezTo>
                  <a:cubicBezTo>
                    <a:pt x="15951" y="2736"/>
                    <a:pt x="15189" y="1827"/>
                    <a:pt x="14587" y="1548"/>
                  </a:cubicBezTo>
                  <a:cubicBezTo>
                    <a:pt x="14293" y="1408"/>
                    <a:pt x="13941" y="1371"/>
                    <a:pt x="13613" y="1446"/>
                  </a:cubicBezTo>
                  <a:close/>
                  <a:moveTo>
                    <a:pt x="16964" y="16"/>
                  </a:moveTo>
                  <a:cubicBezTo>
                    <a:pt x="16262" y="16"/>
                    <a:pt x="15690" y="473"/>
                    <a:pt x="15679" y="1043"/>
                  </a:cubicBezTo>
                  <a:cubicBezTo>
                    <a:pt x="15679" y="1607"/>
                    <a:pt x="16269" y="2585"/>
                    <a:pt x="16964" y="2585"/>
                  </a:cubicBezTo>
                  <a:cubicBezTo>
                    <a:pt x="17659" y="2585"/>
                    <a:pt x="18229" y="1607"/>
                    <a:pt x="18229" y="1043"/>
                  </a:cubicBezTo>
                  <a:cubicBezTo>
                    <a:pt x="18236" y="473"/>
                    <a:pt x="17673" y="6"/>
                    <a:pt x="16971" y="0"/>
                  </a:cubicBezTo>
                  <a:cubicBezTo>
                    <a:pt x="16968" y="0"/>
                    <a:pt x="16966" y="0"/>
                    <a:pt x="16964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34289" rIns="34289" anchor="ctr"/>
            <a:lstStyle/>
            <a:p>
              <a:pPr algn="ctr" defTabSz="6858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35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F69E9550-C3F7-E7A2-0290-A00D1457DF23}"/>
                </a:ext>
              </a:extLst>
            </p:cNvPr>
            <p:cNvSpPr/>
            <p:nvPr/>
          </p:nvSpPr>
          <p:spPr>
            <a:xfrm>
              <a:off x="6523331" y="1598648"/>
              <a:ext cx="624023" cy="608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29" y="18876"/>
                  </a:moveTo>
                  <a:cubicBezTo>
                    <a:pt x="6923" y="18876"/>
                    <a:pt x="6514" y="19243"/>
                    <a:pt x="6514" y="19696"/>
                  </a:cubicBezTo>
                  <a:cubicBezTo>
                    <a:pt x="6514" y="20150"/>
                    <a:pt x="6923" y="20517"/>
                    <a:pt x="7429" y="20517"/>
                  </a:cubicBezTo>
                  <a:cubicBezTo>
                    <a:pt x="7934" y="20517"/>
                    <a:pt x="8344" y="20150"/>
                    <a:pt x="8344" y="19696"/>
                  </a:cubicBezTo>
                  <a:cubicBezTo>
                    <a:pt x="8340" y="19245"/>
                    <a:pt x="7933" y="18879"/>
                    <a:pt x="7429" y="18876"/>
                  </a:cubicBezTo>
                  <a:close/>
                  <a:moveTo>
                    <a:pt x="18995" y="17200"/>
                  </a:moveTo>
                  <a:cubicBezTo>
                    <a:pt x="19778" y="17197"/>
                    <a:pt x="20417" y="17763"/>
                    <a:pt x="20424" y="18465"/>
                  </a:cubicBezTo>
                  <a:cubicBezTo>
                    <a:pt x="20424" y="18642"/>
                    <a:pt x="20265" y="18785"/>
                    <a:pt x="20069" y="18785"/>
                  </a:cubicBezTo>
                  <a:cubicBezTo>
                    <a:pt x="19872" y="18785"/>
                    <a:pt x="19713" y="18642"/>
                    <a:pt x="19713" y="18465"/>
                  </a:cubicBezTo>
                  <a:cubicBezTo>
                    <a:pt x="19706" y="18116"/>
                    <a:pt x="19384" y="17838"/>
                    <a:pt x="18995" y="17844"/>
                  </a:cubicBezTo>
                  <a:cubicBezTo>
                    <a:pt x="18995" y="17844"/>
                    <a:pt x="18995" y="17844"/>
                    <a:pt x="18995" y="17844"/>
                  </a:cubicBezTo>
                  <a:cubicBezTo>
                    <a:pt x="18796" y="17820"/>
                    <a:pt x="18657" y="17657"/>
                    <a:pt x="18683" y="17479"/>
                  </a:cubicBezTo>
                  <a:cubicBezTo>
                    <a:pt x="18705" y="17334"/>
                    <a:pt x="18833" y="17220"/>
                    <a:pt x="18995" y="17200"/>
                  </a:cubicBezTo>
                  <a:close/>
                  <a:moveTo>
                    <a:pt x="18562" y="16152"/>
                  </a:moveTo>
                  <a:cubicBezTo>
                    <a:pt x="16885" y="16152"/>
                    <a:pt x="15525" y="17371"/>
                    <a:pt x="15525" y="18876"/>
                  </a:cubicBezTo>
                  <a:cubicBezTo>
                    <a:pt x="15525" y="20380"/>
                    <a:pt x="16885" y="21600"/>
                    <a:pt x="18562" y="21600"/>
                  </a:cubicBezTo>
                  <a:cubicBezTo>
                    <a:pt x="20240" y="21600"/>
                    <a:pt x="21600" y="20380"/>
                    <a:pt x="21600" y="18876"/>
                  </a:cubicBezTo>
                  <a:cubicBezTo>
                    <a:pt x="21590" y="17364"/>
                    <a:pt x="20216" y="16145"/>
                    <a:pt x="18531" y="16152"/>
                  </a:cubicBezTo>
                  <a:close/>
                  <a:moveTo>
                    <a:pt x="2434" y="15884"/>
                  </a:moveTo>
                  <a:cubicBezTo>
                    <a:pt x="1090" y="15884"/>
                    <a:pt x="0" y="16861"/>
                    <a:pt x="0" y="18066"/>
                  </a:cubicBezTo>
                  <a:cubicBezTo>
                    <a:pt x="0" y="19272"/>
                    <a:pt x="1090" y="20249"/>
                    <a:pt x="2434" y="20249"/>
                  </a:cubicBezTo>
                  <a:cubicBezTo>
                    <a:pt x="3778" y="20249"/>
                    <a:pt x="4868" y="19272"/>
                    <a:pt x="4868" y="18066"/>
                  </a:cubicBezTo>
                  <a:cubicBezTo>
                    <a:pt x="4868" y="16861"/>
                    <a:pt x="3778" y="15884"/>
                    <a:pt x="2434" y="15884"/>
                  </a:cubicBezTo>
                  <a:close/>
                  <a:moveTo>
                    <a:pt x="19592" y="12875"/>
                  </a:moveTo>
                  <a:cubicBezTo>
                    <a:pt x="19087" y="12875"/>
                    <a:pt x="18677" y="13242"/>
                    <a:pt x="18677" y="13695"/>
                  </a:cubicBezTo>
                  <a:cubicBezTo>
                    <a:pt x="18677" y="14148"/>
                    <a:pt x="19087" y="14516"/>
                    <a:pt x="19592" y="14516"/>
                  </a:cubicBezTo>
                  <a:cubicBezTo>
                    <a:pt x="20097" y="14516"/>
                    <a:pt x="20507" y="14148"/>
                    <a:pt x="20507" y="13695"/>
                  </a:cubicBezTo>
                  <a:cubicBezTo>
                    <a:pt x="20511" y="13245"/>
                    <a:pt x="20107" y="12878"/>
                    <a:pt x="19605" y="12874"/>
                  </a:cubicBezTo>
                  <a:cubicBezTo>
                    <a:pt x="19596" y="12874"/>
                    <a:pt x="19588" y="12874"/>
                    <a:pt x="19579" y="12875"/>
                  </a:cubicBezTo>
                  <a:close/>
                  <a:moveTo>
                    <a:pt x="10320" y="11256"/>
                  </a:moveTo>
                  <a:cubicBezTo>
                    <a:pt x="11489" y="11253"/>
                    <a:pt x="12439" y="12100"/>
                    <a:pt x="12443" y="13148"/>
                  </a:cubicBezTo>
                  <a:cubicBezTo>
                    <a:pt x="12443" y="13152"/>
                    <a:pt x="12443" y="13156"/>
                    <a:pt x="12443" y="13159"/>
                  </a:cubicBezTo>
                  <a:cubicBezTo>
                    <a:pt x="12467" y="13306"/>
                    <a:pt x="12354" y="13442"/>
                    <a:pt x="12191" y="13463"/>
                  </a:cubicBezTo>
                  <a:cubicBezTo>
                    <a:pt x="12027" y="13485"/>
                    <a:pt x="11876" y="13384"/>
                    <a:pt x="11852" y="13237"/>
                  </a:cubicBezTo>
                  <a:cubicBezTo>
                    <a:pt x="11847" y="13212"/>
                    <a:pt x="11847" y="13185"/>
                    <a:pt x="11852" y="13159"/>
                  </a:cubicBezTo>
                  <a:cubicBezTo>
                    <a:pt x="11848" y="12402"/>
                    <a:pt x="11165" y="11789"/>
                    <a:pt x="10320" y="11786"/>
                  </a:cubicBezTo>
                  <a:cubicBezTo>
                    <a:pt x="10157" y="11807"/>
                    <a:pt x="10005" y="11706"/>
                    <a:pt x="9981" y="11560"/>
                  </a:cubicBezTo>
                  <a:cubicBezTo>
                    <a:pt x="9957" y="11414"/>
                    <a:pt x="10070" y="11277"/>
                    <a:pt x="10233" y="11256"/>
                  </a:cubicBezTo>
                  <a:cubicBezTo>
                    <a:pt x="10262" y="11252"/>
                    <a:pt x="10291" y="11252"/>
                    <a:pt x="10320" y="11256"/>
                  </a:cubicBezTo>
                  <a:close/>
                  <a:moveTo>
                    <a:pt x="9723" y="10150"/>
                  </a:moveTo>
                  <a:cubicBezTo>
                    <a:pt x="7540" y="10150"/>
                    <a:pt x="5770" y="11737"/>
                    <a:pt x="5770" y="13695"/>
                  </a:cubicBezTo>
                  <a:cubicBezTo>
                    <a:pt x="5770" y="15653"/>
                    <a:pt x="7540" y="17240"/>
                    <a:pt x="9723" y="17240"/>
                  </a:cubicBezTo>
                  <a:cubicBezTo>
                    <a:pt x="11906" y="17240"/>
                    <a:pt x="13676" y="15653"/>
                    <a:pt x="13676" y="13695"/>
                  </a:cubicBezTo>
                  <a:cubicBezTo>
                    <a:pt x="13665" y="11737"/>
                    <a:pt x="11894" y="10153"/>
                    <a:pt x="9710" y="10150"/>
                  </a:cubicBezTo>
                  <a:close/>
                  <a:moveTo>
                    <a:pt x="12900" y="6731"/>
                  </a:moveTo>
                  <a:cubicBezTo>
                    <a:pt x="14413" y="6731"/>
                    <a:pt x="15639" y="7830"/>
                    <a:pt x="15639" y="9187"/>
                  </a:cubicBezTo>
                  <a:cubicBezTo>
                    <a:pt x="15646" y="9329"/>
                    <a:pt x="15524" y="9448"/>
                    <a:pt x="15366" y="9455"/>
                  </a:cubicBezTo>
                  <a:cubicBezTo>
                    <a:pt x="15360" y="9455"/>
                    <a:pt x="15353" y="9455"/>
                    <a:pt x="15347" y="9455"/>
                  </a:cubicBezTo>
                  <a:cubicBezTo>
                    <a:pt x="15179" y="9461"/>
                    <a:pt x="15036" y="9344"/>
                    <a:pt x="15029" y="9193"/>
                  </a:cubicBezTo>
                  <a:cubicBezTo>
                    <a:pt x="15029" y="9191"/>
                    <a:pt x="15029" y="9189"/>
                    <a:pt x="15029" y="9187"/>
                  </a:cubicBezTo>
                  <a:cubicBezTo>
                    <a:pt x="15029" y="8136"/>
                    <a:pt x="14079" y="7284"/>
                    <a:pt x="12907" y="7284"/>
                  </a:cubicBezTo>
                  <a:cubicBezTo>
                    <a:pt x="12905" y="7284"/>
                    <a:pt x="12902" y="7284"/>
                    <a:pt x="12900" y="7284"/>
                  </a:cubicBezTo>
                  <a:cubicBezTo>
                    <a:pt x="12732" y="7275"/>
                    <a:pt x="12601" y="7150"/>
                    <a:pt x="12602" y="6999"/>
                  </a:cubicBezTo>
                  <a:cubicBezTo>
                    <a:pt x="12608" y="6860"/>
                    <a:pt x="12733" y="6751"/>
                    <a:pt x="12888" y="6748"/>
                  </a:cubicBezTo>
                  <a:close/>
                  <a:moveTo>
                    <a:pt x="4086" y="6731"/>
                  </a:moveTo>
                  <a:cubicBezTo>
                    <a:pt x="4759" y="6731"/>
                    <a:pt x="5306" y="7216"/>
                    <a:pt x="5313" y="7819"/>
                  </a:cubicBezTo>
                  <a:cubicBezTo>
                    <a:pt x="5309" y="7975"/>
                    <a:pt x="5169" y="8101"/>
                    <a:pt x="4995" y="8104"/>
                  </a:cubicBezTo>
                  <a:cubicBezTo>
                    <a:pt x="4828" y="8095"/>
                    <a:pt x="4699" y="7969"/>
                    <a:pt x="4703" y="7819"/>
                  </a:cubicBezTo>
                  <a:cubicBezTo>
                    <a:pt x="4682" y="7518"/>
                    <a:pt x="4404" y="7283"/>
                    <a:pt x="4067" y="7284"/>
                  </a:cubicBezTo>
                  <a:cubicBezTo>
                    <a:pt x="3898" y="7277"/>
                    <a:pt x="3765" y="7151"/>
                    <a:pt x="3768" y="6999"/>
                  </a:cubicBezTo>
                  <a:cubicBezTo>
                    <a:pt x="3775" y="6854"/>
                    <a:pt x="3912" y="6742"/>
                    <a:pt x="4073" y="6748"/>
                  </a:cubicBezTo>
                  <a:cubicBezTo>
                    <a:pt x="4073" y="6748"/>
                    <a:pt x="4073" y="6748"/>
                    <a:pt x="4073" y="6748"/>
                  </a:cubicBezTo>
                  <a:close/>
                  <a:moveTo>
                    <a:pt x="3629" y="5768"/>
                  </a:moveTo>
                  <a:cubicBezTo>
                    <a:pt x="2112" y="5764"/>
                    <a:pt x="881" y="6864"/>
                    <a:pt x="877" y="8224"/>
                  </a:cubicBezTo>
                  <a:cubicBezTo>
                    <a:pt x="874" y="9584"/>
                    <a:pt x="2100" y="10689"/>
                    <a:pt x="3616" y="10692"/>
                  </a:cubicBezTo>
                  <a:cubicBezTo>
                    <a:pt x="5132" y="10695"/>
                    <a:pt x="6364" y="9595"/>
                    <a:pt x="6368" y="8235"/>
                  </a:cubicBezTo>
                  <a:cubicBezTo>
                    <a:pt x="6368" y="8232"/>
                    <a:pt x="6368" y="8228"/>
                    <a:pt x="6368" y="8224"/>
                  </a:cubicBezTo>
                  <a:cubicBezTo>
                    <a:pt x="6364" y="6874"/>
                    <a:pt x="5141" y="5782"/>
                    <a:pt x="3635" y="5785"/>
                  </a:cubicBezTo>
                  <a:cubicBezTo>
                    <a:pt x="3629" y="5785"/>
                    <a:pt x="3622" y="5785"/>
                    <a:pt x="3616" y="5785"/>
                  </a:cubicBezTo>
                  <a:close/>
                  <a:moveTo>
                    <a:pt x="12303" y="5642"/>
                  </a:moveTo>
                  <a:cubicBezTo>
                    <a:pt x="9787" y="5639"/>
                    <a:pt x="7744" y="7466"/>
                    <a:pt x="7740" y="9723"/>
                  </a:cubicBezTo>
                  <a:lnTo>
                    <a:pt x="7740" y="10008"/>
                  </a:lnTo>
                  <a:cubicBezTo>
                    <a:pt x="9972" y="9013"/>
                    <a:pt x="12680" y="9830"/>
                    <a:pt x="13788" y="11831"/>
                  </a:cubicBezTo>
                  <a:cubicBezTo>
                    <a:pt x="14064" y="12329"/>
                    <a:pt x="14223" y="12872"/>
                    <a:pt x="14254" y="13427"/>
                  </a:cubicBezTo>
                  <a:cubicBezTo>
                    <a:pt x="16521" y="12448"/>
                    <a:pt x="17474" y="10006"/>
                    <a:pt x="16382" y="7973"/>
                  </a:cubicBezTo>
                  <a:cubicBezTo>
                    <a:pt x="15627" y="6566"/>
                    <a:pt x="14044" y="5668"/>
                    <a:pt x="12303" y="5659"/>
                  </a:cubicBezTo>
                  <a:close/>
                  <a:moveTo>
                    <a:pt x="1341" y="2223"/>
                  </a:moveTo>
                  <a:cubicBezTo>
                    <a:pt x="835" y="2223"/>
                    <a:pt x="426" y="2590"/>
                    <a:pt x="426" y="3043"/>
                  </a:cubicBezTo>
                  <a:cubicBezTo>
                    <a:pt x="426" y="3497"/>
                    <a:pt x="835" y="3864"/>
                    <a:pt x="1341" y="3864"/>
                  </a:cubicBezTo>
                  <a:cubicBezTo>
                    <a:pt x="1846" y="3864"/>
                    <a:pt x="2256" y="3497"/>
                    <a:pt x="2256" y="3043"/>
                  </a:cubicBezTo>
                  <a:cubicBezTo>
                    <a:pt x="2256" y="2590"/>
                    <a:pt x="1846" y="2223"/>
                    <a:pt x="1341" y="2223"/>
                  </a:cubicBezTo>
                  <a:close/>
                  <a:moveTo>
                    <a:pt x="17927" y="1904"/>
                  </a:moveTo>
                  <a:cubicBezTo>
                    <a:pt x="16713" y="1897"/>
                    <a:pt x="15723" y="2775"/>
                    <a:pt x="15716" y="3864"/>
                  </a:cubicBezTo>
                  <a:cubicBezTo>
                    <a:pt x="15709" y="4953"/>
                    <a:pt x="16687" y="5841"/>
                    <a:pt x="17902" y="5847"/>
                  </a:cubicBezTo>
                  <a:cubicBezTo>
                    <a:pt x="19116" y="5854"/>
                    <a:pt x="20106" y="4976"/>
                    <a:pt x="20113" y="3887"/>
                  </a:cubicBezTo>
                  <a:cubicBezTo>
                    <a:pt x="20113" y="3879"/>
                    <a:pt x="20113" y="3872"/>
                    <a:pt x="20113" y="3864"/>
                  </a:cubicBezTo>
                  <a:cubicBezTo>
                    <a:pt x="20099" y="2785"/>
                    <a:pt x="19118" y="1917"/>
                    <a:pt x="17914" y="1921"/>
                  </a:cubicBezTo>
                  <a:close/>
                  <a:moveTo>
                    <a:pt x="6526" y="0"/>
                  </a:moveTo>
                  <a:cubicBezTo>
                    <a:pt x="5474" y="0"/>
                    <a:pt x="4620" y="766"/>
                    <a:pt x="4620" y="1710"/>
                  </a:cubicBezTo>
                  <a:cubicBezTo>
                    <a:pt x="4620" y="2654"/>
                    <a:pt x="5474" y="3420"/>
                    <a:pt x="6526" y="3420"/>
                  </a:cubicBezTo>
                  <a:cubicBezTo>
                    <a:pt x="7579" y="3420"/>
                    <a:pt x="8433" y="2654"/>
                    <a:pt x="8433" y="1710"/>
                  </a:cubicBezTo>
                  <a:cubicBezTo>
                    <a:pt x="8422" y="768"/>
                    <a:pt x="7564" y="11"/>
                    <a:pt x="6514" y="17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34289" rIns="34289" anchor="ctr"/>
            <a:lstStyle/>
            <a:p>
              <a:pPr algn="ctr" defTabSz="6858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35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5213F87E-7950-55F3-EC77-4A7978B1EA89}"/>
                </a:ext>
              </a:extLst>
            </p:cNvPr>
            <p:cNvSpPr/>
            <p:nvPr/>
          </p:nvSpPr>
          <p:spPr>
            <a:xfrm>
              <a:off x="4857078" y="1688453"/>
              <a:ext cx="586337" cy="51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4" h="21600" extrusionOk="0">
                  <a:moveTo>
                    <a:pt x="10035" y="6852"/>
                  </a:moveTo>
                  <a:lnTo>
                    <a:pt x="10035" y="11318"/>
                  </a:lnTo>
                  <a:lnTo>
                    <a:pt x="5555" y="11318"/>
                  </a:lnTo>
                  <a:lnTo>
                    <a:pt x="5555" y="12615"/>
                  </a:lnTo>
                  <a:lnTo>
                    <a:pt x="10703" y="12615"/>
                  </a:lnTo>
                  <a:cubicBezTo>
                    <a:pt x="11072" y="12615"/>
                    <a:pt x="11372" y="12316"/>
                    <a:pt x="11372" y="11947"/>
                  </a:cubicBezTo>
                  <a:lnTo>
                    <a:pt x="11372" y="6832"/>
                  </a:lnTo>
                  <a:close/>
                  <a:moveTo>
                    <a:pt x="10703" y="4927"/>
                  </a:moveTo>
                  <a:cubicBezTo>
                    <a:pt x="14592" y="4927"/>
                    <a:pt x="17744" y="8079"/>
                    <a:pt x="17744" y="11967"/>
                  </a:cubicBezTo>
                  <a:cubicBezTo>
                    <a:pt x="17744" y="15854"/>
                    <a:pt x="14592" y="19006"/>
                    <a:pt x="10703" y="19006"/>
                  </a:cubicBezTo>
                  <a:cubicBezTo>
                    <a:pt x="6815" y="19006"/>
                    <a:pt x="3663" y="15854"/>
                    <a:pt x="3663" y="11967"/>
                  </a:cubicBezTo>
                  <a:cubicBezTo>
                    <a:pt x="3677" y="8085"/>
                    <a:pt x="6821" y="4942"/>
                    <a:pt x="10703" y="4927"/>
                  </a:cubicBezTo>
                  <a:close/>
                  <a:moveTo>
                    <a:pt x="8784" y="455"/>
                  </a:moveTo>
                  <a:cubicBezTo>
                    <a:pt x="8441" y="451"/>
                    <a:pt x="8159" y="726"/>
                    <a:pt x="8156" y="1070"/>
                  </a:cubicBezTo>
                  <a:cubicBezTo>
                    <a:pt x="8156" y="1074"/>
                    <a:pt x="8156" y="1079"/>
                    <a:pt x="8156" y="1083"/>
                  </a:cubicBezTo>
                  <a:cubicBezTo>
                    <a:pt x="8155" y="1437"/>
                    <a:pt x="8431" y="1730"/>
                    <a:pt x="8784" y="1752"/>
                  </a:cubicBezTo>
                  <a:lnTo>
                    <a:pt x="10035" y="1752"/>
                  </a:lnTo>
                  <a:lnTo>
                    <a:pt x="10035" y="3089"/>
                  </a:lnTo>
                  <a:cubicBezTo>
                    <a:pt x="5109" y="3430"/>
                    <a:pt x="1394" y="7699"/>
                    <a:pt x="1735" y="12624"/>
                  </a:cubicBezTo>
                  <a:cubicBezTo>
                    <a:pt x="1883" y="14752"/>
                    <a:pt x="2787" y="16758"/>
                    <a:pt x="4284" y="18277"/>
                  </a:cubicBezTo>
                  <a:lnTo>
                    <a:pt x="3074" y="20677"/>
                  </a:lnTo>
                  <a:cubicBezTo>
                    <a:pt x="2912" y="20984"/>
                    <a:pt x="3029" y="21364"/>
                    <a:pt x="3336" y="21527"/>
                  </a:cubicBezTo>
                  <a:cubicBezTo>
                    <a:pt x="3340" y="21529"/>
                    <a:pt x="3344" y="21531"/>
                    <a:pt x="3348" y="21533"/>
                  </a:cubicBezTo>
                  <a:cubicBezTo>
                    <a:pt x="3440" y="21571"/>
                    <a:pt x="3537" y="21594"/>
                    <a:pt x="3636" y="21600"/>
                  </a:cubicBezTo>
                  <a:cubicBezTo>
                    <a:pt x="3882" y="21599"/>
                    <a:pt x="4108" y="21463"/>
                    <a:pt x="4224" y="21246"/>
                  </a:cubicBezTo>
                  <a:lnTo>
                    <a:pt x="5267" y="19133"/>
                  </a:lnTo>
                  <a:cubicBezTo>
                    <a:pt x="8459" y="21584"/>
                    <a:pt x="12900" y="21584"/>
                    <a:pt x="16092" y="19133"/>
                  </a:cubicBezTo>
                  <a:lnTo>
                    <a:pt x="17135" y="21246"/>
                  </a:lnTo>
                  <a:cubicBezTo>
                    <a:pt x="17251" y="21463"/>
                    <a:pt x="17477" y="21599"/>
                    <a:pt x="17724" y="21600"/>
                  </a:cubicBezTo>
                  <a:cubicBezTo>
                    <a:pt x="17823" y="21594"/>
                    <a:pt x="17920" y="21571"/>
                    <a:pt x="18011" y="21533"/>
                  </a:cubicBezTo>
                  <a:cubicBezTo>
                    <a:pt x="18322" y="21378"/>
                    <a:pt x="18447" y="21000"/>
                    <a:pt x="18292" y="20690"/>
                  </a:cubicBezTo>
                  <a:cubicBezTo>
                    <a:pt x="18290" y="20686"/>
                    <a:pt x="18288" y="20682"/>
                    <a:pt x="18285" y="20677"/>
                  </a:cubicBezTo>
                  <a:lnTo>
                    <a:pt x="17075" y="18277"/>
                  </a:lnTo>
                  <a:cubicBezTo>
                    <a:pt x="20540" y="14760"/>
                    <a:pt x="20497" y="9101"/>
                    <a:pt x="16979" y="5637"/>
                  </a:cubicBezTo>
                  <a:cubicBezTo>
                    <a:pt x="15459" y="4140"/>
                    <a:pt x="13454" y="3236"/>
                    <a:pt x="11325" y="3089"/>
                  </a:cubicBezTo>
                  <a:lnTo>
                    <a:pt x="11325" y="1752"/>
                  </a:lnTo>
                  <a:lnTo>
                    <a:pt x="12602" y="1752"/>
                  </a:lnTo>
                  <a:cubicBezTo>
                    <a:pt x="12971" y="1752"/>
                    <a:pt x="13271" y="1452"/>
                    <a:pt x="13271" y="1083"/>
                  </a:cubicBezTo>
                  <a:cubicBezTo>
                    <a:pt x="13249" y="730"/>
                    <a:pt x="12956" y="454"/>
                    <a:pt x="12602" y="455"/>
                  </a:cubicBezTo>
                  <a:close/>
                  <a:moveTo>
                    <a:pt x="17436" y="40"/>
                  </a:moveTo>
                  <a:cubicBezTo>
                    <a:pt x="17097" y="40"/>
                    <a:pt x="16772" y="174"/>
                    <a:pt x="16534" y="415"/>
                  </a:cubicBezTo>
                  <a:lnTo>
                    <a:pt x="14862" y="2046"/>
                  </a:lnTo>
                  <a:lnTo>
                    <a:pt x="19335" y="6538"/>
                  </a:lnTo>
                  <a:lnTo>
                    <a:pt x="21007" y="4867"/>
                  </a:lnTo>
                  <a:cubicBezTo>
                    <a:pt x="21470" y="4357"/>
                    <a:pt x="21470" y="3578"/>
                    <a:pt x="21007" y="3069"/>
                  </a:cubicBezTo>
                  <a:lnTo>
                    <a:pt x="18332" y="394"/>
                  </a:lnTo>
                  <a:cubicBezTo>
                    <a:pt x="18079" y="153"/>
                    <a:pt x="17739" y="26"/>
                    <a:pt x="17389" y="40"/>
                  </a:cubicBezTo>
                  <a:close/>
                  <a:moveTo>
                    <a:pt x="3977" y="0"/>
                  </a:moveTo>
                  <a:cubicBezTo>
                    <a:pt x="3632" y="8"/>
                    <a:pt x="3304" y="150"/>
                    <a:pt x="3061" y="394"/>
                  </a:cubicBezTo>
                  <a:lnTo>
                    <a:pt x="386" y="3069"/>
                  </a:lnTo>
                  <a:cubicBezTo>
                    <a:pt x="-116" y="3553"/>
                    <a:pt x="-130" y="4353"/>
                    <a:pt x="355" y="4855"/>
                  </a:cubicBezTo>
                  <a:cubicBezTo>
                    <a:pt x="365" y="4866"/>
                    <a:pt x="376" y="4877"/>
                    <a:pt x="386" y="4887"/>
                  </a:cubicBezTo>
                  <a:lnTo>
                    <a:pt x="2058" y="6558"/>
                  </a:lnTo>
                  <a:lnTo>
                    <a:pt x="6531" y="2066"/>
                  </a:lnTo>
                  <a:lnTo>
                    <a:pt x="4859" y="415"/>
                  </a:lnTo>
                  <a:cubicBezTo>
                    <a:pt x="4623" y="158"/>
                    <a:pt x="4292" y="9"/>
                    <a:pt x="3943" y="0"/>
                  </a:cubicBezTo>
                  <a:close/>
                </a:path>
              </a:pathLst>
            </a:custGeom>
            <a:ln w="6350">
              <a:solidFill>
                <a:srgbClr val="FFFFFF"/>
              </a:solidFill>
              <a:miter/>
            </a:ln>
          </p:spPr>
          <p:txBody>
            <a:bodyPr lIns="34289" rIns="34289" anchor="ctr"/>
            <a:lstStyle/>
            <a:p>
              <a:pPr algn="ctr" defTabSz="6858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sz="135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C3470D-9DE4-CB14-DAC4-9F2EA1C3F934}"/>
                </a:ext>
              </a:extLst>
            </p:cNvPr>
            <p:cNvSpPr/>
            <p:nvPr/>
          </p:nvSpPr>
          <p:spPr>
            <a:xfrm>
              <a:off x="4407199" y="2730841"/>
              <a:ext cx="3377604" cy="125367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defRPr/>
              </a:pPr>
              <a:r>
                <a:rPr lang="en-US" sz="5400" b="1" dirty="0">
                  <a:ln w="0"/>
                  <a:solidFill>
                    <a:srgbClr val="00206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5BF50E3D-83B4-E2A2-1408-72F9BCC4964A}"/>
              </a:ext>
            </a:extLst>
          </p:cNvPr>
          <p:cNvSpPr/>
          <p:nvPr/>
        </p:nvSpPr>
        <p:spPr>
          <a:xfrm>
            <a:off x="1" y="1870"/>
            <a:ext cx="9144000" cy="516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750"/>
              </a:spcAft>
            </a:pP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AU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225212-2DEF-5DE9-8133-E92DE7836558}"/>
              </a:ext>
            </a:extLst>
          </p:cNvPr>
          <p:cNvSpPr/>
          <p:nvPr/>
        </p:nvSpPr>
        <p:spPr>
          <a:xfrm>
            <a:off x="116981" y="1485827"/>
            <a:ext cx="2672472" cy="270052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E5121F2-6FB7-1200-C303-F920FBCC3351}"/>
              </a:ext>
            </a:extLst>
          </p:cNvPr>
          <p:cNvSpPr/>
          <p:nvPr/>
        </p:nvSpPr>
        <p:spPr>
          <a:xfrm>
            <a:off x="2900038" y="1691394"/>
            <a:ext cx="3185800" cy="2240417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EC85F5-DD74-EDB0-0621-D921DE8C077E}"/>
              </a:ext>
            </a:extLst>
          </p:cNvPr>
          <p:cNvGrpSpPr/>
          <p:nvPr/>
        </p:nvGrpSpPr>
        <p:grpSpPr>
          <a:xfrm>
            <a:off x="803013" y="599985"/>
            <a:ext cx="1362994" cy="1193450"/>
            <a:chOff x="214284" y="1033257"/>
            <a:chExt cx="2314574" cy="2574843"/>
          </a:xfrm>
        </p:grpSpPr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945254B8-67BE-C4C3-8B12-7C64A817B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0429" y="1033257"/>
              <a:ext cx="1663160" cy="1738857"/>
            </a:xfrm>
            <a:prstGeom prst="rect">
              <a:avLst/>
            </a:prstGeom>
            <a:noFill/>
          </p:spPr>
        </p:pic>
        <p:sp>
          <p:nvSpPr>
            <p:cNvPr id="6" name="Text Box 8" descr="White marble">
              <a:extLst>
                <a:ext uri="{FF2B5EF4-FFF2-40B4-BE49-F238E27FC236}">
                  <a16:creationId xmlns:a16="http://schemas.microsoft.com/office/drawing/2014/main" id="{FE4D9F09-E602-7D0E-B943-C67AB960E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284" y="2811274"/>
              <a:ext cx="2314574" cy="796826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34" name="Content Placeholder 7" descr="darwin_3.jpg.jpg">
            <a:extLst>
              <a:ext uri="{FF2B5EF4-FFF2-40B4-BE49-F238E27FC236}">
                <a16:creationId xmlns:a16="http://schemas.microsoft.com/office/drawing/2014/main" id="{2E329E4D-4459-17B3-7CA5-6332CB8C9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068" y="4143795"/>
            <a:ext cx="1083498" cy="8222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9D8A2D1-6976-3B35-DC04-A4A5C9940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040" y="759151"/>
            <a:ext cx="1002593" cy="833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592EAA1-BB17-EEE4-A8A7-6DA8E9EAE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933" y="4064065"/>
            <a:ext cx="935364" cy="9028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E20EF1-446B-DDC1-D4FB-CB9E35E5D688}"/>
              </a:ext>
            </a:extLst>
          </p:cNvPr>
          <p:cNvSpPr/>
          <p:nvPr/>
        </p:nvSpPr>
        <p:spPr>
          <a:xfrm>
            <a:off x="6269099" y="1691394"/>
            <a:ext cx="2757920" cy="233987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kê những thành tựu tiêu biểu vê kĩ thuật và phân tích tác động của những thành tựu đó đối với đời sống xã hội loài người</a:t>
            </a:r>
            <a:r>
              <a:rPr lang="vi-VN" i="1" dirty="0">
                <a:solidFill>
                  <a:schemeClr val="tx1"/>
                </a:solidFill>
              </a:rPr>
              <a:t>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38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4D84E3-B483-00E2-007A-34932BB37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102228"/>
              </p:ext>
            </p:extLst>
          </p:nvPr>
        </p:nvGraphicFramePr>
        <p:xfrm>
          <a:off x="251520" y="1867394"/>
          <a:ext cx="8640960" cy="3214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5779">
                  <a:extLst>
                    <a:ext uri="{9D8B030D-6E8A-4147-A177-3AD203B41FA5}">
                      <a16:colId xmlns:a16="http://schemas.microsoft.com/office/drawing/2014/main" val="1685704435"/>
                    </a:ext>
                  </a:extLst>
                </a:gridCol>
                <a:gridCol w="4064861">
                  <a:extLst>
                    <a:ext uri="{9D8B030D-6E8A-4147-A177-3AD203B41FA5}">
                      <a16:colId xmlns:a16="http://schemas.microsoft.com/office/drawing/2014/main" val="632515697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882995695"/>
                    </a:ext>
                  </a:extLst>
                </a:gridCol>
              </a:tblGrid>
              <a:tr h="8035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01271"/>
                  </a:ext>
                </a:extLst>
              </a:tr>
              <a:tr h="8035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726048"/>
                  </a:ext>
                </a:extLst>
              </a:tr>
              <a:tr h="8035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2576816"/>
                  </a:ext>
                </a:extLst>
              </a:tr>
              <a:tr h="80350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11295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208693E-9097-F4F4-4068-56C35AAAC62E}"/>
              </a:ext>
            </a:extLst>
          </p:cNvPr>
          <p:cNvSpPr txBox="1"/>
          <p:nvPr/>
        </p:nvSpPr>
        <p:spPr>
          <a:xfrm>
            <a:off x="5154" y="-14953"/>
            <a:ext cx="9144000" cy="953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BÀI 12. SỰ PHÁT TRIỂN KHOA HỌC, KĨ THUẬT, VĂN HỌC, NGHỆ THUẬT TRONG CÁC THẾ KỈ XVIII – XIX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7A8A5-6E8F-4EF6-FEEE-4F82D21CB070}"/>
              </a:ext>
            </a:extLst>
          </p:cNvPr>
          <p:cNvSpPr txBox="1"/>
          <p:nvPr/>
        </p:nvSpPr>
        <p:spPr>
          <a:xfrm>
            <a:off x="251520" y="1344174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D2F38-E97D-302F-E05B-C079F994AE27}"/>
              </a:ext>
            </a:extLst>
          </p:cNvPr>
          <p:cNvSpPr txBox="1"/>
          <p:nvPr/>
        </p:nvSpPr>
        <p:spPr>
          <a:xfrm>
            <a:off x="251520" y="938621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752" y="125573"/>
            <a:ext cx="4680070" cy="522687"/>
          </a:xfrm>
          <a:prstGeom prst="rect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lIns="90935" tIns="45456" rIns="90935" bIns="45456" rtlCol="0">
            <a:spAutoFit/>
          </a:bodyPr>
          <a:lstStyle/>
          <a:p>
            <a:r>
              <a:rPr lang="en-US" sz="2800" b="1" dirty="0" err="1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23E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rgbClr val="123E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85F27E-B317-4184-BA8C-5E70658D7B7D}"/>
              </a:ext>
            </a:extLst>
          </p:cNvPr>
          <p:cNvGrpSpPr/>
          <p:nvPr/>
        </p:nvGrpSpPr>
        <p:grpSpPr>
          <a:xfrm>
            <a:off x="555381" y="787297"/>
            <a:ext cx="8115916" cy="784938"/>
            <a:chOff x="555383" y="787297"/>
            <a:chExt cx="8115913" cy="7849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0B0559-9F39-4685-86FE-B3CF6BDC9CF1}"/>
                </a:ext>
              </a:extLst>
            </p:cNvPr>
            <p:cNvGrpSpPr/>
            <p:nvPr/>
          </p:nvGrpSpPr>
          <p:grpSpPr>
            <a:xfrm>
              <a:off x="593723" y="787297"/>
              <a:ext cx="7723652" cy="784938"/>
              <a:chOff x="1628396" y="1643590"/>
              <a:chExt cx="7917401" cy="784938"/>
            </a:xfrm>
          </p:grpSpPr>
          <p:sp>
            <p:nvSpPr>
              <p:cNvPr id="8" name="圆角矩形 7"/>
              <p:cNvSpPr/>
              <p:nvPr/>
            </p:nvSpPr>
            <p:spPr bwMode="auto">
              <a:xfrm>
                <a:off x="3646452" y="1643590"/>
                <a:ext cx="1997990" cy="784938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8900000" scaled="0"/>
                  <a:tileRect/>
                </a:gradFill>
              </a:ln>
              <a:effectLst>
                <a:outerShdw blurRad="203200" dist="88900" dir="8100000" sx="102000" sy="102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10"/>
              <p:cNvSpPr/>
              <p:nvPr/>
            </p:nvSpPr>
            <p:spPr>
              <a:xfrm>
                <a:off x="1776714" y="1780281"/>
                <a:ext cx="1931190" cy="580321"/>
              </a:xfrm>
              <a:prstGeom prst="roundRect">
                <a:avLst/>
              </a:prstGeom>
              <a:solidFill>
                <a:srgbClr val="123E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628396" y="1708448"/>
                <a:ext cx="1755479" cy="674241"/>
                <a:chOff x="5304331" y="1286668"/>
                <a:chExt cx="3002771" cy="2757793"/>
              </a:xfr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7" name="圆角矩形 16"/>
                <p:cNvSpPr/>
                <p:nvPr/>
              </p:nvSpPr>
              <p:spPr>
                <a:xfrm>
                  <a:off x="5304331" y="1286668"/>
                  <a:ext cx="3002771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圆角矩形 17"/>
                <p:cNvSpPr/>
                <p:nvPr/>
              </p:nvSpPr>
              <p:spPr>
                <a:xfrm>
                  <a:off x="5670020" y="1367703"/>
                  <a:ext cx="2637082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5611140" y="1757478"/>
                <a:ext cx="1931190" cy="580321"/>
                <a:chOff x="4304043" y="1286668"/>
                <a:chExt cx="3837944" cy="2757793"/>
              </a:xfrm>
              <a:solidFill>
                <a:schemeClr val="bg1">
                  <a:lumMod val="65000"/>
                </a:schemeClr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3" name="圆角矩形 22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圆角矩形 23"/>
                <p:cNvSpPr/>
                <p:nvPr/>
              </p:nvSpPr>
              <p:spPr>
                <a:xfrm>
                  <a:off x="4351931" y="1367703"/>
                  <a:ext cx="3742172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5938616" y="1725683"/>
                <a:ext cx="3607181" cy="674241"/>
                <a:chOff x="4105520" y="1357163"/>
                <a:chExt cx="6170130" cy="2757793"/>
              </a:xfrm>
              <a:solidFill>
                <a:srgbClr val="123E61"/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9" name="圆角矩形 28"/>
                <p:cNvSpPr/>
                <p:nvPr/>
              </p:nvSpPr>
              <p:spPr>
                <a:xfrm>
                  <a:off x="4105520" y="1357163"/>
                  <a:ext cx="6170130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圆角矩形 29"/>
                <p:cNvSpPr/>
                <p:nvPr/>
              </p:nvSpPr>
              <p:spPr>
                <a:xfrm>
                  <a:off x="4451403" y="1438194"/>
                  <a:ext cx="5652801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4BB2774-7A6B-4DD2-9FD3-EE6E7DDA81FE}"/>
                </a:ext>
              </a:extLst>
            </p:cNvPr>
            <p:cNvSpPr/>
            <p:nvPr/>
          </p:nvSpPr>
          <p:spPr>
            <a:xfrm>
              <a:off x="2949528" y="856600"/>
              <a:ext cx="105349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 err="1"/>
                <a:t>Niu-tơn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/>
                <a:t>(Anh)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6CD24F-87E4-4817-8250-350D3D232BFA}"/>
                </a:ext>
              </a:extLst>
            </p:cNvPr>
            <p:cNvSpPr/>
            <p:nvPr/>
          </p:nvSpPr>
          <p:spPr>
            <a:xfrm>
              <a:off x="555383" y="980925"/>
              <a:ext cx="1706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 err="1"/>
                <a:t>Đầu</a:t>
              </a:r>
              <a:r>
                <a:rPr lang="en-US" sz="2000" dirty="0"/>
                <a:t> TK XVIII</a:t>
              </a:r>
            </a:p>
          </p:txBody>
        </p:sp>
        <p:sp>
          <p:nvSpPr>
            <p:cNvPr id="63" name="Text Box 37">
              <a:extLst>
                <a:ext uri="{FF2B5EF4-FFF2-40B4-BE49-F238E27FC236}">
                  <a16:creationId xmlns:a16="http://schemas.microsoft.com/office/drawing/2014/main" id="{7DD125FC-AB25-4EE5-AC77-5D963DAB5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896" y="967153"/>
              <a:ext cx="3581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Thuyết vạn vật hấp dẫn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EC12C1C-FD8F-439F-9489-55C01E1660E8}"/>
              </a:ext>
            </a:extLst>
          </p:cNvPr>
          <p:cNvGrpSpPr/>
          <p:nvPr/>
        </p:nvGrpSpPr>
        <p:grpSpPr>
          <a:xfrm>
            <a:off x="485109" y="1827763"/>
            <a:ext cx="7892203" cy="801424"/>
            <a:chOff x="484376" y="1827764"/>
            <a:chExt cx="7892200" cy="8014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2CE80F-E9F0-47D0-A133-35069DEA5654}"/>
                </a:ext>
              </a:extLst>
            </p:cNvPr>
            <p:cNvGrpSpPr/>
            <p:nvPr/>
          </p:nvGrpSpPr>
          <p:grpSpPr>
            <a:xfrm>
              <a:off x="555376" y="1827764"/>
              <a:ext cx="7821200" cy="784938"/>
              <a:chOff x="1709914" y="3047746"/>
              <a:chExt cx="7821200" cy="784938"/>
            </a:xfrm>
          </p:grpSpPr>
          <p:sp>
            <p:nvSpPr>
              <p:cNvPr id="9" name="圆角矩形 8"/>
              <p:cNvSpPr/>
              <p:nvPr/>
            </p:nvSpPr>
            <p:spPr bwMode="auto">
              <a:xfrm>
                <a:off x="3646452" y="3047746"/>
                <a:ext cx="1997990" cy="784938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8900000" scaled="0"/>
                  <a:tileRect/>
                </a:gradFill>
              </a:ln>
              <a:effectLst>
                <a:outerShdw blurRad="203200" dist="88900" dir="8100000" sx="102000" sy="102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1776714" y="3199163"/>
                <a:ext cx="1931190" cy="580321"/>
                <a:chOff x="4304043" y="1286668"/>
                <a:chExt cx="3837944" cy="2757793"/>
              </a:xfrm>
              <a:solidFill>
                <a:schemeClr val="bg1">
                  <a:lumMod val="65000"/>
                </a:schemeClr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" name="圆角矩形 13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>
                  <a:off x="4351931" y="1367703"/>
                  <a:ext cx="3742172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1709914" y="3127330"/>
                <a:ext cx="1691786" cy="674241"/>
                <a:chOff x="5488009" y="1286668"/>
                <a:chExt cx="2893822" cy="2757793"/>
              </a:xfrm>
              <a:solidFill>
                <a:srgbClr val="123E61"/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5488009" y="1286668"/>
                  <a:ext cx="2893820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5988144" y="1367703"/>
                  <a:ext cx="2393687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>
                <a:off x="5611140" y="3176360"/>
                <a:ext cx="3895878" cy="580321"/>
                <a:chOff x="4304043" y="1286668"/>
                <a:chExt cx="7742460" cy="2757793"/>
              </a:xfrm>
              <a:solidFill>
                <a:srgbClr val="14436A"/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>
                <a:xfrm>
                  <a:off x="4351930" y="1367702"/>
                  <a:ext cx="7694573" cy="259572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6006251" y="3143822"/>
                <a:ext cx="3524863" cy="674241"/>
                <a:chOff x="4265453" y="1354124"/>
                <a:chExt cx="6029324" cy="2757793"/>
              </a:xfr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4265453" y="1354124"/>
                  <a:ext cx="5985921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4308854" y="1397668"/>
                  <a:ext cx="5985923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6363C5-7F3B-4080-9D3D-B00F6D45B0F5}"/>
                </a:ext>
              </a:extLst>
            </p:cNvPr>
            <p:cNvSpPr/>
            <p:nvPr/>
          </p:nvSpPr>
          <p:spPr>
            <a:xfrm>
              <a:off x="2647609" y="1859747"/>
              <a:ext cx="175721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Lô-</a:t>
              </a:r>
              <a:r>
                <a:rPr lang="en-US" sz="2000" dirty="0" err="1"/>
                <a:t>mô</a:t>
              </a:r>
              <a:r>
                <a:rPr lang="en-US" sz="2000" dirty="0"/>
                <a:t>-</a:t>
              </a:r>
              <a:r>
                <a:rPr lang="en-US" sz="2000" dirty="0" err="1"/>
                <a:t>nô-xốp</a:t>
              </a:r>
              <a:r>
                <a:rPr lang="en-US" sz="2000" dirty="0"/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en-US" sz="2000" dirty="0"/>
                <a:t>(Nga)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D8EBE26-8F0E-4A82-8940-77ACB784FA7A}"/>
                </a:ext>
              </a:extLst>
            </p:cNvPr>
            <p:cNvSpPr/>
            <p:nvPr/>
          </p:nvSpPr>
          <p:spPr>
            <a:xfrm>
              <a:off x="484376" y="2022819"/>
              <a:ext cx="17878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chemeClr val="bg1"/>
                  </a:solidFill>
                </a:rPr>
                <a:t>Giữa</a:t>
              </a:r>
              <a:r>
                <a:rPr lang="en-US" sz="2000" dirty="0">
                  <a:solidFill>
                    <a:schemeClr val="bg1"/>
                  </a:solidFill>
                </a:rPr>
                <a:t> TK XVIII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AB0049D-5933-4B9C-8BBB-4389A5AC1920}"/>
                </a:ext>
              </a:extLst>
            </p:cNvPr>
            <p:cNvSpPr/>
            <p:nvPr/>
          </p:nvSpPr>
          <p:spPr>
            <a:xfrm>
              <a:off x="4985785" y="1899358"/>
              <a:ext cx="30155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/>
                <a:t>Định</a:t>
              </a:r>
              <a:r>
                <a:rPr lang="en-US" sz="2000" dirty="0"/>
                <a:t> </a:t>
              </a:r>
              <a:r>
                <a:rPr lang="en-US" sz="2000" dirty="0" err="1"/>
                <a:t>luật</a:t>
              </a:r>
              <a:r>
                <a:rPr lang="en-US" sz="2000" dirty="0"/>
                <a:t> </a:t>
              </a:r>
              <a:r>
                <a:rPr lang="en-US" sz="2000" dirty="0" err="1"/>
                <a:t>bảo</a:t>
              </a:r>
              <a:r>
                <a:rPr lang="en-US" sz="2000" dirty="0"/>
                <a:t> </a:t>
              </a:r>
              <a:r>
                <a:rPr lang="en-US" sz="2000" dirty="0" err="1"/>
                <a:t>toàn</a:t>
              </a:r>
              <a:r>
                <a:rPr lang="en-US" sz="2000" dirty="0"/>
                <a:t> </a:t>
              </a:r>
              <a:r>
                <a:rPr lang="en-US" sz="2000" dirty="0" err="1"/>
                <a:t>vật</a:t>
              </a:r>
              <a:r>
                <a:rPr lang="en-US" sz="2000" dirty="0"/>
                <a:t> </a:t>
              </a:r>
              <a:r>
                <a:rPr lang="en-US" sz="2000" dirty="0" err="1"/>
                <a:t>chất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năng</a:t>
              </a:r>
              <a:r>
                <a:rPr lang="en-US" sz="2000" dirty="0"/>
                <a:t> </a:t>
              </a:r>
              <a:r>
                <a:rPr lang="en-US" sz="2000" dirty="0" err="1"/>
                <a:t>lượng</a:t>
              </a:r>
              <a:endParaRPr lang="en-US" sz="20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0EACC97-7501-4C3F-83F2-871766EA4776}"/>
              </a:ext>
            </a:extLst>
          </p:cNvPr>
          <p:cNvGrpSpPr/>
          <p:nvPr/>
        </p:nvGrpSpPr>
        <p:grpSpPr>
          <a:xfrm>
            <a:off x="593721" y="2845436"/>
            <a:ext cx="7723654" cy="803932"/>
            <a:chOff x="593721" y="2845430"/>
            <a:chExt cx="7723654" cy="80393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5DC4DEF-231D-46D2-A309-E1ECB36BFC09}"/>
                </a:ext>
              </a:extLst>
            </p:cNvPr>
            <p:cNvGrpSpPr/>
            <p:nvPr/>
          </p:nvGrpSpPr>
          <p:grpSpPr>
            <a:xfrm>
              <a:off x="593721" y="2845430"/>
              <a:ext cx="7723654" cy="784938"/>
              <a:chOff x="1628394" y="1643590"/>
              <a:chExt cx="7917403" cy="784938"/>
            </a:xfrm>
          </p:grpSpPr>
          <p:sp>
            <p:nvSpPr>
              <p:cNvPr id="35" name="圆角矩形 7">
                <a:extLst>
                  <a:ext uri="{FF2B5EF4-FFF2-40B4-BE49-F238E27FC236}">
                    <a16:creationId xmlns:a16="http://schemas.microsoft.com/office/drawing/2014/main" id="{4E4ED237-6861-4616-B0E8-41BBE821E87F}"/>
                  </a:ext>
                </a:extLst>
              </p:cNvPr>
              <p:cNvSpPr/>
              <p:nvPr/>
            </p:nvSpPr>
            <p:spPr bwMode="auto">
              <a:xfrm>
                <a:off x="3646452" y="1643590"/>
                <a:ext cx="1997990" cy="784938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8900000" scaled="0"/>
                  <a:tileRect/>
                </a:gradFill>
              </a:ln>
              <a:effectLst>
                <a:outerShdw blurRad="203200" dist="88900" dir="8100000" sx="102000" sy="102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6" name="圆角矩形 10">
                <a:extLst>
                  <a:ext uri="{FF2B5EF4-FFF2-40B4-BE49-F238E27FC236}">
                    <a16:creationId xmlns:a16="http://schemas.microsoft.com/office/drawing/2014/main" id="{CA1F67BB-482F-44F1-BB6D-5295EE709E73}"/>
                  </a:ext>
                </a:extLst>
              </p:cNvPr>
              <p:cNvSpPr/>
              <p:nvPr/>
            </p:nvSpPr>
            <p:spPr>
              <a:xfrm>
                <a:off x="1776714" y="1780281"/>
                <a:ext cx="1931190" cy="580321"/>
              </a:xfrm>
              <a:prstGeom prst="roundRect">
                <a:avLst/>
              </a:prstGeom>
              <a:solidFill>
                <a:srgbClr val="123E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37" name="组合 15">
                <a:extLst>
                  <a:ext uri="{FF2B5EF4-FFF2-40B4-BE49-F238E27FC236}">
                    <a16:creationId xmlns:a16="http://schemas.microsoft.com/office/drawing/2014/main" id="{60B8A250-CAD5-425D-8BA7-E424307F3E41}"/>
                  </a:ext>
                </a:extLst>
              </p:cNvPr>
              <p:cNvGrpSpPr/>
              <p:nvPr/>
            </p:nvGrpSpPr>
            <p:grpSpPr>
              <a:xfrm>
                <a:off x="1628394" y="1708448"/>
                <a:ext cx="1709599" cy="674241"/>
                <a:chOff x="5304331" y="1286668"/>
                <a:chExt cx="2924294" cy="2757793"/>
              </a:xfr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4" name="圆角矩形 16">
                  <a:extLst>
                    <a:ext uri="{FF2B5EF4-FFF2-40B4-BE49-F238E27FC236}">
                      <a16:creationId xmlns:a16="http://schemas.microsoft.com/office/drawing/2014/main" id="{B27D832F-D6AE-4FB7-BDEE-DAE5124A8ECD}"/>
                    </a:ext>
                  </a:extLst>
                </p:cNvPr>
                <p:cNvSpPr/>
                <p:nvPr/>
              </p:nvSpPr>
              <p:spPr>
                <a:xfrm>
                  <a:off x="5304331" y="1286668"/>
                  <a:ext cx="283765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圆角矩形 17">
                  <a:extLst>
                    <a:ext uri="{FF2B5EF4-FFF2-40B4-BE49-F238E27FC236}">
                      <a16:creationId xmlns:a16="http://schemas.microsoft.com/office/drawing/2014/main" id="{96F112AF-311F-42A0-A72E-CC0969B301FC}"/>
                    </a:ext>
                  </a:extLst>
                </p:cNvPr>
                <p:cNvSpPr/>
                <p:nvPr/>
              </p:nvSpPr>
              <p:spPr>
                <a:xfrm>
                  <a:off x="5670020" y="1367703"/>
                  <a:ext cx="2558605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" name="组合 21">
                <a:extLst>
                  <a:ext uri="{FF2B5EF4-FFF2-40B4-BE49-F238E27FC236}">
                    <a16:creationId xmlns:a16="http://schemas.microsoft.com/office/drawing/2014/main" id="{D4B9493D-5CDA-4E68-8C93-F7B57B680003}"/>
                  </a:ext>
                </a:extLst>
              </p:cNvPr>
              <p:cNvGrpSpPr/>
              <p:nvPr/>
            </p:nvGrpSpPr>
            <p:grpSpPr>
              <a:xfrm>
                <a:off x="5611140" y="1757478"/>
                <a:ext cx="1931190" cy="580321"/>
                <a:chOff x="4304043" y="1286668"/>
                <a:chExt cx="3837944" cy="2757793"/>
              </a:xfrm>
              <a:solidFill>
                <a:schemeClr val="bg1">
                  <a:lumMod val="65000"/>
                </a:schemeClr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22">
                  <a:extLst>
                    <a:ext uri="{FF2B5EF4-FFF2-40B4-BE49-F238E27FC236}">
                      <a16:creationId xmlns:a16="http://schemas.microsoft.com/office/drawing/2014/main" id="{FA99A323-9C03-4883-BE92-A07DBB037D1F}"/>
                    </a:ext>
                  </a:extLst>
                </p:cNvPr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圆角矩形 23">
                  <a:extLst>
                    <a:ext uri="{FF2B5EF4-FFF2-40B4-BE49-F238E27FC236}">
                      <a16:creationId xmlns:a16="http://schemas.microsoft.com/office/drawing/2014/main" id="{0B63108A-DF67-4F2C-9734-7CDF97939431}"/>
                    </a:ext>
                  </a:extLst>
                </p:cNvPr>
                <p:cNvSpPr/>
                <p:nvPr/>
              </p:nvSpPr>
              <p:spPr>
                <a:xfrm>
                  <a:off x="4351931" y="1367703"/>
                  <a:ext cx="3742172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9" name="组合 27">
                <a:extLst>
                  <a:ext uri="{FF2B5EF4-FFF2-40B4-BE49-F238E27FC236}">
                    <a16:creationId xmlns:a16="http://schemas.microsoft.com/office/drawing/2014/main" id="{26A8E090-21D4-4467-8F56-7D764993BE2D}"/>
                  </a:ext>
                </a:extLst>
              </p:cNvPr>
              <p:cNvGrpSpPr/>
              <p:nvPr/>
            </p:nvGrpSpPr>
            <p:grpSpPr>
              <a:xfrm>
                <a:off x="5938616" y="1725683"/>
                <a:ext cx="3607181" cy="674241"/>
                <a:chOff x="4105520" y="1357163"/>
                <a:chExt cx="6170130" cy="2757793"/>
              </a:xfrm>
              <a:solidFill>
                <a:srgbClr val="123E61"/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0" name="圆角矩形 28">
                  <a:extLst>
                    <a:ext uri="{FF2B5EF4-FFF2-40B4-BE49-F238E27FC236}">
                      <a16:creationId xmlns:a16="http://schemas.microsoft.com/office/drawing/2014/main" id="{018F5B66-3B2D-46B7-B8E0-8B005FFFC923}"/>
                    </a:ext>
                  </a:extLst>
                </p:cNvPr>
                <p:cNvSpPr/>
                <p:nvPr/>
              </p:nvSpPr>
              <p:spPr>
                <a:xfrm>
                  <a:off x="4105520" y="1357163"/>
                  <a:ext cx="6170130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圆角矩形 29">
                  <a:extLst>
                    <a:ext uri="{FF2B5EF4-FFF2-40B4-BE49-F238E27FC236}">
                      <a16:creationId xmlns:a16="http://schemas.microsoft.com/office/drawing/2014/main" id="{7D4B944C-55FA-476B-86EA-C44F57E8183A}"/>
                    </a:ext>
                  </a:extLst>
                </p:cNvPr>
                <p:cNvSpPr/>
                <p:nvPr/>
              </p:nvSpPr>
              <p:spPr>
                <a:xfrm>
                  <a:off x="4451403" y="1438194"/>
                  <a:ext cx="5652801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2AEE67-7696-49A0-86CF-1125ADE08097}"/>
                </a:ext>
              </a:extLst>
            </p:cNvPr>
            <p:cNvSpPr/>
            <p:nvPr/>
          </p:nvSpPr>
          <p:spPr>
            <a:xfrm>
              <a:off x="2764724" y="2941476"/>
              <a:ext cx="1593706" cy="707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err="1"/>
                <a:t>Puốc</a:t>
              </a:r>
              <a:r>
                <a:rPr lang="en-US" sz="2000" dirty="0"/>
                <a:t>-kin-</a:t>
              </a:r>
              <a:r>
                <a:rPr lang="en-US" sz="2000" dirty="0" err="1"/>
                <a:t>giơ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/>
                <a:t>(</a:t>
              </a:r>
              <a:r>
                <a:rPr lang="en-US" sz="2000" dirty="0" err="1"/>
                <a:t>Séc</a:t>
              </a:r>
              <a:r>
                <a:rPr lang="en-US" sz="2000" dirty="0"/>
                <a:t>)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398A1F0-CE9F-4DE2-8B6A-F997A98EE903}"/>
                </a:ext>
              </a:extLst>
            </p:cNvPr>
            <p:cNvSpPr/>
            <p:nvPr/>
          </p:nvSpPr>
          <p:spPr>
            <a:xfrm>
              <a:off x="950698" y="3031465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/>
                <a:t>1837</a:t>
              </a:r>
            </a:p>
          </p:txBody>
        </p:sp>
        <p:sp>
          <p:nvSpPr>
            <p:cNvPr id="65" name="Text Box 39">
              <a:extLst>
                <a:ext uri="{FF2B5EF4-FFF2-40B4-BE49-F238E27FC236}">
                  <a16:creationId xmlns:a16="http://schemas.microsoft.com/office/drawing/2014/main" id="{7BBD05E5-B34A-4D06-A82E-6C8DBF396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068" y="3048970"/>
              <a:ext cx="183691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</a:rPr>
                <a:t>Thuyết tế bào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D3F2B92-2599-4A5C-8D5D-CC64B5B4A297}"/>
              </a:ext>
            </a:extLst>
          </p:cNvPr>
          <p:cNvGrpSpPr/>
          <p:nvPr/>
        </p:nvGrpSpPr>
        <p:grpSpPr>
          <a:xfrm>
            <a:off x="613774" y="3876860"/>
            <a:ext cx="7797105" cy="811044"/>
            <a:chOff x="612939" y="3876481"/>
            <a:chExt cx="7797105" cy="81104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AEBFA94-F391-4823-B592-0A8D625567C9}"/>
                </a:ext>
              </a:extLst>
            </p:cNvPr>
            <p:cNvGrpSpPr/>
            <p:nvPr/>
          </p:nvGrpSpPr>
          <p:grpSpPr>
            <a:xfrm>
              <a:off x="612939" y="3876481"/>
              <a:ext cx="7797105" cy="784938"/>
              <a:chOff x="1709913" y="3047746"/>
              <a:chExt cx="7797105" cy="784938"/>
            </a:xfrm>
          </p:grpSpPr>
          <p:sp>
            <p:nvSpPr>
              <p:cNvPr id="47" name="圆角矩形 8">
                <a:extLst>
                  <a:ext uri="{FF2B5EF4-FFF2-40B4-BE49-F238E27FC236}">
                    <a16:creationId xmlns:a16="http://schemas.microsoft.com/office/drawing/2014/main" id="{8F7D7EF4-BFB0-4179-893D-0001F6768141}"/>
                  </a:ext>
                </a:extLst>
              </p:cNvPr>
              <p:cNvSpPr/>
              <p:nvPr/>
            </p:nvSpPr>
            <p:spPr bwMode="auto">
              <a:xfrm>
                <a:off x="3646452" y="3047746"/>
                <a:ext cx="1997990" cy="784938"/>
              </a:xfrm>
              <a:prstGeom prst="roundRect">
                <a:avLst/>
              </a:prstGeom>
              <a:gradFill flip="none" rotWithShape="1">
                <a:gsLst>
                  <a:gs pos="0">
                    <a:srgbClr val="F0F0F0"/>
                  </a:gs>
                  <a:gs pos="100000">
                    <a:srgbClr val="F1F1F1"/>
                  </a:gs>
                </a:gsLst>
                <a:lin ang="2700000" scaled="1"/>
                <a:tileRect/>
              </a:gradFill>
              <a:ln w="38100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8900000" scaled="0"/>
                  <a:tileRect/>
                </a:gradFill>
              </a:ln>
              <a:effectLst>
                <a:outerShdw blurRad="203200" dist="88900" dir="8100000" sx="102000" sy="102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48" name="组合 12">
                <a:extLst>
                  <a:ext uri="{FF2B5EF4-FFF2-40B4-BE49-F238E27FC236}">
                    <a16:creationId xmlns:a16="http://schemas.microsoft.com/office/drawing/2014/main" id="{A39CC91C-FCB6-4837-9804-15A92055151A}"/>
                  </a:ext>
                </a:extLst>
              </p:cNvPr>
              <p:cNvGrpSpPr/>
              <p:nvPr/>
            </p:nvGrpSpPr>
            <p:grpSpPr>
              <a:xfrm>
                <a:off x="1776714" y="3199163"/>
                <a:ext cx="1931190" cy="580321"/>
                <a:chOff x="4304043" y="1286668"/>
                <a:chExt cx="3837944" cy="2757793"/>
              </a:xfrm>
              <a:solidFill>
                <a:schemeClr val="bg1">
                  <a:lumMod val="65000"/>
                </a:schemeClr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8" name="圆角矩形 13">
                  <a:extLst>
                    <a:ext uri="{FF2B5EF4-FFF2-40B4-BE49-F238E27FC236}">
                      <a16:creationId xmlns:a16="http://schemas.microsoft.com/office/drawing/2014/main" id="{4175B00E-9024-4AA7-9C52-199DBC4C2891}"/>
                    </a:ext>
                  </a:extLst>
                </p:cNvPr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圆角矩形 14">
                  <a:extLst>
                    <a:ext uri="{FF2B5EF4-FFF2-40B4-BE49-F238E27FC236}">
                      <a16:creationId xmlns:a16="http://schemas.microsoft.com/office/drawing/2014/main" id="{5454D884-9938-4FC7-B1B2-EA3F4AEDB3CD}"/>
                    </a:ext>
                  </a:extLst>
                </p:cNvPr>
                <p:cNvSpPr/>
                <p:nvPr/>
              </p:nvSpPr>
              <p:spPr>
                <a:xfrm>
                  <a:off x="4351931" y="1367703"/>
                  <a:ext cx="3742172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9" name="组合 18">
                <a:extLst>
                  <a:ext uri="{FF2B5EF4-FFF2-40B4-BE49-F238E27FC236}">
                    <a16:creationId xmlns:a16="http://schemas.microsoft.com/office/drawing/2014/main" id="{CCAC8B46-AC6F-4CF6-A568-DBB02C9DA1C4}"/>
                  </a:ext>
                </a:extLst>
              </p:cNvPr>
              <p:cNvGrpSpPr/>
              <p:nvPr/>
            </p:nvGrpSpPr>
            <p:grpSpPr>
              <a:xfrm>
                <a:off x="1709913" y="3127330"/>
                <a:ext cx="1659298" cy="674241"/>
                <a:chOff x="5488009" y="1286668"/>
                <a:chExt cx="2838251" cy="2757793"/>
              </a:xfrm>
              <a:solidFill>
                <a:srgbClr val="123E61"/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19">
                  <a:extLst>
                    <a:ext uri="{FF2B5EF4-FFF2-40B4-BE49-F238E27FC236}">
                      <a16:creationId xmlns:a16="http://schemas.microsoft.com/office/drawing/2014/main" id="{542AC297-4574-4CEE-97F7-19CC4C6B8676}"/>
                    </a:ext>
                  </a:extLst>
                </p:cNvPr>
                <p:cNvSpPr/>
                <p:nvPr/>
              </p:nvSpPr>
              <p:spPr>
                <a:xfrm>
                  <a:off x="5488009" y="1286668"/>
                  <a:ext cx="2819858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圆角矩形 20">
                  <a:extLst>
                    <a:ext uri="{FF2B5EF4-FFF2-40B4-BE49-F238E27FC236}">
                      <a16:creationId xmlns:a16="http://schemas.microsoft.com/office/drawing/2014/main" id="{5F1185DA-5F09-4F95-AC0B-94BCD7CB2714}"/>
                    </a:ext>
                  </a:extLst>
                </p:cNvPr>
                <p:cNvSpPr/>
                <p:nvPr/>
              </p:nvSpPr>
              <p:spPr>
                <a:xfrm>
                  <a:off x="5988144" y="1367703"/>
                  <a:ext cx="2338116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0" name="组合 24">
                <a:extLst>
                  <a:ext uri="{FF2B5EF4-FFF2-40B4-BE49-F238E27FC236}">
                    <a16:creationId xmlns:a16="http://schemas.microsoft.com/office/drawing/2014/main" id="{A1E94039-159F-471B-8653-C4F8F8E5D377}"/>
                  </a:ext>
                </a:extLst>
              </p:cNvPr>
              <p:cNvGrpSpPr/>
              <p:nvPr/>
            </p:nvGrpSpPr>
            <p:grpSpPr>
              <a:xfrm>
                <a:off x="5611140" y="3176360"/>
                <a:ext cx="3895878" cy="580321"/>
                <a:chOff x="4304043" y="1286668"/>
                <a:chExt cx="7742460" cy="2757793"/>
              </a:xfrm>
              <a:solidFill>
                <a:srgbClr val="14436A"/>
              </a:soli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4" name="圆角矩形 25">
                  <a:extLst>
                    <a:ext uri="{FF2B5EF4-FFF2-40B4-BE49-F238E27FC236}">
                      <a16:creationId xmlns:a16="http://schemas.microsoft.com/office/drawing/2014/main" id="{19D848BC-7A58-4012-84D4-4E3EE2923D57}"/>
                    </a:ext>
                  </a:extLst>
                </p:cNvPr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圆角矩形 26">
                  <a:extLst>
                    <a:ext uri="{FF2B5EF4-FFF2-40B4-BE49-F238E27FC236}">
                      <a16:creationId xmlns:a16="http://schemas.microsoft.com/office/drawing/2014/main" id="{DD5DBA3C-A3E7-4511-8E27-10302F68C615}"/>
                    </a:ext>
                  </a:extLst>
                </p:cNvPr>
                <p:cNvSpPr/>
                <p:nvPr/>
              </p:nvSpPr>
              <p:spPr>
                <a:xfrm>
                  <a:off x="4351930" y="1367702"/>
                  <a:ext cx="7694573" cy="259572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1" name="组合 30">
                <a:extLst>
                  <a:ext uri="{FF2B5EF4-FFF2-40B4-BE49-F238E27FC236}">
                    <a16:creationId xmlns:a16="http://schemas.microsoft.com/office/drawing/2014/main" id="{9196A53B-758C-4927-AA01-45CBF22DA409}"/>
                  </a:ext>
                </a:extLst>
              </p:cNvPr>
              <p:cNvGrpSpPr/>
              <p:nvPr/>
            </p:nvGrpSpPr>
            <p:grpSpPr>
              <a:xfrm>
                <a:off x="6006252" y="3143822"/>
                <a:ext cx="3500766" cy="674241"/>
                <a:chOff x="4265455" y="1354124"/>
                <a:chExt cx="5988106" cy="2757793"/>
              </a:xfr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31">
                  <a:extLst>
                    <a:ext uri="{FF2B5EF4-FFF2-40B4-BE49-F238E27FC236}">
                      <a16:creationId xmlns:a16="http://schemas.microsoft.com/office/drawing/2014/main" id="{CBB5D81A-5B7D-4ACF-BFD1-E3C1DC272CAE}"/>
                    </a:ext>
                  </a:extLst>
                </p:cNvPr>
                <p:cNvSpPr/>
                <p:nvPr/>
              </p:nvSpPr>
              <p:spPr>
                <a:xfrm>
                  <a:off x="4265455" y="1354124"/>
                  <a:ext cx="5646920" cy="27577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圆角矩形 32">
                  <a:extLst>
                    <a:ext uri="{FF2B5EF4-FFF2-40B4-BE49-F238E27FC236}">
                      <a16:creationId xmlns:a16="http://schemas.microsoft.com/office/drawing/2014/main" id="{49673F11-F567-44F0-B084-7721014665A7}"/>
                    </a:ext>
                  </a:extLst>
                </p:cNvPr>
                <p:cNvSpPr/>
                <p:nvPr/>
              </p:nvSpPr>
              <p:spPr>
                <a:xfrm>
                  <a:off x="4267638" y="1435163"/>
                  <a:ext cx="5985923" cy="2595722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+mn-lt"/>
                    </a:rPr>
                    <a:t> </a:t>
                  </a:r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01F348C-60B2-4004-A490-CC4E0D50E138}"/>
                </a:ext>
              </a:extLst>
            </p:cNvPr>
            <p:cNvSpPr/>
            <p:nvPr/>
          </p:nvSpPr>
          <p:spPr>
            <a:xfrm>
              <a:off x="3007202" y="3918084"/>
              <a:ext cx="113204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 err="1"/>
                <a:t>Đác-uyn</a:t>
              </a:r>
              <a:r>
                <a:rPr lang="en-US" sz="2000" dirty="0"/>
                <a:t> </a:t>
              </a:r>
            </a:p>
            <a:p>
              <a:pPr algn="ctr">
                <a:spcBef>
                  <a:spcPct val="20000"/>
                </a:spcBef>
              </a:pPr>
              <a:r>
                <a:rPr lang="en-US" sz="2000" dirty="0"/>
                <a:t>(Anh)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7227A52-AE97-4CF5-B20B-51496AC5A52A}"/>
                </a:ext>
              </a:extLst>
            </p:cNvPr>
            <p:cNvSpPr/>
            <p:nvPr/>
          </p:nvSpPr>
          <p:spPr>
            <a:xfrm>
              <a:off x="905329" y="4108267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chemeClr val="bg1"/>
                  </a:solidFill>
                </a:rPr>
                <a:t>1859</a:t>
              </a:r>
            </a:p>
          </p:txBody>
        </p:sp>
        <p:sp>
          <p:nvSpPr>
            <p:cNvPr id="66" name="Text Box 40">
              <a:extLst>
                <a:ext uri="{FF2B5EF4-FFF2-40B4-BE49-F238E27FC236}">
                  <a16:creationId xmlns:a16="http://schemas.microsoft.com/office/drawing/2014/main" id="{9AF52B08-C15A-4A0A-94FE-77C002782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308" y="4094747"/>
              <a:ext cx="31100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/>
                <a:t>Thuyết tiến hóa và di truyền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53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900C7F3-A10C-438D-A195-3649CE0213A6}"/>
              </a:ext>
            </a:extLst>
          </p:cNvPr>
          <p:cNvGrpSpPr/>
          <p:nvPr/>
        </p:nvGrpSpPr>
        <p:grpSpPr>
          <a:xfrm>
            <a:off x="214282" y="695698"/>
            <a:ext cx="2125470" cy="2141049"/>
            <a:chOff x="214282" y="695331"/>
            <a:chExt cx="2314576" cy="2557033"/>
          </a:xfrm>
        </p:grpSpPr>
        <p:pic>
          <p:nvPicPr>
            <p:cNvPr id="3" name="Content Placeholder 4">
              <a:extLst>
                <a:ext uri="{FF2B5EF4-FFF2-40B4-BE49-F238E27FC236}">
                  <a16:creationId xmlns:a16="http://schemas.microsoft.com/office/drawing/2014/main" id="{119F610E-7B4D-4ACC-B3D4-2C9978E9A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695331"/>
              <a:ext cx="2314576" cy="2076782"/>
            </a:xfrm>
            <a:prstGeom prst="rect">
              <a:avLst/>
            </a:prstGeom>
            <a:noFill/>
          </p:spPr>
        </p:pic>
        <p:sp>
          <p:nvSpPr>
            <p:cNvPr id="5" name="Text Box 8" descr="White marble">
              <a:extLst>
                <a:ext uri="{FF2B5EF4-FFF2-40B4-BE49-F238E27FC236}">
                  <a16:creationId xmlns:a16="http://schemas.microsoft.com/office/drawing/2014/main" id="{F3FF89E6-43AD-4080-98A4-14C6554BA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283" y="2811275"/>
              <a:ext cx="2314575" cy="441089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/>
                <a:t>Niu-tơn (1643-1727)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815B6C-859F-4224-8195-215510916947}"/>
              </a:ext>
            </a:extLst>
          </p:cNvPr>
          <p:cNvGrpSpPr/>
          <p:nvPr/>
        </p:nvGrpSpPr>
        <p:grpSpPr>
          <a:xfrm>
            <a:off x="4513755" y="772347"/>
            <a:ext cx="2125471" cy="2396624"/>
            <a:chOff x="2808112" y="693340"/>
            <a:chExt cx="2583545" cy="2846403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8D00420-67DF-4442-8845-33AF92AFB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8112" y="693340"/>
              <a:ext cx="2583545" cy="2078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9" descr="White marble">
              <a:extLst>
                <a:ext uri="{FF2B5EF4-FFF2-40B4-BE49-F238E27FC236}">
                  <a16:creationId xmlns:a16="http://schemas.microsoft.com/office/drawing/2014/main" id="{7F62EBCD-937B-4840-A7CE-7D63428F5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836" y="2772114"/>
              <a:ext cx="2054095" cy="767629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Lô-</a:t>
              </a:r>
              <a:r>
                <a:rPr lang="en-US" dirty="0" err="1"/>
                <a:t>mô</a:t>
              </a:r>
              <a:r>
                <a:rPr lang="en-US" dirty="0"/>
                <a:t>-</a:t>
              </a:r>
              <a:r>
                <a:rPr lang="en-US" dirty="0" err="1"/>
                <a:t>nô-xốp</a:t>
              </a:r>
              <a:r>
                <a:rPr lang="en-US" dirty="0"/>
                <a:t> </a:t>
              </a:r>
            </a:p>
            <a:p>
              <a:r>
                <a:rPr lang="en-US" dirty="0"/>
                <a:t>(1720-1742)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64E74D-D96C-4C3D-B6AD-7A2115EEA3CD}"/>
              </a:ext>
            </a:extLst>
          </p:cNvPr>
          <p:cNvGrpSpPr/>
          <p:nvPr/>
        </p:nvGrpSpPr>
        <p:grpSpPr>
          <a:xfrm>
            <a:off x="2282658" y="2824084"/>
            <a:ext cx="2125470" cy="2309461"/>
            <a:chOff x="6154942" y="687790"/>
            <a:chExt cx="2125470" cy="2309460"/>
          </a:xfrm>
        </p:grpSpPr>
        <p:pic>
          <p:nvPicPr>
            <p:cNvPr id="2" name="Content Placeholder 7" descr="darwin_3.jpg.jpg">
              <a:extLst>
                <a:ext uri="{FF2B5EF4-FFF2-40B4-BE49-F238E27FC236}">
                  <a16:creationId xmlns:a16="http://schemas.microsoft.com/office/drawing/2014/main" id="{CCB61266-646F-4E57-BB27-9CFFE9827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4942" y="687790"/>
              <a:ext cx="2125470" cy="1934186"/>
            </a:xfrm>
            <a:prstGeom prst="rect">
              <a:avLst/>
            </a:prstGeom>
          </p:spPr>
        </p:pic>
        <p:sp>
          <p:nvSpPr>
            <p:cNvPr id="7" name="Text Box 10" descr="White marble">
              <a:extLst>
                <a:ext uri="{FF2B5EF4-FFF2-40B4-BE49-F238E27FC236}">
                  <a16:creationId xmlns:a16="http://schemas.microsoft.com/office/drawing/2014/main" id="{CEA1EC71-4029-4CB9-A77E-2D021DCF37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436" y="2627918"/>
              <a:ext cx="1250776" cy="369332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/>
                <a:t>S. Đác-uyn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6DEAE1A-129D-49ED-B46A-B94D1C26F9C0}"/>
              </a:ext>
            </a:extLst>
          </p:cNvPr>
          <p:cNvSpPr txBox="1">
            <a:spLocks/>
          </p:cNvSpPr>
          <p:nvPr/>
        </p:nvSpPr>
        <p:spPr>
          <a:xfrm>
            <a:off x="863592" y="52264"/>
            <a:ext cx="8229600" cy="641076"/>
          </a:xfrm>
          <a:prstGeom prst="rect">
            <a:avLst/>
          </a:prstGeom>
        </p:spPr>
        <p:txBody>
          <a:bodyPr lIns="90935" tIns="45456" rIns="90935" bIns="45456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TK XVIII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TK XIX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2FD7CF-0184-4511-9A3D-236E071BDE92}"/>
              </a:ext>
            </a:extLst>
          </p:cNvPr>
          <p:cNvGrpSpPr/>
          <p:nvPr/>
        </p:nvGrpSpPr>
        <p:grpSpPr>
          <a:xfrm>
            <a:off x="6744809" y="2785985"/>
            <a:ext cx="2136722" cy="2275772"/>
            <a:chOff x="6264188" y="1701006"/>
            <a:chExt cx="2242327" cy="20807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B53E03-D6BE-4B39-BF12-F7BA25117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188" y="1701006"/>
              <a:ext cx="2242327" cy="17430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DD3B7E-65D4-4235-AB3F-072853CF74C0}"/>
                </a:ext>
              </a:extLst>
            </p:cNvPr>
            <p:cNvSpPr txBox="1"/>
            <p:nvPr/>
          </p:nvSpPr>
          <p:spPr>
            <a:xfrm>
              <a:off x="6696236" y="3444081"/>
              <a:ext cx="1584176" cy="33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Puôc</a:t>
              </a:r>
              <a:r>
                <a:rPr lang="en-US" b="1" dirty="0"/>
                <a:t>-kin-</a:t>
              </a:r>
              <a:r>
                <a:rPr lang="en-US" b="1" dirty="0" err="1"/>
                <a:t>gi</a:t>
              </a:r>
              <a:r>
                <a:rPr lang="vi-VN" b="1" dirty="0"/>
                <a:t>ơ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54049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0CB048-4029-8B48-8E05-1BAC62551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12504"/>
            <a:ext cx="1460500" cy="161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C10CCA-7B43-5A5E-4193-591B79395F62}"/>
              </a:ext>
            </a:extLst>
          </p:cNvPr>
          <p:cNvSpPr/>
          <p:nvPr/>
        </p:nvSpPr>
        <p:spPr>
          <a:xfrm>
            <a:off x="5868144" y="2406886"/>
            <a:ext cx="2232248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khoa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EC03D1-F90C-BFFC-20B9-CF00BC249E1C}"/>
              </a:ext>
            </a:extLst>
          </p:cNvPr>
          <p:cNvGraphicFramePr>
            <a:graphicFrameLocks noGrp="1"/>
          </p:cNvGraphicFramePr>
          <p:nvPr/>
        </p:nvGraphicFramePr>
        <p:xfrm>
          <a:off x="287524" y="1204393"/>
          <a:ext cx="856895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448">
                  <a:extLst>
                    <a:ext uri="{9D8B030D-6E8A-4147-A177-3AD203B41FA5}">
                      <a16:colId xmlns:a16="http://schemas.microsoft.com/office/drawing/2014/main" val="792008274"/>
                    </a:ext>
                  </a:extLst>
                </a:gridCol>
                <a:gridCol w="3826138">
                  <a:extLst>
                    <a:ext uri="{9D8B030D-6E8A-4147-A177-3AD203B41FA5}">
                      <a16:colId xmlns:a16="http://schemas.microsoft.com/office/drawing/2014/main" val="3175254086"/>
                    </a:ext>
                  </a:extLst>
                </a:gridCol>
                <a:gridCol w="1554366">
                  <a:extLst>
                    <a:ext uri="{9D8B030D-6E8A-4147-A177-3AD203B41FA5}">
                      <a16:colId xmlns:a16="http://schemas.microsoft.com/office/drawing/2014/main" val="1527962122"/>
                    </a:ext>
                  </a:extLst>
                </a:gridCol>
              </a:tblGrid>
              <a:tr h="3449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Ngành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khoa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học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xã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hội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Tên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đại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biểu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00FF"/>
                          </a:solidFill>
                          <a:latin typeface="+mn-lt"/>
                        </a:rPr>
                        <a:t>Nước</a:t>
                      </a:r>
                      <a:endParaRPr lang="en-US" sz="20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36946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099111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168256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017950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4225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518FAD-E0F6-276A-7027-561ED120D3B3}"/>
              </a:ext>
            </a:extLst>
          </p:cNvPr>
          <p:cNvSpPr txBox="1"/>
          <p:nvPr/>
        </p:nvSpPr>
        <p:spPr>
          <a:xfrm>
            <a:off x="179512" y="42131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14643-A002-AEFE-3DF6-D4A49484F1A4}"/>
              </a:ext>
            </a:extLst>
          </p:cNvPr>
          <p:cNvSpPr txBox="1"/>
          <p:nvPr/>
        </p:nvSpPr>
        <p:spPr>
          <a:xfrm>
            <a:off x="467544" y="62326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*.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63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AB044A7-3814-C314-5B1F-0C32A36173C5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1204392"/>
          <a:ext cx="856895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8448">
                  <a:extLst>
                    <a:ext uri="{9D8B030D-6E8A-4147-A177-3AD203B41FA5}">
                      <a16:colId xmlns:a16="http://schemas.microsoft.com/office/drawing/2014/main" val="792008274"/>
                    </a:ext>
                  </a:extLst>
                </a:gridCol>
                <a:gridCol w="3826138">
                  <a:extLst>
                    <a:ext uri="{9D8B030D-6E8A-4147-A177-3AD203B41FA5}">
                      <a16:colId xmlns:a16="http://schemas.microsoft.com/office/drawing/2014/main" val="3175254086"/>
                    </a:ext>
                  </a:extLst>
                </a:gridCol>
                <a:gridCol w="1554366">
                  <a:extLst>
                    <a:ext uri="{9D8B030D-6E8A-4147-A177-3AD203B41FA5}">
                      <a16:colId xmlns:a16="http://schemas.microsoft.com/office/drawing/2014/main" val="152796212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Ngành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khoa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học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xã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hội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Tên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đại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biểu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FF"/>
                          </a:solidFill>
                          <a:latin typeface="+mn-lt"/>
                        </a:rPr>
                        <a:t>Nước</a:t>
                      </a:r>
                      <a:endParaRPr lang="en-US" sz="20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36946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099111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168256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017950"/>
                  </a:ext>
                </a:extLst>
              </a:tr>
              <a:tr h="7056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alt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altLang="vi-VN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alt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22558"/>
                  </a:ext>
                </a:extLst>
              </a:tr>
            </a:tbl>
          </a:graphicData>
        </a:graphic>
      </p:graphicFrame>
      <p:sp>
        <p:nvSpPr>
          <p:cNvPr id="4" name="Text Box 31">
            <a:extLst>
              <a:ext uri="{FF2B5EF4-FFF2-40B4-BE49-F238E27FC236}">
                <a16:creationId xmlns:a16="http://schemas.microsoft.com/office/drawing/2014/main" id="{233508BA-B854-12F7-6704-B540D185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011" y="1687547"/>
            <a:ext cx="1813693" cy="707886"/>
          </a:xfrm>
          <a:prstGeom prst="rect">
            <a:avLst/>
          </a:prstGeom>
          <a:solidFill>
            <a:srgbClr val="FEC8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-ơ-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He-gen</a:t>
            </a:r>
          </a:p>
        </p:txBody>
      </p:sp>
      <p:sp>
        <p:nvSpPr>
          <p:cNvPr id="5" name="Text Box 32">
            <a:extLst>
              <a:ext uri="{FF2B5EF4-FFF2-40B4-BE49-F238E27FC236}">
                <a16:creationId xmlns:a16="http://schemas.microsoft.com/office/drawing/2014/main" id="{6580675E-5DCB-52DD-B038-CFE51877E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488174"/>
            <a:ext cx="1921705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Xmít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Ri-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5AEF3-B43A-4EE4-2CAB-F6B332630666}"/>
              </a:ext>
            </a:extLst>
          </p:cNvPr>
          <p:cNvSpPr/>
          <p:nvPr/>
        </p:nvSpPr>
        <p:spPr>
          <a:xfrm>
            <a:off x="4579992" y="3326196"/>
            <a:ext cx="1921705" cy="63528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Xi-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-ê, Ô-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oen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4">
            <a:extLst>
              <a:ext uri="{FF2B5EF4-FFF2-40B4-BE49-F238E27FC236}">
                <a16:creationId xmlns:a16="http://schemas.microsoft.com/office/drawing/2014/main" id="{4F02771D-671B-4DCC-9B81-03778E6E6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3180" y="4100062"/>
            <a:ext cx="1922593" cy="663046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C.Mác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Ăng-ghen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1">
            <a:extLst>
              <a:ext uri="{FF2B5EF4-FFF2-40B4-BE49-F238E27FC236}">
                <a16:creationId xmlns:a16="http://schemas.microsoft.com/office/drawing/2014/main" id="{CFEE3AC5-28D7-4D39-8288-09E41CD9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340" y="1698148"/>
            <a:ext cx="772884" cy="400110"/>
          </a:xfrm>
          <a:prstGeom prst="rect">
            <a:avLst/>
          </a:prstGeom>
          <a:solidFill>
            <a:srgbClr val="FEC8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1">
            <a:extLst>
              <a:ext uri="{FF2B5EF4-FFF2-40B4-BE49-F238E27FC236}">
                <a16:creationId xmlns:a16="http://schemas.microsoft.com/office/drawing/2014/main" id="{8093894F-4B67-BB05-71C2-6BCD25C1C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958" y="2563570"/>
            <a:ext cx="772884" cy="400110"/>
          </a:xfrm>
          <a:prstGeom prst="rect">
            <a:avLst/>
          </a:prstGeom>
          <a:solidFill>
            <a:srgbClr val="FEC8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2" name="Text Box 31">
            <a:extLst>
              <a:ext uri="{FF2B5EF4-FFF2-40B4-BE49-F238E27FC236}">
                <a16:creationId xmlns:a16="http://schemas.microsoft.com/office/drawing/2014/main" id="{558BD681-E99B-A584-4F92-DCC9FD335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340" y="3253591"/>
            <a:ext cx="772884" cy="707886"/>
          </a:xfrm>
          <a:prstGeom prst="rect">
            <a:avLst/>
          </a:prstGeom>
          <a:solidFill>
            <a:srgbClr val="FEC8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Anh; </a:t>
            </a: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1">
            <a:extLst>
              <a:ext uri="{FF2B5EF4-FFF2-40B4-BE49-F238E27FC236}">
                <a16:creationId xmlns:a16="http://schemas.microsoft.com/office/drawing/2014/main" id="{DFF9F16F-FFAF-EEA4-8A54-DDF1ED719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958" y="4263490"/>
            <a:ext cx="772884" cy="400110"/>
          </a:xfrm>
          <a:prstGeom prst="rect">
            <a:avLst/>
          </a:prstGeom>
          <a:solidFill>
            <a:srgbClr val="FEC8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FC16E-A7C7-FA0C-C0DB-E5200953DC57}"/>
              </a:ext>
            </a:extLst>
          </p:cNvPr>
          <p:cNvSpPr txBox="1"/>
          <p:nvPr/>
        </p:nvSpPr>
        <p:spPr>
          <a:xfrm>
            <a:off x="179512" y="42131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77A01-C283-0D7F-32ED-5D2DCCAE5F8B}"/>
              </a:ext>
            </a:extLst>
          </p:cNvPr>
          <p:cNvSpPr txBox="1"/>
          <p:nvPr/>
        </p:nvSpPr>
        <p:spPr>
          <a:xfrm>
            <a:off x="467544" y="62326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*.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3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5C56D-5293-4451-B466-E659A97D8C5A}"/>
              </a:ext>
            </a:extLst>
          </p:cNvPr>
          <p:cNvSpPr/>
          <p:nvPr/>
        </p:nvSpPr>
        <p:spPr>
          <a:xfrm>
            <a:off x="1799692" y="160319"/>
            <a:ext cx="5310336" cy="399576"/>
          </a:xfrm>
          <a:prstGeom prst="rect">
            <a:avLst/>
          </a:prstGeom>
        </p:spPr>
        <p:txBody>
          <a:bodyPr wrap="square" lIns="90935" tIns="45456" rIns="90935" bIns="45456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CNXH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1AC028-CC51-44E4-B6C0-05215BFF495B}"/>
              </a:ext>
            </a:extLst>
          </p:cNvPr>
          <p:cNvGrpSpPr/>
          <p:nvPr/>
        </p:nvGrpSpPr>
        <p:grpSpPr>
          <a:xfrm>
            <a:off x="395537" y="736807"/>
            <a:ext cx="8316924" cy="4248475"/>
            <a:chOff x="683567" y="1274606"/>
            <a:chExt cx="6348027" cy="3681744"/>
          </a:xfrm>
        </p:grpSpPr>
        <p:pic>
          <p:nvPicPr>
            <p:cNvPr id="3" name="Picture 29">
              <a:extLst>
                <a:ext uri="{FF2B5EF4-FFF2-40B4-BE49-F238E27FC236}">
                  <a16:creationId xmlns:a16="http://schemas.microsoft.com/office/drawing/2014/main" id="{6571173A-5869-42D1-9A15-8A9B3E83E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3567" y="1274606"/>
              <a:ext cx="1905349" cy="2960185"/>
            </a:xfrm>
            <a:prstGeom prst="rect">
              <a:avLst/>
            </a:prstGeom>
            <a:noFill/>
          </p:spPr>
        </p:pic>
        <p:sp>
          <p:nvSpPr>
            <p:cNvPr id="4" name="Text Box 32" descr="White marble">
              <a:extLst>
                <a:ext uri="{FF2B5EF4-FFF2-40B4-BE49-F238E27FC236}">
                  <a16:creationId xmlns:a16="http://schemas.microsoft.com/office/drawing/2014/main" id="{070E215A-7A86-4ED2-9107-9EB8D7686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812" y="4323538"/>
              <a:ext cx="1641578" cy="613457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Xanh Xi-mông</a:t>
              </a:r>
            </a:p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   (1760-1825)</a:t>
              </a:r>
            </a:p>
          </p:txBody>
        </p:sp>
        <p:sp>
          <p:nvSpPr>
            <p:cNvPr id="5" name="Text Box 33" descr="White marble">
              <a:extLst>
                <a:ext uri="{FF2B5EF4-FFF2-40B4-BE49-F238E27FC236}">
                  <a16:creationId xmlns:a16="http://schemas.microsoft.com/office/drawing/2014/main" id="{DA02370F-B6C6-4CF1-84A4-9BE34C11B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1268" y="4336411"/>
              <a:ext cx="2015341" cy="613457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tx2">
                      <a:lumMod val="75000"/>
                    </a:schemeClr>
                  </a:solidFill>
                </a:rPr>
                <a:t>S.Phu</a:t>
              </a: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-</a:t>
              </a:r>
              <a:r>
                <a:rPr lang="en-US" sz="2000" dirty="0" err="1">
                  <a:solidFill>
                    <a:schemeClr val="tx2">
                      <a:lumMod val="75000"/>
                    </a:schemeClr>
                  </a:solidFill>
                </a:rPr>
                <a:t>ri</a:t>
              </a: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-ê </a:t>
              </a:r>
            </a:p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(1772-1837)</a:t>
              </a:r>
            </a:p>
          </p:txBody>
        </p:sp>
        <p:sp>
          <p:nvSpPr>
            <p:cNvPr id="6" name="Text Box 34" descr="White marble">
              <a:extLst>
                <a:ext uri="{FF2B5EF4-FFF2-40B4-BE49-F238E27FC236}">
                  <a16:creationId xmlns:a16="http://schemas.microsoft.com/office/drawing/2014/main" id="{F5F258D3-A563-4BC2-9DEC-3F9CDF962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6297" y="4342893"/>
              <a:ext cx="1553771" cy="613457"/>
            </a:xfrm>
            <a:prstGeom prst="rect">
              <a:avLst/>
            </a:prstGeom>
            <a:noFill/>
            <a:ln w="15875">
              <a:noFill/>
              <a:prstDash val="lg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R. Ô </a:t>
              </a:r>
              <a:r>
                <a:rPr lang="en-US" sz="2000" dirty="0" err="1">
                  <a:solidFill>
                    <a:schemeClr val="tx2">
                      <a:lumMod val="75000"/>
                    </a:schemeClr>
                  </a:solidFill>
                </a:rPr>
                <a:t>oen</a:t>
              </a:r>
              <a:endParaRPr lang="en-US" sz="2000" dirty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</a:rPr>
                <a:t> (1771-1858)</a:t>
              </a:r>
            </a:p>
          </p:txBody>
        </p:sp>
        <p:pic>
          <p:nvPicPr>
            <p:cNvPr id="7" name="Picture 30" descr="charlesFourier">
              <a:extLst>
                <a:ext uri="{FF2B5EF4-FFF2-40B4-BE49-F238E27FC236}">
                  <a16:creationId xmlns:a16="http://schemas.microsoft.com/office/drawing/2014/main" id="{EC76900B-D554-4E5C-B8E6-E10B3F15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62208" y="1278536"/>
              <a:ext cx="2124403" cy="2960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1" descr="Robert Owen">
              <a:extLst>
                <a:ext uri="{FF2B5EF4-FFF2-40B4-BE49-F238E27FC236}">
                  <a16:creationId xmlns:a16="http://schemas.microsoft.com/office/drawing/2014/main" id="{3A2A6E47-A032-46C3-B780-202D6F97E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59903" y="1274606"/>
              <a:ext cx="1971691" cy="2960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42362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F96CC5-F0B4-4539-8A3C-303370AB384A}"/>
              </a:ext>
            </a:extLst>
          </p:cNvPr>
          <p:cNvSpPr/>
          <p:nvPr/>
        </p:nvSpPr>
        <p:spPr>
          <a:xfrm>
            <a:off x="1763688" y="124315"/>
            <a:ext cx="5274332" cy="399576"/>
          </a:xfrm>
          <a:prstGeom prst="rect">
            <a:avLst/>
          </a:prstGeom>
        </p:spPr>
        <p:txBody>
          <a:bodyPr wrap="square" lIns="90935" tIns="45456" rIns="90935" bIns="45456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CNXH khoa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04E72F-E130-4A69-8415-15D0C81975EF}"/>
              </a:ext>
            </a:extLst>
          </p:cNvPr>
          <p:cNvGrpSpPr/>
          <p:nvPr/>
        </p:nvGrpSpPr>
        <p:grpSpPr>
          <a:xfrm>
            <a:off x="1295636" y="811451"/>
            <a:ext cx="6615408" cy="4026859"/>
            <a:chOff x="1295636" y="811084"/>
            <a:chExt cx="6615408" cy="402685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196BF1F3-3B5A-491B-B9A6-AE7B11749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95636" y="811084"/>
              <a:ext cx="2908590" cy="3237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1E82555D-CF0C-41F1-9D03-E6B7CA71AC9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41334" y="4104426"/>
              <a:ext cx="2375699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/>
                <a:t>C.Mác</a:t>
              </a:r>
              <a:r>
                <a:rPr lang="en-US" sz="2000" dirty="0"/>
                <a:t> </a:t>
              </a:r>
            </a:p>
            <a:p>
              <a:pPr algn="ctr"/>
              <a:r>
                <a:rPr lang="en-US" sz="2000" dirty="0"/>
                <a:t>(1818-1883)</a:t>
              </a:r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845BE81-4C92-430B-869B-D69FA4A5C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02454" y="811084"/>
              <a:ext cx="2908590" cy="3237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90BF4336-12B6-4B37-8997-E572BD95B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6136" y="4130057"/>
              <a:ext cx="170653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/>
                <a:t>Ph. </a:t>
              </a:r>
              <a:r>
                <a:rPr lang="en-US" sz="2000" dirty="0" err="1"/>
                <a:t>Ăng-ghen</a:t>
              </a:r>
              <a:r>
                <a:rPr lang="en-US" sz="2000" dirty="0"/>
                <a:t> </a:t>
              </a:r>
            </a:p>
            <a:p>
              <a:r>
                <a:rPr lang="en-US" sz="2000" dirty="0"/>
                <a:t>(1820-1895)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663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34E14C-334C-DE03-E594-0351C147BADE}"/>
              </a:ext>
            </a:extLst>
          </p:cNvPr>
          <p:cNvSpPr txBox="1"/>
          <p:nvPr/>
        </p:nvSpPr>
        <p:spPr>
          <a:xfrm>
            <a:off x="-187486" y="204023"/>
            <a:ext cx="9274480" cy="95357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BÀI 12. SỰ PHÁT TRIỂN KHOA HỌC, KĨ THUẬT, VĂN HỌC, NGHỆ THUẬT TRONG CÁC THẾ KỈ XVIII – XIX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044A8-F68A-30D1-7DE2-64C812F8C9CF}"/>
              </a:ext>
            </a:extLst>
          </p:cNvPr>
          <p:cNvSpPr txBox="1"/>
          <p:nvPr/>
        </p:nvSpPr>
        <p:spPr>
          <a:xfrm>
            <a:off x="143508" y="116838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84D5F-A136-FDAE-7627-CDF2D1FC0C65}"/>
              </a:ext>
            </a:extLst>
          </p:cNvPr>
          <p:cNvSpPr txBox="1"/>
          <p:nvPr/>
        </p:nvSpPr>
        <p:spPr>
          <a:xfrm>
            <a:off x="287524" y="169160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47A24-47DA-5A20-2A18-D93027BF506C}"/>
              </a:ext>
            </a:extLst>
          </p:cNvPr>
          <p:cNvSpPr txBox="1"/>
          <p:nvPr/>
        </p:nvSpPr>
        <p:spPr>
          <a:xfrm>
            <a:off x="1979712" y="2264513"/>
            <a:ext cx="6516724" cy="2246769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6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82DD9A-1FF2-40E7-8374-C4FF3FD630D0}"/>
              </a:ext>
            </a:extLst>
          </p:cNvPr>
          <p:cNvGrpSpPr/>
          <p:nvPr/>
        </p:nvGrpSpPr>
        <p:grpSpPr>
          <a:xfrm>
            <a:off x="1784350" y="-909482"/>
            <a:ext cx="3578007" cy="138821"/>
            <a:chOff x="2379133" y="-1212643"/>
            <a:chExt cx="4770676" cy="1850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4ADE76F-1337-44CA-9B36-68B73C4D2906}"/>
                </a:ext>
              </a:extLst>
            </p:cNvPr>
            <p:cNvGrpSpPr/>
            <p:nvPr/>
          </p:nvGrpSpPr>
          <p:grpSpPr>
            <a:xfrm>
              <a:off x="2379133" y="-1209561"/>
              <a:ext cx="4550325" cy="182013"/>
              <a:chOff x="281687" y="160345"/>
              <a:chExt cx="4550325" cy="18201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C51379-4752-485F-A235-822854C0D88C}"/>
                  </a:ext>
                </a:extLst>
              </p:cNvPr>
              <p:cNvSpPr/>
              <p:nvPr/>
            </p:nvSpPr>
            <p:spPr>
              <a:xfrm>
                <a:off x="281687" y="160345"/>
                <a:ext cx="182013" cy="182013"/>
              </a:xfrm>
              <a:prstGeom prst="rect">
                <a:avLst/>
              </a:prstGeom>
              <a:solidFill>
                <a:srgbClr val="3F49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E4204E5-5339-4EF3-81ED-C91BA235E4AF}"/>
                  </a:ext>
                </a:extLst>
              </p:cNvPr>
              <p:cNvSpPr/>
              <p:nvPr/>
            </p:nvSpPr>
            <p:spPr>
              <a:xfrm>
                <a:off x="463700" y="160345"/>
                <a:ext cx="182013" cy="182013"/>
              </a:xfrm>
              <a:prstGeom prst="rect">
                <a:avLst/>
              </a:prstGeom>
              <a:solidFill>
                <a:srgbClr val="804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DF146C-EB38-4AB5-9881-0201E5F99021}"/>
                  </a:ext>
                </a:extLst>
              </p:cNvPr>
              <p:cNvSpPr/>
              <p:nvPr/>
            </p:nvSpPr>
            <p:spPr>
              <a:xfrm>
                <a:off x="645713" y="160345"/>
                <a:ext cx="182013" cy="182013"/>
              </a:xfrm>
              <a:prstGeom prst="rect">
                <a:avLst/>
              </a:prstGeom>
              <a:solidFill>
                <a:srgbClr val="5D9C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00DC586-111C-4C42-89E6-F8B27B529F50}"/>
                  </a:ext>
                </a:extLst>
              </p:cNvPr>
              <p:cNvSpPr/>
              <p:nvPr/>
            </p:nvSpPr>
            <p:spPr>
              <a:xfrm>
                <a:off x="827726" y="160345"/>
                <a:ext cx="182013" cy="182013"/>
              </a:xfrm>
              <a:prstGeom prst="rect">
                <a:avLst/>
              </a:prstGeom>
              <a:solidFill>
                <a:srgbClr val="865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75B748C-A8F7-42A6-8ABA-1A76AEED0BFF}"/>
                  </a:ext>
                </a:extLst>
              </p:cNvPr>
              <p:cNvSpPr/>
              <p:nvPr/>
            </p:nvSpPr>
            <p:spPr>
              <a:xfrm>
                <a:off x="1009739" y="160345"/>
                <a:ext cx="182013" cy="182013"/>
              </a:xfrm>
              <a:prstGeom prst="rect">
                <a:avLst/>
              </a:prstGeom>
              <a:solidFill>
                <a:srgbClr val="A844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9A98F12-7664-4CA2-950C-DD434BCF21F0}"/>
                  </a:ext>
                </a:extLst>
              </p:cNvPr>
              <p:cNvSpPr/>
              <p:nvPr/>
            </p:nvSpPr>
            <p:spPr>
              <a:xfrm>
                <a:off x="1191752" y="160345"/>
                <a:ext cx="182013" cy="182013"/>
              </a:xfrm>
              <a:prstGeom prst="rect">
                <a:avLst/>
              </a:prstGeom>
              <a:solidFill>
                <a:srgbClr val="BE6D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EF3E8B6-2309-4A4C-AB70-78FC3D49D4D1}"/>
                  </a:ext>
                </a:extLst>
              </p:cNvPr>
              <p:cNvSpPr/>
              <p:nvPr/>
            </p:nvSpPr>
            <p:spPr>
              <a:xfrm>
                <a:off x="1373765" y="160345"/>
                <a:ext cx="182013" cy="182013"/>
              </a:xfrm>
              <a:prstGeom prst="rect">
                <a:avLst/>
              </a:prstGeom>
              <a:solidFill>
                <a:srgbClr val="E38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13C7B9-ACE6-4020-B51A-B2D8BAEB1862}"/>
                  </a:ext>
                </a:extLst>
              </p:cNvPr>
              <p:cNvSpPr/>
              <p:nvPr/>
            </p:nvSpPr>
            <p:spPr>
              <a:xfrm>
                <a:off x="1555778" y="160345"/>
                <a:ext cx="182013" cy="182013"/>
              </a:xfrm>
              <a:prstGeom prst="rect">
                <a:avLst/>
              </a:prstGeom>
              <a:solidFill>
                <a:srgbClr val="E964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7331772-8538-4F35-AF2A-381A2D4E57C3}"/>
                  </a:ext>
                </a:extLst>
              </p:cNvPr>
              <p:cNvSpPr/>
              <p:nvPr/>
            </p:nvSpPr>
            <p:spPr>
              <a:xfrm>
                <a:off x="1737791" y="160345"/>
                <a:ext cx="182013" cy="182013"/>
              </a:xfrm>
              <a:prstGeom prst="rect">
                <a:avLst/>
              </a:prstGeom>
              <a:solidFill>
                <a:srgbClr val="B30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1704858-FE10-4BB4-B82A-3B26157EFE8A}"/>
                  </a:ext>
                </a:extLst>
              </p:cNvPr>
              <p:cNvSpPr/>
              <p:nvPr/>
            </p:nvSpPr>
            <p:spPr>
              <a:xfrm>
                <a:off x="1919804" y="160345"/>
                <a:ext cx="182013" cy="182013"/>
              </a:xfrm>
              <a:prstGeom prst="rect">
                <a:avLst/>
              </a:prstGeom>
              <a:solidFill>
                <a:srgbClr val="FFB8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66DBFE-6F64-4BA6-85D7-D8F7A8AC90BD}"/>
                  </a:ext>
                </a:extLst>
              </p:cNvPr>
              <p:cNvSpPr/>
              <p:nvPr/>
            </p:nvSpPr>
            <p:spPr>
              <a:xfrm>
                <a:off x="2101817" y="160345"/>
                <a:ext cx="182013" cy="182013"/>
              </a:xfrm>
              <a:prstGeom prst="rect">
                <a:avLst/>
              </a:prstGeom>
              <a:solidFill>
                <a:srgbClr val="CF4D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36E140A-04EA-4936-8269-94E109D1F8C2}"/>
                  </a:ext>
                </a:extLst>
              </p:cNvPr>
              <p:cNvSpPr/>
              <p:nvPr/>
            </p:nvSpPr>
            <p:spPr>
              <a:xfrm>
                <a:off x="2283830" y="160345"/>
                <a:ext cx="182013" cy="182013"/>
              </a:xfrm>
              <a:prstGeom prst="rect">
                <a:avLst/>
              </a:prstGeom>
              <a:solidFill>
                <a:srgbClr val="B9F3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3FB1892-33FB-4DAD-8F8F-D31DA3A3A5FF}"/>
                  </a:ext>
                </a:extLst>
              </p:cNvPr>
              <p:cNvSpPr/>
              <p:nvPr/>
            </p:nvSpPr>
            <p:spPr>
              <a:xfrm>
                <a:off x="2465843" y="160345"/>
                <a:ext cx="182013" cy="182013"/>
              </a:xfrm>
              <a:prstGeom prst="rect">
                <a:avLst/>
              </a:prstGeom>
              <a:solidFill>
                <a:srgbClr val="3F97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EC5982E-A5F2-402C-95FD-9907D1696DC3}"/>
                  </a:ext>
                </a:extLst>
              </p:cNvPr>
              <p:cNvSpPr/>
              <p:nvPr/>
            </p:nvSpPr>
            <p:spPr>
              <a:xfrm>
                <a:off x="2647856" y="160345"/>
                <a:ext cx="182013" cy="182013"/>
              </a:xfrm>
              <a:prstGeom prst="rect">
                <a:avLst/>
              </a:prstGeom>
              <a:solidFill>
                <a:srgbClr val="FFEA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37D1B79-32E9-4E79-AB7D-83A7BC92344F}"/>
                  </a:ext>
                </a:extLst>
              </p:cNvPr>
              <p:cNvSpPr/>
              <p:nvPr/>
            </p:nvSpPr>
            <p:spPr>
              <a:xfrm>
                <a:off x="2829869" y="160345"/>
                <a:ext cx="182013" cy="182013"/>
              </a:xfrm>
              <a:prstGeom prst="rect">
                <a:avLst/>
              </a:prstGeom>
              <a:solidFill>
                <a:srgbClr val="A7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422871D-DEC1-454B-8954-492B68EDEDF8}"/>
                  </a:ext>
                </a:extLst>
              </p:cNvPr>
              <p:cNvSpPr/>
              <p:nvPr/>
            </p:nvSpPr>
            <p:spPr>
              <a:xfrm>
                <a:off x="3011882" y="160345"/>
                <a:ext cx="182013" cy="182013"/>
              </a:xfrm>
              <a:prstGeom prst="rect">
                <a:avLst/>
              </a:prstGeom>
              <a:solidFill>
                <a:srgbClr val="FF59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D3A294-E9D5-46BC-ADE3-2232FE639D64}"/>
                  </a:ext>
                </a:extLst>
              </p:cNvPr>
              <p:cNvSpPr/>
              <p:nvPr/>
            </p:nvSpPr>
            <p:spPr>
              <a:xfrm>
                <a:off x="3193895" y="160345"/>
                <a:ext cx="182013" cy="182013"/>
              </a:xfrm>
              <a:prstGeom prst="rect">
                <a:avLst/>
              </a:prstGeom>
              <a:solidFill>
                <a:srgbClr val="A555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D4A41B-CBDC-4B54-BF63-0F3D4E3A1BC8}"/>
                  </a:ext>
                </a:extLst>
              </p:cNvPr>
              <p:cNvSpPr/>
              <p:nvPr/>
            </p:nvSpPr>
            <p:spPr>
              <a:xfrm>
                <a:off x="3375908" y="160345"/>
                <a:ext cx="182013" cy="182013"/>
              </a:xfrm>
              <a:prstGeom prst="rect">
                <a:avLst/>
              </a:prstGeom>
              <a:solidFill>
                <a:srgbClr val="332F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6EF3668-ABC8-40B3-B40C-F4C0AB1719A5}"/>
                  </a:ext>
                </a:extLst>
              </p:cNvPr>
              <p:cNvSpPr/>
              <p:nvPr/>
            </p:nvSpPr>
            <p:spPr>
              <a:xfrm>
                <a:off x="3557921" y="160345"/>
                <a:ext cx="182013" cy="182013"/>
              </a:xfrm>
              <a:prstGeom prst="rect">
                <a:avLst/>
              </a:prstGeom>
              <a:solidFill>
                <a:srgbClr val="59C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C40064B-C9E0-4684-AAF0-F6062E8C3A31}"/>
                  </a:ext>
                </a:extLst>
              </p:cNvPr>
              <p:cNvSpPr/>
              <p:nvPr/>
            </p:nvSpPr>
            <p:spPr>
              <a:xfrm>
                <a:off x="3739934" y="160345"/>
                <a:ext cx="182013" cy="182013"/>
              </a:xfrm>
              <a:prstGeom prst="rect">
                <a:avLst/>
              </a:prstGeom>
              <a:solidFill>
                <a:srgbClr val="EA04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D7FC5D0-F18F-46E0-9ED5-9536819F042A}"/>
                  </a:ext>
                </a:extLst>
              </p:cNvPr>
              <p:cNvSpPr/>
              <p:nvPr/>
            </p:nvSpPr>
            <p:spPr>
              <a:xfrm>
                <a:off x="3921947" y="160345"/>
                <a:ext cx="182013" cy="182013"/>
              </a:xfrm>
              <a:prstGeom prst="rect">
                <a:avLst/>
              </a:prstGeom>
              <a:solidFill>
                <a:srgbClr val="5F9D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D0FCCB3-89E6-41B3-8406-CB34934B673A}"/>
                  </a:ext>
                </a:extLst>
              </p:cNvPr>
              <p:cNvSpPr/>
              <p:nvPr/>
            </p:nvSpPr>
            <p:spPr>
              <a:xfrm>
                <a:off x="4103960" y="160345"/>
                <a:ext cx="182013" cy="182013"/>
              </a:xfrm>
              <a:prstGeom prst="rect">
                <a:avLst/>
              </a:prstGeom>
              <a:solidFill>
                <a:srgbClr val="9CF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DFB81C8-9BF9-49AD-B906-C0023960812F}"/>
                  </a:ext>
                </a:extLst>
              </p:cNvPr>
              <p:cNvSpPr/>
              <p:nvPr/>
            </p:nvSpPr>
            <p:spPr>
              <a:xfrm>
                <a:off x="4285973" y="160345"/>
                <a:ext cx="182013" cy="182013"/>
              </a:xfrm>
              <a:prstGeom prst="rect">
                <a:avLst/>
              </a:prstGeom>
              <a:solidFill>
                <a:srgbClr val="6F38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8D374D8-9067-4CCD-8A10-D71FB91C1FC8}"/>
                  </a:ext>
                </a:extLst>
              </p:cNvPr>
              <p:cNvSpPr/>
              <p:nvPr/>
            </p:nvSpPr>
            <p:spPr>
              <a:xfrm>
                <a:off x="4467986" y="160345"/>
                <a:ext cx="182013" cy="182013"/>
              </a:xfrm>
              <a:prstGeom prst="rect">
                <a:avLst/>
              </a:prstGeom>
              <a:solidFill>
                <a:srgbClr val="FFC4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B057948-08BB-439B-9EAA-29ED44AB71E2}"/>
                  </a:ext>
                </a:extLst>
              </p:cNvPr>
              <p:cNvSpPr/>
              <p:nvPr/>
            </p:nvSpPr>
            <p:spPr>
              <a:xfrm>
                <a:off x="4649999" y="160345"/>
                <a:ext cx="182013" cy="182013"/>
              </a:xfrm>
              <a:prstGeom prst="rect">
                <a:avLst/>
              </a:prstGeom>
              <a:solidFill>
                <a:srgbClr val="FF7F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F064CD-DBBF-4F75-87AB-6708F61919CF}"/>
                </a:ext>
              </a:extLst>
            </p:cNvPr>
            <p:cNvSpPr/>
            <p:nvPr/>
          </p:nvSpPr>
          <p:spPr>
            <a:xfrm>
              <a:off x="6929458" y="-1212643"/>
              <a:ext cx="220351" cy="185095"/>
            </a:xfrm>
            <a:prstGeom prst="rect">
              <a:avLst/>
            </a:prstGeom>
            <a:solidFill>
              <a:srgbClr val="00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0E4BD88-807D-4A49-8DAF-F6341772C004}"/>
              </a:ext>
            </a:extLst>
          </p:cNvPr>
          <p:cNvGrpSpPr/>
          <p:nvPr/>
        </p:nvGrpSpPr>
        <p:grpSpPr>
          <a:xfrm>
            <a:off x="844573" y="2380332"/>
            <a:ext cx="3517671" cy="1268886"/>
            <a:chOff x="482236" y="3773281"/>
            <a:chExt cx="4690228" cy="169184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0CA25AD-03D6-45C1-8F7C-0557C376E47D}"/>
                </a:ext>
              </a:extLst>
            </p:cNvPr>
            <p:cNvSpPr txBox="1"/>
            <p:nvPr/>
          </p:nvSpPr>
          <p:spPr>
            <a:xfrm>
              <a:off x="572992" y="3773281"/>
              <a:ext cx="342657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CE0FFFD-7F10-43EB-A3B6-5946260A8DF8}"/>
                </a:ext>
              </a:extLst>
            </p:cNvPr>
            <p:cNvSpPr txBox="1"/>
            <p:nvPr/>
          </p:nvSpPr>
          <p:spPr>
            <a:xfrm>
              <a:off x="482236" y="4234022"/>
              <a:ext cx="469022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vi-VN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 tiền đề cho sự ra đời và phát triển của ô tô, máy bay, đồng thời thúc đẩy ngành khai thác dầu mỏ.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F775E7C-EC54-4251-97F0-BC76D293EC6F}"/>
              </a:ext>
            </a:extLst>
          </p:cNvPr>
          <p:cNvGrpSpPr/>
          <p:nvPr/>
        </p:nvGrpSpPr>
        <p:grpSpPr>
          <a:xfrm>
            <a:off x="5442340" y="813259"/>
            <a:ext cx="3517671" cy="1266287"/>
            <a:chOff x="419100" y="4282561"/>
            <a:chExt cx="4690228" cy="168838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14A1F50-A491-480D-9951-79D2F0AB6C1A}"/>
                </a:ext>
              </a:extLst>
            </p:cNvPr>
            <p:cNvSpPr txBox="1"/>
            <p:nvPr/>
          </p:nvSpPr>
          <p:spPr>
            <a:xfrm>
              <a:off x="419100" y="4282561"/>
              <a:ext cx="1084057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452DA6A-7D55-40C8-86D0-AA4EDBBF5137}"/>
                </a:ext>
              </a:extLst>
            </p:cNvPr>
            <p:cNvSpPr txBox="1"/>
            <p:nvPr/>
          </p:nvSpPr>
          <p:spPr>
            <a:xfrm>
              <a:off x="419100" y="4739837"/>
              <a:ext cx="4690228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cơ sở cho sự ra đời và phát triển của động cơ điện, điện thoại, vô tuyến điện</a:t>
              </a:r>
              <a:endParaRPr lang="en-US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1360C4A-DB52-4988-BBA5-2509B0CA9D92}"/>
              </a:ext>
            </a:extLst>
          </p:cNvPr>
          <p:cNvGrpSpPr/>
          <p:nvPr/>
        </p:nvGrpSpPr>
        <p:grpSpPr>
          <a:xfrm>
            <a:off x="4924075" y="2233106"/>
            <a:ext cx="3955954" cy="1230449"/>
            <a:chOff x="-91726" y="4077234"/>
            <a:chExt cx="5274605" cy="1640598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48C856A-E2E8-47DA-89B5-3558EA1B1CF3}"/>
                </a:ext>
              </a:extLst>
            </p:cNvPr>
            <p:cNvSpPr txBox="1"/>
            <p:nvPr/>
          </p:nvSpPr>
          <p:spPr>
            <a:xfrm>
              <a:off x="521133" y="4077234"/>
              <a:ext cx="356336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206F94D-64EB-4A1A-959D-3950F12437BF}"/>
                </a:ext>
              </a:extLst>
            </p:cNvPr>
            <p:cNvSpPr txBox="1"/>
            <p:nvPr/>
          </p:nvSpPr>
          <p:spPr>
            <a:xfrm>
              <a:off x="-91726" y="4486726"/>
              <a:ext cx="527460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en-US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vi-VN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hát minh ra phương pháp sử dụng lò cao trong luyện kim đã dẫn đến sự ra đời của các nguyên liệu mới (thép, nhôm)</a:t>
              </a:r>
              <a:r>
                <a:rPr lang="vi-VN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C4965D-F298-4167-8F7A-89DCE5C8F78A}"/>
              </a:ext>
            </a:extLst>
          </p:cNvPr>
          <p:cNvGrpSpPr/>
          <p:nvPr/>
        </p:nvGrpSpPr>
        <p:grpSpPr>
          <a:xfrm>
            <a:off x="1185847" y="1019701"/>
            <a:ext cx="3517671" cy="1266288"/>
            <a:chOff x="419100" y="4282561"/>
            <a:chExt cx="4690228" cy="168838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7D19470-470F-4B44-934D-AB41A13FB2D0}"/>
                </a:ext>
              </a:extLst>
            </p:cNvPr>
            <p:cNvSpPr txBox="1"/>
            <p:nvPr/>
          </p:nvSpPr>
          <p:spPr>
            <a:xfrm>
              <a:off x="419100" y="4282561"/>
              <a:ext cx="334963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3E8B7A4-49BF-451B-9920-1C2ADCF0936B}"/>
                </a:ext>
              </a:extLst>
            </p:cNvPr>
            <p:cNvSpPr txBox="1"/>
            <p:nvPr/>
          </p:nvSpPr>
          <p:spPr>
            <a:xfrm>
              <a:off x="419100" y="4739837"/>
              <a:ext cx="469022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1807, Phơn-tơn (người Mỹ) đã chế tạo được tàu thuỷ chạy bằng động cơ hơi nước</a:t>
              </a:r>
              <a:endParaRPr lang="en-US" dirty="0"/>
            </a:p>
          </p:txBody>
        </p:sp>
      </p:grpSp>
      <p:pic>
        <p:nvPicPr>
          <p:cNvPr id="82" name="Graphic 81" descr="Gears outline">
            <a:extLst>
              <a:ext uri="{FF2B5EF4-FFF2-40B4-BE49-F238E27FC236}">
                <a16:creationId xmlns:a16="http://schemas.microsoft.com/office/drawing/2014/main" id="{714C09C5-023F-4D06-BAC8-C77B35948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65" y="1003929"/>
            <a:ext cx="583882" cy="583882"/>
          </a:xfrm>
          <a:prstGeom prst="rect">
            <a:avLst/>
          </a:prstGeom>
        </p:spPr>
      </p:pic>
      <p:pic>
        <p:nvPicPr>
          <p:cNvPr id="84" name="Graphic 83" descr="Infinity outline">
            <a:extLst>
              <a:ext uri="{FF2B5EF4-FFF2-40B4-BE49-F238E27FC236}">
                <a16:creationId xmlns:a16="http://schemas.microsoft.com/office/drawing/2014/main" id="{D1179368-BD1B-465A-8A67-27FEAF5BC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8839" y="648106"/>
            <a:ext cx="583882" cy="583882"/>
          </a:xfrm>
          <a:prstGeom prst="rect">
            <a:avLst/>
          </a:prstGeom>
        </p:spPr>
      </p:pic>
      <p:pic>
        <p:nvPicPr>
          <p:cNvPr id="86" name="Graphic 85" descr="Lightbulb and gear outline">
            <a:extLst>
              <a:ext uri="{FF2B5EF4-FFF2-40B4-BE49-F238E27FC236}">
                <a16:creationId xmlns:a16="http://schemas.microsoft.com/office/drawing/2014/main" id="{908D98DA-9B76-46FF-8589-4DDD13654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8758" y="2296139"/>
            <a:ext cx="583882" cy="583882"/>
          </a:xfrm>
          <a:prstGeom prst="rect">
            <a:avLst/>
          </a:prstGeom>
        </p:spPr>
      </p:pic>
      <p:pic>
        <p:nvPicPr>
          <p:cNvPr id="88" name="Graphic 87" descr="Lights On outline">
            <a:extLst>
              <a:ext uri="{FF2B5EF4-FFF2-40B4-BE49-F238E27FC236}">
                <a16:creationId xmlns:a16="http://schemas.microsoft.com/office/drawing/2014/main" id="{6D343B09-3F95-4C94-A7BF-C99D77CE86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4487" y="3676433"/>
            <a:ext cx="583882" cy="5838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FB08F2F-610F-409B-A623-D079B0F389BD}"/>
              </a:ext>
            </a:extLst>
          </p:cNvPr>
          <p:cNvSpPr txBox="1"/>
          <p:nvPr/>
        </p:nvSpPr>
        <p:spPr>
          <a:xfrm>
            <a:off x="301991" y="260862"/>
            <a:ext cx="3642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82BA68-D061-0CBF-1AE7-B93CA602FAFD}"/>
              </a:ext>
            </a:extLst>
          </p:cNvPr>
          <p:cNvGrpSpPr/>
          <p:nvPr/>
        </p:nvGrpSpPr>
        <p:grpSpPr>
          <a:xfrm>
            <a:off x="3217703" y="3601972"/>
            <a:ext cx="4190111" cy="1317789"/>
            <a:chOff x="324434" y="3880314"/>
            <a:chExt cx="4190111" cy="134777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A4BE522-6369-50BF-E859-2E993BA69EAC}"/>
                </a:ext>
              </a:extLst>
            </p:cNvPr>
            <p:cNvSpPr txBox="1"/>
            <p:nvPr/>
          </p:nvSpPr>
          <p:spPr>
            <a:xfrm>
              <a:off x="324434" y="3880314"/>
              <a:ext cx="1853392" cy="472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89EC5D4-2400-129E-923E-A9CF5B2D5800}"/>
                </a:ext>
              </a:extLst>
            </p:cNvPr>
            <p:cNvSpPr txBox="1"/>
            <p:nvPr/>
          </p:nvSpPr>
          <p:spPr>
            <a:xfrm>
              <a:off x="394463" y="4283750"/>
              <a:ext cx="4120082" cy="944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just">
                <a:buNone/>
              </a:pPr>
              <a:r>
                <a:rPr lang="vi-VN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hoá học, máy kéo chạy bằng hơi nước, máy cày nhiều lưỡi, máy gặt đập được sử dụng rộng rãi.</a:t>
              </a:r>
            </a:p>
          </p:txBody>
        </p:sp>
      </p:grpSp>
      <p:pic>
        <p:nvPicPr>
          <p:cNvPr id="38" name="Graphic 37" descr="Bell outline">
            <a:extLst>
              <a:ext uri="{FF2B5EF4-FFF2-40B4-BE49-F238E27FC236}">
                <a16:creationId xmlns:a16="http://schemas.microsoft.com/office/drawing/2014/main" id="{2251BA48-2EB6-0ED6-68E3-3C06790D41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58457" y="2035474"/>
            <a:ext cx="583883" cy="5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912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819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1544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ấm vào ảnh để xem kích cỡ đầy đủ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" y="8167"/>
            <a:ext cx="4474029" cy="228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AU THU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2343874"/>
            <a:ext cx="4419600" cy="2279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61" y="4623464"/>
            <a:ext cx="3581400" cy="52268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Phơn-tơn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8676" y="196280"/>
            <a:ext cx="4352925" cy="462128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35" tIns="45456" rIns="90935" bIns="45456" anchor="ctr"/>
          <a:lstStyle/>
          <a:p>
            <a:pPr algn="just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Phơn-tơn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1807,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Phơn-tơn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oóc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240 km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Phơn-tơn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neo”</a:t>
            </a:r>
          </a:p>
        </p:txBody>
      </p:sp>
    </p:spTree>
    <p:extLst>
      <p:ext uri="{BB962C8B-B14F-4D97-AF65-F5344CB8AC3E}">
        <p14:creationId xmlns:p14="http://schemas.microsoft.com/office/powerpoint/2010/main" val="236019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4" y="171506"/>
            <a:ext cx="4343400" cy="3982679"/>
          </a:xfrm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1506"/>
            <a:ext cx="4491038" cy="398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52400" y="4230406"/>
            <a:ext cx="8763000" cy="85751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35" tIns="45456" rIns="90935" bIns="45456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36416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6D53AC2-7805-469E-AE1F-F8C1F4AE4342}"/>
              </a:ext>
            </a:extLst>
          </p:cNvPr>
          <p:cNvGrpSpPr/>
          <p:nvPr/>
        </p:nvGrpSpPr>
        <p:grpSpPr>
          <a:xfrm>
            <a:off x="0" y="404749"/>
            <a:ext cx="4680520" cy="4171418"/>
            <a:chOff x="431540" y="2340287"/>
            <a:chExt cx="4779624" cy="2543555"/>
          </a:xfrm>
        </p:grpSpPr>
        <p:pic>
          <p:nvPicPr>
            <p:cNvPr id="12291" name="Picture 3" descr="Telegraph Key Set">
              <a:extLst>
                <a:ext uri="{FF2B5EF4-FFF2-40B4-BE49-F238E27FC236}">
                  <a16:creationId xmlns:a16="http://schemas.microsoft.com/office/drawing/2014/main" id="{B0CF1DF0-B17B-49CD-86EA-6A1E9A189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794" y="2349644"/>
              <a:ext cx="2172370" cy="207232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Text Box 5">
              <a:extLst>
                <a:ext uri="{FF2B5EF4-FFF2-40B4-BE49-F238E27FC236}">
                  <a16:creationId xmlns:a16="http://schemas.microsoft.com/office/drawing/2014/main" id="{802E6A13-3EF7-4BBB-80C2-0CD4C8F4B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682" y="4639872"/>
              <a:ext cx="1618366" cy="24397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prstClr val="black"/>
                  </a:solidFill>
                  <a:latin typeface="Times New Roman"/>
                </a:rPr>
                <a:t>Máy</a:t>
              </a:r>
              <a:r>
                <a:rPr lang="en-US" altLang="en-US" sz="2000" dirty="0">
                  <a:solidFill>
                    <a:prstClr val="black"/>
                  </a:solidFill>
                  <a:latin typeface="Times New Roman"/>
                </a:rPr>
                <a:t> </a:t>
              </a:r>
              <a:r>
                <a:rPr lang="en-US" altLang="en-US" sz="2000" dirty="0" err="1">
                  <a:solidFill>
                    <a:prstClr val="black"/>
                  </a:solidFill>
                  <a:latin typeface="Times New Roman"/>
                </a:rPr>
                <a:t>điện</a:t>
              </a:r>
              <a:r>
                <a:rPr lang="en-US" altLang="en-US" sz="2000" dirty="0">
                  <a:solidFill>
                    <a:prstClr val="black"/>
                  </a:solidFill>
                  <a:latin typeface="Times New Roman"/>
                </a:rPr>
                <a:t> </a:t>
              </a:r>
              <a:r>
                <a:rPr lang="en-US" altLang="en-US" sz="2000" dirty="0" err="1">
                  <a:solidFill>
                    <a:prstClr val="black"/>
                  </a:solidFill>
                  <a:latin typeface="Times New Roman"/>
                </a:rPr>
                <a:t>tín</a:t>
              </a:r>
              <a:endParaRPr lang="en-US" altLang="en-US" sz="2000" dirty="0">
                <a:solidFill>
                  <a:prstClr val="black"/>
                </a:solidFill>
                <a:latin typeface="Times New Roman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43BDCB-87B6-4923-8E85-05387BBD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40" y="2340287"/>
              <a:ext cx="2525830" cy="20816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06911-4776-4C2B-BBEA-0DF310C3C23C}"/>
              </a:ext>
            </a:extLst>
          </p:cNvPr>
          <p:cNvGrpSpPr/>
          <p:nvPr/>
        </p:nvGrpSpPr>
        <p:grpSpPr>
          <a:xfrm>
            <a:off x="5544108" y="404749"/>
            <a:ext cx="3168352" cy="4041615"/>
            <a:chOff x="5184068" y="800938"/>
            <a:chExt cx="3168352" cy="3571807"/>
          </a:xfrm>
        </p:grpSpPr>
        <p:pic>
          <p:nvPicPr>
            <p:cNvPr id="9" name="Picture 8">
              <a:hlinkClick r:id="" action="ppaction://noaction"/>
              <a:extLst>
                <a:ext uri="{FF2B5EF4-FFF2-40B4-BE49-F238E27FC236}">
                  <a16:creationId xmlns:a16="http://schemas.microsoft.com/office/drawing/2014/main" id="{8B350E16-D0AE-494A-9C57-5F8C53F6F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068" y="800938"/>
              <a:ext cx="3168352" cy="303174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55F70C-0DEE-4587-AB78-FBC25D883D62}"/>
                </a:ext>
              </a:extLst>
            </p:cNvPr>
            <p:cNvSpPr txBox="1"/>
            <p:nvPr/>
          </p:nvSpPr>
          <p:spPr>
            <a:xfrm>
              <a:off x="6264188" y="4019145"/>
              <a:ext cx="1332148" cy="3536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prstClr val="black"/>
                  </a:solidFill>
                </a:rPr>
                <a:t>Mã</a:t>
              </a:r>
              <a:r>
                <a:rPr lang="en-US" sz="2000" dirty="0">
                  <a:solidFill>
                    <a:prstClr val="black"/>
                  </a:solidFill>
                </a:rPr>
                <a:t> Morse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697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057" y="3830456"/>
            <a:ext cx="2286000" cy="9535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(TK XIX)</a:t>
            </a:r>
          </a:p>
        </p:txBody>
      </p:sp>
      <p:pic>
        <p:nvPicPr>
          <p:cNvPr id="4" name="Picture 5" descr="230311phon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45676"/>
            <a:ext cx="5255532" cy="2766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745675"/>
            <a:ext cx="3697288" cy="2766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579132" y="3520300"/>
            <a:ext cx="5486400" cy="156912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935" tIns="45456" rIns="90935" bIns="45456" anchor="ctr">
            <a:spAutoFit/>
          </a:bodyPr>
          <a:lstStyle/>
          <a:p>
            <a:pPr algn="just"/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minh Alexander Graham Bell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4,5 m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10/3/1876  </a:t>
            </a:r>
          </a:p>
        </p:txBody>
      </p:sp>
    </p:spTree>
    <p:extLst>
      <p:ext uri="{BB962C8B-B14F-4D97-AF65-F5344CB8AC3E}">
        <p14:creationId xmlns:p14="http://schemas.microsoft.com/office/powerpoint/2010/main" val="205112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BE678C-8521-6BB4-2E9B-47BC80F66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327860"/>
              </p:ext>
            </p:extLst>
          </p:nvPr>
        </p:nvGraphicFramePr>
        <p:xfrm>
          <a:off x="0" y="0"/>
          <a:ext cx="8964488" cy="5309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232">
                  <a:extLst>
                    <a:ext uri="{9D8B030D-6E8A-4147-A177-3AD203B41FA5}">
                      <a16:colId xmlns:a16="http://schemas.microsoft.com/office/drawing/2014/main" val="195715523"/>
                    </a:ext>
                  </a:extLst>
                </a:gridCol>
                <a:gridCol w="4516868">
                  <a:extLst>
                    <a:ext uri="{9D8B030D-6E8A-4147-A177-3AD203B41FA5}">
                      <a16:colId xmlns:a16="http://schemas.microsoft.com/office/drawing/2014/main" val="902614353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3548083372"/>
                    </a:ext>
                  </a:extLst>
                </a:gridCol>
              </a:tblGrid>
              <a:tr h="463502"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981700"/>
                  </a:ext>
                </a:extLst>
              </a:tr>
              <a:tr h="1415072"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11557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Niu-tơn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None/>
                        <a:tabLst>
                          <a:tab pos="128905" algn="l"/>
                        </a:tabLst>
                      </a:pP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M. Lô-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nô-xốp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u="none" strike="noStrike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Đác-uynt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135605"/>
                  </a:ext>
                </a:extLst>
              </a:tr>
              <a:tr h="1698087"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None/>
                        <a:tabLst>
                          <a:tab pos="165735" algn="l"/>
                        </a:tabLst>
                      </a:pP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L.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Phoi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-ơ-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bách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G.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Hê-ghen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lvl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None/>
                        <a:tabLst>
                          <a:tab pos="165735" algn="l"/>
                        </a:tabLst>
                      </a:pP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A. 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Xmít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D. Ri-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spc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1800" u="none" strike="noStrike" spc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u="none" strike="noStrike" spc="-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Ăng-ghen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470273"/>
                  </a:ext>
                </a:extLst>
              </a:tr>
              <a:tr h="1415072">
                <a:tc>
                  <a:txBody>
                    <a:bodyPr/>
                    <a:lstStyle/>
                    <a:p>
                      <a:pPr algn="just">
                        <a:lnSpc>
                          <a:spcPts val="17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ô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bay,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mỏ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54" marR="4795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875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740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342900" y="353784"/>
            <a:ext cx="3373402" cy="3309477"/>
          </a:xfrm>
          <a:prstGeom prst="sun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9264">
              <a:spcAft>
                <a:spcPts val="600"/>
              </a:spcAft>
            </a:pPr>
            <a:r>
              <a:rPr lang="en-US" sz="254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018011" y="1116078"/>
            <a:ext cx="3304267" cy="624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69264">
              <a:spcAft>
                <a:spcPts val="600"/>
              </a:spcAft>
            </a:pPr>
            <a:r>
              <a:rPr lang="en-US" sz="3392" b="1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02" y="1740427"/>
            <a:ext cx="5084799" cy="30508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62C79-3039-40E0-90CC-E78AFE61773D}"/>
              </a:ext>
            </a:extLst>
          </p:cNvPr>
          <p:cNvSpPr/>
          <p:nvPr/>
        </p:nvSpPr>
        <p:spPr>
          <a:xfrm>
            <a:off x="229044" y="1084344"/>
            <a:ext cx="8685912" cy="4564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4285F4"/>
                </a:gs>
                <a:gs pos="41000">
                  <a:srgbClr val="EA4335"/>
                </a:gs>
                <a:gs pos="76000">
                  <a:srgbClr val="FBBC05"/>
                </a:gs>
                <a:gs pos="100000">
                  <a:srgbClr val="34A853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ln>
                <a:gradFill>
                  <a:gsLst>
                    <a:gs pos="84000">
                      <a:srgbClr val="4285F4"/>
                    </a:gs>
                    <a:gs pos="3000">
                      <a:srgbClr val="3F74D8"/>
                    </a:gs>
                    <a:gs pos="67000">
                      <a:srgbClr val="34A853"/>
                    </a:gs>
                    <a:gs pos="44000">
                      <a:srgbClr val="FBBC05"/>
                    </a:gs>
                    <a:gs pos="23000">
                      <a:srgbClr val="EA4335"/>
                    </a:gs>
                    <a:gs pos="100000">
                      <a:srgbClr val="EA4335"/>
                    </a:gs>
                  </a:gsLst>
                  <a:lin ang="5400000" scaled="1"/>
                </a:gradFill>
              </a:ln>
              <a:solidFill>
                <a:prstClr val="white"/>
              </a:solidFill>
              <a:latin typeface="Roboto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67A4C56-209F-4F61-9234-8398C3336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58" y="315104"/>
            <a:ext cx="1964485" cy="6638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52E806A-3131-4E03-8819-FD5D8F20BE49}"/>
              </a:ext>
            </a:extLst>
          </p:cNvPr>
          <p:cNvSpPr txBox="1"/>
          <p:nvPr/>
        </p:nvSpPr>
        <p:spPr>
          <a:xfrm>
            <a:off x="475684" y="1134052"/>
            <a:ext cx="819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srgbClr val="1565C0"/>
                </a:solidFill>
                <a:latin typeface="Roboto"/>
              </a:rPr>
              <a:t>Ai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là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người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phát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minh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ra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thuyết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vạn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vật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hấp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1565C0"/>
                </a:solidFill>
                <a:latin typeface="Roboto"/>
              </a:rPr>
              <a:t>dẫn</a:t>
            </a:r>
            <a:r>
              <a:rPr lang="en-US" dirty="0">
                <a:solidFill>
                  <a:srgbClr val="1565C0"/>
                </a:solidFill>
                <a:latin typeface="Roboto"/>
              </a:rPr>
              <a:t>?</a:t>
            </a:r>
            <a:endParaRPr lang="vi-VN" dirty="0">
              <a:solidFill>
                <a:srgbClr val="1565C0"/>
              </a:solidFill>
              <a:latin typeface="Roboto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229043" y="2425606"/>
            <a:ext cx="4185335" cy="843229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92B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192514" y="3530625"/>
              <a:ext cx="44941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dirty="0">
                  <a:solidFill>
                    <a:srgbClr val="3F3F3F"/>
                  </a:solidFill>
                  <a:latin typeface="Roboto"/>
                </a:rPr>
                <a:t>I.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Niu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-ton</a:t>
              </a:r>
              <a:endParaRPr lang="vi-VN" dirty="0">
                <a:solidFill>
                  <a:srgbClr val="3F3F3F"/>
                </a:solidFill>
                <a:latin typeface="Roboto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1565C0"/>
                  </a:solidFill>
                  <a:latin typeface="Roboto"/>
                </a:rPr>
                <a:t>A</a:t>
              </a:r>
              <a:endParaRPr lang="vi-VN" b="1" dirty="0">
                <a:solidFill>
                  <a:srgbClr val="1565C0"/>
                </a:solidFill>
                <a:latin typeface="Roboto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229044" y="3533152"/>
            <a:ext cx="4160756" cy="843229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92B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4" y="5025465"/>
              <a:ext cx="447849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M.Lô-mô-nô-xốp</a:t>
              </a:r>
              <a:endParaRPr lang="vi-VN" sz="2400" dirty="0">
                <a:solidFill>
                  <a:srgbClr val="3F3F3F"/>
                </a:solidFill>
                <a:latin typeface="Roboto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1565C0"/>
                  </a:solidFill>
                  <a:latin typeface="Roboto"/>
                </a:rPr>
                <a:t>C</a:t>
              </a:r>
              <a:endParaRPr lang="vi-VN" b="1" dirty="0">
                <a:solidFill>
                  <a:srgbClr val="1565C0"/>
                </a:solidFill>
                <a:latin typeface="Roboto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4725685" y="2425606"/>
            <a:ext cx="4189271" cy="843229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92B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557789"/>
              <a:ext cx="44941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S.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Đắc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-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uyn</a:t>
              </a:r>
              <a:endParaRPr lang="vi-VN" sz="2400" dirty="0" err="1">
                <a:solidFill>
                  <a:srgbClr val="3F3F3F"/>
                </a:solidFill>
                <a:latin typeface="Roboto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1565C0"/>
                  </a:solidFill>
                  <a:latin typeface="Roboto"/>
                </a:rPr>
                <a:t>B</a:t>
              </a:r>
              <a:endParaRPr lang="vi-VN" b="1" dirty="0">
                <a:solidFill>
                  <a:srgbClr val="1565C0"/>
                </a:solidFill>
                <a:latin typeface="Roboto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4725683" y="3533152"/>
            <a:ext cx="4189272" cy="843229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92B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565C0"/>
                </a:gs>
                <a:gs pos="100000">
                  <a:srgbClr val="B92B27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5052521"/>
              <a:ext cx="44770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b="0" i="0" dirty="0">
                  <a:effectLst/>
                  <a:latin typeface="Roboto" panose="02000000000000000000" pitchFamily="2" charset="0"/>
                </a:rPr>
                <a:t>Xti-phen-xơn</a:t>
              </a:r>
              <a:endParaRPr lang="en-US" dirty="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1565C0"/>
                  </a:solidFill>
                  <a:latin typeface="Roboto"/>
                </a:rPr>
                <a:t>D</a:t>
              </a:r>
              <a:endParaRPr lang="vi-VN" b="1" dirty="0">
                <a:solidFill>
                  <a:srgbClr val="1565C0"/>
                </a:solidFill>
                <a:latin typeface="Roboto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74" y="-2185294"/>
            <a:ext cx="256522" cy="256522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16" y="-2035569"/>
            <a:ext cx="256522" cy="256522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4" y="-3802200"/>
            <a:ext cx="256522" cy="256522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66" y="-2777643"/>
            <a:ext cx="256522" cy="256522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8" y="-1451204"/>
            <a:ext cx="256522" cy="256522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40" y="-3080876"/>
            <a:ext cx="256522" cy="256522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16" y="-2378913"/>
            <a:ext cx="256522" cy="256522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77" y="-2463322"/>
            <a:ext cx="256522" cy="256522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21" y="-2915229"/>
            <a:ext cx="256522" cy="256522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19" y="-2999841"/>
            <a:ext cx="256522" cy="256522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9" y="-2513674"/>
            <a:ext cx="256522" cy="256522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08" y="-1758884"/>
            <a:ext cx="256522" cy="256522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34" y="-1867675"/>
            <a:ext cx="256522" cy="256522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89" y="-2026068"/>
            <a:ext cx="256522" cy="256522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1498443"/>
            <a:ext cx="256522" cy="256522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80" y="-2301699"/>
            <a:ext cx="256522" cy="256522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8" y="-3222032"/>
            <a:ext cx="256522" cy="256522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9" y="-1443954"/>
            <a:ext cx="256522" cy="256522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38" y="-1542358"/>
            <a:ext cx="256522" cy="256522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3139549"/>
            <a:ext cx="256522" cy="256522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13" y="-2872944"/>
            <a:ext cx="256522" cy="256522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53" y="-3599445"/>
            <a:ext cx="256522" cy="256522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3" y="-1975870"/>
            <a:ext cx="256522" cy="256522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82" y="-2997801"/>
            <a:ext cx="256522" cy="256522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9" y="-1510362"/>
            <a:ext cx="256522" cy="256522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24" y="-1519977"/>
            <a:ext cx="256522" cy="256522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80" y="-1914843"/>
            <a:ext cx="256522" cy="256522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2" y="-2276398"/>
            <a:ext cx="256522" cy="256522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6" y="-2344257"/>
            <a:ext cx="256522" cy="256522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81" y="-2142603"/>
            <a:ext cx="256522" cy="256522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05" y="-2955738"/>
            <a:ext cx="256522" cy="256522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4" y="-3120502"/>
            <a:ext cx="256522" cy="256522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66" y="-3920417"/>
            <a:ext cx="256522" cy="256522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06" y="-3870849"/>
            <a:ext cx="256522" cy="256522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67" y="-1819463"/>
            <a:ext cx="256522" cy="256522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51" y="-3101046"/>
            <a:ext cx="256522" cy="256522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24" y="-3796582"/>
            <a:ext cx="256522" cy="256522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2" y="-2242008"/>
            <a:ext cx="256522" cy="256522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21" y="-3263939"/>
            <a:ext cx="256522" cy="256522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68" y="-1776499"/>
            <a:ext cx="256522" cy="256522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95" y="-1717114"/>
            <a:ext cx="256522" cy="256522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17" y="-2142945"/>
            <a:ext cx="256522" cy="256522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10" y="-2320650"/>
            <a:ext cx="256522" cy="256522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96" y="-2541394"/>
            <a:ext cx="256522" cy="256522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29" y="-2592591"/>
            <a:ext cx="256522" cy="256522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3" y="-2999990"/>
            <a:ext cx="256522" cy="256522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60" y="-3233755"/>
            <a:ext cx="256522" cy="256522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7" y="-3704310"/>
            <a:ext cx="256522" cy="256522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45" y="-4136986"/>
            <a:ext cx="256522" cy="256522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24" y="-1542358"/>
            <a:ext cx="256522" cy="256522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7" y="-2823941"/>
            <a:ext cx="256522" cy="256522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47" y="-3550443"/>
            <a:ext cx="256522" cy="256522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36" y="-2371315"/>
            <a:ext cx="256522" cy="256522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05" y="-3393246"/>
            <a:ext cx="256522" cy="256522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53" y="-1905807"/>
            <a:ext cx="256522" cy="256522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75" y="-1318090"/>
            <a:ext cx="256522" cy="256522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74" y="-1865841"/>
            <a:ext cx="256522" cy="256522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3" y="-2074511"/>
            <a:ext cx="256522" cy="256522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20" y="-2295255"/>
            <a:ext cx="256522" cy="256522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-2346451"/>
            <a:ext cx="256522" cy="256522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6" y="-2753850"/>
            <a:ext cx="256522" cy="256522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45" y="-3363063"/>
            <a:ext cx="256522" cy="256522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1" y="-3458171"/>
            <a:ext cx="256522" cy="256522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8" y="-4074696"/>
            <a:ext cx="256522" cy="256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5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3701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451"/>
                                </p:stCondLst>
                                <p:childTnLst>
                                  <p:par>
                                    <p:cTn id="1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201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8951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7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6" fill="hold">
                          <p:stCondLst>
                            <p:cond delay="0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3701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451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201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8951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7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6" fill="hold">
                          <p:stCondLst>
                            <p:cond delay="0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62C79-3039-40E0-90CC-E78AFE61773D}"/>
              </a:ext>
            </a:extLst>
          </p:cNvPr>
          <p:cNvSpPr/>
          <p:nvPr/>
        </p:nvSpPr>
        <p:spPr>
          <a:xfrm>
            <a:off x="229044" y="1084343"/>
            <a:ext cx="8685912" cy="7437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4285F4"/>
                </a:gs>
                <a:gs pos="41000">
                  <a:srgbClr val="EA4335"/>
                </a:gs>
                <a:gs pos="76000">
                  <a:srgbClr val="FBBC05"/>
                </a:gs>
                <a:gs pos="100000">
                  <a:srgbClr val="34A853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ln>
                <a:gradFill>
                  <a:gsLst>
                    <a:gs pos="84000">
                      <a:srgbClr val="4285F4"/>
                    </a:gs>
                    <a:gs pos="3000">
                      <a:srgbClr val="3F74D8"/>
                    </a:gs>
                    <a:gs pos="67000">
                      <a:srgbClr val="34A853"/>
                    </a:gs>
                    <a:gs pos="44000">
                      <a:srgbClr val="FBBC05"/>
                    </a:gs>
                    <a:gs pos="23000">
                      <a:srgbClr val="EA4335"/>
                    </a:gs>
                    <a:gs pos="100000">
                      <a:srgbClr val="EA4335"/>
                    </a:gs>
                  </a:gsLst>
                  <a:lin ang="5400000" scaled="1"/>
                </a:gradFill>
              </a:ln>
              <a:solidFill>
                <a:prstClr val="white"/>
              </a:solidFill>
              <a:latin typeface="Roboto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67A4C56-209F-4F61-9234-8398C3336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58" y="315104"/>
            <a:ext cx="1964485" cy="6638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52E806A-3131-4E03-8819-FD5D8F20BE49}"/>
              </a:ext>
            </a:extLst>
          </p:cNvPr>
          <p:cNvSpPr txBox="1"/>
          <p:nvPr/>
        </p:nvSpPr>
        <p:spPr>
          <a:xfrm>
            <a:off x="629366" y="1019807"/>
            <a:ext cx="81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2400" dirty="0">
              <a:solidFill>
                <a:srgbClr val="7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229043" y="2425606"/>
            <a:ext cx="4185335" cy="869488"/>
            <a:chOff x="305391" y="3233082"/>
            <a:chExt cx="5580446" cy="1159317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srgbClr val="7F00FF"/>
                </a:solidFill>
                <a:latin typeface="Roboto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192514" y="3530625"/>
              <a:ext cx="44941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Thuyết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vạn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vật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hấp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dẫn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của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Niu</a:t>
              </a:r>
              <a:r>
                <a:rPr lang="en-US" dirty="0">
                  <a:solidFill>
                    <a:srgbClr val="3F3F3F"/>
                  </a:solidFill>
                  <a:latin typeface="Roboto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</a:rPr>
                <a:t>tơn</a:t>
              </a:r>
              <a:endParaRPr lang="vi-VN" dirty="0">
                <a:solidFill>
                  <a:srgbClr val="3F3F3F"/>
                </a:solidFill>
                <a:latin typeface="Roboto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7F00FF"/>
                  </a:solidFill>
                  <a:latin typeface="Roboto"/>
                </a:rPr>
                <a:t>A</a:t>
              </a:r>
              <a:endParaRPr lang="vi-VN" b="1" dirty="0">
                <a:solidFill>
                  <a:srgbClr val="7F00FF"/>
                </a:solidFill>
                <a:latin typeface="Roboto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229044" y="3467035"/>
            <a:ext cx="4160756" cy="909347"/>
            <a:chOff x="305391" y="4621653"/>
            <a:chExt cx="5547675" cy="1212462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099072" y="4621653"/>
              <a:ext cx="4478498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dirty="0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F3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endParaRPr lang="vi-VN" sz="24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7F00FF"/>
                  </a:solidFill>
                  <a:latin typeface="Roboto"/>
                </a:rPr>
                <a:t>C</a:t>
              </a:r>
              <a:endParaRPr lang="vi-VN" b="1" dirty="0">
                <a:solidFill>
                  <a:srgbClr val="7F00FF"/>
                </a:solidFill>
                <a:latin typeface="Roboto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4618636" y="2425609"/>
            <a:ext cx="4296321" cy="843230"/>
            <a:chOff x="6158179" y="3233082"/>
            <a:chExt cx="5728428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158179" y="3428588"/>
              <a:ext cx="5669280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Đác-uyn</a:t>
              </a:r>
              <a:endParaRPr lang="vi-VN" sz="24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7F00FF"/>
                  </a:solidFill>
                  <a:latin typeface="Roboto"/>
                </a:rPr>
                <a:t>B</a:t>
              </a:r>
              <a:endParaRPr lang="vi-VN" b="1" dirty="0">
                <a:solidFill>
                  <a:srgbClr val="7F00FF"/>
                </a:solidFill>
                <a:latin typeface="Roboto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4725683" y="3533152"/>
            <a:ext cx="4189272" cy="843229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1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100FF"/>
                </a:gs>
                <a:gs pos="100000">
                  <a:srgbClr val="7F00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566200" y="4926847"/>
              <a:ext cx="447700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Chủ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nghĩa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duy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vật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phép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biện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chứng</a:t>
              </a:r>
              <a:endParaRPr lang="vi-VN" dirty="0">
                <a:solidFill>
                  <a:srgbClr val="3F3F3F"/>
                </a:solidFill>
                <a:latin typeface="Roboto"/>
                <a:ea typeface="Times New Roman" panose="02020603050405020304" pitchFamily="18" charset="0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7F00FF"/>
                  </a:solidFill>
                  <a:latin typeface="Roboto"/>
                </a:rPr>
                <a:t>D</a:t>
              </a:r>
              <a:endParaRPr lang="vi-VN" b="1" dirty="0">
                <a:solidFill>
                  <a:srgbClr val="7F00FF"/>
                </a:solidFill>
                <a:latin typeface="Roboto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74" y="-2185294"/>
            <a:ext cx="256522" cy="256522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16" y="-2035569"/>
            <a:ext cx="256522" cy="256522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4" y="-3802200"/>
            <a:ext cx="256522" cy="256522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66" y="-2777643"/>
            <a:ext cx="256522" cy="256522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8" y="-1451204"/>
            <a:ext cx="256522" cy="256522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40" y="-3080876"/>
            <a:ext cx="256522" cy="256522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16" y="-2378913"/>
            <a:ext cx="256522" cy="256522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77" y="-2463322"/>
            <a:ext cx="256522" cy="256522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21" y="-2915229"/>
            <a:ext cx="256522" cy="256522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19" y="-2999841"/>
            <a:ext cx="256522" cy="256522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9" y="-2513674"/>
            <a:ext cx="256522" cy="256522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08" y="-1758884"/>
            <a:ext cx="256522" cy="256522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34" y="-1867675"/>
            <a:ext cx="256522" cy="256522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89" y="-2026068"/>
            <a:ext cx="256522" cy="256522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1498443"/>
            <a:ext cx="256522" cy="256522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80" y="-2301699"/>
            <a:ext cx="256522" cy="256522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8" y="-3222032"/>
            <a:ext cx="256522" cy="256522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9" y="-1443954"/>
            <a:ext cx="256522" cy="256522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38" y="-1542358"/>
            <a:ext cx="256522" cy="256522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3139549"/>
            <a:ext cx="256522" cy="256522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13" y="-2872944"/>
            <a:ext cx="256522" cy="256522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53" y="-3599445"/>
            <a:ext cx="256522" cy="256522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3" y="-1975870"/>
            <a:ext cx="256522" cy="256522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82" y="-2997801"/>
            <a:ext cx="256522" cy="256522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9" y="-1510362"/>
            <a:ext cx="256522" cy="256522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24" y="-1519977"/>
            <a:ext cx="256522" cy="256522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80" y="-1914843"/>
            <a:ext cx="256522" cy="256522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2" y="-2276398"/>
            <a:ext cx="256522" cy="256522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6" y="-2344257"/>
            <a:ext cx="256522" cy="256522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81" y="-2142603"/>
            <a:ext cx="256522" cy="256522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05" y="-2955738"/>
            <a:ext cx="256522" cy="256522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4" y="-3120502"/>
            <a:ext cx="256522" cy="256522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66" y="-3920417"/>
            <a:ext cx="256522" cy="256522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06" y="-3870849"/>
            <a:ext cx="256522" cy="256522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67" y="-1819463"/>
            <a:ext cx="256522" cy="256522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51" y="-3101046"/>
            <a:ext cx="256522" cy="256522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24" y="-3796582"/>
            <a:ext cx="256522" cy="256522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2" y="-2242008"/>
            <a:ext cx="256522" cy="256522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21" y="-3263939"/>
            <a:ext cx="256522" cy="256522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68" y="-1776499"/>
            <a:ext cx="256522" cy="256522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95" y="-1717114"/>
            <a:ext cx="256522" cy="256522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17" y="-2142945"/>
            <a:ext cx="256522" cy="256522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10" y="-2320650"/>
            <a:ext cx="256522" cy="256522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96" y="-2541394"/>
            <a:ext cx="256522" cy="256522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29" y="-2592591"/>
            <a:ext cx="256522" cy="256522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3" y="-2999990"/>
            <a:ext cx="256522" cy="256522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60" y="-3233755"/>
            <a:ext cx="256522" cy="256522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7" y="-3704310"/>
            <a:ext cx="256522" cy="256522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45" y="-4136986"/>
            <a:ext cx="256522" cy="256522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24" y="-1542358"/>
            <a:ext cx="256522" cy="256522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7" y="-2823941"/>
            <a:ext cx="256522" cy="256522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47" y="-3550443"/>
            <a:ext cx="256522" cy="256522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36" y="-2371315"/>
            <a:ext cx="256522" cy="256522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05" y="-3393246"/>
            <a:ext cx="256522" cy="256522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53" y="-1905807"/>
            <a:ext cx="256522" cy="256522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75" y="-1318090"/>
            <a:ext cx="256522" cy="256522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74" y="-1865841"/>
            <a:ext cx="256522" cy="256522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3" y="-2074511"/>
            <a:ext cx="256522" cy="256522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20" y="-2295255"/>
            <a:ext cx="256522" cy="256522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-2346451"/>
            <a:ext cx="256522" cy="256522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6" y="-2753850"/>
            <a:ext cx="256522" cy="256522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45" y="-3363063"/>
            <a:ext cx="256522" cy="256522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1" y="-3458171"/>
            <a:ext cx="256522" cy="256522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8" y="-4074696"/>
            <a:ext cx="256522" cy="256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8301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51"/>
                                </p:stCondLst>
                                <p:childTnLst>
                                  <p:par>
                                    <p:cTn id="1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801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551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7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6" fill="hold">
                          <p:stCondLst>
                            <p:cond delay="0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8301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51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801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551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5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6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9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0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3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4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7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6" fill="hold">
                          <p:stCondLst>
                            <p:cond delay="0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62C79-3039-40E0-90CC-E78AFE61773D}"/>
              </a:ext>
            </a:extLst>
          </p:cNvPr>
          <p:cNvSpPr/>
          <p:nvPr/>
        </p:nvSpPr>
        <p:spPr>
          <a:xfrm>
            <a:off x="229044" y="1084344"/>
            <a:ext cx="8685912" cy="4564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4285F4"/>
                </a:gs>
                <a:gs pos="41000">
                  <a:srgbClr val="EA4335"/>
                </a:gs>
                <a:gs pos="76000">
                  <a:srgbClr val="FBBC05"/>
                </a:gs>
                <a:gs pos="100000">
                  <a:srgbClr val="34A853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ln>
                <a:gradFill>
                  <a:gsLst>
                    <a:gs pos="84000">
                      <a:srgbClr val="4285F4"/>
                    </a:gs>
                    <a:gs pos="3000">
                      <a:srgbClr val="3F74D8"/>
                    </a:gs>
                    <a:gs pos="67000">
                      <a:srgbClr val="34A853"/>
                    </a:gs>
                    <a:gs pos="44000">
                      <a:srgbClr val="FBBC05"/>
                    </a:gs>
                    <a:gs pos="23000">
                      <a:srgbClr val="EA4335"/>
                    </a:gs>
                    <a:gs pos="100000">
                      <a:srgbClr val="EA4335"/>
                    </a:gs>
                  </a:gsLst>
                  <a:lin ang="5400000" scaled="1"/>
                </a:gradFill>
              </a:ln>
              <a:solidFill>
                <a:prstClr val="white"/>
              </a:solidFill>
              <a:latin typeface="Roboto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67A4C56-209F-4F61-9234-8398C3336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58" y="315104"/>
            <a:ext cx="1964485" cy="6638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52E806A-3131-4E03-8819-FD5D8F20BE49}"/>
              </a:ext>
            </a:extLst>
          </p:cNvPr>
          <p:cNvSpPr txBox="1"/>
          <p:nvPr/>
        </p:nvSpPr>
        <p:spPr>
          <a:xfrm>
            <a:off x="475684" y="1134052"/>
            <a:ext cx="819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srgbClr val="F12711"/>
                </a:solidFill>
                <a:latin typeface="Roboto"/>
              </a:rPr>
              <a:t>Ai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là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người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chế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tạo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tàu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thủy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chạy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bằng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động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cơ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hơi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nước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đầu</a:t>
            </a:r>
            <a:r>
              <a:rPr lang="en-US" dirty="0">
                <a:solidFill>
                  <a:srgbClr val="F12711"/>
                </a:solidFill>
                <a:latin typeface="Roboto"/>
              </a:rPr>
              <a:t> </a:t>
            </a:r>
            <a:r>
              <a:rPr lang="en-US" dirty="0" err="1">
                <a:solidFill>
                  <a:srgbClr val="F12711"/>
                </a:solidFill>
                <a:latin typeface="Roboto"/>
              </a:rPr>
              <a:t>tiên</a:t>
            </a:r>
            <a:endParaRPr lang="vi-VN" dirty="0">
              <a:solidFill>
                <a:srgbClr val="F12711"/>
              </a:solidFill>
              <a:latin typeface="Roboto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229043" y="2425606"/>
            <a:ext cx="4185335" cy="843229"/>
            <a:chOff x="305391" y="3233082"/>
            <a:chExt cx="5580446" cy="1124305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192514" y="3530625"/>
              <a:ext cx="44941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b="0" i="0" dirty="0">
                  <a:effectLst/>
                  <a:latin typeface="Roboto" panose="02000000000000000000" pitchFamily="2" charset="0"/>
                </a:rPr>
                <a:t>Xti-phen-xơn</a:t>
              </a:r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F12711"/>
                  </a:solidFill>
                  <a:latin typeface="Roboto"/>
                </a:rPr>
                <a:t>A</a:t>
              </a:r>
              <a:endParaRPr lang="vi-VN" b="1" dirty="0">
                <a:solidFill>
                  <a:srgbClr val="F12711"/>
                </a:solidFill>
                <a:latin typeface="Roboto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229044" y="3533152"/>
            <a:ext cx="4160756" cy="843229"/>
            <a:chOff x="305391" y="4709810"/>
            <a:chExt cx="5547675" cy="112430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4" y="5025465"/>
              <a:ext cx="447849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dirty="0" err="1">
                  <a:solidFill>
                    <a:srgbClr val="3F3F3F"/>
                  </a:solidFill>
                  <a:latin typeface="Roboto"/>
                </a:rPr>
                <a:t>Phơn</a:t>
              </a:r>
              <a:r>
                <a:rPr lang="en-US" sz="2400" dirty="0">
                  <a:solidFill>
                    <a:srgbClr val="3F3F3F"/>
                  </a:solidFill>
                  <a:latin typeface="Roboto"/>
                </a:rPr>
                <a:t> -</a:t>
              </a:r>
              <a:r>
                <a:rPr lang="en-US" sz="2400" dirty="0" err="1">
                  <a:solidFill>
                    <a:srgbClr val="3F3F3F"/>
                  </a:solidFill>
                  <a:latin typeface="Roboto"/>
                </a:rPr>
                <a:t>tơn</a:t>
              </a:r>
              <a:endParaRPr lang="vi-VN" sz="2400" dirty="0">
                <a:solidFill>
                  <a:srgbClr val="3F3F3F"/>
                </a:solidFill>
                <a:latin typeface="Roboto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F12711"/>
                  </a:solidFill>
                  <a:latin typeface="Roboto"/>
                </a:rPr>
                <a:t>C</a:t>
              </a:r>
              <a:endParaRPr lang="vi-VN" b="1" dirty="0">
                <a:solidFill>
                  <a:srgbClr val="F12711"/>
                </a:solidFill>
                <a:latin typeface="Roboto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4725685" y="2425606"/>
            <a:ext cx="4189271" cy="843229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557789"/>
              <a:ext cx="44941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b="0" i="0" dirty="0">
                  <a:effectLst/>
                  <a:latin typeface="Roboto" panose="02000000000000000000" pitchFamily="2" charset="0"/>
                </a:rPr>
                <a:t>Moóc-xơ</a:t>
              </a:r>
              <a:endParaRPr lang="en-US" dirty="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F12711"/>
                  </a:solidFill>
                  <a:latin typeface="Roboto"/>
                </a:rPr>
                <a:t>B</a:t>
              </a:r>
              <a:endParaRPr lang="vi-VN" b="1" dirty="0">
                <a:solidFill>
                  <a:srgbClr val="F12711"/>
                </a:solidFill>
                <a:latin typeface="Roboto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4725683" y="3533152"/>
            <a:ext cx="4189272" cy="843229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5AF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AF19"/>
                </a:gs>
                <a:gs pos="100000">
                  <a:srgbClr val="F1271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5052521"/>
              <a:ext cx="44770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T.Ê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đi</a:t>
              </a:r>
              <a:r>
                <a:rPr lang="en-US" dirty="0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3F3F3F"/>
                  </a:solidFill>
                  <a:latin typeface="Roboto"/>
                  <a:ea typeface="Times New Roman" panose="02020603050405020304" pitchFamily="18" charset="0"/>
                </a:rPr>
                <a:t>xơn</a:t>
              </a:r>
              <a:endParaRPr lang="vi-VN" dirty="0">
                <a:solidFill>
                  <a:srgbClr val="3F3F3F"/>
                </a:solidFill>
                <a:latin typeface="Roboto"/>
                <a:ea typeface="Times New Roman" panose="02020603050405020304" pitchFamily="18" charset="0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b="1" dirty="0">
                  <a:solidFill>
                    <a:srgbClr val="F12711"/>
                  </a:solidFill>
                  <a:latin typeface="Roboto"/>
                </a:rPr>
                <a:t>D</a:t>
              </a:r>
              <a:endParaRPr lang="vi-VN" b="1" dirty="0">
                <a:solidFill>
                  <a:srgbClr val="F12711"/>
                </a:solidFill>
                <a:latin typeface="Roboto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74" y="-2185294"/>
            <a:ext cx="256522" cy="256522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16" y="-2035569"/>
            <a:ext cx="256522" cy="256522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4" y="-3802200"/>
            <a:ext cx="256522" cy="256522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66" y="-2777643"/>
            <a:ext cx="256522" cy="256522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8" y="-1451204"/>
            <a:ext cx="256522" cy="256522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40" y="-3080876"/>
            <a:ext cx="256522" cy="256522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16" y="-2378913"/>
            <a:ext cx="256522" cy="256522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77" y="-2463322"/>
            <a:ext cx="256522" cy="256522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21" y="-2915229"/>
            <a:ext cx="256522" cy="256522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19" y="-2999841"/>
            <a:ext cx="256522" cy="256522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9" y="-2513674"/>
            <a:ext cx="256522" cy="256522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08" y="-1758884"/>
            <a:ext cx="256522" cy="256522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34" y="-1867675"/>
            <a:ext cx="256522" cy="256522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89" y="-2026068"/>
            <a:ext cx="256522" cy="256522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1498443"/>
            <a:ext cx="256522" cy="256522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80" y="-2301699"/>
            <a:ext cx="256522" cy="256522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8" y="-3222032"/>
            <a:ext cx="256522" cy="256522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9" y="-1443954"/>
            <a:ext cx="256522" cy="256522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38" y="-1542358"/>
            <a:ext cx="256522" cy="256522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3139549"/>
            <a:ext cx="256522" cy="256522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13" y="-2872944"/>
            <a:ext cx="256522" cy="256522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53" y="-3599445"/>
            <a:ext cx="256522" cy="256522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3" y="-1975870"/>
            <a:ext cx="256522" cy="256522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82" y="-2997801"/>
            <a:ext cx="256522" cy="256522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9" y="-1510362"/>
            <a:ext cx="256522" cy="256522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24" y="-1519977"/>
            <a:ext cx="256522" cy="256522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80" y="-1914843"/>
            <a:ext cx="256522" cy="256522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2" y="-2276398"/>
            <a:ext cx="256522" cy="256522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6" y="-2344257"/>
            <a:ext cx="256522" cy="256522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81" y="-2142603"/>
            <a:ext cx="256522" cy="256522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05" y="-2955738"/>
            <a:ext cx="256522" cy="256522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4" y="-3120502"/>
            <a:ext cx="256522" cy="256522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66" y="-3920417"/>
            <a:ext cx="256522" cy="256522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06" y="-3870849"/>
            <a:ext cx="256522" cy="256522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67" y="-1819463"/>
            <a:ext cx="256522" cy="256522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51" y="-3101046"/>
            <a:ext cx="256522" cy="256522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24" y="-3796582"/>
            <a:ext cx="256522" cy="256522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2" y="-2242008"/>
            <a:ext cx="256522" cy="256522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21" y="-3263939"/>
            <a:ext cx="256522" cy="256522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68" y="-1776499"/>
            <a:ext cx="256522" cy="256522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95" y="-1717114"/>
            <a:ext cx="256522" cy="256522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17" y="-2142945"/>
            <a:ext cx="256522" cy="256522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10" y="-2320650"/>
            <a:ext cx="256522" cy="256522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96" y="-2541394"/>
            <a:ext cx="256522" cy="256522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29" y="-2592591"/>
            <a:ext cx="256522" cy="256522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3" y="-2999990"/>
            <a:ext cx="256522" cy="256522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60" y="-3233755"/>
            <a:ext cx="256522" cy="256522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7" y="-3704310"/>
            <a:ext cx="256522" cy="256522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45" y="-4136986"/>
            <a:ext cx="256522" cy="256522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24" y="-1542358"/>
            <a:ext cx="256522" cy="256522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7" y="-2823941"/>
            <a:ext cx="256522" cy="256522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47" y="-3550443"/>
            <a:ext cx="256522" cy="256522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36" y="-2371315"/>
            <a:ext cx="256522" cy="256522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05" y="-3393246"/>
            <a:ext cx="256522" cy="256522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53" y="-1905807"/>
            <a:ext cx="256522" cy="256522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75" y="-1318090"/>
            <a:ext cx="256522" cy="256522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74" y="-1865841"/>
            <a:ext cx="256522" cy="256522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3" y="-2074511"/>
            <a:ext cx="256522" cy="256522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20" y="-2295255"/>
            <a:ext cx="256522" cy="256522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-2346451"/>
            <a:ext cx="256522" cy="256522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6" y="-2753850"/>
            <a:ext cx="256522" cy="256522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45" y="-3363063"/>
            <a:ext cx="256522" cy="256522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1" y="-3458171"/>
            <a:ext cx="256522" cy="256522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8" y="-4074696"/>
            <a:ext cx="256522" cy="256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0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901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651"/>
                                </p:stCondLst>
                                <p:childTnLst>
                                  <p:par>
                                    <p:cTn id="1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401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151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901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6651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401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151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1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2" fill="hold">
                          <p:stCondLst>
                            <p:cond delay="0"/>
                          </p:stCondLst>
                          <p:childTnLst>
                            <p:par>
                              <p:cTn id="2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4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6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62C79-3039-40E0-90CC-E78AFE61773D}"/>
              </a:ext>
            </a:extLst>
          </p:cNvPr>
          <p:cNvSpPr/>
          <p:nvPr/>
        </p:nvSpPr>
        <p:spPr>
          <a:xfrm>
            <a:off x="229044" y="1084343"/>
            <a:ext cx="8685912" cy="8622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 flip="none" rotWithShape="1">
              <a:gsLst>
                <a:gs pos="0">
                  <a:srgbClr val="4285F4"/>
                </a:gs>
                <a:gs pos="41000">
                  <a:srgbClr val="EA4335"/>
                </a:gs>
                <a:gs pos="76000">
                  <a:srgbClr val="FBBC05"/>
                </a:gs>
                <a:gs pos="100000">
                  <a:srgbClr val="34A853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ln>
                <a:gradFill>
                  <a:gsLst>
                    <a:gs pos="84000">
                      <a:srgbClr val="4285F4"/>
                    </a:gs>
                    <a:gs pos="3000">
                      <a:srgbClr val="3F74D8"/>
                    </a:gs>
                    <a:gs pos="67000">
                      <a:srgbClr val="34A853"/>
                    </a:gs>
                    <a:gs pos="44000">
                      <a:srgbClr val="FBBC05"/>
                    </a:gs>
                    <a:gs pos="23000">
                      <a:srgbClr val="EA4335"/>
                    </a:gs>
                    <a:gs pos="100000">
                      <a:srgbClr val="EA4335"/>
                    </a:gs>
                  </a:gsLst>
                  <a:lin ang="5400000" scaled="1"/>
                </a:gradFill>
              </a:ln>
              <a:solidFill>
                <a:prstClr val="white"/>
              </a:solidFill>
              <a:latin typeface="Roboto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67A4C56-209F-4F61-9234-8398C3336F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58" y="315104"/>
            <a:ext cx="1964485" cy="6638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52E806A-3131-4E03-8819-FD5D8F20BE49}"/>
              </a:ext>
            </a:extLst>
          </p:cNvPr>
          <p:cNvSpPr txBox="1"/>
          <p:nvPr/>
        </p:nvSpPr>
        <p:spPr>
          <a:xfrm>
            <a:off x="475684" y="1134052"/>
            <a:ext cx="81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Anh, học thuyết kinh tế chính trị học tư sản ra đời với những tác phẩm nổi tiếng 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sz="2400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192C90DF-63BF-4D0B-8325-72010D82E400}"/>
              </a:ext>
            </a:extLst>
          </p:cNvPr>
          <p:cNvGrpSpPr/>
          <p:nvPr/>
        </p:nvGrpSpPr>
        <p:grpSpPr>
          <a:xfrm>
            <a:off x="229043" y="2425605"/>
            <a:ext cx="4185335" cy="1054154"/>
            <a:chOff x="305391" y="3233082"/>
            <a:chExt cx="5580446" cy="1405539"/>
          </a:xfrm>
        </p:grpSpPr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A6590CC-B974-44F6-B155-5AC0FD7C9130}"/>
                </a:ext>
              </a:extLst>
            </p:cNvPr>
            <p:cNvSpPr/>
            <p:nvPr/>
          </p:nvSpPr>
          <p:spPr>
            <a:xfrm>
              <a:off x="305391" y="3437957"/>
              <a:ext cx="5580446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3809296-27C2-4D45-9DD7-70A3FA7B3F54}"/>
                </a:ext>
              </a:extLst>
            </p:cNvPr>
            <p:cNvSpPr/>
            <p:nvPr/>
          </p:nvSpPr>
          <p:spPr>
            <a:xfrm>
              <a:off x="505385" y="3316670"/>
              <a:ext cx="5239325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C9A3767-3493-4ED2-B4BB-BDDEBE3C6B16}"/>
                </a:ext>
              </a:extLst>
            </p:cNvPr>
            <p:cNvSpPr/>
            <p:nvPr/>
          </p:nvSpPr>
          <p:spPr>
            <a:xfrm>
              <a:off x="305392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8A7E12-1268-451D-91E4-130EE1C523C8}"/>
                </a:ext>
              </a:extLst>
            </p:cNvPr>
            <p:cNvSpPr txBox="1"/>
            <p:nvPr/>
          </p:nvSpPr>
          <p:spPr>
            <a:xfrm>
              <a:off x="1192514" y="3530625"/>
              <a:ext cx="44941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vi-VN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L. Phoi-ơ-bách và G. Hê-ghen</a:t>
              </a:r>
              <a:endParaRPr lang="vi-VN" sz="24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15AF96-F1D8-4DC0-B899-518F9C25582D}"/>
                </a:ext>
              </a:extLst>
            </p:cNvPr>
            <p:cNvSpPr/>
            <p:nvPr/>
          </p:nvSpPr>
          <p:spPr>
            <a:xfrm>
              <a:off x="54277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C">
            <a:extLst>
              <a:ext uri="{FF2B5EF4-FFF2-40B4-BE49-F238E27FC236}">
                <a16:creationId xmlns:a16="http://schemas.microsoft.com/office/drawing/2014/main" id="{500758A1-F613-48C0-B83A-76CDE89EAEAF}"/>
              </a:ext>
            </a:extLst>
          </p:cNvPr>
          <p:cNvGrpSpPr/>
          <p:nvPr/>
        </p:nvGrpSpPr>
        <p:grpSpPr>
          <a:xfrm>
            <a:off x="229044" y="3533150"/>
            <a:ext cx="4160756" cy="1067738"/>
            <a:chOff x="305391" y="4709810"/>
            <a:chExt cx="5547675" cy="1423651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783E05C-769B-4A82-A08E-57396EBD95EF}"/>
                </a:ext>
              </a:extLst>
            </p:cNvPr>
            <p:cNvSpPr/>
            <p:nvPr/>
          </p:nvSpPr>
          <p:spPr>
            <a:xfrm>
              <a:off x="305391" y="4914685"/>
              <a:ext cx="554767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786C681-32BE-4508-A55D-6B47BA6A0105}"/>
                </a:ext>
              </a:extLst>
            </p:cNvPr>
            <p:cNvSpPr/>
            <p:nvPr/>
          </p:nvSpPr>
          <p:spPr>
            <a:xfrm>
              <a:off x="505385" y="4793398"/>
              <a:ext cx="5221033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CD60BFC1-A71E-4E5C-AC90-2DA82332DE15}"/>
                </a:ext>
              </a:extLst>
            </p:cNvPr>
            <p:cNvSpPr/>
            <p:nvPr/>
          </p:nvSpPr>
          <p:spPr>
            <a:xfrm>
              <a:off x="305392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EB97E45-4A03-4240-834A-2123390ADB19}"/>
                </a:ext>
              </a:extLst>
            </p:cNvPr>
            <p:cNvSpPr txBox="1"/>
            <p:nvPr/>
          </p:nvSpPr>
          <p:spPr>
            <a:xfrm>
              <a:off x="1228724" y="5025465"/>
              <a:ext cx="4478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C. H.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Xi-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mông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S.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ri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-ê</a:t>
              </a:r>
              <a:endParaRPr lang="vi-VN" sz="24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4B158EE-1D06-4532-A0BC-AF2C5749EB99}"/>
                </a:ext>
              </a:extLst>
            </p:cNvPr>
            <p:cNvSpPr/>
            <p:nvPr/>
          </p:nvSpPr>
          <p:spPr>
            <a:xfrm>
              <a:off x="54277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10C636D7-B8E9-4DCF-87E2-F1E85B69F391}"/>
              </a:ext>
            </a:extLst>
          </p:cNvPr>
          <p:cNvGrpSpPr/>
          <p:nvPr/>
        </p:nvGrpSpPr>
        <p:grpSpPr>
          <a:xfrm>
            <a:off x="4725685" y="2425606"/>
            <a:ext cx="4189271" cy="843229"/>
            <a:chOff x="6300912" y="3233082"/>
            <a:chExt cx="5585695" cy="1124305"/>
          </a:xfrm>
        </p:grpSpPr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C9D23BD4-A95A-4DD1-83E2-859DEF09E9DC}"/>
                </a:ext>
              </a:extLst>
            </p:cNvPr>
            <p:cNvSpPr/>
            <p:nvPr/>
          </p:nvSpPr>
          <p:spPr>
            <a:xfrm flipH="1">
              <a:off x="6300912" y="3437957"/>
              <a:ext cx="5585694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711D2F1-6D18-4600-9409-48872FA7FDC5}"/>
                </a:ext>
              </a:extLst>
            </p:cNvPr>
            <p:cNvSpPr/>
            <p:nvPr/>
          </p:nvSpPr>
          <p:spPr>
            <a:xfrm flipH="1">
              <a:off x="6447287" y="3316670"/>
              <a:ext cx="5239326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0F2B3B4-F7C2-48DE-9449-9E6FCEC548BD}"/>
                </a:ext>
              </a:extLst>
            </p:cNvPr>
            <p:cNvSpPr/>
            <p:nvPr/>
          </p:nvSpPr>
          <p:spPr>
            <a:xfrm flipH="1">
              <a:off x="10963273" y="3233082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007D6B0-CA07-43C4-9454-42711D6F2230}"/>
                </a:ext>
              </a:extLst>
            </p:cNvPr>
            <p:cNvSpPr txBox="1"/>
            <p:nvPr/>
          </p:nvSpPr>
          <p:spPr>
            <a:xfrm flipH="1">
              <a:off x="6469084" y="3557789"/>
              <a:ext cx="449419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Mác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Ph.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Ăng-ghen</a:t>
              </a:r>
              <a:endParaRPr lang="vi-VN" sz="24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66279EC3-E003-4A9E-B40C-76615DAF2E44}"/>
                </a:ext>
              </a:extLst>
            </p:cNvPr>
            <p:cNvSpPr/>
            <p:nvPr/>
          </p:nvSpPr>
          <p:spPr>
            <a:xfrm flipH="1">
              <a:off x="11200655" y="3269558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D">
            <a:extLst>
              <a:ext uri="{FF2B5EF4-FFF2-40B4-BE49-F238E27FC236}">
                <a16:creationId xmlns:a16="http://schemas.microsoft.com/office/drawing/2014/main" id="{B5898F44-38D9-4A0D-ABDB-75509DE71D7E}"/>
              </a:ext>
            </a:extLst>
          </p:cNvPr>
          <p:cNvGrpSpPr/>
          <p:nvPr/>
        </p:nvGrpSpPr>
        <p:grpSpPr>
          <a:xfrm>
            <a:off x="4725683" y="3533152"/>
            <a:ext cx="4189272" cy="843229"/>
            <a:chOff x="6300911" y="4709810"/>
            <a:chExt cx="5585696" cy="1124305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68CC863-5BAB-4D0E-910A-EE50C3FD3C7B}"/>
                </a:ext>
              </a:extLst>
            </p:cNvPr>
            <p:cNvSpPr/>
            <p:nvPr/>
          </p:nvSpPr>
          <p:spPr>
            <a:xfrm flipH="1">
              <a:off x="6300911" y="4914685"/>
              <a:ext cx="5585695" cy="919430"/>
            </a:xfrm>
            <a:custGeom>
              <a:avLst/>
              <a:gdLst>
                <a:gd name="connsiteX0" fmla="*/ 0 w 5484339"/>
                <a:gd name="connsiteY0" fmla="*/ 0 h 919430"/>
                <a:gd name="connsiteX1" fmla="*/ 5331098 w 5484339"/>
                <a:gd name="connsiteY1" fmla="*/ 0 h 919430"/>
                <a:gd name="connsiteX2" fmla="*/ 5484339 w 5484339"/>
                <a:gd name="connsiteY2" fmla="*/ 153241 h 919430"/>
                <a:gd name="connsiteX3" fmla="*/ 5484339 w 5484339"/>
                <a:gd name="connsiteY3" fmla="*/ 766189 h 919430"/>
                <a:gd name="connsiteX4" fmla="*/ 5331098 w 5484339"/>
                <a:gd name="connsiteY4" fmla="*/ 919430 h 919430"/>
                <a:gd name="connsiteX5" fmla="*/ 609489 w 5484339"/>
                <a:gd name="connsiteY5" fmla="*/ 919430 h 919430"/>
                <a:gd name="connsiteX6" fmla="*/ 0 w 5484339"/>
                <a:gd name="connsiteY6" fmla="*/ 299000 h 9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84339" h="919430">
                  <a:moveTo>
                    <a:pt x="0" y="0"/>
                  </a:moveTo>
                  <a:lnTo>
                    <a:pt x="5331098" y="0"/>
                  </a:lnTo>
                  <a:cubicBezTo>
                    <a:pt x="5415731" y="0"/>
                    <a:pt x="5484339" y="68608"/>
                    <a:pt x="5484339" y="153241"/>
                  </a:cubicBezTo>
                  <a:lnTo>
                    <a:pt x="5484339" y="766189"/>
                  </a:lnTo>
                  <a:cubicBezTo>
                    <a:pt x="5484339" y="850822"/>
                    <a:pt x="5415731" y="919430"/>
                    <a:pt x="5331098" y="919430"/>
                  </a:cubicBezTo>
                  <a:lnTo>
                    <a:pt x="609489" y="919430"/>
                  </a:lnTo>
                  <a:lnTo>
                    <a:pt x="0" y="299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06DBD0-CBE7-46BE-93E2-A3BED3185A2C}"/>
                </a:ext>
              </a:extLst>
            </p:cNvPr>
            <p:cNvSpPr/>
            <p:nvPr/>
          </p:nvSpPr>
          <p:spPr>
            <a:xfrm flipH="1">
              <a:off x="6467325" y="4793398"/>
              <a:ext cx="5219288" cy="9194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B9D69895-4D45-4F6D-B865-35DD16F34721}"/>
                </a:ext>
              </a:extLst>
            </p:cNvPr>
            <p:cNvSpPr/>
            <p:nvPr/>
          </p:nvSpPr>
          <p:spPr>
            <a:xfrm flipH="1">
              <a:off x="10963273" y="4709810"/>
              <a:ext cx="923334" cy="521520"/>
            </a:xfrm>
            <a:custGeom>
              <a:avLst/>
              <a:gdLst>
                <a:gd name="connsiteX0" fmla="*/ 0 w 1337620"/>
                <a:gd name="connsiteY0" fmla="*/ 0 h 656333"/>
                <a:gd name="connsiteX1" fmla="*/ 1337620 w 1337620"/>
                <a:gd name="connsiteY1" fmla="*/ 0 h 656333"/>
                <a:gd name="connsiteX2" fmla="*/ 1098719 w 1337620"/>
                <a:gd name="connsiteY2" fmla="*/ 656333 h 656333"/>
                <a:gd name="connsiteX3" fmla="*/ 0 w 1337620"/>
                <a:gd name="connsiteY3" fmla="*/ 656333 h 65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620" h="656333">
                  <a:moveTo>
                    <a:pt x="0" y="0"/>
                  </a:moveTo>
                  <a:lnTo>
                    <a:pt x="1337620" y="0"/>
                  </a:lnTo>
                  <a:lnTo>
                    <a:pt x="1098719" y="656333"/>
                  </a:lnTo>
                  <a:lnTo>
                    <a:pt x="0" y="6563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33399"/>
                </a:gs>
                <a:gs pos="100000">
                  <a:srgbClr val="FF00CC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defRPr/>
              </a:pPr>
              <a:endParaRPr lang="vi-VN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85A4F45-149A-4DAB-8DC5-EDCDBDF0152E}"/>
                </a:ext>
              </a:extLst>
            </p:cNvPr>
            <p:cNvSpPr txBox="1"/>
            <p:nvPr/>
          </p:nvSpPr>
          <p:spPr>
            <a:xfrm flipH="1">
              <a:off x="6486272" y="5052521"/>
              <a:ext cx="447700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Xmít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D. Ri-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400" b="0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4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A371D026-1538-49CB-AA95-BC87A6389175}"/>
                </a:ext>
              </a:extLst>
            </p:cNvPr>
            <p:cNvSpPr/>
            <p:nvPr/>
          </p:nvSpPr>
          <p:spPr>
            <a:xfrm flipH="1">
              <a:off x="11200655" y="4746286"/>
              <a:ext cx="448569" cy="4485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400" b="1" dirty="0">
                  <a:solidFill>
                    <a:srgbClr val="33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1" name="Picture 190" descr="Logo, icon&#10;&#10;Description automatically generated">
            <a:extLst>
              <a:ext uri="{FF2B5EF4-FFF2-40B4-BE49-F238E27FC236}">
                <a16:creationId xmlns:a16="http://schemas.microsoft.com/office/drawing/2014/main" id="{06305B71-D99E-4586-82A1-9253B41C0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74" y="-2185294"/>
            <a:ext cx="256522" cy="256522"/>
          </a:xfrm>
          <a:prstGeom prst="rect">
            <a:avLst/>
          </a:prstGeom>
        </p:spPr>
      </p:pic>
      <p:pic>
        <p:nvPicPr>
          <p:cNvPr id="232" name="Picture 231" descr="A picture containing text&#10;&#10;Description automatically generated">
            <a:extLst>
              <a:ext uri="{FF2B5EF4-FFF2-40B4-BE49-F238E27FC236}">
                <a16:creationId xmlns:a16="http://schemas.microsoft.com/office/drawing/2014/main" id="{42D40E11-EA3B-4796-9A55-1E7F3C171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16" y="-2035569"/>
            <a:ext cx="256522" cy="256522"/>
          </a:xfrm>
          <a:prstGeom prst="rect">
            <a:avLst/>
          </a:prstGeom>
        </p:spPr>
      </p:pic>
      <p:pic>
        <p:nvPicPr>
          <p:cNvPr id="245" name="Picture 244" descr="Logo, icon&#10;&#10;Description automatically generated">
            <a:extLst>
              <a:ext uri="{FF2B5EF4-FFF2-40B4-BE49-F238E27FC236}">
                <a16:creationId xmlns:a16="http://schemas.microsoft.com/office/drawing/2014/main" id="{5878ACE1-4209-46EE-A07C-598CF9803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4" y="-3802200"/>
            <a:ext cx="256522" cy="256522"/>
          </a:xfrm>
          <a:prstGeom prst="rect">
            <a:avLst/>
          </a:prstGeom>
        </p:spPr>
      </p:pic>
      <p:pic>
        <p:nvPicPr>
          <p:cNvPr id="246" name="Picture 245" descr="Logo, icon&#10;&#10;Description automatically generated">
            <a:extLst>
              <a:ext uri="{FF2B5EF4-FFF2-40B4-BE49-F238E27FC236}">
                <a16:creationId xmlns:a16="http://schemas.microsoft.com/office/drawing/2014/main" id="{E2A7B37F-37D0-4CAC-BDCC-B9CFCAF4B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66" y="-2777643"/>
            <a:ext cx="256522" cy="256522"/>
          </a:xfrm>
          <a:prstGeom prst="rect">
            <a:avLst/>
          </a:prstGeom>
        </p:spPr>
      </p:pic>
      <p:pic>
        <p:nvPicPr>
          <p:cNvPr id="247" name="Picture 246" descr="Logo, icon&#10;&#10;Description automatically generated">
            <a:extLst>
              <a:ext uri="{FF2B5EF4-FFF2-40B4-BE49-F238E27FC236}">
                <a16:creationId xmlns:a16="http://schemas.microsoft.com/office/drawing/2014/main" id="{DCA3CCF0-D4F6-44ED-8609-44FA87A45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58" y="-1451204"/>
            <a:ext cx="256522" cy="256522"/>
          </a:xfrm>
          <a:prstGeom prst="rect">
            <a:avLst/>
          </a:prstGeom>
        </p:spPr>
      </p:pic>
      <p:pic>
        <p:nvPicPr>
          <p:cNvPr id="248" name="Picture 247" descr="Logo, icon&#10;&#10;Description automatically generated">
            <a:extLst>
              <a:ext uri="{FF2B5EF4-FFF2-40B4-BE49-F238E27FC236}">
                <a16:creationId xmlns:a16="http://schemas.microsoft.com/office/drawing/2014/main" id="{4F887E07-03DE-4355-89E0-7FB506E9A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40" y="-3080876"/>
            <a:ext cx="256522" cy="256522"/>
          </a:xfrm>
          <a:prstGeom prst="rect">
            <a:avLst/>
          </a:prstGeom>
        </p:spPr>
      </p:pic>
      <p:pic>
        <p:nvPicPr>
          <p:cNvPr id="249" name="Picture 248" descr="Logo, icon&#10;&#10;Description automatically generated">
            <a:extLst>
              <a:ext uri="{FF2B5EF4-FFF2-40B4-BE49-F238E27FC236}">
                <a16:creationId xmlns:a16="http://schemas.microsoft.com/office/drawing/2014/main" id="{F4F9AFC0-A22C-45F5-AC7A-69BF89C8F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16" y="-2378913"/>
            <a:ext cx="256522" cy="256522"/>
          </a:xfrm>
          <a:prstGeom prst="rect">
            <a:avLst/>
          </a:prstGeom>
        </p:spPr>
      </p:pic>
      <p:pic>
        <p:nvPicPr>
          <p:cNvPr id="250" name="Picture 249" descr="Logo, icon&#10;&#10;Description automatically generated">
            <a:extLst>
              <a:ext uri="{FF2B5EF4-FFF2-40B4-BE49-F238E27FC236}">
                <a16:creationId xmlns:a16="http://schemas.microsoft.com/office/drawing/2014/main" id="{2122FF03-6BFE-42ED-9CFB-B9A78C658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77" y="-2463322"/>
            <a:ext cx="256522" cy="256522"/>
          </a:xfrm>
          <a:prstGeom prst="rect">
            <a:avLst/>
          </a:prstGeom>
        </p:spPr>
      </p:pic>
      <p:pic>
        <p:nvPicPr>
          <p:cNvPr id="251" name="Picture 250" descr="Logo, icon&#10;&#10;Description automatically generated">
            <a:extLst>
              <a:ext uri="{FF2B5EF4-FFF2-40B4-BE49-F238E27FC236}">
                <a16:creationId xmlns:a16="http://schemas.microsoft.com/office/drawing/2014/main" id="{ADF4AA17-9B42-4740-8E2D-8CB5B7B4E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21" y="-2915229"/>
            <a:ext cx="256522" cy="256522"/>
          </a:xfrm>
          <a:prstGeom prst="rect">
            <a:avLst/>
          </a:prstGeom>
        </p:spPr>
      </p:pic>
      <p:pic>
        <p:nvPicPr>
          <p:cNvPr id="252" name="Picture 251" descr="Logo, icon&#10;&#10;Description automatically generated">
            <a:extLst>
              <a:ext uri="{FF2B5EF4-FFF2-40B4-BE49-F238E27FC236}">
                <a16:creationId xmlns:a16="http://schemas.microsoft.com/office/drawing/2014/main" id="{58F41CB2-0671-4EAE-A10D-C3E4E3996E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19" y="-2999841"/>
            <a:ext cx="256522" cy="256522"/>
          </a:xfrm>
          <a:prstGeom prst="rect">
            <a:avLst/>
          </a:prstGeom>
        </p:spPr>
      </p:pic>
      <p:pic>
        <p:nvPicPr>
          <p:cNvPr id="253" name="Picture 252" descr="Logo, icon&#10;&#10;Description automatically generated">
            <a:extLst>
              <a:ext uri="{FF2B5EF4-FFF2-40B4-BE49-F238E27FC236}">
                <a16:creationId xmlns:a16="http://schemas.microsoft.com/office/drawing/2014/main" id="{3EBA14DB-F52E-4021-A5F3-AB915D4B0C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29" y="-2513674"/>
            <a:ext cx="256522" cy="256522"/>
          </a:xfrm>
          <a:prstGeom prst="rect">
            <a:avLst/>
          </a:prstGeom>
        </p:spPr>
      </p:pic>
      <p:pic>
        <p:nvPicPr>
          <p:cNvPr id="254" name="Picture 253" descr="Logo, icon&#10;&#10;Description automatically generated">
            <a:extLst>
              <a:ext uri="{FF2B5EF4-FFF2-40B4-BE49-F238E27FC236}">
                <a16:creationId xmlns:a16="http://schemas.microsoft.com/office/drawing/2014/main" id="{BAA7FC1D-0A1A-4A44-9C39-0DFDCCB66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08" y="-1758884"/>
            <a:ext cx="256522" cy="256522"/>
          </a:xfrm>
          <a:prstGeom prst="rect">
            <a:avLst/>
          </a:prstGeom>
        </p:spPr>
      </p:pic>
      <p:pic>
        <p:nvPicPr>
          <p:cNvPr id="255" name="Picture 254" descr="Logo, icon&#10;&#10;Description automatically generated">
            <a:extLst>
              <a:ext uri="{FF2B5EF4-FFF2-40B4-BE49-F238E27FC236}">
                <a16:creationId xmlns:a16="http://schemas.microsoft.com/office/drawing/2014/main" id="{5B93E642-57BC-4389-A787-A6ED26E618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34" y="-1867675"/>
            <a:ext cx="256522" cy="256522"/>
          </a:xfrm>
          <a:prstGeom prst="rect">
            <a:avLst/>
          </a:prstGeom>
        </p:spPr>
      </p:pic>
      <p:pic>
        <p:nvPicPr>
          <p:cNvPr id="256" name="Picture 255" descr="Logo, icon&#10;&#10;Description automatically generated">
            <a:extLst>
              <a:ext uri="{FF2B5EF4-FFF2-40B4-BE49-F238E27FC236}">
                <a16:creationId xmlns:a16="http://schemas.microsoft.com/office/drawing/2014/main" id="{00843B3B-609A-4B9B-989F-90E778B17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89" y="-2026068"/>
            <a:ext cx="256522" cy="256522"/>
          </a:xfrm>
          <a:prstGeom prst="rect">
            <a:avLst/>
          </a:prstGeom>
        </p:spPr>
      </p:pic>
      <p:pic>
        <p:nvPicPr>
          <p:cNvPr id="257" name="Picture 256" descr="Logo, icon&#10;&#10;Description automatically generated">
            <a:extLst>
              <a:ext uri="{FF2B5EF4-FFF2-40B4-BE49-F238E27FC236}">
                <a16:creationId xmlns:a16="http://schemas.microsoft.com/office/drawing/2014/main" id="{3C07850B-43E7-4772-BC60-97F5339D4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1498443"/>
            <a:ext cx="256522" cy="256522"/>
          </a:xfrm>
          <a:prstGeom prst="rect">
            <a:avLst/>
          </a:prstGeom>
        </p:spPr>
      </p:pic>
      <p:pic>
        <p:nvPicPr>
          <p:cNvPr id="258" name="Picture 257" descr="Logo, icon&#10;&#10;Description automatically generated">
            <a:extLst>
              <a:ext uri="{FF2B5EF4-FFF2-40B4-BE49-F238E27FC236}">
                <a16:creationId xmlns:a16="http://schemas.microsoft.com/office/drawing/2014/main" id="{C535E199-4A56-44D2-A408-635052D2A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80" y="-2301699"/>
            <a:ext cx="256522" cy="256522"/>
          </a:xfrm>
          <a:prstGeom prst="rect">
            <a:avLst/>
          </a:prstGeom>
        </p:spPr>
      </p:pic>
      <p:pic>
        <p:nvPicPr>
          <p:cNvPr id="259" name="Picture 258" descr="Logo, icon&#10;&#10;Description automatically generated">
            <a:extLst>
              <a:ext uri="{FF2B5EF4-FFF2-40B4-BE49-F238E27FC236}">
                <a16:creationId xmlns:a16="http://schemas.microsoft.com/office/drawing/2014/main" id="{42717DA7-7196-4B2A-AD9E-B7DCDB819E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8" y="-3222032"/>
            <a:ext cx="256522" cy="256522"/>
          </a:xfrm>
          <a:prstGeom prst="rect">
            <a:avLst/>
          </a:prstGeom>
        </p:spPr>
      </p:pic>
      <p:pic>
        <p:nvPicPr>
          <p:cNvPr id="260" name="Picture 259" descr="Logo, icon&#10;&#10;Description automatically generated">
            <a:extLst>
              <a:ext uri="{FF2B5EF4-FFF2-40B4-BE49-F238E27FC236}">
                <a16:creationId xmlns:a16="http://schemas.microsoft.com/office/drawing/2014/main" id="{8F10ACD2-A875-41D5-8F59-FB373E32A2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19" y="-1443954"/>
            <a:ext cx="256522" cy="256522"/>
          </a:xfrm>
          <a:prstGeom prst="rect">
            <a:avLst/>
          </a:prstGeom>
        </p:spPr>
      </p:pic>
      <p:pic>
        <p:nvPicPr>
          <p:cNvPr id="261" name="Picture 260" descr="Logo, icon&#10;&#10;Description automatically generated">
            <a:extLst>
              <a:ext uri="{FF2B5EF4-FFF2-40B4-BE49-F238E27FC236}">
                <a16:creationId xmlns:a16="http://schemas.microsoft.com/office/drawing/2014/main" id="{D5E06BF5-A5C3-42B0-88BB-1B69D59E4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38" y="-1542358"/>
            <a:ext cx="256522" cy="256522"/>
          </a:xfrm>
          <a:prstGeom prst="rect">
            <a:avLst/>
          </a:prstGeom>
        </p:spPr>
      </p:pic>
      <p:pic>
        <p:nvPicPr>
          <p:cNvPr id="262" name="Picture 261" descr="Logo, icon&#10;&#10;Description automatically generated">
            <a:extLst>
              <a:ext uri="{FF2B5EF4-FFF2-40B4-BE49-F238E27FC236}">
                <a16:creationId xmlns:a16="http://schemas.microsoft.com/office/drawing/2014/main" id="{69807695-F14D-4803-924E-951458250A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829" y="-3139549"/>
            <a:ext cx="256522" cy="256522"/>
          </a:xfrm>
          <a:prstGeom prst="rect">
            <a:avLst/>
          </a:prstGeom>
        </p:spPr>
      </p:pic>
      <p:pic>
        <p:nvPicPr>
          <p:cNvPr id="263" name="Picture 262" descr="A picture containing text&#10;&#10;Description automatically generated">
            <a:extLst>
              <a:ext uri="{FF2B5EF4-FFF2-40B4-BE49-F238E27FC236}">
                <a16:creationId xmlns:a16="http://schemas.microsoft.com/office/drawing/2014/main" id="{0002B462-99B0-4A07-8337-2FA5B3C08D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13" y="-2872944"/>
            <a:ext cx="256522" cy="256522"/>
          </a:xfrm>
          <a:prstGeom prst="rect">
            <a:avLst/>
          </a:prstGeom>
        </p:spPr>
      </p:pic>
      <p:pic>
        <p:nvPicPr>
          <p:cNvPr id="264" name="Picture 263" descr="A picture containing text&#10;&#10;Description automatically generated">
            <a:extLst>
              <a:ext uri="{FF2B5EF4-FFF2-40B4-BE49-F238E27FC236}">
                <a16:creationId xmlns:a16="http://schemas.microsoft.com/office/drawing/2014/main" id="{B992FE50-DEDD-4C39-8C5E-24B0C12C2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53" y="-3599445"/>
            <a:ext cx="256522" cy="256522"/>
          </a:xfrm>
          <a:prstGeom prst="rect">
            <a:avLst/>
          </a:prstGeom>
        </p:spPr>
      </p:pic>
      <p:pic>
        <p:nvPicPr>
          <p:cNvPr id="265" name="Picture 264" descr="A picture containing text&#10;&#10;Description automatically generated">
            <a:extLst>
              <a:ext uri="{FF2B5EF4-FFF2-40B4-BE49-F238E27FC236}">
                <a16:creationId xmlns:a16="http://schemas.microsoft.com/office/drawing/2014/main" id="{3D437BDC-DFDE-4AED-87F3-C3DA197235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3" y="-1975870"/>
            <a:ext cx="256522" cy="256522"/>
          </a:xfrm>
          <a:prstGeom prst="rect">
            <a:avLst/>
          </a:prstGeom>
        </p:spPr>
      </p:pic>
      <p:pic>
        <p:nvPicPr>
          <p:cNvPr id="266" name="Picture 265" descr="A picture containing text&#10;&#10;Description automatically generated">
            <a:extLst>
              <a:ext uri="{FF2B5EF4-FFF2-40B4-BE49-F238E27FC236}">
                <a16:creationId xmlns:a16="http://schemas.microsoft.com/office/drawing/2014/main" id="{3B43F418-1564-49E5-9F81-B2C3043848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82" y="-2997801"/>
            <a:ext cx="256522" cy="256522"/>
          </a:xfrm>
          <a:prstGeom prst="rect">
            <a:avLst/>
          </a:prstGeom>
        </p:spPr>
      </p:pic>
      <p:pic>
        <p:nvPicPr>
          <p:cNvPr id="267" name="Picture 266" descr="A picture containing text&#10;&#10;Description automatically generated">
            <a:extLst>
              <a:ext uri="{FF2B5EF4-FFF2-40B4-BE49-F238E27FC236}">
                <a16:creationId xmlns:a16="http://schemas.microsoft.com/office/drawing/2014/main" id="{8206EAC4-0B0C-4921-8F3C-2E979F1CC5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29" y="-1510362"/>
            <a:ext cx="256522" cy="256522"/>
          </a:xfrm>
          <a:prstGeom prst="rect">
            <a:avLst/>
          </a:prstGeom>
        </p:spPr>
      </p:pic>
      <p:pic>
        <p:nvPicPr>
          <p:cNvPr id="268" name="Picture 267" descr="A picture containing text&#10;&#10;Description automatically generated">
            <a:extLst>
              <a:ext uri="{FF2B5EF4-FFF2-40B4-BE49-F238E27FC236}">
                <a16:creationId xmlns:a16="http://schemas.microsoft.com/office/drawing/2014/main" id="{81FD1679-2AF0-4497-9972-34C40708BE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24" y="-1519977"/>
            <a:ext cx="256522" cy="256522"/>
          </a:xfrm>
          <a:prstGeom prst="rect">
            <a:avLst/>
          </a:prstGeom>
        </p:spPr>
      </p:pic>
      <p:pic>
        <p:nvPicPr>
          <p:cNvPr id="269" name="Picture 268" descr="A picture containing text&#10;&#10;Description automatically generated">
            <a:extLst>
              <a:ext uri="{FF2B5EF4-FFF2-40B4-BE49-F238E27FC236}">
                <a16:creationId xmlns:a16="http://schemas.microsoft.com/office/drawing/2014/main" id="{AE6FE7CD-5D8D-402F-83D4-4E1FA2A99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80" y="-1914843"/>
            <a:ext cx="256522" cy="256522"/>
          </a:xfrm>
          <a:prstGeom prst="rect">
            <a:avLst/>
          </a:prstGeom>
        </p:spPr>
      </p:pic>
      <p:pic>
        <p:nvPicPr>
          <p:cNvPr id="270" name="Picture 269" descr="A picture containing text&#10;&#10;Description automatically generated">
            <a:extLst>
              <a:ext uri="{FF2B5EF4-FFF2-40B4-BE49-F238E27FC236}">
                <a16:creationId xmlns:a16="http://schemas.microsoft.com/office/drawing/2014/main" id="{12EE2FF5-77A0-4090-BAC8-1D68D9868B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82" y="-2276398"/>
            <a:ext cx="256522" cy="256522"/>
          </a:xfrm>
          <a:prstGeom prst="rect">
            <a:avLst/>
          </a:prstGeom>
        </p:spPr>
      </p:pic>
      <p:pic>
        <p:nvPicPr>
          <p:cNvPr id="271" name="Picture 270" descr="A picture containing text&#10;&#10;Description automatically generated">
            <a:extLst>
              <a:ext uri="{FF2B5EF4-FFF2-40B4-BE49-F238E27FC236}">
                <a16:creationId xmlns:a16="http://schemas.microsoft.com/office/drawing/2014/main" id="{AAA6BF9C-19B9-435D-AB13-BC73528615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6" y="-2344257"/>
            <a:ext cx="256522" cy="256522"/>
          </a:xfrm>
          <a:prstGeom prst="rect">
            <a:avLst/>
          </a:prstGeom>
        </p:spPr>
      </p:pic>
      <p:pic>
        <p:nvPicPr>
          <p:cNvPr id="272" name="Picture 271" descr="A picture containing text&#10;&#10;Description automatically generated">
            <a:extLst>
              <a:ext uri="{FF2B5EF4-FFF2-40B4-BE49-F238E27FC236}">
                <a16:creationId xmlns:a16="http://schemas.microsoft.com/office/drawing/2014/main" id="{429E2A06-1A02-494A-9203-592D21202A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481" y="-2142603"/>
            <a:ext cx="256522" cy="256522"/>
          </a:xfrm>
          <a:prstGeom prst="rect">
            <a:avLst/>
          </a:prstGeom>
        </p:spPr>
      </p:pic>
      <p:pic>
        <p:nvPicPr>
          <p:cNvPr id="273" name="Picture 272" descr="A picture containing text&#10;&#10;Description automatically generated">
            <a:extLst>
              <a:ext uri="{FF2B5EF4-FFF2-40B4-BE49-F238E27FC236}">
                <a16:creationId xmlns:a16="http://schemas.microsoft.com/office/drawing/2014/main" id="{6A2A54F8-8662-4D41-8279-88F8317E1D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05" y="-2955738"/>
            <a:ext cx="256522" cy="256522"/>
          </a:xfrm>
          <a:prstGeom prst="rect">
            <a:avLst/>
          </a:prstGeom>
        </p:spPr>
      </p:pic>
      <p:pic>
        <p:nvPicPr>
          <p:cNvPr id="274" name="Picture 273" descr="A picture containing text&#10;&#10;Description automatically generated">
            <a:extLst>
              <a:ext uri="{FF2B5EF4-FFF2-40B4-BE49-F238E27FC236}">
                <a16:creationId xmlns:a16="http://schemas.microsoft.com/office/drawing/2014/main" id="{2BE4B1EC-4430-47B2-977F-FDB1D071E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4" y="-3120502"/>
            <a:ext cx="256522" cy="256522"/>
          </a:xfrm>
          <a:prstGeom prst="rect">
            <a:avLst/>
          </a:prstGeom>
        </p:spPr>
      </p:pic>
      <p:pic>
        <p:nvPicPr>
          <p:cNvPr id="275" name="Picture 274" descr="A picture containing text&#10;&#10;Description automatically generated">
            <a:extLst>
              <a:ext uri="{FF2B5EF4-FFF2-40B4-BE49-F238E27FC236}">
                <a16:creationId xmlns:a16="http://schemas.microsoft.com/office/drawing/2014/main" id="{D110E7FB-68B5-4EEC-A4B1-21BB06D62F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66" y="-3920417"/>
            <a:ext cx="256522" cy="256522"/>
          </a:xfrm>
          <a:prstGeom prst="rect">
            <a:avLst/>
          </a:prstGeom>
        </p:spPr>
      </p:pic>
      <p:pic>
        <p:nvPicPr>
          <p:cNvPr id="276" name="Picture 275" descr="A picture containing text&#10;&#10;Description automatically generated">
            <a:extLst>
              <a:ext uri="{FF2B5EF4-FFF2-40B4-BE49-F238E27FC236}">
                <a16:creationId xmlns:a16="http://schemas.microsoft.com/office/drawing/2014/main" id="{F09A73FB-974C-4754-850A-E4A45769C9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06" y="-3870849"/>
            <a:ext cx="256522" cy="256522"/>
          </a:xfrm>
          <a:prstGeom prst="rect">
            <a:avLst/>
          </a:prstGeom>
        </p:spPr>
      </p:pic>
      <p:pic>
        <p:nvPicPr>
          <p:cNvPr id="277" name="Picture 276" descr="A picture containing text&#10;&#10;Description automatically generated">
            <a:extLst>
              <a:ext uri="{FF2B5EF4-FFF2-40B4-BE49-F238E27FC236}">
                <a16:creationId xmlns:a16="http://schemas.microsoft.com/office/drawing/2014/main" id="{9794DFEA-6B3A-4ED0-A22F-AC98E44BBF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67" y="-1819463"/>
            <a:ext cx="256522" cy="256522"/>
          </a:xfrm>
          <a:prstGeom prst="rect">
            <a:avLst/>
          </a:prstGeom>
        </p:spPr>
      </p:pic>
      <p:pic>
        <p:nvPicPr>
          <p:cNvPr id="278" name="Picture 277" descr="A picture containing text&#10;&#10;Description automatically generated">
            <a:extLst>
              <a:ext uri="{FF2B5EF4-FFF2-40B4-BE49-F238E27FC236}">
                <a16:creationId xmlns:a16="http://schemas.microsoft.com/office/drawing/2014/main" id="{97A957C1-4F10-457D-B86D-F82FA2BC7D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51" y="-3101046"/>
            <a:ext cx="256522" cy="256522"/>
          </a:xfrm>
          <a:prstGeom prst="rect">
            <a:avLst/>
          </a:prstGeom>
        </p:spPr>
      </p:pic>
      <p:pic>
        <p:nvPicPr>
          <p:cNvPr id="279" name="Picture 278" descr="A picture containing text&#10;&#10;Description automatically generated">
            <a:extLst>
              <a:ext uri="{FF2B5EF4-FFF2-40B4-BE49-F238E27FC236}">
                <a16:creationId xmlns:a16="http://schemas.microsoft.com/office/drawing/2014/main" id="{BA3C2EC6-6F67-4EB5-85C0-8072A49C70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24" y="-3796582"/>
            <a:ext cx="256522" cy="256522"/>
          </a:xfrm>
          <a:prstGeom prst="rect">
            <a:avLst/>
          </a:prstGeom>
        </p:spPr>
      </p:pic>
      <p:pic>
        <p:nvPicPr>
          <p:cNvPr id="280" name="Picture 279" descr="A picture containing text&#10;&#10;Description automatically generated">
            <a:extLst>
              <a:ext uri="{FF2B5EF4-FFF2-40B4-BE49-F238E27FC236}">
                <a16:creationId xmlns:a16="http://schemas.microsoft.com/office/drawing/2014/main" id="{A3258B3F-7B35-44B7-A305-43FEF6EF5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52" y="-2242008"/>
            <a:ext cx="256522" cy="256522"/>
          </a:xfrm>
          <a:prstGeom prst="rect">
            <a:avLst/>
          </a:prstGeom>
        </p:spPr>
      </p:pic>
      <p:pic>
        <p:nvPicPr>
          <p:cNvPr id="281" name="Picture 280" descr="A picture containing text&#10;&#10;Description automatically generated">
            <a:extLst>
              <a:ext uri="{FF2B5EF4-FFF2-40B4-BE49-F238E27FC236}">
                <a16:creationId xmlns:a16="http://schemas.microsoft.com/office/drawing/2014/main" id="{105483CC-23A9-41E3-A206-FC89F54A3E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21" y="-3263939"/>
            <a:ext cx="256522" cy="256522"/>
          </a:xfrm>
          <a:prstGeom prst="rect">
            <a:avLst/>
          </a:prstGeom>
        </p:spPr>
      </p:pic>
      <p:pic>
        <p:nvPicPr>
          <p:cNvPr id="282" name="Picture 281" descr="A picture containing text&#10;&#10;Description automatically generated">
            <a:extLst>
              <a:ext uri="{FF2B5EF4-FFF2-40B4-BE49-F238E27FC236}">
                <a16:creationId xmlns:a16="http://schemas.microsoft.com/office/drawing/2014/main" id="{2A040F30-3E2D-41D6-8F57-1800D3D9F2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68" y="-1776499"/>
            <a:ext cx="256522" cy="256522"/>
          </a:xfrm>
          <a:prstGeom prst="rect">
            <a:avLst/>
          </a:prstGeom>
        </p:spPr>
      </p:pic>
      <p:pic>
        <p:nvPicPr>
          <p:cNvPr id="283" name="Picture 282" descr="A picture containing text&#10;&#10;Description automatically generated">
            <a:extLst>
              <a:ext uri="{FF2B5EF4-FFF2-40B4-BE49-F238E27FC236}">
                <a16:creationId xmlns:a16="http://schemas.microsoft.com/office/drawing/2014/main" id="{BD8A81CF-8CA1-416B-A896-D125F8C6C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95" y="-1717114"/>
            <a:ext cx="256522" cy="256522"/>
          </a:xfrm>
          <a:prstGeom prst="rect">
            <a:avLst/>
          </a:prstGeom>
        </p:spPr>
      </p:pic>
      <p:pic>
        <p:nvPicPr>
          <p:cNvPr id="284" name="Picture 283" descr="A picture containing text&#10;&#10;Description automatically generated">
            <a:extLst>
              <a:ext uri="{FF2B5EF4-FFF2-40B4-BE49-F238E27FC236}">
                <a16:creationId xmlns:a16="http://schemas.microsoft.com/office/drawing/2014/main" id="{2AC20699-33E7-49A3-8CD5-80A39EBEC5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17" y="-2142945"/>
            <a:ext cx="256522" cy="256522"/>
          </a:xfrm>
          <a:prstGeom prst="rect">
            <a:avLst/>
          </a:prstGeom>
        </p:spPr>
      </p:pic>
      <p:pic>
        <p:nvPicPr>
          <p:cNvPr id="285" name="Picture 284" descr="A picture containing text&#10;&#10;Description automatically generated">
            <a:extLst>
              <a:ext uri="{FF2B5EF4-FFF2-40B4-BE49-F238E27FC236}">
                <a16:creationId xmlns:a16="http://schemas.microsoft.com/office/drawing/2014/main" id="{FCACA941-EC29-4C46-B8C7-B3F8E45BEC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10" y="-2320650"/>
            <a:ext cx="256522" cy="256522"/>
          </a:xfrm>
          <a:prstGeom prst="rect">
            <a:avLst/>
          </a:prstGeom>
        </p:spPr>
      </p:pic>
      <p:pic>
        <p:nvPicPr>
          <p:cNvPr id="286" name="Picture 285" descr="A picture containing text&#10;&#10;Description automatically generated">
            <a:extLst>
              <a:ext uri="{FF2B5EF4-FFF2-40B4-BE49-F238E27FC236}">
                <a16:creationId xmlns:a16="http://schemas.microsoft.com/office/drawing/2014/main" id="{9095B1E8-49A9-454C-B572-78A274EF0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296" y="-2541394"/>
            <a:ext cx="256522" cy="256522"/>
          </a:xfrm>
          <a:prstGeom prst="rect">
            <a:avLst/>
          </a:prstGeom>
        </p:spPr>
      </p:pic>
      <p:pic>
        <p:nvPicPr>
          <p:cNvPr id="287" name="Picture 286" descr="A picture containing text&#10;&#10;Description automatically generated">
            <a:extLst>
              <a:ext uri="{FF2B5EF4-FFF2-40B4-BE49-F238E27FC236}">
                <a16:creationId xmlns:a16="http://schemas.microsoft.com/office/drawing/2014/main" id="{32BF2864-CD4D-4087-8EF1-C5BD9F8D8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29" y="-2592591"/>
            <a:ext cx="256522" cy="256522"/>
          </a:xfrm>
          <a:prstGeom prst="rect">
            <a:avLst/>
          </a:prstGeom>
        </p:spPr>
      </p:pic>
      <p:pic>
        <p:nvPicPr>
          <p:cNvPr id="288" name="Picture 287" descr="A picture containing text&#10;&#10;Description automatically generated">
            <a:extLst>
              <a:ext uri="{FF2B5EF4-FFF2-40B4-BE49-F238E27FC236}">
                <a16:creationId xmlns:a16="http://schemas.microsoft.com/office/drawing/2014/main" id="{86E15C68-CC08-4436-9939-FC0C2184E1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33" y="-2999990"/>
            <a:ext cx="256522" cy="256522"/>
          </a:xfrm>
          <a:prstGeom prst="rect">
            <a:avLst/>
          </a:prstGeom>
        </p:spPr>
      </p:pic>
      <p:pic>
        <p:nvPicPr>
          <p:cNvPr id="289" name="Picture 288" descr="A picture containing text&#10;&#10;Description automatically generated">
            <a:extLst>
              <a:ext uri="{FF2B5EF4-FFF2-40B4-BE49-F238E27FC236}">
                <a16:creationId xmlns:a16="http://schemas.microsoft.com/office/drawing/2014/main" id="{201BDA91-4179-488D-A420-D14460D72F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60" y="-3233755"/>
            <a:ext cx="256522" cy="256522"/>
          </a:xfrm>
          <a:prstGeom prst="rect">
            <a:avLst/>
          </a:prstGeom>
        </p:spPr>
      </p:pic>
      <p:pic>
        <p:nvPicPr>
          <p:cNvPr id="290" name="Picture 289" descr="A picture containing text&#10;&#10;Description automatically generated">
            <a:extLst>
              <a:ext uri="{FF2B5EF4-FFF2-40B4-BE49-F238E27FC236}">
                <a16:creationId xmlns:a16="http://schemas.microsoft.com/office/drawing/2014/main" id="{1286AD39-50CD-49D6-A2CF-0A1F1115D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7" y="-3704310"/>
            <a:ext cx="256522" cy="256522"/>
          </a:xfrm>
          <a:prstGeom prst="rect">
            <a:avLst/>
          </a:prstGeom>
        </p:spPr>
      </p:pic>
      <p:pic>
        <p:nvPicPr>
          <p:cNvPr id="291" name="Picture 290" descr="A picture containing text&#10;&#10;Description automatically generated">
            <a:extLst>
              <a:ext uri="{FF2B5EF4-FFF2-40B4-BE49-F238E27FC236}">
                <a16:creationId xmlns:a16="http://schemas.microsoft.com/office/drawing/2014/main" id="{072AD88A-D46E-4AF7-8A03-578C9DAFA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45" y="-4136986"/>
            <a:ext cx="256522" cy="256522"/>
          </a:xfrm>
          <a:prstGeom prst="rect">
            <a:avLst/>
          </a:prstGeom>
        </p:spPr>
      </p:pic>
      <p:pic>
        <p:nvPicPr>
          <p:cNvPr id="292" name="Picture 291" descr="A picture containing text&#10;&#10;Description automatically generated">
            <a:extLst>
              <a:ext uri="{FF2B5EF4-FFF2-40B4-BE49-F238E27FC236}">
                <a16:creationId xmlns:a16="http://schemas.microsoft.com/office/drawing/2014/main" id="{7BD09F79-D4A1-40A0-AEA0-57026B31F6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24" y="-1542358"/>
            <a:ext cx="256522" cy="256522"/>
          </a:xfrm>
          <a:prstGeom prst="rect">
            <a:avLst/>
          </a:prstGeom>
        </p:spPr>
      </p:pic>
      <p:pic>
        <p:nvPicPr>
          <p:cNvPr id="293" name="Picture 292" descr="A picture containing text&#10;&#10;Description automatically generated">
            <a:extLst>
              <a:ext uri="{FF2B5EF4-FFF2-40B4-BE49-F238E27FC236}">
                <a16:creationId xmlns:a16="http://schemas.microsoft.com/office/drawing/2014/main" id="{61BE6430-78E4-44B1-9A77-6A4D306476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7" y="-2823941"/>
            <a:ext cx="256522" cy="256522"/>
          </a:xfrm>
          <a:prstGeom prst="rect">
            <a:avLst/>
          </a:prstGeom>
        </p:spPr>
      </p:pic>
      <p:pic>
        <p:nvPicPr>
          <p:cNvPr id="294" name="Picture 293" descr="A picture containing text&#10;&#10;Description automatically generated">
            <a:extLst>
              <a:ext uri="{FF2B5EF4-FFF2-40B4-BE49-F238E27FC236}">
                <a16:creationId xmlns:a16="http://schemas.microsoft.com/office/drawing/2014/main" id="{A162AE67-5FD9-4571-9D18-933062208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47" y="-3550443"/>
            <a:ext cx="256522" cy="256522"/>
          </a:xfrm>
          <a:prstGeom prst="rect">
            <a:avLst/>
          </a:prstGeom>
        </p:spPr>
      </p:pic>
      <p:pic>
        <p:nvPicPr>
          <p:cNvPr id="295" name="Picture 294" descr="A picture containing text&#10;&#10;Description automatically generated">
            <a:extLst>
              <a:ext uri="{FF2B5EF4-FFF2-40B4-BE49-F238E27FC236}">
                <a16:creationId xmlns:a16="http://schemas.microsoft.com/office/drawing/2014/main" id="{99F38898-BC64-47A0-9818-0A8E0B79E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36" y="-2371315"/>
            <a:ext cx="256522" cy="256522"/>
          </a:xfrm>
          <a:prstGeom prst="rect">
            <a:avLst/>
          </a:prstGeom>
        </p:spPr>
      </p:pic>
      <p:pic>
        <p:nvPicPr>
          <p:cNvPr id="296" name="Picture 295" descr="A picture containing text&#10;&#10;Description automatically generated">
            <a:extLst>
              <a:ext uri="{FF2B5EF4-FFF2-40B4-BE49-F238E27FC236}">
                <a16:creationId xmlns:a16="http://schemas.microsoft.com/office/drawing/2014/main" id="{D2867674-3B39-464D-8B8B-D883098B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05" y="-3393246"/>
            <a:ext cx="256522" cy="256522"/>
          </a:xfrm>
          <a:prstGeom prst="rect">
            <a:avLst/>
          </a:prstGeom>
        </p:spPr>
      </p:pic>
      <p:pic>
        <p:nvPicPr>
          <p:cNvPr id="297" name="Picture 296" descr="A picture containing text&#10;&#10;Description automatically generated">
            <a:extLst>
              <a:ext uri="{FF2B5EF4-FFF2-40B4-BE49-F238E27FC236}">
                <a16:creationId xmlns:a16="http://schemas.microsoft.com/office/drawing/2014/main" id="{44787F3A-F08D-49A0-9630-9FFED6D536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653" y="-1905807"/>
            <a:ext cx="256522" cy="256522"/>
          </a:xfrm>
          <a:prstGeom prst="rect">
            <a:avLst/>
          </a:prstGeom>
        </p:spPr>
      </p:pic>
      <p:pic>
        <p:nvPicPr>
          <p:cNvPr id="298" name="Picture 297" descr="A picture containing text&#10;&#10;Description automatically generated">
            <a:extLst>
              <a:ext uri="{FF2B5EF4-FFF2-40B4-BE49-F238E27FC236}">
                <a16:creationId xmlns:a16="http://schemas.microsoft.com/office/drawing/2014/main" id="{BC25DD19-ADE2-4EB5-BA5C-7D095E89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75" y="-1318090"/>
            <a:ext cx="256522" cy="256522"/>
          </a:xfrm>
          <a:prstGeom prst="rect">
            <a:avLst/>
          </a:prstGeom>
        </p:spPr>
      </p:pic>
      <p:pic>
        <p:nvPicPr>
          <p:cNvPr id="299" name="Picture 298" descr="A picture containing text&#10;&#10;Description automatically generated">
            <a:extLst>
              <a:ext uri="{FF2B5EF4-FFF2-40B4-BE49-F238E27FC236}">
                <a16:creationId xmlns:a16="http://schemas.microsoft.com/office/drawing/2014/main" id="{3FC9E40F-58BA-4E98-9BE3-287BF3CB97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74" y="-1865841"/>
            <a:ext cx="256522" cy="256522"/>
          </a:xfrm>
          <a:prstGeom prst="rect">
            <a:avLst/>
          </a:prstGeom>
        </p:spPr>
      </p:pic>
      <p:pic>
        <p:nvPicPr>
          <p:cNvPr id="300" name="Picture 299" descr="A picture containing text&#10;&#10;Description automatically generated">
            <a:extLst>
              <a:ext uri="{FF2B5EF4-FFF2-40B4-BE49-F238E27FC236}">
                <a16:creationId xmlns:a16="http://schemas.microsoft.com/office/drawing/2014/main" id="{B2479B8F-06C4-48ED-BCD7-36AD39C3D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33" y="-2074511"/>
            <a:ext cx="256522" cy="256522"/>
          </a:xfrm>
          <a:prstGeom prst="rect">
            <a:avLst/>
          </a:prstGeom>
        </p:spPr>
      </p:pic>
      <p:pic>
        <p:nvPicPr>
          <p:cNvPr id="301" name="Picture 300" descr="A picture containing text&#10;&#10;Description automatically generated">
            <a:extLst>
              <a:ext uri="{FF2B5EF4-FFF2-40B4-BE49-F238E27FC236}">
                <a16:creationId xmlns:a16="http://schemas.microsoft.com/office/drawing/2014/main" id="{B4DC6F56-0C88-4163-B3B4-C8A9A2052D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20" y="-2295255"/>
            <a:ext cx="256522" cy="256522"/>
          </a:xfrm>
          <a:prstGeom prst="rect">
            <a:avLst/>
          </a:prstGeom>
        </p:spPr>
      </p:pic>
      <p:pic>
        <p:nvPicPr>
          <p:cNvPr id="302" name="Picture 301" descr="A picture containing text&#10;&#10;Description automatically generated">
            <a:extLst>
              <a:ext uri="{FF2B5EF4-FFF2-40B4-BE49-F238E27FC236}">
                <a16:creationId xmlns:a16="http://schemas.microsoft.com/office/drawing/2014/main" id="{F90F951E-F74E-4203-8AE0-F6A438B2A9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53" y="-2346451"/>
            <a:ext cx="256522" cy="256522"/>
          </a:xfrm>
          <a:prstGeom prst="rect">
            <a:avLst/>
          </a:prstGeom>
        </p:spPr>
      </p:pic>
      <p:pic>
        <p:nvPicPr>
          <p:cNvPr id="303" name="Picture 302" descr="A picture containing text&#10;&#10;Description automatically generated">
            <a:extLst>
              <a:ext uri="{FF2B5EF4-FFF2-40B4-BE49-F238E27FC236}">
                <a16:creationId xmlns:a16="http://schemas.microsoft.com/office/drawing/2014/main" id="{653FC104-1249-4784-91B9-07994E7496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6" y="-2753850"/>
            <a:ext cx="256522" cy="256522"/>
          </a:xfrm>
          <a:prstGeom prst="rect">
            <a:avLst/>
          </a:prstGeom>
        </p:spPr>
      </p:pic>
      <p:pic>
        <p:nvPicPr>
          <p:cNvPr id="304" name="Picture 303" descr="A picture containing text&#10;&#10;Description automatically generated">
            <a:extLst>
              <a:ext uri="{FF2B5EF4-FFF2-40B4-BE49-F238E27FC236}">
                <a16:creationId xmlns:a16="http://schemas.microsoft.com/office/drawing/2014/main" id="{30283B92-23C9-4BB4-89DB-7D06C09150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45" y="-3363063"/>
            <a:ext cx="256522" cy="256522"/>
          </a:xfrm>
          <a:prstGeom prst="rect">
            <a:avLst/>
          </a:prstGeom>
        </p:spPr>
      </p:pic>
      <p:pic>
        <p:nvPicPr>
          <p:cNvPr id="305" name="Picture 304" descr="A picture containing text&#10;&#10;Description automatically generated">
            <a:extLst>
              <a:ext uri="{FF2B5EF4-FFF2-40B4-BE49-F238E27FC236}">
                <a16:creationId xmlns:a16="http://schemas.microsoft.com/office/drawing/2014/main" id="{F5376DE8-3B8F-46C4-BBAB-984237AABB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1" y="-3458171"/>
            <a:ext cx="256522" cy="256522"/>
          </a:xfrm>
          <a:prstGeom prst="rect">
            <a:avLst/>
          </a:prstGeom>
        </p:spPr>
      </p:pic>
      <p:pic>
        <p:nvPicPr>
          <p:cNvPr id="306" name="Picture 305" descr="A picture containing text&#10;&#10;Description automatically generated">
            <a:extLst>
              <a:ext uri="{FF2B5EF4-FFF2-40B4-BE49-F238E27FC236}">
                <a16:creationId xmlns:a16="http://schemas.microsoft.com/office/drawing/2014/main" id="{E602BD6F-65AD-4015-B58B-08862DCE72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8" y="-4074696"/>
            <a:ext cx="256522" cy="256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5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6901"/>
                                </p:stCondLst>
                                <p:childTnLst>
                                  <p:par>
                                    <p:cTn id="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651"/>
                                </p:stCondLst>
                                <p:childTnLst>
                                  <p:par>
                                    <p:cTn id="1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401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151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2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6" fill="hold">
                          <p:stCondLst>
                            <p:cond delay="0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9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0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4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8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2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6901"/>
                                </p:stCondLst>
                                <p:childTnLst>
                                  <p:par>
                                    <p:cTn id="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651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401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151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750" fill="hold"/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750" fill="hold"/>
                                            <p:tgtEl>
                                              <p:spTgt spid="2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750" fill="hold"/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750" fill="hold"/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750" fill="hold"/>
                                            <p:tgtEl>
                                              <p:spTgt spid="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275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275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275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2750" fill="hold"/>
                                            <p:tgtEl>
                                              <p:spTgt spid="2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75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2750" fill="hold"/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2750" fill="hold"/>
                                            <p:tgtEl>
                                              <p:spTgt spid="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75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2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2750" fill="hold"/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75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5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6" dur="2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9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0" dur="2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3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2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7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275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15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0" fill="hold">
                          <p:stCondLst>
                            <p:cond delay="0"/>
                          </p:stCondLst>
                          <p:childTnLst>
                            <p:par>
                              <p:cTn id="1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2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2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2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2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2750" fill="hold"/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75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750" fill="hold"/>
                                            <p:tgtEl>
                                              <p:spTgt spid="2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750" fill="hold"/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75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75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2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6" fill="hold">
                          <p:stCondLst>
                            <p:cond delay="0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26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9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0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3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4" dur="2750" fill="hold"/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7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8" dur="275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1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2" dur="275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5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6" dur="2750" fill="hold"/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275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3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4" dur="275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7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8" dur="2750" fill="hold"/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1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2750" fill="hold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5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6" dur="275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9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0" dur="2750" fill="hold"/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3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4" dur="2750" fill="hold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7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8" dur="275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1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2" dur="275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5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6" dur="275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9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0" dur="2750" fill="hold"/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275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7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2750" fill="hold"/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1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2" dur="2750" fill="hold"/>
                                            <p:tgtEl>
                                              <p:spTgt spid="2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5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6" dur="275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DA0A838-D9DF-90A2-EAA6-F0B65890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399"/>
            <a:ext cx="9144000" cy="85751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Ngày này năm xưa- Isaac Newton - Nhà khoa học vĩ đại của nhân loại">
            <a:hlinkClick r:id="" action="ppaction://media"/>
            <a:extLst>
              <a:ext uri="{FF2B5EF4-FFF2-40B4-BE49-F238E27FC236}">
                <a16:creationId xmlns:a16="http://schemas.microsoft.com/office/drawing/2014/main" id="{90D94831-FBCB-EFF0-92FA-3726414E18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80" end="214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660" y="807116"/>
            <a:ext cx="6156684" cy="378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3281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">
            <a:extLst>
              <a:ext uri="{FF2B5EF4-FFF2-40B4-BE49-F238E27FC236}">
                <a16:creationId xmlns:a16="http://schemas.microsoft.com/office/drawing/2014/main" id="{850494A3-41ED-4642-865F-D6A618FD4ADA}"/>
              </a:ext>
            </a:extLst>
          </p:cNvPr>
          <p:cNvGraphicFramePr>
            <a:graphicFrameLocks noGrp="1"/>
          </p:cNvGraphicFramePr>
          <p:nvPr/>
        </p:nvGraphicFramePr>
        <p:xfrm>
          <a:off x="346602" y="1216955"/>
          <a:ext cx="8450796" cy="3630519"/>
        </p:xfrm>
        <a:graphic>
          <a:graphicData uri="http://schemas.openxmlformats.org/drawingml/2006/table">
            <a:tbl>
              <a:tblPr/>
              <a:tblGrid>
                <a:gridCol w="192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4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7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D3EA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D3EA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D3EA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1D3EA7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1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2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6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Đầu TK">
            <a:extLst>
              <a:ext uri="{FF2B5EF4-FFF2-40B4-BE49-F238E27FC236}">
                <a16:creationId xmlns:a16="http://schemas.microsoft.com/office/drawing/2014/main" id="{36675B2D-6179-BB4D-9583-51E7B196A464}"/>
              </a:ext>
            </a:extLst>
          </p:cNvPr>
          <p:cNvSpPr/>
          <p:nvPr/>
        </p:nvSpPr>
        <p:spPr>
          <a:xfrm>
            <a:off x="461846" y="1978601"/>
            <a:ext cx="1708977" cy="400110"/>
          </a:xfrm>
          <a:prstGeom prst="rect">
            <a:avLst/>
          </a:prstGeom>
          <a:solidFill>
            <a:srgbClr val="FF9999"/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Đầu</a:t>
            </a:r>
            <a:r>
              <a:rPr lang="en-US" sz="2000" dirty="0"/>
              <a:t> TK XVIII</a:t>
            </a:r>
          </a:p>
        </p:txBody>
      </p:sp>
      <p:sp>
        <p:nvSpPr>
          <p:cNvPr id="6" name="giữa tk">
            <a:extLst>
              <a:ext uri="{FF2B5EF4-FFF2-40B4-BE49-F238E27FC236}">
                <a16:creationId xmlns:a16="http://schemas.microsoft.com/office/drawing/2014/main" id="{10182766-DA54-F64C-84C1-6F6108E49649}"/>
              </a:ext>
            </a:extLst>
          </p:cNvPr>
          <p:cNvSpPr/>
          <p:nvPr/>
        </p:nvSpPr>
        <p:spPr>
          <a:xfrm>
            <a:off x="442557" y="2746513"/>
            <a:ext cx="178786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Giữa</a:t>
            </a:r>
            <a:r>
              <a:rPr lang="en-US" sz="2000" dirty="0"/>
              <a:t> TK XVIII</a:t>
            </a:r>
          </a:p>
        </p:txBody>
      </p:sp>
      <p:sp>
        <p:nvSpPr>
          <p:cNvPr id="7" name="1837">
            <a:extLst>
              <a:ext uri="{FF2B5EF4-FFF2-40B4-BE49-F238E27FC236}">
                <a16:creationId xmlns:a16="http://schemas.microsoft.com/office/drawing/2014/main" id="{B4261D87-7B82-BD40-81C6-0D49DE9EC00F}"/>
              </a:ext>
            </a:extLst>
          </p:cNvPr>
          <p:cNvSpPr/>
          <p:nvPr/>
        </p:nvSpPr>
        <p:spPr>
          <a:xfrm>
            <a:off x="464174" y="3496189"/>
            <a:ext cx="1692357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/>
              <a:t>Năm</a:t>
            </a:r>
            <a:r>
              <a:rPr lang="en-US" sz="2000" dirty="0"/>
              <a:t> 1837</a:t>
            </a:r>
          </a:p>
        </p:txBody>
      </p:sp>
      <p:sp>
        <p:nvSpPr>
          <p:cNvPr id="8" name="1859">
            <a:extLst>
              <a:ext uri="{FF2B5EF4-FFF2-40B4-BE49-F238E27FC236}">
                <a16:creationId xmlns:a16="http://schemas.microsoft.com/office/drawing/2014/main" id="{0B192185-5B87-CA4E-86F9-561912211C36}"/>
              </a:ext>
            </a:extLst>
          </p:cNvPr>
          <p:cNvSpPr/>
          <p:nvPr/>
        </p:nvSpPr>
        <p:spPr>
          <a:xfrm>
            <a:off x="509112" y="4230009"/>
            <a:ext cx="1601640" cy="400110"/>
          </a:xfrm>
          <a:prstGeom prst="rect">
            <a:avLst/>
          </a:prstGeom>
          <a:solidFill>
            <a:srgbClr val="FEC8B2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/>
              <a:t>Năm1859</a:t>
            </a:r>
          </a:p>
        </p:txBody>
      </p:sp>
      <p:sp>
        <p:nvSpPr>
          <p:cNvPr id="9" name="nưu tơn">
            <a:extLst>
              <a:ext uri="{FF2B5EF4-FFF2-40B4-BE49-F238E27FC236}">
                <a16:creationId xmlns:a16="http://schemas.microsoft.com/office/drawing/2014/main" id="{AD76B159-4C41-5D42-ADAB-4BB439F2B22D}"/>
              </a:ext>
            </a:extLst>
          </p:cNvPr>
          <p:cNvSpPr/>
          <p:nvPr/>
        </p:nvSpPr>
        <p:spPr>
          <a:xfrm>
            <a:off x="5010570" y="1700946"/>
            <a:ext cx="1938333" cy="400110"/>
          </a:xfrm>
          <a:prstGeom prst="rect">
            <a:avLst/>
          </a:prstGeom>
          <a:noFill/>
          <a:ln>
            <a:solidFill>
              <a:srgbClr val="FEC8B2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 err="1"/>
              <a:t>Niu-tơn</a:t>
            </a:r>
            <a:r>
              <a:rPr lang="en-US" sz="2000" dirty="0"/>
              <a:t> (Anh)</a:t>
            </a:r>
          </a:p>
        </p:txBody>
      </p:sp>
      <p:sp>
        <p:nvSpPr>
          <p:cNvPr id="10" name="Thuyết vạn vật">
            <a:extLst>
              <a:ext uri="{FF2B5EF4-FFF2-40B4-BE49-F238E27FC236}">
                <a16:creationId xmlns:a16="http://schemas.microsoft.com/office/drawing/2014/main" id="{F41FDB01-A79B-4846-ACF1-997743E0A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478" y="3271458"/>
            <a:ext cx="2753494" cy="396875"/>
          </a:xfrm>
          <a:prstGeom prst="rect">
            <a:avLst/>
          </a:prstGeom>
          <a:noFill/>
          <a:ln w="9525">
            <a:solidFill>
              <a:srgbClr val="FEC8B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Thuyết vạn vật hấp dẫn</a:t>
            </a:r>
          </a:p>
        </p:txBody>
      </p:sp>
      <p:sp>
        <p:nvSpPr>
          <p:cNvPr id="11" name="Lomono">
            <a:extLst>
              <a:ext uri="{FF2B5EF4-FFF2-40B4-BE49-F238E27FC236}">
                <a16:creationId xmlns:a16="http://schemas.microsoft.com/office/drawing/2014/main" id="{3B3906CC-E468-0442-AE85-68AA2F134F41}"/>
              </a:ext>
            </a:extLst>
          </p:cNvPr>
          <p:cNvSpPr/>
          <p:nvPr/>
        </p:nvSpPr>
        <p:spPr>
          <a:xfrm>
            <a:off x="6403949" y="2853056"/>
            <a:ext cx="2355132" cy="400110"/>
          </a:xfrm>
          <a:prstGeom prst="rect">
            <a:avLst/>
          </a:prstGeom>
          <a:noFill/>
          <a:ln>
            <a:solidFill>
              <a:srgbClr val="FEC8B2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Lô-</a:t>
            </a:r>
            <a:r>
              <a:rPr lang="en-US" sz="2000" dirty="0" err="1"/>
              <a:t>mô</a:t>
            </a:r>
            <a:r>
              <a:rPr lang="en-US" sz="2000" dirty="0"/>
              <a:t>-</a:t>
            </a:r>
            <a:r>
              <a:rPr lang="en-US" sz="2000" dirty="0" err="1"/>
              <a:t>nô-xốp</a:t>
            </a:r>
            <a:r>
              <a:rPr lang="en-US" sz="2000" dirty="0"/>
              <a:t> (Nga)</a:t>
            </a:r>
          </a:p>
        </p:txBody>
      </p:sp>
      <p:sp>
        <p:nvSpPr>
          <p:cNvPr id="12" name="đinh luật">
            <a:extLst>
              <a:ext uri="{FF2B5EF4-FFF2-40B4-BE49-F238E27FC236}">
                <a16:creationId xmlns:a16="http://schemas.microsoft.com/office/drawing/2014/main" id="{B6C13A61-3BEC-2C45-9EC6-C24B4531F49A}"/>
              </a:ext>
            </a:extLst>
          </p:cNvPr>
          <p:cNvSpPr/>
          <p:nvPr/>
        </p:nvSpPr>
        <p:spPr>
          <a:xfrm>
            <a:off x="5802656" y="4138376"/>
            <a:ext cx="3015569" cy="707886"/>
          </a:xfrm>
          <a:prstGeom prst="rect">
            <a:avLst/>
          </a:prstGeom>
          <a:noFill/>
          <a:ln>
            <a:solidFill>
              <a:srgbClr val="FEC8B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luật</a:t>
            </a:r>
            <a:r>
              <a:rPr lang="en-US" sz="2000" dirty="0"/>
              <a:t> </a:t>
            </a:r>
            <a:r>
              <a:rPr lang="en-US" sz="2000" dirty="0" err="1"/>
              <a:t>bảo</a:t>
            </a:r>
            <a:r>
              <a:rPr lang="en-US" sz="2000" dirty="0"/>
              <a:t> </a:t>
            </a:r>
            <a:r>
              <a:rPr lang="en-US" sz="2000" dirty="0" err="1"/>
              <a:t>toàn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endParaRPr lang="en-US" sz="2000" dirty="0"/>
          </a:p>
        </p:txBody>
      </p:sp>
      <p:sp>
        <p:nvSpPr>
          <p:cNvPr id="13" name="phuốc">
            <a:extLst>
              <a:ext uri="{FF2B5EF4-FFF2-40B4-BE49-F238E27FC236}">
                <a16:creationId xmlns:a16="http://schemas.microsoft.com/office/drawing/2014/main" id="{6D717530-354F-4544-A8FE-C36E612C215C}"/>
              </a:ext>
            </a:extLst>
          </p:cNvPr>
          <p:cNvSpPr/>
          <p:nvPr/>
        </p:nvSpPr>
        <p:spPr>
          <a:xfrm>
            <a:off x="6625163" y="2434654"/>
            <a:ext cx="2133918" cy="400110"/>
          </a:xfrm>
          <a:prstGeom prst="rect">
            <a:avLst/>
          </a:prstGeom>
          <a:noFill/>
          <a:ln>
            <a:solidFill>
              <a:srgbClr val="FEC8B2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/>
              <a:t>Puốc</a:t>
            </a:r>
            <a:r>
              <a:rPr lang="en-US" sz="2000" dirty="0"/>
              <a:t>-kin-</a:t>
            </a:r>
            <a:r>
              <a:rPr lang="en-US" sz="2000" dirty="0" err="1"/>
              <a:t>giơ</a:t>
            </a:r>
            <a:r>
              <a:rPr lang="en-US" sz="2000" dirty="0"/>
              <a:t> (</a:t>
            </a:r>
            <a:r>
              <a:rPr lang="en-US" sz="2000" dirty="0" err="1"/>
              <a:t>Séc</a:t>
            </a:r>
            <a:r>
              <a:rPr lang="en-US" sz="2000" dirty="0"/>
              <a:t>)</a:t>
            </a:r>
          </a:p>
        </p:txBody>
      </p:sp>
      <p:sp>
        <p:nvSpPr>
          <p:cNvPr id="14" name="tế bào">
            <a:extLst>
              <a:ext uri="{FF2B5EF4-FFF2-40B4-BE49-F238E27FC236}">
                <a16:creationId xmlns:a16="http://schemas.microsoft.com/office/drawing/2014/main" id="{90BC39C4-F938-224E-A8C6-99379322A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028" y="2026304"/>
            <a:ext cx="1884053" cy="396875"/>
          </a:xfrm>
          <a:prstGeom prst="rect">
            <a:avLst/>
          </a:prstGeom>
          <a:noFill/>
          <a:ln w="9525">
            <a:solidFill>
              <a:srgbClr val="FEC8B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Thuyết tế bào</a:t>
            </a:r>
          </a:p>
        </p:txBody>
      </p:sp>
      <p:sp>
        <p:nvSpPr>
          <p:cNvPr id="15" name="thuyết tiên">
            <a:extLst>
              <a:ext uri="{FF2B5EF4-FFF2-40B4-BE49-F238E27FC236}">
                <a16:creationId xmlns:a16="http://schemas.microsoft.com/office/drawing/2014/main" id="{7DAF351C-1C46-D04D-B949-6ADCBAE91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734" y="3704917"/>
            <a:ext cx="3152078" cy="396875"/>
          </a:xfrm>
          <a:prstGeom prst="rect">
            <a:avLst/>
          </a:prstGeom>
          <a:noFill/>
          <a:ln w="9525">
            <a:solidFill>
              <a:srgbClr val="FEC8B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/>
              <a:t>Thuyết tiến hóa và di truyền</a:t>
            </a:r>
          </a:p>
        </p:txBody>
      </p:sp>
      <p:sp>
        <p:nvSpPr>
          <p:cNvPr id="16" name="đác uynh">
            <a:extLst>
              <a:ext uri="{FF2B5EF4-FFF2-40B4-BE49-F238E27FC236}">
                <a16:creationId xmlns:a16="http://schemas.microsoft.com/office/drawing/2014/main" id="{9719AF76-B175-D648-A119-DA863C83DCCE}"/>
              </a:ext>
            </a:extLst>
          </p:cNvPr>
          <p:cNvSpPr/>
          <p:nvPr/>
        </p:nvSpPr>
        <p:spPr>
          <a:xfrm>
            <a:off x="7022778" y="1648010"/>
            <a:ext cx="1744388" cy="400110"/>
          </a:xfrm>
          <a:prstGeom prst="rect">
            <a:avLst/>
          </a:prstGeom>
          <a:noFill/>
          <a:ln>
            <a:solidFill>
              <a:srgbClr val="FEC8B2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 err="1"/>
              <a:t>Đác-uyn</a:t>
            </a:r>
            <a:r>
              <a:rPr lang="en-US" sz="2000" dirty="0"/>
              <a:t> (Anh)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266E42-92B0-2C45-A81D-F3859E54E341}"/>
              </a:ext>
            </a:extLst>
          </p:cNvPr>
          <p:cNvSpPr txBox="1"/>
          <p:nvPr/>
        </p:nvSpPr>
        <p:spPr>
          <a:xfrm>
            <a:off x="1127153" y="220702"/>
            <a:ext cx="6889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sắp xếp lại người phát minh và tên phát minh cho phù hợp với thời gian? </a:t>
            </a:r>
          </a:p>
        </p:txBody>
      </p:sp>
    </p:spTree>
    <p:extLst>
      <p:ext uri="{BB962C8B-B14F-4D97-AF65-F5344CB8AC3E}">
        <p14:creationId xmlns:p14="http://schemas.microsoft.com/office/powerpoint/2010/main" val="429222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51 -0.0216 L -0.45973 0.20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114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462 0.15798 L -0.2092 0.28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64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58902E-6 L -0.50903 0.504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51" y="25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0463 L -0.0684 0.1079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5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542 -0.26289 L -0.43282 -0.008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88 -0.29035 L -0.21563 -0.03641 C -0.20451 0.02036 -0.1882 0.05399 -0.17101 0.05399 C -0.15156 0.05399 -0.13594 0.02036 -0.125 -0.03641 L -0.0724 -0.29035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17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1296 L -0.27882 0.058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3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1296 L -0.11823 -0.274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130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B0E4C70-D17B-9E00-74E8-FFCD3336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02" y="221591"/>
            <a:ext cx="8229600" cy="857515"/>
          </a:xfrm>
        </p:spPr>
        <p:txBody>
          <a:bodyPr/>
          <a:lstStyle/>
          <a:p>
            <a:r>
              <a:rPr lang="en-US" dirty="0" err="1">
                <a:latin typeface="Brush Script MT" panose="03060802040406070304" pitchFamily="66" charset="0"/>
              </a:rPr>
              <a:t>Góc</a:t>
            </a:r>
            <a:r>
              <a:rPr lang="en-US" dirty="0">
                <a:latin typeface="Brush Script MT" panose="03060802040406070304" pitchFamily="66" charset="0"/>
              </a:rPr>
              <a:t> chia </a:t>
            </a:r>
            <a:r>
              <a:rPr lang="en-US" dirty="0" err="1">
                <a:latin typeface="Brush Script MT" panose="03060802040406070304" pitchFamily="66" charset="0"/>
              </a:rPr>
              <a:t>sẻ</a:t>
            </a:r>
            <a:endParaRPr lang="en-US" dirty="0">
              <a:latin typeface="Brush Script MT" panose="030608020404060703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08AF9-A020-62DF-E460-042D1B5B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3393">
            <a:off x="211143" y="1054907"/>
            <a:ext cx="2657000" cy="25241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DB591-1344-5832-E626-653965F7ECAA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3363675" y="1233230"/>
            <a:ext cx="5770986" cy="3711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  <a:p>
            <a:pPr marL="342900" indent="-3429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XVII-XIX</a:t>
            </a:r>
          </a:p>
          <a:p>
            <a:pPr marL="342900" indent="-3429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/>
              <a:t>hơn</a:t>
            </a:r>
            <a:endParaRPr lang="en-US" dirty="0"/>
          </a:p>
        </p:txBody>
      </p:sp>
      <p:pic>
        <p:nvPicPr>
          <p:cNvPr id="8" name="Graphic 7" descr="Heart outline">
            <a:extLst>
              <a:ext uri="{FF2B5EF4-FFF2-40B4-BE49-F238E27FC236}">
                <a16:creationId xmlns:a16="http://schemas.microsoft.com/office/drawing/2014/main" id="{F39C3AB4-09C2-56BA-A906-B6B6EABE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954525">
            <a:off x="6162734" y="633334"/>
            <a:ext cx="686054" cy="539922"/>
          </a:xfrm>
          <a:prstGeom prst="rect">
            <a:avLst/>
          </a:prstGeom>
        </p:spPr>
      </p:pic>
      <p:pic>
        <p:nvPicPr>
          <p:cNvPr id="9" name="Graphic 8" descr="Heart outline">
            <a:extLst>
              <a:ext uri="{FF2B5EF4-FFF2-40B4-BE49-F238E27FC236}">
                <a16:creationId xmlns:a16="http://schemas.microsoft.com/office/drawing/2014/main" id="{A2E616EE-FFE0-5C92-8382-E5AB65FA7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239719">
            <a:off x="6499017" y="509415"/>
            <a:ext cx="686054" cy="539922"/>
          </a:xfrm>
          <a:prstGeom prst="rect">
            <a:avLst/>
          </a:prstGeom>
        </p:spPr>
      </p:pic>
      <p:pic>
        <p:nvPicPr>
          <p:cNvPr id="11" name="Graphic 10" descr="Heart outline">
            <a:extLst>
              <a:ext uri="{FF2B5EF4-FFF2-40B4-BE49-F238E27FC236}">
                <a16:creationId xmlns:a16="http://schemas.microsoft.com/office/drawing/2014/main" id="{78A6D1E6-474F-BF24-BED9-6B1F1E75F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38204">
            <a:off x="6015382" y="356838"/>
            <a:ext cx="686054" cy="539922"/>
          </a:xfrm>
          <a:prstGeom prst="rect">
            <a:avLst/>
          </a:prstGeom>
        </p:spPr>
      </p:pic>
      <p:pic>
        <p:nvPicPr>
          <p:cNvPr id="13" name="Graphic 12" descr="Heart outline">
            <a:extLst>
              <a:ext uri="{FF2B5EF4-FFF2-40B4-BE49-F238E27FC236}">
                <a16:creationId xmlns:a16="http://schemas.microsoft.com/office/drawing/2014/main" id="{35E3F8C8-83CB-2F20-F0D2-BD6BCF58D9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5306" y="194083"/>
            <a:ext cx="686054" cy="5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98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182936"/>
            <a:ext cx="8793480" cy="47849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4E6F4-1084-4119-6B4A-934F4559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682" y="404352"/>
            <a:ext cx="4867500" cy="10175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5" name="Content Placeholder 4" descr="Stack of sticky notes and pencil">
            <a:extLst>
              <a:ext uri="{FF2B5EF4-FFF2-40B4-BE49-F238E27FC236}">
                <a16:creationId xmlns:a16="http://schemas.microsoft.com/office/drawing/2014/main" id="{8E7A30AD-39C6-C95A-E479-3AE8EC6CC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8" y="1421936"/>
            <a:ext cx="3445286" cy="22997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E7CA62-38AE-B0E5-EC6E-C14C76972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027" y="1543526"/>
            <a:ext cx="4023333" cy="3029885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" indent="0" algn="just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indent="0" algn="just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3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9B25BF-E434-4556-ADD2-CF386714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044"/>
            <a:ext cx="8229600" cy="85751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4089EE-2DCD-8ABA-0CC3-5E8BC7FA9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vi-VN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Isaac Newton (1642 - 1727) - nhà vật lý, toán học nước Anh, người được thế giới tôn là "người sáng lập ra vật lý học cổ điển"</a:t>
            </a:r>
            <a:endParaRPr lang="en-US" dirty="0"/>
          </a:p>
        </p:txBody>
      </p:sp>
      <p:pic>
        <p:nvPicPr>
          <p:cNvPr id="5" name="Picture 4" descr="A portrait of a person with long hair&#10;&#10;Description automatically generated">
            <a:extLst>
              <a:ext uri="{FF2B5EF4-FFF2-40B4-BE49-F238E27FC236}">
                <a16:creationId xmlns:a16="http://schemas.microsoft.com/office/drawing/2014/main" id="{38D78E06-652D-F172-3725-FAD1AF956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2" r="-2" b="35273"/>
          <a:stretch/>
        </p:blipFill>
        <p:spPr>
          <a:xfrm>
            <a:off x="4648200" y="1200622"/>
            <a:ext cx="4038600" cy="3395419"/>
          </a:xfrm>
          <a:prstGeom prst="rect">
            <a:avLst/>
          </a:prstGeom>
          <a:noFill/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14EBA1E-CB14-2077-14F7-F5350F9B843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2954854"/>
            <a:ext cx="4038600" cy="16411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6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124"/>
          <p:cNvGrpSpPr/>
          <p:nvPr/>
        </p:nvGrpSpPr>
        <p:grpSpPr>
          <a:xfrm>
            <a:off x="6285009" y="4264834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" lastClr="FFFFFF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" lastClr="FFFFFF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127"/>
          <p:cNvGrpSpPr/>
          <p:nvPr/>
        </p:nvGrpSpPr>
        <p:grpSpPr>
          <a:xfrm>
            <a:off x="4758136" y="4606645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8" name="组合 130"/>
          <p:cNvGrpSpPr/>
          <p:nvPr/>
        </p:nvGrpSpPr>
        <p:grpSpPr>
          <a:xfrm>
            <a:off x="5436689" y="4921762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1" name="组合 133"/>
          <p:cNvGrpSpPr/>
          <p:nvPr/>
        </p:nvGrpSpPr>
        <p:grpSpPr>
          <a:xfrm>
            <a:off x="7758789" y="4731883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" lastClr="FFFFFF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" lastClr="FFFFFF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4" name="组合 136"/>
          <p:cNvGrpSpPr/>
          <p:nvPr/>
        </p:nvGrpSpPr>
        <p:grpSpPr>
          <a:xfrm>
            <a:off x="767173" y="504059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7" name="组合 139"/>
          <p:cNvGrpSpPr/>
          <p:nvPr/>
        </p:nvGrpSpPr>
        <p:grpSpPr>
          <a:xfrm>
            <a:off x="3962607" y="4530321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8" name="同心圆 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9" name="椭圆 8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0" name="组合 142"/>
          <p:cNvGrpSpPr/>
          <p:nvPr/>
        </p:nvGrpSpPr>
        <p:grpSpPr>
          <a:xfrm>
            <a:off x="3181372" y="4327053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1" name="同心圆 9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3" name="组合 145"/>
          <p:cNvGrpSpPr/>
          <p:nvPr/>
        </p:nvGrpSpPr>
        <p:grpSpPr>
          <a:xfrm>
            <a:off x="8463987" y="3831666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4" name="同心圆 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5" name="椭圆 9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" lastClr="FFFFFF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" lastClr="FFFFFF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6" name="组合 148"/>
          <p:cNvGrpSpPr/>
          <p:nvPr/>
        </p:nvGrpSpPr>
        <p:grpSpPr>
          <a:xfrm>
            <a:off x="4420462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7" name="同心圆 9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9" name="组合 151"/>
          <p:cNvGrpSpPr/>
          <p:nvPr/>
        </p:nvGrpSpPr>
        <p:grpSpPr>
          <a:xfrm>
            <a:off x="1943140" y="470651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0" name="同心圆 9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" lastClr="FFFFFF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" lastClr="FFFFFF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2" name="组合 154"/>
          <p:cNvGrpSpPr/>
          <p:nvPr/>
        </p:nvGrpSpPr>
        <p:grpSpPr>
          <a:xfrm>
            <a:off x="1275194" y="4606646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3" name="同心圆 1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5" name="组合 157"/>
          <p:cNvGrpSpPr/>
          <p:nvPr/>
        </p:nvGrpSpPr>
        <p:grpSpPr>
          <a:xfrm>
            <a:off x="291078" y="4921861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6" name="同心圆 10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8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9" name="同心圆 1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kern="0">
                  <a:solidFill>
                    <a:sysClr val="windowText" lastClr="000000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5400" kern="0" dirty="0">
                <a:solidFill>
                  <a:sysClr val="windowText" lastClr="000000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0332" y="124272"/>
            <a:ext cx="8735608" cy="1569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CHƯƠNG V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</a:rPr>
              <a:t>SỰ PHÁT TRIỂN KHOA HỌC, KĨ THUẬT, VĂN HỌC, NGHỆ THUẬT TRONG CÁC THẾ KỈ XVIII – XIX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E902A-5C54-CAC0-5C5C-D259528DEDD3}"/>
              </a:ext>
            </a:extLst>
          </p:cNvPr>
          <p:cNvSpPr txBox="1"/>
          <p:nvPr/>
        </p:nvSpPr>
        <p:spPr>
          <a:xfrm>
            <a:off x="780023" y="2126357"/>
            <a:ext cx="7719720" cy="13844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BÀI 12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SỰ PHÁT TRIỂN KHOA HỌC, KĨ THUẬT, VĂN HỌC, NGHỆ THUẬT TRONG CÁC THẾ KỈ XVIII – XIX</a:t>
            </a:r>
          </a:p>
        </p:txBody>
      </p:sp>
    </p:spTree>
    <p:extLst>
      <p:ext uri="{BB962C8B-B14F-4D97-AF65-F5344CB8AC3E}">
        <p14:creationId xmlns:p14="http://schemas.microsoft.com/office/powerpoint/2010/main" val="3952976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89FC790-29BC-AF4A-A608-BD4C4839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2126"/>
          <a:stretch/>
        </p:blipFill>
        <p:spPr>
          <a:xfrm>
            <a:off x="-1504" y="26266"/>
            <a:ext cx="9145504" cy="5145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C22DFF-11F9-947D-E985-4202D9DE832D}"/>
              </a:ext>
            </a:extLst>
          </p:cNvPr>
          <p:cNvSpPr txBox="1"/>
          <p:nvPr/>
        </p:nvSpPr>
        <p:spPr>
          <a:xfrm>
            <a:off x="-65240" y="8992"/>
            <a:ext cx="9274480" cy="13844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BÀI 12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SỰ PHÁT TRIỂN KHOA HỌC, KĨ THUẬT, VĂN HỌC, NGHỆ THUẬT TRONG CÁC THẾ KỈ XVIII – XIX</a:t>
            </a:r>
          </a:p>
        </p:txBody>
      </p:sp>
      <p:pic>
        <p:nvPicPr>
          <p:cNvPr id="13" name="Picture 40">
            <a:extLst>
              <a:ext uri="{FF2B5EF4-FFF2-40B4-BE49-F238E27FC236}">
                <a16:creationId xmlns:a16="http://schemas.microsoft.com/office/drawing/2014/main" id="{C5DCA597-967C-16A0-F223-743837964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25" y="3225232"/>
            <a:ext cx="4762500" cy="1816154"/>
          </a:xfrm>
          <a:prstGeom prst="rect">
            <a:avLst/>
          </a:prstGeom>
        </p:spPr>
      </p:pic>
      <p:pic>
        <p:nvPicPr>
          <p:cNvPr id="2050" name="Picture 2" descr="Cách xây dựng Mục tiêu chất lượng năm 2020 theo SMART">
            <a:extLst>
              <a:ext uri="{FF2B5EF4-FFF2-40B4-BE49-F238E27FC236}">
                <a16:creationId xmlns:a16="http://schemas.microsoft.com/office/drawing/2014/main" id="{F94F67E2-9AED-3AE7-83E0-636CA71E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2619" y="2605607"/>
            <a:ext cx="891817" cy="11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5EE66-F864-18B0-DC22-863C74A062F1}"/>
              </a:ext>
            </a:extLst>
          </p:cNvPr>
          <p:cNvSpPr txBox="1"/>
          <p:nvPr/>
        </p:nvSpPr>
        <p:spPr>
          <a:xfrm>
            <a:off x="1885628" y="1893844"/>
            <a:ext cx="6876764" cy="830997"/>
          </a:xfrm>
          <a:prstGeom prst="rect">
            <a:avLst/>
          </a:prstGeom>
          <a:solidFill>
            <a:srgbClr val="FFF2C9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 -XIX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8F0CF0-4D2B-58FB-0A70-08C3898FAD71}"/>
              </a:ext>
            </a:extLst>
          </p:cNvPr>
          <p:cNvSpPr txBox="1"/>
          <p:nvPr/>
        </p:nvSpPr>
        <p:spPr>
          <a:xfrm>
            <a:off x="1908866" y="3028469"/>
            <a:ext cx="6876764" cy="830997"/>
          </a:xfrm>
          <a:prstGeom prst="rect">
            <a:avLst/>
          </a:prstGeom>
          <a:solidFill>
            <a:srgbClr val="FFF2C9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 -XIX</a:t>
            </a:r>
          </a:p>
        </p:txBody>
      </p:sp>
    </p:spTree>
    <p:extLst>
      <p:ext uri="{BB962C8B-B14F-4D97-AF65-F5344CB8AC3E}">
        <p14:creationId xmlns:p14="http://schemas.microsoft.com/office/powerpoint/2010/main" val="280046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000">
        <p159:morph option="byObject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89FC790-29BC-AF4A-A608-BD4C4839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2126"/>
          <a:stretch/>
        </p:blipFill>
        <p:spPr>
          <a:xfrm>
            <a:off x="-1504" y="8992"/>
            <a:ext cx="9145504" cy="5145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C22DFF-11F9-947D-E985-4202D9DE832D}"/>
              </a:ext>
            </a:extLst>
          </p:cNvPr>
          <p:cNvSpPr txBox="1"/>
          <p:nvPr/>
        </p:nvSpPr>
        <p:spPr>
          <a:xfrm>
            <a:off x="226898" y="119927"/>
            <a:ext cx="8903058" cy="13844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BÀI 12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SỰ PHÁT TRIỂN KHOA HỌC, KĨ THUẬT, VĂN HỌC, NGHỆ THUẬT TRONG CÁC THẾ KỈ XVIII – XIX</a:t>
            </a:r>
          </a:p>
        </p:txBody>
      </p:sp>
      <p:pic>
        <p:nvPicPr>
          <p:cNvPr id="13" name="Picture 40">
            <a:extLst>
              <a:ext uri="{FF2B5EF4-FFF2-40B4-BE49-F238E27FC236}">
                <a16:creationId xmlns:a16="http://schemas.microsoft.com/office/drawing/2014/main" id="{C5DCA597-967C-16A0-F223-743837964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25" y="3225232"/>
            <a:ext cx="4762500" cy="1816154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C94B0D75-EC6F-008E-B63C-1A32D2AEA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27" y="3200469"/>
            <a:ext cx="5704833" cy="2457854"/>
          </a:xfrm>
          <a:prstGeom prst="rect">
            <a:avLst/>
          </a:prstGeom>
        </p:spPr>
      </p:pic>
      <p:sp>
        <p:nvSpPr>
          <p:cNvPr id="15" name="Diamond 13">
            <a:extLst>
              <a:ext uri="{FF2B5EF4-FFF2-40B4-BE49-F238E27FC236}">
                <a16:creationId xmlns:a16="http://schemas.microsoft.com/office/drawing/2014/main" id="{04FD92F4-8DA6-40C5-FBD1-62BD0F6933B2}"/>
              </a:ext>
            </a:extLst>
          </p:cNvPr>
          <p:cNvSpPr/>
          <p:nvPr/>
        </p:nvSpPr>
        <p:spPr>
          <a:xfrm>
            <a:off x="562548" y="2636379"/>
            <a:ext cx="3809603" cy="2565549"/>
          </a:xfrm>
          <a:prstGeom prst="diamo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16" name="矩形 34">
            <a:extLst>
              <a:ext uri="{FF2B5EF4-FFF2-40B4-BE49-F238E27FC236}">
                <a16:creationId xmlns:a16="http://schemas.microsoft.com/office/drawing/2014/main" id="{C1D966AD-BC8A-77F8-9578-75B44128104E}"/>
              </a:ext>
            </a:extLst>
          </p:cNvPr>
          <p:cNvSpPr/>
          <p:nvPr/>
        </p:nvSpPr>
        <p:spPr>
          <a:xfrm>
            <a:off x="1177846" y="3537053"/>
            <a:ext cx="2684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35">
            <a:extLst>
              <a:ext uri="{FF2B5EF4-FFF2-40B4-BE49-F238E27FC236}">
                <a16:creationId xmlns:a16="http://schemas.microsoft.com/office/drawing/2014/main" id="{FB0DB9DC-93BA-8B31-351A-3E6BF8E1FCFB}"/>
              </a:ext>
            </a:extLst>
          </p:cNvPr>
          <p:cNvSpPr txBox="1"/>
          <p:nvPr/>
        </p:nvSpPr>
        <p:spPr>
          <a:xfrm>
            <a:off x="2172471" y="3143726"/>
            <a:ext cx="589755" cy="461665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2400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01</a:t>
            </a:r>
            <a:endParaRPr lang="zh-CN" altLang="en-US" sz="2400" dirty="0">
              <a:solidFill>
                <a:srgbClr val="FC6E51">
                  <a:lumMod val="75000"/>
                </a:srgbClr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18" name="Diamond 26">
            <a:extLst>
              <a:ext uri="{FF2B5EF4-FFF2-40B4-BE49-F238E27FC236}">
                <a16:creationId xmlns:a16="http://schemas.microsoft.com/office/drawing/2014/main" id="{A47C9CDA-F3FD-F6C5-9059-E60223561417}"/>
              </a:ext>
            </a:extLst>
          </p:cNvPr>
          <p:cNvSpPr/>
          <p:nvPr/>
        </p:nvSpPr>
        <p:spPr>
          <a:xfrm>
            <a:off x="5081340" y="2597415"/>
            <a:ext cx="3484867" cy="2604514"/>
          </a:xfrm>
          <a:prstGeom prst="diamo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3F3F3F"/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19" name="Diamond 46">
            <a:extLst>
              <a:ext uri="{FF2B5EF4-FFF2-40B4-BE49-F238E27FC236}">
                <a16:creationId xmlns:a16="http://schemas.microsoft.com/office/drawing/2014/main" id="{5D3B6915-243F-3CA6-6CFB-7DC7A30EFAC9}"/>
              </a:ext>
            </a:extLst>
          </p:cNvPr>
          <p:cNvSpPr/>
          <p:nvPr/>
        </p:nvSpPr>
        <p:spPr>
          <a:xfrm>
            <a:off x="4171442" y="3580303"/>
            <a:ext cx="1207249" cy="568504"/>
          </a:xfrm>
          <a:prstGeom prst="diamon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3F3F3F"/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20" name="矩形 38">
            <a:extLst>
              <a:ext uri="{FF2B5EF4-FFF2-40B4-BE49-F238E27FC236}">
                <a16:creationId xmlns:a16="http://schemas.microsoft.com/office/drawing/2014/main" id="{B2FC6245-5261-15A4-BCE9-B8F596154366}"/>
              </a:ext>
            </a:extLst>
          </p:cNvPr>
          <p:cNvSpPr/>
          <p:nvPr/>
        </p:nvSpPr>
        <p:spPr>
          <a:xfrm>
            <a:off x="2596745" y="1843187"/>
            <a:ext cx="4163364" cy="63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6426">
              <a:lnSpc>
                <a:spcPct val="150000"/>
              </a:lnSpc>
              <a:defRPr/>
            </a:pPr>
            <a:r>
              <a:rPr lang="en-US" altLang="zh-CN" sz="27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CẤU TRÚC BÀI HỌC</a:t>
            </a:r>
            <a:endParaRPr lang="zh-CN" altLang="en-US" sz="2700" b="1" dirty="0">
              <a:solidFill>
                <a:srgbClr val="FC6E51">
                  <a:lumMod val="75000"/>
                </a:srgbClr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21" name="矩形 34">
            <a:extLst>
              <a:ext uri="{FF2B5EF4-FFF2-40B4-BE49-F238E27FC236}">
                <a16:creationId xmlns:a16="http://schemas.microsoft.com/office/drawing/2014/main" id="{99CBA0FE-BC23-97B5-DF15-726C9807265B}"/>
              </a:ext>
            </a:extLst>
          </p:cNvPr>
          <p:cNvSpPr/>
          <p:nvPr/>
        </p:nvSpPr>
        <p:spPr>
          <a:xfrm>
            <a:off x="5564463" y="3686897"/>
            <a:ext cx="2521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6426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zh-CN" altLang="en-US" sz="2400" dirty="0">
              <a:solidFill>
                <a:srgbClr val="FC6E51">
                  <a:lumMod val="75000"/>
                </a:srgbClr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22" name="文本框 35">
            <a:extLst>
              <a:ext uri="{FF2B5EF4-FFF2-40B4-BE49-F238E27FC236}">
                <a16:creationId xmlns:a16="http://schemas.microsoft.com/office/drawing/2014/main" id="{EEE6174C-0103-81DD-B53E-755ABEB2EB52}"/>
              </a:ext>
            </a:extLst>
          </p:cNvPr>
          <p:cNvSpPr txBox="1"/>
          <p:nvPr/>
        </p:nvSpPr>
        <p:spPr>
          <a:xfrm flipH="1">
            <a:off x="6144655" y="3200469"/>
            <a:ext cx="1386797" cy="461665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2400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02</a:t>
            </a:r>
            <a:endParaRPr lang="zh-CN" altLang="en-US" sz="2400" dirty="0">
              <a:solidFill>
                <a:srgbClr val="FC6E51">
                  <a:lumMod val="75000"/>
                </a:srgbClr>
              </a:solidFill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23" name="Picture 25">
            <a:extLst>
              <a:ext uri="{FF2B5EF4-FFF2-40B4-BE49-F238E27FC236}">
                <a16:creationId xmlns:a16="http://schemas.microsoft.com/office/drawing/2014/main" id="{F36FCA36-C6E9-70C9-79F7-2019CC367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598" y="3884237"/>
            <a:ext cx="5179226" cy="187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51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000">
        <p159:morph option="byObject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482601" y="708225"/>
            <a:ext cx="2826721" cy="2694652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5528">
              <a:spcAft>
                <a:spcPts val="600"/>
              </a:spcAft>
            </a:pPr>
            <a:r>
              <a:rPr lang="en-US" sz="208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539609" y="1762546"/>
            <a:ext cx="5121790" cy="520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en-US" sz="2784" b="1">
                <a:solidFill>
                  <a:srgbClr val="FF0000"/>
                </a:solidFill>
                <a:latin typeface="Times New Roman" panose="02020603050405020304" pitchFamily="18" charset="0"/>
              </a:rPr>
              <a:t>HÌNH THÀNH KIẾN THỨC</a:t>
            </a: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739215" y="918733"/>
            <a:ext cx="928328" cy="52439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641194" y="708226"/>
            <a:ext cx="456243" cy="25775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221241" y="1066164"/>
            <a:ext cx="1120699" cy="59811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EEF349-F7A4-CE5F-30C9-5C232CBA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023" y="2765132"/>
            <a:ext cx="1547145" cy="16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8F8DF-1ECA-F6F2-8F91-46F56FBF8D5E}"/>
              </a:ext>
            </a:extLst>
          </p:cNvPr>
          <p:cNvSpPr txBox="1"/>
          <p:nvPr/>
        </p:nvSpPr>
        <p:spPr>
          <a:xfrm>
            <a:off x="0" y="8992"/>
            <a:ext cx="9144000" cy="953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0935" tIns="45456" rIns="90935" bIns="45456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BÀI 12. SỰ PHÁT TRIỂN KHOA HỌC, KĨ THUẬT, VĂN HỌC, NGHỆ THUẬT TRONG CÁC THẾ KỈ XVIII – XIX</a:t>
            </a:r>
          </a:p>
        </p:txBody>
      </p:sp>
      <p:sp>
        <p:nvSpPr>
          <p:cNvPr id="3" name="AutoShape 2" descr="thảo luận nhóm học tập dạy vẽ tay phim hoạt hình Công cụ đồ họa hình ảnh PSD">
            <a:extLst>
              <a:ext uri="{FF2B5EF4-FFF2-40B4-BE49-F238E27FC236}">
                <a16:creationId xmlns:a16="http://schemas.microsoft.com/office/drawing/2014/main" id="{514524FA-E4DD-EC1C-15D9-23B9CCE65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1736576" cy="17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4085C-0A79-7C2A-BC25-89B494C8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43" y="2572544"/>
            <a:ext cx="3308793" cy="2563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8BDD2-4598-9D83-74CD-1D0050AAD31A}"/>
              </a:ext>
            </a:extLst>
          </p:cNvPr>
          <p:cNvSpPr txBox="1"/>
          <p:nvPr/>
        </p:nvSpPr>
        <p:spPr>
          <a:xfrm>
            <a:off x="127179" y="1041315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D5A82-E769-553E-14E3-262C1AA80845}"/>
              </a:ext>
            </a:extLst>
          </p:cNvPr>
          <p:cNvSpPr txBox="1"/>
          <p:nvPr/>
        </p:nvSpPr>
        <p:spPr>
          <a:xfrm>
            <a:off x="127179" y="1653736"/>
            <a:ext cx="867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000">
        <p159:morph option="byObject"/>
      </p:transition>
    </mc:Choice>
    <mc:Fallback xmlns="">
      <p:transition spd="slow" advTm="3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B5E5E-54B3-423B-A3B9-BC48AF022474}:4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B5E5E-54B3-423B-A3B9-BC48AF022474}:4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B5E5E-54B3-423B-A3B9-BC48AF022474}:4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B5E5E-54B3-423B-A3B9-BC48AF022474}:416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1773</Words>
  <Application>Microsoft Office PowerPoint</Application>
  <PresentationFormat>Custom</PresentationFormat>
  <Paragraphs>272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微软雅黑</vt:lpstr>
      <vt:lpstr>#9Slide03 Aturdida</vt:lpstr>
      <vt:lpstr>Arial</vt:lpstr>
      <vt:lpstr>Avenir</vt:lpstr>
      <vt:lpstr>Brush Script MT</vt:lpstr>
      <vt:lpstr>Calibri</vt:lpstr>
      <vt:lpstr>Corbel</vt:lpstr>
      <vt:lpstr>Helvetica</vt:lpstr>
      <vt:lpstr>Roboto</vt:lpstr>
      <vt:lpstr>Symbol</vt:lpstr>
      <vt:lpstr>Times New Roman</vt:lpstr>
      <vt:lpstr>Trebuchet MS</vt:lpstr>
      <vt:lpstr>Wingdings 3</vt:lpstr>
      <vt:lpstr>4_Office Theme</vt:lpstr>
      <vt:lpstr>Basis</vt:lpstr>
      <vt:lpstr>PowerPoint Presentation</vt:lpstr>
      <vt:lpstr>PowerPoint Presentation</vt:lpstr>
      <vt:lpstr>Video này nói về nhân vật nào? Em biết gì về nhân vật đó?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Góc chia sẻ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Administrator</cp:lastModifiedBy>
  <cp:revision>296</cp:revision>
  <dcterms:created xsi:type="dcterms:W3CDTF">2017-04-06T01:11:23Z</dcterms:created>
  <dcterms:modified xsi:type="dcterms:W3CDTF">2024-12-19T01:32:09Z</dcterms:modified>
</cp:coreProperties>
</file>