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9"/>
  </p:notesMasterIdLst>
  <p:handoutMasterIdLst>
    <p:handoutMasterId r:id="rId30"/>
  </p:handoutMasterIdLst>
  <p:sldIdLst>
    <p:sldId id="360" r:id="rId2"/>
    <p:sldId id="257" r:id="rId3"/>
    <p:sldId id="349" r:id="rId4"/>
    <p:sldId id="321" r:id="rId5"/>
    <p:sldId id="361" r:id="rId6"/>
    <p:sldId id="362" r:id="rId7"/>
    <p:sldId id="363" r:id="rId8"/>
    <p:sldId id="364" r:id="rId9"/>
    <p:sldId id="365" r:id="rId10"/>
    <p:sldId id="366" r:id="rId11"/>
    <p:sldId id="328" r:id="rId12"/>
    <p:sldId id="367" r:id="rId13"/>
    <p:sldId id="369" r:id="rId14"/>
    <p:sldId id="368" r:id="rId15"/>
    <p:sldId id="384" r:id="rId16"/>
    <p:sldId id="370" r:id="rId17"/>
    <p:sldId id="371" r:id="rId18"/>
    <p:sldId id="381" r:id="rId19"/>
    <p:sldId id="372" r:id="rId20"/>
    <p:sldId id="382" r:id="rId21"/>
    <p:sldId id="383" r:id="rId22"/>
    <p:sldId id="375" r:id="rId23"/>
    <p:sldId id="377" r:id="rId24"/>
    <p:sldId id="378" r:id="rId25"/>
    <p:sldId id="379" r:id="rId26"/>
    <p:sldId id="380" r:id="rId27"/>
    <p:sldId id="3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3"/>
    <a:srgbClr val="FEF8F4"/>
    <a:srgbClr val="D60093"/>
    <a:srgbClr val="FF0066"/>
    <a:srgbClr val="1CAFB7"/>
    <a:srgbClr val="EF7920"/>
    <a:srgbClr val="1DB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529" autoAdjust="0"/>
  </p:normalViewPr>
  <p:slideViewPr>
    <p:cSldViewPr snapToGrid="0">
      <p:cViewPr varScale="1">
        <p:scale>
          <a:sx n="69" d="100"/>
          <a:sy n="69" d="100"/>
        </p:scale>
        <p:origin x="696"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A30A4-5507-4BE9-A3CF-65A244C86C5A}" type="doc">
      <dgm:prSet loTypeId="urn:microsoft.com/office/officeart/2005/8/layout/vList3" loCatId="list" qsTypeId="urn:microsoft.com/office/officeart/2005/8/quickstyle/simple1" qsCatId="simple" csTypeId="urn:microsoft.com/office/officeart/2005/8/colors/accent2_1" csCatId="accent2" phldr="1"/>
      <dgm:spPr/>
    </dgm:pt>
    <dgm:pt modelId="{75984EC7-09B5-433F-AF47-52C874E1719A}">
      <dgm:prSet phldrT="[Text]" custT="1"/>
      <dgm:spPr/>
      <dgm:t>
        <a:bodyPr/>
        <a:lstStyle/>
        <a:p>
          <a:pPr algn="l"/>
          <a:r>
            <a:rPr lang="en-US" sz="2800"/>
            <a:t>Nhà quản trị cơ sở dữ liệu</a:t>
          </a:r>
        </a:p>
      </dgm:t>
    </dgm:pt>
    <dgm:pt modelId="{99C33F8C-5C61-4E73-8A00-54C73A0E9A84}" type="parTrans" cxnId="{C8116888-23B2-42FB-BB1B-7883FD25D22E}">
      <dgm:prSet/>
      <dgm:spPr/>
      <dgm:t>
        <a:bodyPr/>
        <a:lstStyle/>
        <a:p>
          <a:pPr algn="l"/>
          <a:endParaRPr lang="en-US" sz="2800"/>
        </a:p>
      </dgm:t>
    </dgm:pt>
    <dgm:pt modelId="{D499CA9D-B127-4806-8512-51BA2A86B8D8}" type="sibTrans" cxnId="{C8116888-23B2-42FB-BB1B-7883FD25D22E}">
      <dgm:prSet/>
      <dgm:spPr/>
      <dgm:t>
        <a:bodyPr/>
        <a:lstStyle/>
        <a:p>
          <a:pPr algn="l"/>
          <a:endParaRPr lang="en-US" sz="2800"/>
        </a:p>
      </dgm:t>
    </dgm:pt>
    <dgm:pt modelId="{84ACF6D8-A3D3-419E-BF0E-B4418972407E}">
      <dgm:prSet phldrT="[Text]" custT="1"/>
      <dgm:spPr/>
      <dgm:t>
        <a:bodyPr/>
        <a:lstStyle/>
        <a:p>
          <a:pPr algn="l"/>
          <a:r>
            <a:rPr lang="en-US" sz="2800"/>
            <a:t>Phẩm chất và năng lực của nhà quản trị CSDL</a:t>
          </a:r>
        </a:p>
      </dgm:t>
    </dgm:pt>
    <dgm:pt modelId="{35507E5B-3970-46C8-A785-6856BAA1945E}" type="parTrans" cxnId="{95C1A5CE-E417-4D84-BD79-BFA97F0E29E0}">
      <dgm:prSet/>
      <dgm:spPr/>
      <dgm:t>
        <a:bodyPr/>
        <a:lstStyle/>
        <a:p>
          <a:pPr algn="l"/>
          <a:endParaRPr lang="en-US" sz="2800"/>
        </a:p>
      </dgm:t>
    </dgm:pt>
    <dgm:pt modelId="{F1B655A0-6721-4B2E-B387-0438075FF049}" type="sibTrans" cxnId="{95C1A5CE-E417-4D84-BD79-BFA97F0E29E0}">
      <dgm:prSet/>
      <dgm:spPr/>
      <dgm:t>
        <a:bodyPr/>
        <a:lstStyle/>
        <a:p>
          <a:pPr algn="l"/>
          <a:endParaRPr lang="en-US" sz="2800"/>
        </a:p>
      </dgm:t>
    </dgm:pt>
    <dgm:pt modelId="{99D63EEE-CFFF-4373-B4F1-435012759BAF}">
      <dgm:prSet phldrT="[Text]" custT="1"/>
      <dgm:spPr/>
      <dgm:t>
        <a:bodyPr/>
        <a:lstStyle/>
        <a:p>
          <a:pPr algn="l"/>
          <a:r>
            <a:rPr lang="en-US" sz="2800"/>
            <a:t>Cơ hội việc làm</a:t>
          </a:r>
        </a:p>
      </dgm:t>
    </dgm:pt>
    <dgm:pt modelId="{82F29FD0-8B26-4E73-B6E0-6E77C568814C}" type="parTrans" cxnId="{6071702C-7A73-452D-BECC-DD5AC5CAEB7B}">
      <dgm:prSet/>
      <dgm:spPr/>
      <dgm:t>
        <a:bodyPr/>
        <a:lstStyle/>
        <a:p>
          <a:pPr algn="l"/>
          <a:endParaRPr lang="en-US" sz="2800"/>
        </a:p>
      </dgm:t>
    </dgm:pt>
    <dgm:pt modelId="{B12408F7-3091-4C3E-9E8D-AC66D95CB7E5}" type="sibTrans" cxnId="{6071702C-7A73-452D-BECC-DD5AC5CAEB7B}">
      <dgm:prSet/>
      <dgm:spPr/>
      <dgm:t>
        <a:bodyPr/>
        <a:lstStyle/>
        <a:p>
          <a:pPr algn="l"/>
          <a:endParaRPr lang="en-US" sz="2800"/>
        </a:p>
      </dgm:t>
    </dgm:pt>
    <dgm:pt modelId="{C98B19F6-C246-4AC0-B8F2-0C3884C2BACC}" type="pres">
      <dgm:prSet presAssocID="{FF7A30A4-5507-4BE9-A3CF-65A244C86C5A}" presName="linearFlow" presStyleCnt="0">
        <dgm:presLayoutVars>
          <dgm:dir/>
          <dgm:resizeHandles val="exact"/>
        </dgm:presLayoutVars>
      </dgm:prSet>
      <dgm:spPr/>
    </dgm:pt>
    <dgm:pt modelId="{85F74FAD-AEEB-4FC3-ADF4-8EF6E9749ABE}" type="pres">
      <dgm:prSet presAssocID="{75984EC7-09B5-433F-AF47-52C874E1719A}" presName="composite" presStyleCnt="0"/>
      <dgm:spPr/>
    </dgm:pt>
    <dgm:pt modelId="{18852AD3-C42E-49CD-91B4-731656B2FEAA}" type="pres">
      <dgm:prSet presAssocID="{75984EC7-09B5-433F-AF47-52C874E1719A}" presName="imgShp" presStyleLbl="fgImgPlace1" presStyleIdx="0" presStyleCnt="3"/>
      <dgm:spPr/>
    </dgm:pt>
    <dgm:pt modelId="{BB65BD4E-0E3A-413F-9E6F-F88555B1DAE3}" type="pres">
      <dgm:prSet presAssocID="{75984EC7-09B5-433F-AF47-52C874E1719A}" presName="txShp" presStyleLbl="node1" presStyleIdx="0" presStyleCnt="3" custLinFactNeighborX="558">
        <dgm:presLayoutVars>
          <dgm:bulletEnabled val="1"/>
        </dgm:presLayoutVars>
      </dgm:prSet>
      <dgm:spPr/>
    </dgm:pt>
    <dgm:pt modelId="{E63ABC41-C0C6-4544-B5C2-1ED8A4E3D9B9}" type="pres">
      <dgm:prSet presAssocID="{D499CA9D-B127-4806-8512-51BA2A86B8D8}" presName="spacing" presStyleCnt="0"/>
      <dgm:spPr/>
    </dgm:pt>
    <dgm:pt modelId="{2D8B8270-6B97-44A4-93E9-907A2D5EE815}" type="pres">
      <dgm:prSet presAssocID="{84ACF6D8-A3D3-419E-BF0E-B4418972407E}" presName="composite" presStyleCnt="0"/>
      <dgm:spPr/>
    </dgm:pt>
    <dgm:pt modelId="{F1CF13AE-73E8-438E-A7A6-BFB5818A78AA}" type="pres">
      <dgm:prSet presAssocID="{84ACF6D8-A3D3-419E-BF0E-B4418972407E}" presName="imgShp" presStyleLbl="fgImgPlace1" presStyleIdx="1" presStyleCnt="3"/>
      <dgm:spPr/>
    </dgm:pt>
    <dgm:pt modelId="{EC5C5428-C2D2-480A-A3F4-17DFFD60F458}" type="pres">
      <dgm:prSet presAssocID="{84ACF6D8-A3D3-419E-BF0E-B4418972407E}" presName="txShp" presStyleLbl="node1" presStyleIdx="1" presStyleCnt="3">
        <dgm:presLayoutVars>
          <dgm:bulletEnabled val="1"/>
        </dgm:presLayoutVars>
      </dgm:prSet>
      <dgm:spPr/>
    </dgm:pt>
    <dgm:pt modelId="{4348281D-37BD-4A79-97CB-E50D20FECAB0}" type="pres">
      <dgm:prSet presAssocID="{F1B655A0-6721-4B2E-B387-0438075FF049}" presName="spacing" presStyleCnt="0"/>
      <dgm:spPr/>
    </dgm:pt>
    <dgm:pt modelId="{71B400B1-3CC1-4A6D-8BF0-6A6D45DD8F25}" type="pres">
      <dgm:prSet presAssocID="{99D63EEE-CFFF-4373-B4F1-435012759BAF}" presName="composite" presStyleCnt="0"/>
      <dgm:spPr/>
    </dgm:pt>
    <dgm:pt modelId="{8C7E2B43-86E1-4360-BD3F-EA1AC00B3652}" type="pres">
      <dgm:prSet presAssocID="{99D63EEE-CFFF-4373-B4F1-435012759BAF}" presName="imgShp" presStyleLbl="fgImgPlace1" presStyleIdx="2" presStyleCnt="3"/>
      <dgm:spPr/>
    </dgm:pt>
    <dgm:pt modelId="{E93559B1-F8DC-4B39-B9C1-FD00C7433A18}" type="pres">
      <dgm:prSet presAssocID="{99D63EEE-CFFF-4373-B4F1-435012759BAF}" presName="txShp" presStyleLbl="node1" presStyleIdx="2" presStyleCnt="3">
        <dgm:presLayoutVars>
          <dgm:bulletEnabled val="1"/>
        </dgm:presLayoutVars>
      </dgm:prSet>
      <dgm:spPr/>
    </dgm:pt>
  </dgm:ptLst>
  <dgm:cxnLst>
    <dgm:cxn modelId="{6071702C-7A73-452D-BECC-DD5AC5CAEB7B}" srcId="{FF7A30A4-5507-4BE9-A3CF-65A244C86C5A}" destId="{99D63EEE-CFFF-4373-B4F1-435012759BAF}" srcOrd="2" destOrd="0" parTransId="{82F29FD0-8B26-4E73-B6E0-6E77C568814C}" sibTransId="{B12408F7-3091-4C3E-9E8D-AC66D95CB7E5}"/>
    <dgm:cxn modelId="{C8116888-23B2-42FB-BB1B-7883FD25D22E}" srcId="{FF7A30A4-5507-4BE9-A3CF-65A244C86C5A}" destId="{75984EC7-09B5-433F-AF47-52C874E1719A}" srcOrd="0" destOrd="0" parTransId="{99C33F8C-5C61-4E73-8A00-54C73A0E9A84}" sibTransId="{D499CA9D-B127-4806-8512-51BA2A86B8D8}"/>
    <dgm:cxn modelId="{CE0B65AA-BFBE-444E-9D23-C58C28F80618}" type="presOf" srcId="{75984EC7-09B5-433F-AF47-52C874E1719A}" destId="{BB65BD4E-0E3A-413F-9E6F-F88555B1DAE3}" srcOrd="0" destOrd="0" presId="urn:microsoft.com/office/officeart/2005/8/layout/vList3"/>
    <dgm:cxn modelId="{DCFC94BA-9A5B-4226-AC5D-8CE2D595A94C}" type="presOf" srcId="{FF7A30A4-5507-4BE9-A3CF-65A244C86C5A}" destId="{C98B19F6-C246-4AC0-B8F2-0C3884C2BACC}" srcOrd="0" destOrd="0" presId="urn:microsoft.com/office/officeart/2005/8/layout/vList3"/>
    <dgm:cxn modelId="{95C1A5CE-E417-4D84-BD79-BFA97F0E29E0}" srcId="{FF7A30A4-5507-4BE9-A3CF-65A244C86C5A}" destId="{84ACF6D8-A3D3-419E-BF0E-B4418972407E}" srcOrd="1" destOrd="0" parTransId="{35507E5B-3970-46C8-A785-6856BAA1945E}" sibTransId="{F1B655A0-6721-4B2E-B387-0438075FF049}"/>
    <dgm:cxn modelId="{9D0AF8E4-CC86-471D-99C0-826CF975E841}" type="presOf" srcId="{84ACF6D8-A3D3-419E-BF0E-B4418972407E}" destId="{EC5C5428-C2D2-480A-A3F4-17DFFD60F458}" srcOrd="0" destOrd="0" presId="urn:microsoft.com/office/officeart/2005/8/layout/vList3"/>
    <dgm:cxn modelId="{8663EBED-06A9-46D3-A41E-8BC8F68F4AF1}" type="presOf" srcId="{99D63EEE-CFFF-4373-B4F1-435012759BAF}" destId="{E93559B1-F8DC-4B39-B9C1-FD00C7433A18}" srcOrd="0" destOrd="0" presId="urn:microsoft.com/office/officeart/2005/8/layout/vList3"/>
    <dgm:cxn modelId="{62B27205-4C01-40BB-899C-ED1EEE522845}" type="presParOf" srcId="{C98B19F6-C246-4AC0-B8F2-0C3884C2BACC}" destId="{85F74FAD-AEEB-4FC3-ADF4-8EF6E9749ABE}" srcOrd="0" destOrd="0" presId="urn:microsoft.com/office/officeart/2005/8/layout/vList3"/>
    <dgm:cxn modelId="{03DA7444-4FD5-4B00-AC9B-F71F3431107E}" type="presParOf" srcId="{85F74FAD-AEEB-4FC3-ADF4-8EF6E9749ABE}" destId="{18852AD3-C42E-49CD-91B4-731656B2FEAA}" srcOrd="0" destOrd="0" presId="urn:microsoft.com/office/officeart/2005/8/layout/vList3"/>
    <dgm:cxn modelId="{CAA6148D-A0AC-4E33-9BD4-DC7AE563D93D}" type="presParOf" srcId="{85F74FAD-AEEB-4FC3-ADF4-8EF6E9749ABE}" destId="{BB65BD4E-0E3A-413F-9E6F-F88555B1DAE3}" srcOrd="1" destOrd="0" presId="urn:microsoft.com/office/officeart/2005/8/layout/vList3"/>
    <dgm:cxn modelId="{38AD2ACA-1944-413A-A619-86238C39B880}" type="presParOf" srcId="{C98B19F6-C246-4AC0-B8F2-0C3884C2BACC}" destId="{E63ABC41-C0C6-4544-B5C2-1ED8A4E3D9B9}" srcOrd="1" destOrd="0" presId="urn:microsoft.com/office/officeart/2005/8/layout/vList3"/>
    <dgm:cxn modelId="{11E31697-78C6-402A-BAD5-8B178442756B}" type="presParOf" srcId="{C98B19F6-C246-4AC0-B8F2-0C3884C2BACC}" destId="{2D8B8270-6B97-44A4-93E9-907A2D5EE815}" srcOrd="2" destOrd="0" presId="urn:microsoft.com/office/officeart/2005/8/layout/vList3"/>
    <dgm:cxn modelId="{796C5330-92ED-47FC-A57C-3E9CC95CEDAA}" type="presParOf" srcId="{2D8B8270-6B97-44A4-93E9-907A2D5EE815}" destId="{F1CF13AE-73E8-438E-A7A6-BFB5818A78AA}" srcOrd="0" destOrd="0" presId="urn:microsoft.com/office/officeart/2005/8/layout/vList3"/>
    <dgm:cxn modelId="{E733F39D-AFEB-4840-AC54-318F4A0DBC41}" type="presParOf" srcId="{2D8B8270-6B97-44A4-93E9-907A2D5EE815}" destId="{EC5C5428-C2D2-480A-A3F4-17DFFD60F458}" srcOrd="1" destOrd="0" presId="urn:microsoft.com/office/officeart/2005/8/layout/vList3"/>
    <dgm:cxn modelId="{DFD6D382-6A8A-42F1-9B9D-A6D309725C89}" type="presParOf" srcId="{C98B19F6-C246-4AC0-B8F2-0C3884C2BACC}" destId="{4348281D-37BD-4A79-97CB-E50D20FECAB0}" srcOrd="3" destOrd="0" presId="urn:microsoft.com/office/officeart/2005/8/layout/vList3"/>
    <dgm:cxn modelId="{0F25712C-394E-4E97-A112-3601D63EFE9B}" type="presParOf" srcId="{C98B19F6-C246-4AC0-B8F2-0C3884C2BACC}" destId="{71B400B1-3CC1-4A6D-8BF0-6A6D45DD8F25}" srcOrd="4" destOrd="0" presId="urn:microsoft.com/office/officeart/2005/8/layout/vList3"/>
    <dgm:cxn modelId="{AE5F0BE3-1223-4AE5-AF17-1F3833B8EE4F}" type="presParOf" srcId="{71B400B1-3CC1-4A6D-8BF0-6A6D45DD8F25}" destId="{8C7E2B43-86E1-4360-BD3F-EA1AC00B3652}" srcOrd="0" destOrd="0" presId="urn:microsoft.com/office/officeart/2005/8/layout/vList3"/>
    <dgm:cxn modelId="{BB0438F8-EDE9-4F86-A781-DF0007364483}" type="presParOf" srcId="{71B400B1-3CC1-4A6D-8BF0-6A6D45DD8F25}" destId="{E93559B1-F8DC-4B39-B9C1-FD00C7433A1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EA9AE6-C18E-4F03-ADCF-CAEF7FD1A983}"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n-US"/>
        </a:p>
      </dgm:t>
    </dgm:pt>
    <dgm:pt modelId="{91DCCBEC-8426-48EA-B490-93010E1DF09F}">
      <dgm:prSet phldrT="[Text]"/>
      <dgm:spPr/>
      <dgm:t>
        <a:bodyPr/>
        <a:lstStyle/>
        <a:p>
          <a:pPr algn="l"/>
          <a:r>
            <a:rPr lang="en-US"/>
            <a:t>Quản trị là gì?</a:t>
          </a:r>
        </a:p>
      </dgm:t>
    </dgm:pt>
    <dgm:pt modelId="{AA88340B-290B-4D9C-B903-824D398E3A78}" type="parTrans" cxnId="{B2E862D6-E444-4EA0-A58D-43659A5B0E99}">
      <dgm:prSet/>
      <dgm:spPr/>
      <dgm:t>
        <a:bodyPr/>
        <a:lstStyle/>
        <a:p>
          <a:endParaRPr lang="en-US"/>
        </a:p>
      </dgm:t>
    </dgm:pt>
    <dgm:pt modelId="{ACF7833C-9195-4F83-A211-0515915E2B65}" type="sibTrans" cxnId="{B2E862D6-E444-4EA0-A58D-43659A5B0E99}">
      <dgm:prSet/>
      <dgm:spPr/>
      <dgm:t>
        <a:bodyPr/>
        <a:lstStyle/>
        <a:p>
          <a:endParaRPr lang="en-US"/>
        </a:p>
      </dgm:t>
    </dgm:pt>
    <dgm:pt modelId="{9B0A9C0B-CCF5-497E-979E-85EE438619A5}">
      <dgm:prSet phldrT="[Text]" phldr="1"/>
      <dgm:spPr/>
      <dgm:t>
        <a:bodyPr/>
        <a:lstStyle/>
        <a:p>
          <a:endParaRPr lang="en-US"/>
        </a:p>
      </dgm:t>
    </dgm:pt>
    <dgm:pt modelId="{8DE0E823-5511-4957-ADDD-DBE373116F86}" type="parTrans" cxnId="{5B42B876-5722-4FEF-A089-F6F425B6C1B6}">
      <dgm:prSet/>
      <dgm:spPr/>
      <dgm:t>
        <a:bodyPr/>
        <a:lstStyle/>
        <a:p>
          <a:endParaRPr lang="en-US"/>
        </a:p>
      </dgm:t>
    </dgm:pt>
    <dgm:pt modelId="{5A65EF1F-0EFF-481C-B282-1E09BDABBF2C}" type="sibTrans" cxnId="{5B42B876-5722-4FEF-A089-F6F425B6C1B6}">
      <dgm:prSet/>
      <dgm:spPr/>
      <dgm:t>
        <a:bodyPr/>
        <a:lstStyle/>
        <a:p>
          <a:endParaRPr lang="en-US"/>
        </a:p>
      </dgm:t>
    </dgm:pt>
    <dgm:pt modelId="{4BC35696-9021-44CE-8130-B341F215BD61}">
      <dgm:prSet phldrT="[Text]" custT="1"/>
      <dgm:spPr/>
      <dgm:t>
        <a:bodyPr/>
        <a:lstStyle/>
        <a:p>
          <a:pPr>
            <a:lnSpc>
              <a:spcPct val="120000"/>
            </a:lnSpc>
            <a:spcAft>
              <a:spcPts val="0"/>
            </a:spcAft>
          </a:pPr>
          <a:r>
            <a:rPr lang="vi-VN" sz="2400">
              <a:solidFill>
                <a:srgbClr val="000000"/>
              </a:solidFill>
              <a:latin typeface="Roboto" panose="020B0604020202020204" charset="0"/>
              <a:ea typeface="Roboto" panose="020B0604020202020204" charset="0"/>
              <a:cs typeface="Roboto" panose="020B0604020202020204" charset="0"/>
            </a:rPr>
            <a:t>là hoạt động hỗ trợ song song với một hoạt động cơ bản để thực hiện tốt nhất hoạt động cơ bản</a:t>
          </a:r>
          <a:r>
            <a:rPr lang="en-US" sz="2400">
              <a:solidFill>
                <a:srgbClr val="000000"/>
              </a:solidFill>
              <a:latin typeface="Roboto" panose="020B0604020202020204" charset="0"/>
              <a:ea typeface="Roboto" panose="020B0604020202020204" charset="0"/>
              <a:cs typeface="Roboto" panose="020B0604020202020204" charset="0"/>
            </a:rPr>
            <a:t> (quản trị doanh nghiệp, quản trị giáo dục, quản trị CSDL,…)</a:t>
          </a:r>
          <a:endParaRPr lang="en-US" sz="2400">
            <a:latin typeface="Roboto" panose="020B0604020202020204" charset="0"/>
            <a:ea typeface="Roboto" panose="020B0604020202020204" charset="0"/>
            <a:cs typeface="Roboto" panose="020B0604020202020204" charset="0"/>
          </a:endParaRPr>
        </a:p>
      </dgm:t>
    </dgm:pt>
    <dgm:pt modelId="{F59D0B42-7E5B-40AD-96D4-861825AFC81E}" type="parTrans" cxnId="{69253493-423B-4411-8E94-5FC9B38CE574}">
      <dgm:prSet/>
      <dgm:spPr/>
      <dgm:t>
        <a:bodyPr/>
        <a:lstStyle/>
        <a:p>
          <a:endParaRPr lang="en-US"/>
        </a:p>
      </dgm:t>
    </dgm:pt>
    <dgm:pt modelId="{E606156D-58EA-4C63-ACF4-56448C953BF7}" type="sibTrans" cxnId="{69253493-423B-4411-8E94-5FC9B38CE574}">
      <dgm:prSet/>
      <dgm:spPr/>
      <dgm:t>
        <a:bodyPr/>
        <a:lstStyle/>
        <a:p>
          <a:endParaRPr lang="en-US"/>
        </a:p>
      </dgm:t>
    </dgm:pt>
    <dgm:pt modelId="{370CC454-25DB-40A9-BD4D-ECF339A12525}">
      <dgm:prSet phldrT="[Text]"/>
      <dgm:spPr/>
      <dgm:t>
        <a:bodyPr/>
        <a:lstStyle/>
        <a:p>
          <a:pPr algn="l"/>
          <a:r>
            <a:rPr lang="en-US"/>
            <a:t>Quản trị CSDL là gì?</a:t>
          </a:r>
        </a:p>
      </dgm:t>
    </dgm:pt>
    <dgm:pt modelId="{F077BCBC-7AE1-4C3E-A656-068D0E8B54C0}" type="parTrans" cxnId="{A4B3289C-4E59-44DD-9DF0-89D34C971FBA}">
      <dgm:prSet/>
      <dgm:spPr/>
      <dgm:t>
        <a:bodyPr/>
        <a:lstStyle/>
        <a:p>
          <a:endParaRPr lang="en-US"/>
        </a:p>
      </dgm:t>
    </dgm:pt>
    <dgm:pt modelId="{38478B4E-40AC-4DB7-91DA-581E64DDE9F7}" type="sibTrans" cxnId="{A4B3289C-4E59-44DD-9DF0-89D34C971FBA}">
      <dgm:prSet/>
      <dgm:spPr/>
      <dgm:t>
        <a:bodyPr/>
        <a:lstStyle/>
        <a:p>
          <a:endParaRPr lang="en-US"/>
        </a:p>
      </dgm:t>
    </dgm:pt>
    <dgm:pt modelId="{00B774C8-900F-4C3E-85A3-F73EC08233C9}">
      <dgm:prSet phldrT="[Text]" phldr="1"/>
      <dgm:spPr/>
      <dgm:t>
        <a:bodyPr/>
        <a:lstStyle/>
        <a:p>
          <a:endParaRPr lang="en-US"/>
        </a:p>
      </dgm:t>
    </dgm:pt>
    <dgm:pt modelId="{736E6361-1194-4CF6-9C2E-0AF83DD61068}" type="parTrans" cxnId="{864A3918-47F6-4A64-9DC8-C8E471FA0BFC}">
      <dgm:prSet/>
      <dgm:spPr/>
      <dgm:t>
        <a:bodyPr/>
        <a:lstStyle/>
        <a:p>
          <a:endParaRPr lang="en-US"/>
        </a:p>
      </dgm:t>
    </dgm:pt>
    <dgm:pt modelId="{5734FFE4-D3A0-456F-ABCF-625D8AB24359}" type="sibTrans" cxnId="{864A3918-47F6-4A64-9DC8-C8E471FA0BFC}">
      <dgm:prSet/>
      <dgm:spPr/>
      <dgm:t>
        <a:bodyPr/>
        <a:lstStyle/>
        <a:p>
          <a:endParaRPr lang="en-US"/>
        </a:p>
      </dgm:t>
    </dgm:pt>
    <dgm:pt modelId="{63F1C0FB-43B6-4639-B3EC-59E0AC0B850D}">
      <dgm:prSet phldrT="[Text]" custT="1"/>
      <dgm:spPr/>
      <dgm:t>
        <a:bodyPr/>
        <a:lstStyle/>
        <a:p>
          <a:pPr>
            <a:lnSpc>
              <a:spcPct val="120000"/>
            </a:lnSpc>
            <a:spcAft>
              <a:spcPts val="0"/>
            </a:spcAft>
          </a:pPr>
          <a:r>
            <a:rPr lang="en-US" sz="2400">
              <a:solidFill>
                <a:srgbClr val="333333"/>
              </a:solidFill>
              <a:latin typeface="Roboto" panose="02000000000000000000" pitchFamily="2" charset="0"/>
              <a:ea typeface="Roboto" panose="02000000000000000000" pitchFamily="2" charset="0"/>
              <a:cs typeface="Roboto" panose="02000000000000000000" pitchFamily="2" charset="0"/>
            </a:rPr>
            <a:t>các hoạt động nhằm đảm bảo cho việc sử dụng CSDL được thông suốt, an toàn và có hiệu quả cao, đảm bảo CSDL luôn ở trạng thái sẵn sàng khi cần</a:t>
          </a:r>
          <a:r>
            <a:rPr lang="en-US" sz="2600">
              <a:solidFill>
                <a:srgbClr val="333333"/>
              </a:solidFill>
              <a:latin typeface="Roboto" panose="02000000000000000000" pitchFamily="2" charset="0"/>
              <a:ea typeface="Roboto" panose="02000000000000000000" pitchFamily="2" charset="0"/>
              <a:cs typeface="Roboto" panose="02000000000000000000" pitchFamily="2" charset="0"/>
            </a:rPr>
            <a:t>.</a:t>
          </a:r>
          <a:endParaRPr lang="en-US" sz="2600"/>
        </a:p>
      </dgm:t>
    </dgm:pt>
    <dgm:pt modelId="{7BBD2FC6-C28B-4BBF-9467-576DF9D5F25A}" type="parTrans" cxnId="{E7459FCA-613B-4139-AA53-47018572E7A9}">
      <dgm:prSet/>
      <dgm:spPr/>
      <dgm:t>
        <a:bodyPr/>
        <a:lstStyle/>
        <a:p>
          <a:endParaRPr lang="en-US"/>
        </a:p>
      </dgm:t>
    </dgm:pt>
    <dgm:pt modelId="{4F5096FE-B09E-4EBB-8BE1-1B5D92F50D2F}" type="sibTrans" cxnId="{E7459FCA-613B-4139-AA53-47018572E7A9}">
      <dgm:prSet/>
      <dgm:spPr/>
      <dgm:t>
        <a:bodyPr/>
        <a:lstStyle/>
        <a:p>
          <a:endParaRPr lang="en-US"/>
        </a:p>
      </dgm:t>
    </dgm:pt>
    <dgm:pt modelId="{C5442D2A-332E-4A7F-9081-D062A97CCBF5}">
      <dgm:prSet phldrT="[Text]" custT="1"/>
      <dgm:spPr/>
      <dgm:t>
        <a:bodyPr/>
        <a:lstStyle/>
        <a:p>
          <a:pPr algn="l"/>
          <a:r>
            <a:rPr lang="en-US" sz="2400">
              <a:latin typeface="Roboto" panose="020B0604020202020204"/>
            </a:rPr>
            <a:t>Nhà quản trị cơ sở dữ liệu?</a:t>
          </a:r>
        </a:p>
      </dgm:t>
    </dgm:pt>
    <dgm:pt modelId="{2D162A75-CE85-49A4-9240-D07084C70276}" type="parTrans" cxnId="{56CACABA-7F5F-4324-A0A2-4097FD9DB099}">
      <dgm:prSet/>
      <dgm:spPr/>
      <dgm:t>
        <a:bodyPr/>
        <a:lstStyle/>
        <a:p>
          <a:endParaRPr lang="en-US"/>
        </a:p>
      </dgm:t>
    </dgm:pt>
    <dgm:pt modelId="{FBC60589-C1C7-47D6-8282-6D8FFCFFC22F}" type="sibTrans" cxnId="{56CACABA-7F5F-4324-A0A2-4097FD9DB099}">
      <dgm:prSet/>
      <dgm:spPr/>
      <dgm:t>
        <a:bodyPr/>
        <a:lstStyle/>
        <a:p>
          <a:endParaRPr lang="en-US"/>
        </a:p>
      </dgm:t>
    </dgm:pt>
    <dgm:pt modelId="{9812891C-13A5-4F45-9813-C427D9C45225}">
      <dgm:prSet phldrT="[Text]" phldr="1"/>
      <dgm:spPr/>
      <dgm:t>
        <a:bodyPr/>
        <a:lstStyle/>
        <a:p>
          <a:endParaRPr lang="en-US"/>
        </a:p>
      </dgm:t>
    </dgm:pt>
    <dgm:pt modelId="{AB0BAB81-D06B-4183-A78C-D4D8F953EA72}" type="parTrans" cxnId="{93BED452-5DEE-44AF-A2D6-9CBEE03FA3C5}">
      <dgm:prSet/>
      <dgm:spPr/>
      <dgm:t>
        <a:bodyPr/>
        <a:lstStyle/>
        <a:p>
          <a:endParaRPr lang="en-US"/>
        </a:p>
      </dgm:t>
    </dgm:pt>
    <dgm:pt modelId="{2D45C7D2-3432-4AFD-BE4E-C8342FCA1B08}" type="sibTrans" cxnId="{93BED452-5DEE-44AF-A2D6-9CBEE03FA3C5}">
      <dgm:prSet/>
      <dgm:spPr/>
      <dgm:t>
        <a:bodyPr/>
        <a:lstStyle/>
        <a:p>
          <a:endParaRPr lang="en-US"/>
        </a:p>
      </dgm:t>
    </dgm:pt>
    <dgm:pt modelId="{E094CA30-B143-458E-9DE1-16159D2B377A}">
      <dgm:prSet phldrT="[Text]" custT="1"/>
      <dgm:spPr/>
      <dgm:t>
        <a:bodyPr/>
        <a:lstStyle/>
        <a:p>
          <a:pPr>
            <a:lnSpc>
              <a:spcPct val="120000"/>
            </a:lnSpc>
            <a:spcAft>
              <a:spcPts val="0"/>
            </a:spcAft>
          </a:pPr>
          <a:r>
            <a:rPr lang="en-US" sz="2400">
              <a:latin typeface="Roboto" panose="020B0604020202020204" charset="0"/>
              <a:ea typeface="Roboto" panose="020B0604020202020204" charset="0"/>
              <a:cs typeface="Roboto" panose="020B0604020202020204" charset="0"/>
            </a:rPr>
            <a:t>Người thực thi hoạt động quản trị CSDL</a:t>
          </a:r>
        </a:p>
      </dgm:t>
    </dgm:pt>
    <dgm:pt modelId="{69D459F0-837A-4FD1-B801-B56AC93ACE82}" type="parTrans" cxnId="{A3745345-9F8F-44D0-AA54-A65C215069B3}">
      <dgm:prSet/>
      <dgm:spPr/>
      <dgm:t>
        <a:bodyPr/>
        <a:lstStyle/>
        <a:p>
          <a:endParaRPr lang="en-US"/>
        </a:p>
      </dgm:t>
    </dgm:pt>
    <dgm:pt modelId="{CE13F7AD-82F3-4C26-90D5-28BEB244D3CD}" type="sibTrans" cxnId="{A3745345-9F8F-44D0-AA54-A65C215069B3}">
      <dgm:prSet/>
      <dgm:spPr/>
      <dgm:t>
        <a:bodyPr/>
        <a:lstStyle/>
        <a:p>
          <a:endParaRPr lang="en-US"/>
        </a:p>
      </dgm:t>
    </dgm:pt>
    <dgm:pt modelId="{B2EBF358-9B3C-4D61-A92A-8F48FC460025}">
      <dgm:prSet/>
      <dgm:spPr/>
      <dgm:t>
        <a:bodyPr/>
        <a:lstStyle/>
        <a:p>
          <a:pPr>
            <a:lnSpc>
              <a:spcPct val="90000"/>
            </a:lnSpc>
            <a:spcAft>
              <a:spcPct val="15000"/>
            </a:spcAft>
          </a:pPr>
          <a:endParaRPr lang="en-US" sz="2100">
            <a:latin typeface="Roboto" panose="020B0604020202020204" charset="0"/>
            <a:ea typeface="Roboto" panose="020B0604020202020204" charset="0"/>
            <a:cs typeface="Roboto" panose="020B0604020202020204" charset="0"/>
          </a:endParaRPr>
        </a:p>
      </dgm:t>
    </dgm:pt>
    <dgm:pt modelId="{F361BC8A-699F-4976-8F0A-B647F7B12871}" type="parTrans" cxnId="{BA02FB94-587F-45E9-A77D-DAACD9B13B44}">
      <dgm:prSet/>
      <dgm:spPr/>
      <dgm:t>
        <a:bodyPr/>
        <a:lstStyle/>
        <a:p>
          <a:endParaRPr lang="en-US"/>
        </a:p>
      </dgm:t>
    </dgm:pt>
    <dgm:pt modelId="{75019276-0A0E-418D-92D3-1AB5E19A21E7}" type="sibTrans" cxnId="{BA02FB94-587F-45E9-A77D-DAACD9B13B44}">
      <dgm:prSet/>
      <dgm:spPr/>
      <dgm:t>
        <a:bodyPr/>
        <a:lstStyle/>
        <a:p>
          <a:endParaRPr lang="en-US"/>
        </a:p>
      </dgm:t>
    </dgm:pt>
    <dgm:pt modelId="{D1CAD9B5-AB64-49AE-80CE-CE29EA8C5C0D}">
      <dgm:prSet/>
      <dgm:spPr/>
      <dgm:t>
        <a:bodyPr/>
        <a:lstStyle/>
        <a:p>
          <a:pPr>
            <a:lnSpc>
              <a:spcPct val="90000"/>
            </a:lnSpc>
            <a:spcAft>
              <a:spcPct val="15000"/>
            </a:spcAft>
          </a:pPr>
          <a:endParaRPr lang="en-US" sz="3000"/>
        </a:p>
      </dgm:t>
    </dgm:pt>
    <dgm:pt modelId="{CED4FDAA-B6ED-4535-9010-78C2D333E5E5}" type="parTrans" cxnId="{605BC929-F3EE-489D-8C89-38756EE76E7E}">
      <dgm:prSet/>
      <dgm:spPr/>
      <dgm:t>
        <a:bodyPr/>
        <a:lstStyle/>
        <a:p>
          <a:endParaRPr lang="en-US"/>
        </a:p>
      </dgm:t>
    </dgm:pt>
    <dgm:pt modelId="{7B41405B-69D4-465D-B024-A82C451B7142}" type="sibTrans" cxnId="{605BC929-F3EE-489D-8C89-38756EE76E7E}">
      <dgm:prSet/>
      <dgm:spPr/>
      <dgm:t>
        <a:bodyPr/>
        <a:lstStyle/>
        <a:p>
          <a:endParaRPr lang="en-US"/>
        </a:p>
      </dgm:t>
    </dgm:pt>
    <dgm:pt modelId="{6DD348D0-4EEE-40D6-87AC-0501E1AF6EEE}" type="pres">
      <dgm:prSet presAssocID="{4CEA9AE6-C18E-4F03-ADCF-CAEF7FD1A983}" presName="Name0" presStyleCnt="0">
        <dgm:presLayoutVars>
          <dgm:chMax/>
          <dgm:chPref val="3"/>
          <dgm:dir/>
          <dgm:animOne val="branch"/>
          <dgm:animLvl val="lvl"/>
        </dgm:presLayoutVars>
      </dgm:prSet>
      <dgm:spPr/>
    </dgm:pt>
    <dgm:pt modelId="{E0C41911-4118-41D3-8D15-4D6AF1CF5D47}" type="pres">
      <dgm:prSet presAssocID="{91DCCBEC-8426-48EA-B490-93010E1DF09F}" presName="composite" presStyleCnt="0"/>
      <dgm:spPr/>
    </dgm:pt>
    <dgm:pt modelId="{2ECB0601-8F1D-495E-843A-FB8B4BDDC68E}" type="pres">
      <dgm:prSet presAssocID="{91DCCBEC-8426-48EA-B490-93010E1DF09F}" presName="FirstChild" presStyleLbl="revTx" presStyleIdx="0" presStyleCnt="6">
        <dgm:presLayoutVars>
          <dgm:chMax val="0"/>
          <dgm:chPref val="0"/>
          <dgm:bulletEnabled val="1"/>
        </dgm:presLayoutVars>
      </dgm:prSet>
      <dgm:spPr/>
    </dgm:pt>
    <dgm:pt modelId="{911A99CB-A7B1-4F37-BB7A-C62A80E8AFFE}" type="pres">
      <dgm:prSet presAssocID="{91DCCBEC-8426-48EA-B490-93010E1DF09F}" presName="Parent" presStyleLbl="alignNode1" presStyleIdx="0" presStyleCnt="3" custScaleX="344864" custLinFactNeighborX="61713" custLinFactNeighborY="-112">
        <dgm:presLayoutVars>
          <dgm:chMax val="3"/>
          <dgm:chPref val="3"/>
          <dgm:bulletEnabled val="1"/>
        </dgm:presLayoutVars>
      </dgm:prSet>
      <dgm:spPr/>
    </dgm:pt>
    <dgm:pt modelId="{DCD1DEAA-E31C-4C92-8A4F-E4C291D6B1CB}" type="pres">
      <dgm:prSet presAssocID="{91DCCBEC-8426-48EA-B490-93010E1DF09F}" presName="Accent" presStyleLbl="parChTrans1D1" presStyleIdx="0" presStyleCnt="3"/>
      <dgm:spPr/>
    </dgm:pt>
    <dgm:pt modelId="{55D0BA0F-8310-4793-989C-950F93FAEE60}" type="pres">
      <dgm:prSet presAssocID="{91DCCBEC-8426-48EA-B490-93010E1DF09F}" presName="Child" presStyleLbl="revTx" presStyleIdx="1" presStyleCnt="6">
        <dgm:presLayoutVars>
          <dgm:chMax val="0"/>
          <dgm:chPref val="0"/>
          <dgm:bulletEnabled val="1"/>
        </dgm:presLayoutVars>
      </dgm:prSet>
      <dgm:spPr/>
    </dgm:pt>
    <dgm:pt modelId="{F76DDD0C-AD3C-4E0D-BC5E-3F8CEE06CBEA}" type="pres">
      <dgm:prSet presAssocID="{ACF7833C-9195-4F83-A211-0515915E2B65}" presName="sibTrans" presStyleCnt="0"/>
      <dgm:spPr/>
    </dgm:pt>
    <dgm:pt modelId="{7CE35388-437F-42A0-9A8A-7EB539B11370}" type="pres">
      <dgm:prSet presAssocID="{370CC454-25DB-40A9-BD4D-ECF339A12525}" presName="composite" presStyleCnt="0"/>
      <dgm:spPr/>
    </dgm:pt>
    <dgm:pt modelId="{51F124EE-2A44-46BD-8ED3-BBBF98578D7F}" type="pres">
      <dgm:prSet presAssocID="{370CC454-25DB-40A9-BD4D-ECF339A12525}" presName="FirstChild" presStyleLbl="revTx" presStyleIdx="2" presStyleCnt="6">
        <dgm:presLayoutVars>
          <dgm:chMax val="0"/>
          <dgm:chPref val="0"/>
          <dgm:bulletEnabled val="1"/>
        </dgm:presLayoutVars>
      </dgm:prSet>
      <dgm:spPr/>
    </dgm:pt>
    <dgm:pt modelId="{7BBB79DD-3BC2-47B9-92AC-7480502B2968}" type="pres">
      <dgm:prSet presAssocID="{370CC454-25DB-40A9-BD4D-ECF339A12525}" presName="Parent" presStyleLbl="alignNode1" presStyleIdx="1" presStyleCnt="3" custScaleX="344864" custLinFactNeighborX="61661" custLinFactNeighborY="2743">
        <dgm:presLayoutVars>
          <dgm:chMax val="3"/>
          <dgm:chPref val="3"/>
          <dgm:bulletEnabled val="1"/>
        </dgm:presLayoutVars>
      </dgm:prSet>
      <dgm:spPr/>
    </dgm:pt>
    <dgm:pt modelId="{ECADA9EA-7EE9-496B-A796-CE488FC18D0D}" type="pres">
      <dgm:prSet presAssocID="{370CC454-25DB-40A9-BD4D-ECF339A12525}" presName="Accent" presStyleLbl="parChTrans1D1" presStyleIdx="1" presStyleCnt="3"/>
      <dgm:spPr/>
    </dgm:pt>
    <dgm:pt modelId="{70174853-88F6-4EC9-827A-F953E97D6E02}" type="pres">
      <dgm:prSet presAssocID="{370CC454-25DB-40A9-BD4D-ECF339A12525}" presName="Child" presStyleLbl="revTx" presStyleIdx="3" presStyleCnt="6">
        <dgm:presLayoutVars>
          <dgm:chMax val="0"/>
          <dgm:chPref val="0"/>
          <dgm:bulletEnabled val="1"/>
        </dgm:presLayoutVars>
      </dgm:prSet>
      <dgm:spPr/>
    </dgm:pt>
    <dgm:pt modelId="{F684EAEF-50EC-4366-9026-64F6C81F4C1D}" type="pres">
      <dgm:prSet presAssocID="{38478B4E-40AC-4DB7-91DA-581E64DDE9F7}" presName="sibTrans" presStyleCnt="0"/>
      <dgm:spPr/>
    </dgm:pt>
    <dgm:pt modelId="{3B71D1B4-789F-4DA4-A6D9-E06058075CEE}" type="pres">
      <dgm:prSet presAssocID="{C5442D2A-332E-4A7F-9081-D062A97CCBF5}" presName="composite" presStyleCnt="0"/>
      <dgm:spPr/>
    </dgm:pt>
    <dgm:pt modelId="{C297D9D2-1766-4B8D-8D4A-36310E5AE5A7}" type="pres">
      <dgm:prSet presAssocID="{C5442D2A-332E-4A7F-9081-D062A97CCBF5}" presName="FirstChild" presStyleLbl="revTx" presStyleIdx="4" presStyleCnt="6">
        <dgm:presLayoutVars>
          <dgm:chMax val="0"/>
          <dgm:chPref val="0"/>
          <dgm:bulletEnabled val="1"/>
        </dgm:presLayoutVars>
      </dgm:prSet>
      <dgm:spPr/>
    </dgm:pt>
    <dgm:pt modelId="{F7EC2E7A-08EC-4C0D-BEC0-A0829B47B931}" type="pres">
      <dgm:prSet presAssocID="{C5442D2A-332E-4A7F-9081-D062A97CCBF5}" presName="Parent" presStyleLbl="alignNode1" presStyleIdx="2" presStyleCnt="3" custScaleX="344900" custLinFactNeighborX="61416" custLinFactNeighborY="-2744">
        <dgm:presLayoutVars>
          <dgm:chMax val="3"/>
          <dgm:chPref val="3"/>
          <dgm:bulletEnabled val="1"/>
        </dgm:presLayoutVars>
      </dgm:prSet>
      <dgm:spPr/>
    </dgm:pt>
    <dgm:pt modelId="{AE811F1F-8D07-4837-A865-74E766D3E076}" type="pres">
      <dgm:prSet presAssocID="{C5442D2A-332E-4A7F-9081-D062A97CCBF5}" presName="Accent" presStyleLbl="parChTrans1D1" presStyleIdx="2" presStyleCnt="3"/>
      <dgm:spPr/>
    </dgm:pt>
    <dgm:pt modelId="{9851DA0C-477D-4035-8CB1-52B5EC37A813}" type="pres">
      <dgm:prSet presAssocID="{C5442D2A-332E-4A7F-9081-D062A97CCBF5}" presName="Child" presStyleLbl="revTx" presStyleIdx="5" presStyleCnt="6">
        <dgm:presLayoutVars>
          <dgm:chMax val="0"/>
          <dgm:chPref val="0"/>
          <dgm:bulletEnabled val="1"/>
        </dgm:presLayoutVars>
      </dgm:prSet>
      <dgm:spPr/>
    </dgm:pt>
  </dgm:ptLst>
  <dgm:cxnLst>
    <dgm:cxn modelId="{F1C32D0F-9272-4B79-AC7B-76B42652489C}" type="presOf" srcId="{370CC454-25DB-40A9-BD4D-ECF339A12525}" destId="{7BBB79DD-3BC2-47B9-92AC-7480502B2968}" srcOrd="0" destOrd="0" presId="urn:microsoft.com/office/officeart/2011/layout/TabList"/>
    <dgm:cxn modelId="{864A3918-47F6-4A64-9DC8-C8E471FA0BFC}" srcId="{370CC454-25DB-40A9-BD4D-ECF339A12525}" destId="{00B774C8-900F-4C3E-85A3-F73EC08233C9}" srcOrd="0" destOrd="0" parTransId="{736E6361-1194-4CF6-9C2E-0AF83DD61068}" sibTransId="{5734FFE4-D3A0-456F-ABCF-625D8AB24359}"/>
    <dgm:cxn modelId="{CFCCF419-B327-45FB-8FE0-FAC828E017F0}" type="presOf" srcId="{9812891C-13A5-4F45-9813-C427D9C45225}" destId="{C297D9D2-1766-4B8D-8D4A-36310E5AE5A7}" srcOrd="0" destOrd="0" presId="urn:microsoft.com/office/officeart/2011/layout/TabList"/>
    <dgm:cxn modelId="{358F4128-B7CF-4E54-98FB-25D38D5A6CB7}" type="presOf" srcId="{D1CAD9B5-AB64-49AE-80CE-CE29EA8C5C0D}" destId="{9851DA0C-477D-4035-8CB1-52B5EC37A813}" srcOrd="0" destOrd="1" presId="urn:microsoft.com/office/officeart/2011/layout/TabList"/>
    <dgm:cxn modelId="{605BC929-F3EE-489D-8C89-38756EE76E7E}" srcId="{C5442D2A-332E-4A7F-9081-D062A97CCBF5}" destId="{D1CAD9B5-AB64-49AE-80CE-CE29EA8C5C0D}" srcOrd="2" destOrd="0" parTransId="{CED4FDAA-B6ED-4535-9010-78C2D333E5E5}" sibTransId="{7B41405B-69D4-465D-B024-A82C451B7142}"/>
    <dgm:cxn modelId="{2BE1B33A-B940-4656-8C5C-8B2AF250DFEB}" type="presOf" srcId="{B2EBF358-9B3C-4D61-A92A-8F48FC460025}" destId="{55D0BA0F-8310-4793-989C-950F93FAEE60}" srcOrd="0" destOrd="1" presId="urn:microsoft.com/office/officeart/2011/layout/TabList"/>
    <dgm:cxn modelId="{A3745345-9F8F-44D0-AA54-A65C215069B3}" srcId="{C5442D2A-332E-4A7F-9081-D062A97CCBF5}" destId="{E094CA30-B143-458E-9DE1-16159D2B377A}" srcOrd="1" destOrd="0" parTransId="{69D459F0-837A-4FD1-B801-B56AC93ACE82}" sibTransId="{CE13F7AD-82F3-4C26-90D5-28BEB244D3CD}"/>
    <dgm:cxn modelId="{93BED452-5DEE-44AF-A2D6-9CBEE03FA3C5}" srcId="{C5442D2A-332E-4A7F-9081-D062A97CCBF5}" destId="{9812891C-13A5-4F45-9813-C427D9C45225}" srcOrd="0" destOrd="0" parTransId="{AB0BAB81-D06B-4183-A78C-D4D8F953EA72}" sibTransId="{2D45C7D2-3432-4AFD-BE4E-C8342FCA1B08}"/>
    <dgm:cxn modelId="{5B42B876-5722-4FEF-A089-F6F425B6C1B6}" srcId="{91DCCBEC-8426-48EA-B490-93010E1DF09F}" destId="{9B0A9C0B-CCF5-497E-979E-85EE438619A5}" srcOrd="0" destOrd="0" parTransId="{8DE0E823-5511-4957-ADDD-DBE373116F86}" sibTransId="{5A65EF1F-0EFF-481C-B282-1E09BDABBF2C}"/>
    <dgm:cxn modelId="{1A5A4C79-57AE-4ED9-9B6C-7818D2AF254E}" type="presOf" srcId="{E094CA30-B143-458E-9DE1-16159D2B377A}" destId="{9851DA0C-477D-4035-8CB1-52B5EC37A813}" srcOrd="0" destOrd="0" presId="urn:microsoft.com/office/officeart/2011/layout/TabList"/>
    <dgm:cxn modelId="{E23EC17D-42E4-483D-BB92-637EB9D22A25}" type="presOf" srcId="{91DCCBEC-8426-48EA-B490-93010E1DF09F}" destId="{911A99CB-A7B1-4F37-BB7A-C62A80E8AFFE}" srcOrd="0" destOrd="0" presId="urn:microsoft.com/office/officeart/2011/layout/TabList"/>
    <dgm:cxn modelId="{7A8AAE89-18BA-41AE-9C6C-7C4F74C4C21A}" type="presOf" srcId="{4BC35696-9021-44CE-8130-B341F215BD61}" destId="{55D0BA0F-8310-4793-989C-950F93FAEE60}" srcOrd="0" destOrd="0" presId="urn:microsoft.com/office/officeart/2011/layout/TabList"/>
    <dgm:cxn modelId="{92A93791-E5BA-4EDD-8448-5F4FF1A5E3CF}" type="presOf" srcId="{C5442D2A-332E-4A7F-9081-D062A97CCBF5}" destId="{F7EC2E7A-08EC-4C0D-BEC0-A0829B47B931}" srcOrd="0" destOrd="0" presId="urn:microsoft.com/office/officeart/2011/layout/TabList"/>
    <dgm:cxn modelId="{69253493-423B-4411-8E94-5FC9B38CE574}" srcId="{91DCCBEC-8426-48EA-B490-93010E1DF09F}" destId="{4BC35696-9021-44CE-8130-B341F215BD61}" srcOrd="1" destOrd="0" parTransId="{F59D0B42-7E5B-40AD-96D4-861825AFC81E}" sibTransId="{E606156D-58EA-4C63-ACF4-56448C953BF7}"/>
    <dgm:cxn modelId="{BA02FB94-587F-45E9-A77D-DAACD9B13B44}" srcId="{91DCCBEC-8426-48EA-B490-93010E1DF09F}" destId="{B2EBF358-9B3C-4D61-A92A-8F48FC460025}" srcOrd="2" destOrd="0" parTransId="{F361BC8A-699F-4976-8F0A-B647F7B12871}" sibTransId="{75019276-0A0E-418D-92D3-1AB5E19A21E7}"/>
    <dgm:cxn modelId="{A4B3289C-4E59-44DD-9DF0-89D34C971FBA}" srcId="{4CEA9AE6-C18E-4F03-ADCF-CAEF7FD1A983}" destId="{370CC454-25DB-40A9-BD4D-ECF339A12525}" srcOrd="1" destOrd="0" parTransId="{F077BCBC-7AE1-4C3E-A656-068D0E8B54C0}" sibTransId="{38478B4E-40AC-4DB7-91DA-581E64DDE9F7}"/>
    <dgm:cxn modelId="{56CACABA-7F5F-4324-A0A2-4097FD9DB099}" srcId="{4CEA9AE6-C18E-4F03-ADCF-CAEF7FD1A983}" destId="{C5442D2A-332E-4A7F-9081-D062A97CCBF5}" srcOrd="2" destOrd="0" parTransId="{2D162A75-CE85-49A4-9240-D07084C70276}" sibTransId="{FBC60589-C1C7-47D6-8282-6D8FFCFFC22F}"/>
    <dgm:cxn modelId="{89862CBF-C0AF-43C3-93AF-F499F3F0E113}" type="presOf" srcId="{4CEA9AE6-C18E-4F03-ADCF-CAEF7FD1A983}" destId="{6DD348D0-4EEE-40D6-87AC-0501E1AF6EEE}" srcOrd="0" destOrd="0" presId="urn:microsoft.com/office/officeart/2011/layout/TabList"/>
    <dgm:cxn modelId="{DCD57EC4-D1AC-4A2D-BE1D-9AA49CEDC7E4}" type="presOf" srcId="{9B0A9C0B-CCF5-497E-979E-85EE438619A5}" destId="{2ECB0601-8F1D-495E-843A-FB8B4BDDC68E}" srcOrd="0" destOrd="0" presId="urn:microsoft.com/office/officeart/2011/layout/TabList"/>
    <dgm:cxn modelId="{E7459FCA-613B-4139-AA53-47018572E7A9}" srcId="{370CC454-25DB-40A9-BD4D-ECF339A12525}" destId="{63F1C0FB-43B6-4639-B3EC-59E0AC0B850D}" srcOrd="1" destOrd="0" parTransId="{7BBD2FC6-C28B-4BBF-9467-576DF9D5F25A}" sibTransId="{4F5096FE-B09E-4EBB-8BE1-1B5D92F50D2F}"/>
    <dgm:cxn modelId="{9F6045D0-B23D-4680-BE09-AC884B312894}" type="presOf" srcId="{00B774C8-900F-4C3E-85A3-F73EC08233C9}" destId="{51F124EE-2A44-46BD-8ED3-BBBF98578D7F}" srcOrd="0" destOrd="0" presId="urn:microsoft.com/office/officeart/2011/layout/TabList"/>
    <dgm:cxn modelId="{B2E862D6-E444-4EA0-A58D-43659A5B0E99}" srcId="{4CEA9AE6-C18E-4F03-ADCF-CAEF7FD1A983}" destId="{91DCCBEC-8426-48EA-B490-93010E1DF09F}" srcOrd="0" destOrd="0" parTransId="{AA88340B-290B-4D9C-B903-824D398E3A78}" sibTransId="{ACF7833C-9195-4F83-A211-0515915E2B65}"/>
    <dgm:cxn modelId="{BB7CA8E5-7B6B-4C7E-84B5-40AEB8CBFF5D}" type="presOf" srcId="{63F1C0FB-43B6-4639-B3EC-59E0AC0B850D}" destId="{70174853-88F6-4EC9-827A-F953E97D6E02}" srcOrd="0" destOrd="0" presId="urn:microsoft.com/office/officeart/2011/layout/TabList"/>
    <dgm:cxn modelId="{437B2177-3F43-4146-B9CB-34ECA6D8150B}" type="presParOf" srcId="{6DD348D0-4EEE-40D6-87AC-0501E1AF6EEE}" destId="{E0C41911-4118-41D3-8D15-4D6AF1CF5D47}" srcOrd="0" destOrd="0" presId="urn:microsoft.com/office/officeart/2011/layout/TabList"/>
    <dgm:cxn modelId="{3641FEF5-7C5F-435A-9A87-FA90FAE7CC51}" type="presParOf" srcId="{E0C41911-4118-41D3-8D15-4D6AF1CF5D47}" destId="{2ECB0601-8F1D-495E-843A-FB8B4BDDC68E}" srcOrd="0" destOrd="0" presId="urn:microsoft.com/office/officeart/2011/layout/TabList"/>
    <dgm:cxn modelId="{BB6B73EE-0165-4F20-A8D1-F8A90B0DEFD2}" type="presParOf" srcId="{E0C41911-4118-41D3-8D15-4D6AF1CF5D47}" destId="{911A99CB-A7B1-4F37-BB7A-C62A80E8AFFE}" srcOrd="1" destOrd="0" presId="urn:microsoft.com/office/officeart/2011/layout/TabList"/>
    <dgm:cxn modelId="{31BC18D8-BD0D-493D-A2A9-3C3D9AE9CFF4}" type="presParOf" srcId="{E0C41911-4118-41D3-8D15-4D6AF1CF5D47}" destId="{DCD1DEAA-E31C-4C92-8A4F-E4C291D6B1CB}" srcOrd="2" destOrd="0" presId="urn:microsoft.com/office/officeart/2011/layout/TabList"/>
    <dgm:cxn modelId="{C74D819F-8CBC-4415-AA17-92F9649FCB6E}" type="presParOf" srcId="{6DD348D0-4EEE-40D6-87AC-0501E1AF6EEE}" destId="{55D0BA0F-8310-4793-989C-950F93FAEE60}" srcOrd="1" destOrd="0" presId="urn:microsoft.com/office/officeart/2011/layout/TabList"/>
    <dgm:cxn modelId="{E2149464-6FF8-4F78-B89C-4236A2857B67}" type="presParOf" srcId="{6DD348D0-4EEE-40D6-87AC-0501E1AF6EEE}" destId="{F76DDD0C-AD3C-4E0D-BC5E-3F8CEE06CBEA}" srcOrd="2" destOrd="0" presId="urn:microsoft.com/office/officeart/2011/layout/TabList"/>
    <dgm:cxn modelId="{2730CB36-CD5B-4F6A-AED2-2255C22E40E3}" type="presParOf" srcId="{6DD348D0-4EEE-40D6-87AC-0501E1AF6EEE}" destId="{7CE35388-437F-42A0-9A8A-7EB539B11370}" srcOrd="3" destOrd="0" presId="urn:microsoft.com/office/officeart/2011/layout/TabList"/>
    <dgm:cxn modelId="{0886A769-4177-4546-907B-387C89175CA1}" type="presParOf" srcId="{7CE35388-437F-42A0-9A8A-7EB539B11370}" destId="{51F124EE-2A44-46BD-8ED3-BBBF98578D7F}" srcOrd="0" destOrd="0" presId="urn:microsoft.com/office/officeart/2011/layout/TabList"/>
    <dgm:cxn modelId="{CD196885-69F1-4218-900D-2A1B9A4BDC03}" type="presParOf" srcId="{7CE35388-437F-42A0-9A8A-7EB539B11370}" destId="{7BBB79DD-3BC2-47B9-92AC-7480502B2968}" srcOrd="1" destOrd="0" presId="urn:microsoft.com/office/officeart/2011/layout/TabList"/>
    <dgm:cxn modelId="{1CDBCE15-56A5-4AE3-912E-2F4D757958EF}" type="presParOf" srcId="{7CE35388-437F-42A0-9A8A-7EB539B11370}" destId="{ECADA9EA-7EE9-496B-A796-CE488FC18D0D}" srcOrd="2" destOrd="0" presId="urn:microsoft.com/office/officeart/2011/layout/TabList"/>
    <dgm:cxn modelId="{BC99B1E1-261B-47A7-8D60-6EEBBAC11F99}" type="presParOf" srcId="{6DD348D0-4EEE-40D6-87AC-0501E1AF6EEE}" destId="{70174853-88F6-4EC9-827A-F953E97D6E02}" srcOrd="4" destOrd="0" presId="urn:microsoft.com/office/officeart/2011/layout/TabList"/>
    <dgm:cxn modelId="{D204013C-F4D0-4EBC-B34C-2407B2413015}" type="presParOf" srcId="{6DD348D0-4EEE-40D6-87AC-0501E1AF6EEE}" destId="{F684EAEF-50EC-4366-9026-64F6C81F4C1D}" srcOrd="5" destOrd="0" presId="urn:microsoft.com/office/officeart/2011/layout/TabList"/>
    <dgm:cxn modelId="{337ECC2F-A62B-44F9-9100-27A4F4DA4802}" type="presParOf" srcId="{6DD348D0-4EEE-40D6-87AC-0501E1AF6EEE}" destId="{3B71D1B4-789F-4DA4-A6D9-E06058075CEE}" srcOrd="6" destOrd="0" presId="urn:microsoft.com/office/officeart/2011/layout/TabList"/>
    <dgm:cxn modelId="{AA1ACE35-4A21-4C0D-8DC9-7A745ECF95EA}" type="presParOf" srcId="{3B71D1B4-789F-4DA4-A6D9-E06058075CEE}" destId="{C297D9D2-1766-4B8D-8D4A-36310E5AE5A7}" srcOrd="0" destOrd="0" presId="urn:microsoft.com/office/officeart/2011/layout/TabList"/>
    <dgm:cxn modelId="{67DBEFC2-4E98-47D5-84A6-E800A5EFE42C}" type="presParOf" srcId="{3B71D1B4-789F-4DA4-A6D9-E06058075CEE}" destId="{F7EC2E7A-08EC-4C0D-BEC0-A0829B47B931}" srcOrd="1" destOrd="0" presId="urn:microsoft.com/office/officeart/2011/layout/TabList"/>
    <dgm:cxn modelId="{D0933D0B-85B6-42FF-8BF5-F0B942D2F964}" type="presParOf" srcId="{3B71D1B4-789F-4DA4-A6D9-E06058075CEE}" destId="{AE811F1F-8D07-4837-A865-74E766D3E076}" srcOrd="2" destOrd="0" presId="urn:microsoft.com/office/officeart/2011/layout/TabList"/>
    <dgm:cxn modelId="{A737A130-7844-4808-8369-223981EC4082}" type="presParOf" srcId="{6DD348D0-4EEE-40D6-87AC-0501E1AF6EEE}" destId="{9851DA0C-477D-4035-8CB1-52B5EC37A813}"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774E04-921C-4726-8837-16253D0303DD}" type="doc">
      <dgm:prSet loTypeId="urn:microsoft.com/office/officeart/2008/layout/LinedList" loCatId="hierarchy" qsTypeId="urn:microsoft.com/office/officeart/2005/8/quickstyle/simple1" qsCatId="simple" csTypeId="urn:microsoft.com/office/officeart/2005/8/colors/accent1_1" csCatId="accent1" phldr="1"/>
      <dgm:spPr/>
      <dgm:t>
        <a:bodyPr/>
        <a:lstStyle/>
        <a:p>
          <a:endParaRPr lang="en-US"/>
        </a:p>
      </dgm:t>
    </dgm:pt>
    <dgm:pt modelId="{C691E46E-3505-486D-AAE8-B94D33D9C696}">
      <dgm:prSet phldrT="[Text]" custT="1"/>
      <dgm:spPr>
        <a:solidFill>
          <a:schemeClr val="accent4">
            <a:lumMod val="20000"/>
            <a:lumOff val="80000"/>
          </a:schemeClr>
        </a:solidFill>
      </dgm:spPr>
      <dgm:t>
        <a:bodyPr/>
        <a:lstStyle/>
        <a:p>
          <a:pPr algn="ctr">
            <a:lnSpc>
              <a:spcPct val="90000"/>
            </a:lnSpc>
            <a:spcBef>
              <a:spcPts val="1200"/>
            </a:spcBef>
          </a:pPr>
          <a:endParaRPr lang="en-US" sz="2400">
            <a:latin typeface="Roboto" panose="020B0604020202020204" charset="0"/>
            <a:ea typeface="Roboto" panose="020B0604020202020204" charset="0"/>
            <a:cs typeface="Roboto" panose="020B0604020202020204" charset="0"/>
          </a:endParaRPr>
        </a:p>
        <a:p>
          <a:pPr algn="ctr">
            <a:lnSpc>
              <a:spcPct val="90000"/>
            </a:lnSpc>
            <a:spcBef>
              <a:spcPts val="1200"/>
            </a:spcBef>
          </a:pPr>
          <a:endParaRPr lang="en-US" sz="2400">
            <a:latin typeface="Roboto" panose="020B0604020202020204" charset="0"/>
            <a:ea typeface="Roboto" panose="020B0604020202020204" charset="0"/>
            <a:cs typeface="Roboto" panose="020B0604020202020204" charset="0"/>
          </a:endParaRPr>
        </a:p>
        <a:p>
          <a:pPr algn="ctr">
            <a:lnSpc>
              <a:spcPct val="150000"/>
            </a:lnSpc>
            <a:spcBef>
              <a:spcPts val="1200"/>
            </a:spcBef>
          </a:pPr>
          <a:r>
            <a:rPr lang="en-US" sz="2400">
              <a:latin typeface="Roboto" panose="020B0604020202020204" charset="0"/>
              <a:ea typeface="Roboto" panose="020B0604020202020204" charset="0"/>
              <a:cs typeface="Roboto" panose="020B0604020202020204" charset="0"/>
            </a:rPr>
            <a:t>Nhiệm vụ của nhà quản trị CSDL</a:t>
          </a:r>
        </a:p>
      </dgm:t>
    </dgm:pt>
    <dgm:pt modelId="{1198358A-0DB4-43F9-8BE0-3E751D6F164E}" type="parTrans" cxnId="{4D5E2C2E-0493-44F4-AC38-C09F55426A9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33D3D091-4A9B-45C8-A6A2-82CD6828C346}" type="sibTrans" cxnId="{4D5E2C2E-0493-44F4-AC38-C09F55426A9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ECEC88A2-B286-4FD5-8B9A-AED62DB7AA46}">
      <dgm:prSet phldrT="[Text]" custT="1"/>
      <dgm:spPr/>
      <dgm:t>
        <a:bodyPr/>
        <a:lstStyle/>
        <a:p>
          <a:pPr>
            <a:spcBef>
              <a:spcPts val="0"/>
            </a:spcBef>
            <a:spcAft>
              <a:spcPts val="0"/>
            </a:spcAft>
          </a:pPr>
          <a:endParaRPr lang="en-US" sz="16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Cài đặt và cập nhật các hệ QTCSDL</a:t>
          </a:r>
        </a:p>
      </dgm:t>
    </dgm:pt>
    <dgm:pt modelId="{87E7423F-1073-4EE9-BA09-5ECAC8B841E7}" type="parTrans" cxnId="{4356993E-E157-49C6-8B70-FFADFF036C9C}">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7564A4DA-360E-4C03-BB2C-BDA7463A4A75}" type="sibTrans" cxnId="{4356993E-E157-49C6-8B70-FFADFF036C9C}">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CF6FE8FE-DD13-4B31-8850-8A6CB0CD91DB}">
      <dgm:prSet phldrT="[Text]" custT="1"/>
      <dgm:spPr/>
      <dgm:t>
        <a:bodyPr/>
        <a:lstStyle/>
        <a:p>
          <a:pPr>
            <a:spcBef>
              <a:spcPts val="0"/>
            </a:spcBef>
            <a:spcAft>
              <a:spcPts val="0"/>
            </a:spcAft>
          </a:pPr>
          <a:endParaRPr lang="en-US" sz="24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Tạo lập và điều chỉnh CSDL</a:t>
          </a:r>
        </a:p>
      </dgm:t>
    </dgm:pt>
    <dgm:pt modelId="{1483DF20-90E1-4F03-831F-7799645FDC4D}" type="parTrans" cxnId="{E3910A5B-E349-4F33-9512-E467E3431FB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EF716C7C-993C-4C42-9026-579DE3D3A082}" type="sibTrans" cxnId="{E3910A5B-E349-4F33-9512-E467E3431FB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C48E4723-9D68-4427-8372-E0C15A45D5C4}">
      <dgm:prSet phldrT="[Text]" custT="1"/>
      <dgm:spPr/>
      <dgm:t>
        <a:bodyPr/>
        <a:lstStyle/>
        <a:p>
          <a:pPr>
            <a:spcBef>
              <a:spcPts val="0"/>
            </a:spcBef>
            <a:spcAft>
              <a:spcPts val="0"/>
            </a:spcAft>
          </a:pPr>
          <a:endParaRPr lang="en-US" sz="16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Đảm bảo tài nguyên cho các hoạt động CSDL</a:t>
          </a:r>
        </a:p>
      </dgm:t>
    </dgm:pt>
    <dgm:pt modelId="{647085D0-B502-463D-B3EA-3D932B8DD64D}" type="parTrans" cxnId="{4EEB14CF-6F70-4D4E-8564-FDD0C20D5232}">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8CDFFB64-B6A7-40BA-9C5A-E510B80160EB}" type="sibTrans" cxnId="{4EEB14CF-6F70-4D4E-8564-FDD0C20D5232}">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661310FA-EB70-4993-8E4A-08C3F56D3469}">
      <dgm:prSet custT="1"/>
      <dgm:spPr/>
      <dgm:t>
        <a:bodyPr/>
        <a:lstStyle/>
        <a:p>
          <a:pPr>
            <a:spcBef>
              <a:spcPts val="0"/>
            </a:spcBef>
            <a:spcAft>
              <a:spcPts val="0"/>
            </a:spcAft>
          </a:pPr>
          <a:endParaRPr lang="en-US" sz="24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Đảm bảo an toàn, bảo mật</a:t>
          </a:r>
        </a:p>
      </dgm:t>
    </dgm:pt>
    <dgm:pt modelId="{89F1AFBF-3814-48C5-98D9-8485B5F7544C}" type="parTrans" cxnId="{EFCB5948-1584-4A2A-881D-FD21BFE14C2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7A870900-F48E-4056-822F-1E6E366E0BB9}" type="sibTrans" cxnId="{EFCB5948-1584-4A2A-881D-FD21BFE14C2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CCCDE3B3-34FD-4246-B829-20E5A6BE0125}" type="pres">
      <dgm:prSet presAssocID="{C1774E04-921C-4726-8837-16253D0303DD}" presName="vert0" presStyleCnt="0">
        <dgm:presLayoutVars>
          <dgm:dir/>
          <dgm:animOne val="branch"/>
          <dgm:animLvl val="lvl"/>
        </dgm:presLayoutVars>
      </dgm:prSet>
      <dgm:spPr/>
    </dgm:pt>
    <dgm:pt modelId="{41783416-A164-464A-81C5-910BA7D3B320}" type="pres">
      <dgm:prSet presAssocID="{C691E46E-3505-486D-AAE8-B94D33D9C696}" presName="thickLine" presStyleLbl="alignNode1" presStyleIdx="0" presStyleCnt="1"/>
      <dgm:spPr/>
    </dgm:pt>
    <dgm:pt modelId="{FFC880A4-470C-40CB-9931-F5000FC6744F}" type="pres">
      <dgm:prSet presAssocID="{C691E46E-3505-486D-AAE8-B94D33D9C696}" presName="horz1" presStyleCnt="0"/>
      <dgm:spPr/>
    </dgm:pt>
    <dgm:pt modelId="{2120713B-951E-493E-BF50-47F7664B2419}" type="pres">
      <dgm:prSet presAssocID="{C691E46E-3505-486D-AAE8-B94D33D9C696}" presName="tx1" presStyleLbl="revTx" presStyleIdx="0" presStyleCnt="5"/>
      <dgm:spPr/>
    </dgm:pt>
    <dgm:pt modelId="{AD894052-7236-44D2-93A1-1BA5CAE145AC}" type="pres">
      <dgm:prSet presAssocID="{C691E46E-3505-486D-AAE8-B94D33D9C696}" presName="vert1" presStyleCnt="0"/>
      <dgm:spPr/>
    </dgm:pt>
    <dgm:pt modelId="{DFAB5DEA-2A4E-4A00-ADB0-955930E082E4}" type="pres">
      <dgm:prSet presAssocID="{ECEC88A2-B286-4FD5-8B9A-AED62DB7AA46}" presName="vertSpace2a" presStyleCnt="0"/>
      <dgm:spPr/>
    </dgm:pt>
    <dgm:pt modelId="{B83618EE-F5A8-4D4F-9937-4D025897FAEA}" type="pres">
      <dgm:prSet presAssocID="{ECEC88A2-B286-4FD5-8B9A-AED62DB7AA46}" presName="horz2" presStyleCnt="0"/>
      <dgm:spPr/>
    </dgm:pt>
    <dgm:pt modelId="{3544833C-1950-452D-ACD7-C9E13FE0EE70}" type="pres">
      <dgm:prSet presAssocID="{ECEC88A2-B286-4FD5-8B9A-AED62DB7AA46}" presName="horzSpace2" presStyleCnt="0"/>
      <dgm:spPr/>
    </dgm:pt>
    <dgm:pt modelId="{215231A7-FFEA-4AF0-8243-1F8A00320BEB}" type="pres">
      <dgm:prSet presAssocID="{ECEC88A2-B286-4FD5-8B9A-AED62DB7AA46}" presName="tx2" presStyleLbl="revTx" presStyleIdx="1" presStyleCnt="5"/>
      <dgm:spPr/>
    </dgm:pt>
    <dgm:pt modelId="{4417C1FE-346D-416D-947D-AA028135713F}" type="pres">
      <dgm:prSet presAssocID="{ECEC88A2-B286-4FD5-8B9A-AED62DB7AA46}" presName="vert2" presStyleCnt="0"/>
      <dgm:spPr/>
    </dgm:pt>
    <dgm:pt modelId="{5DF16E3F-0465-41A2-8144-69BA4A72B295}" type="pres">
      <dgm:prSet presAssocID="{ECEC88A2-B286-4FD5-8B9A-AED62DB7AA46}" presName="thinLine2b" presStyleLbl="callout" presStyleIdx="0" presStyleCnt="4"/>
      <dgm:spPr/>
    </dgm:pt>
    <dgm:pt modelId="{D5A060C4-D03A-43B5-9A29-38B22D9519D5}" type="pres">
      <dgm:prSet presAssocID="{ECEC88A2-B286-4FD5-8B9A-AED62DB7AA46}" presName="vertSpace2b" presStyleCnt="0"/>
      <dgm:spPr/>
    </dgm:pt>
    <dgm:pt modelId="{E56EB22A-AFF7-45E2-9864-C0D8922363B1}" type="pres">
      <dgm:prSet presAssocID="{CF6FE8FE-DD13-4B31-8850-8A6CB0CD91DB}" presName="horz2" presStyleCnt="0"/>
      <dgm:spPr/>
    </dgm:pt>
    <dgm:pt modelId="{3941311D-30B4-466D-8DB3-CFA5DE31E790}" type="pres">
      <dgm:prSet presAssocID="{CF6FE8FE-DD13-4B31-8850-8A6CB0CD91DB}" presName="horzSpace2" presStyleCnt="0"/>
      <dgm:spPr/>
    </dgm:pt>
    <dgm:pt modelId="{F24F6E4C-B4E1-4F6A-924B-6E86E518C296}" type="pres">
      <dgm:prSet presAssocID="{CF6FE8FE-DD13-4B31-8850-8A6CB0CD91DB}" presName="tx2" presStyleLbl="revTx" presStyleIdx="2" presStyleCnt="5"/>
      <dgm:spPr/>
    </dgm:pt>
    <dgm:pt modelId="{3E8404AD-950A-43EB-BB7E-DC04A70EA384}" type="pres">
      <dgm:prSet presAssocID="{CF6FE8FE-DD13-4B31-8850-8A6CB0CD91DB}" presName="vert2" presStyleCnt="0"/>
      <dgm:spPr/>
    </dgm:pt>
    <dgm:pt modelId="{B35FCBBE-CBBA-488F-9094-27A7E64399A4}" type="pres">
      <dgm:prSet presAssocID="{CF6FE8FE-DD13-4B31-8850-8A6CB0CD91DB}" presName="thinLine2b" presStyleLbl="callout" presStyleIdx="1" presStyleCnt="4"/>
      <dgm:spPr/>
    </dgm:pt>
    <dgm:pt modelId="{AB9BFD58-E5D3-4A3B-9618-11E6281FB5F2}" type="pres">
      <dgm:prSet presAssocID="{CF6FE8FE-DD13-4B31-8850-8A6CB0CD91DB}" presName="vertSpace2b" presStyleCnt="0"/>
      <dgm:spPr/>
    </dgm:pt>
    <dgm:pt modelId="{FCA178EF-F5CF-4360-B020-CBE69A000DAD}" type="pres">
      <dgm:prSet presAssocID="{C48E4723-9D68-4427-8372-E0C15A45D5C4}" presName="horz2" presStyleCnt="0"/>
      <dgm:spPr/>
    </dgm:pt>
    <dgm:pt modelId="{47C9089D-2BA3-4A90-9224-7A1A51883C88}" type="pres">
      <dgm:prSet presAssocID="{C48E4723-9D68-4427-8372-E0C15A45D5C4}" presName="horzSpace2" presStyleCnt="0"/>
      <dgm:spPr/>
    </dgm:pt>
    <dgm:pt modelId="{02C6FB5D-5A16-4DE3-85DA-B1BA2C527D71}" type="pres">
      <dgm:prSet presAssocID="{C48E4723-9D68-4427-8372-E0C15A45D5C4}" presName="tx2" presStyleLbl="revTx" presStyleIdx="3" presStyleCnt="5"/>
      <dgm:spPr/>
    </dgm:pt>
    <dgm:pt modelId="{0C6808F0-E165-400C-B34D-AB74FD603F74}" type="pres">
      <dgm:prSet presAssocID="{C48E4723-9D68-4427-8372-E0C15A45D5C4}" presName="vert2" presStyleCnt="0"/>
      <dgm:spPr/>
    </dgm:pt>
    <dgm:pt modelId="{2C6632B3-FE65-4F3F-8BED-B80E648EBD30}" type="pres">
      <dgm:prSet presAssocID="{C48E4723-9D68-4427-8372-E0C15A45D5C4}" presName="thinLine2b" presStyleLbl="callout" presStyleIdx="2" presStyleCnt="4"/>
      <dgm:spPr/>
    </dgm:pt>
    <dgm:pt modelId="{32A0AC32-27DA-4E0E-BF0A-5BA274D0AD8D}" type="pres">
      <dgm:prSet presAssocID="{C48E4723-9D68-4427-8372-E0C15A45D5C4}" presName="vertSpace2b" presStyleCnt="0"/>
      <dgm:spPr/>
    </dgm:pt>
    <dgm:pt modelId="{70F2D36C-D8D3-4D9B-8882-0DCE9225A39D}" type="pres">
      <dgm:prSet presAssocID="{661310FA-EB70-4993-8E4A-08C3F56D3469}" presName="horz2" presStyleCnt="0"/>
      <dgm:spPr/>
    </dgm:pt>
    <dgm:pt modelId="{EF7A672E-F853-43FF-A6F1-F6C02F091591}" type="pres">
      <dgm:prSet presAssocID="{661310FA-EB70-4993-8E4A-08C3F56D3469}" presName="horzSpace2" presStyleCnt="0"/>
      <dgm:spPr/>
    </dgm:pt>
    <dgm:pt modelId="{106CA14F-A964-4B06-9BA8-BC9A0C05B4AC}" type="pres">
      <dgm:prSet presAssocID="{661310FA-EB70-4993-8E4A-08C3F56D3469}" presName="tx2" presStyleLbl="revTx" presStyleIdx="4" presStyleCnt="5"/>
      <dgm:spPr/>
    </dgm:pt>
    <dgm:pt modelId="{A6F62DC6-0FAC-4A1D-AC33-7AD282D11887}" type="pres">
      <dgm:prSet presAssocID="{661310FA-EB70-4993-8E4A-08C3F56D3469}" presName="vert2" presStyleCnt="0"/>
      <dgm:spPr/>
    </dgm:pt>
    <dgm:pt modelId="{77857DD3-C044-498C-8243-5966C47E56D6}" type="pres">
      <dgm:prSet presAssocID="{661310FA-EB70-4993-8E4A-08C3F56D3469}" presName="thinLine2b" presStyleLbl="callout" presStyleIdx="3" presStyleCnt="4"/>
      <dgm:spPr/>
    </dgm:pt>
    <dgm:pt modelId="{32753FC3-4B45-443D-8F66-696075E33C0C}" type="pres">
      <dgm:prSet presAssocID="{661310FA-EB70-4993-8E4A-08C3F56D3469}" presName="vertSpace2b" presStyleCnt="0"/>
      <dgm:spPr/>
    </dgm:pt>
  </dgm:ptLst>
  <dgm:cxnLst>
    <dgm:cxn modelId="{8CFEBB0D-7521-4214-9D58-D053EE8D8D87}" type="presOf" srcId="{C1774E04-921C-4726-8837-16253D0303DD}" destId="{CCCDE3B3-34FD-4246-B829-20E5A6BE0125}" srcOrd="0" destOrd="0" presId="urn:microsoft.com/office/officeart/2008/layout/LinedList"/>
    <dgm:cxn modelId="{7686F027-F578-4024-BD60-2BB49DB23FC0}" type="presOf" srcId="{CF6FE8FE-DD13-4B31-8850-8A6CB0CD91DB}" destId="{F24F6E4C-B4E1-4F6A-924B-6E86E518C296}" srcOrd="0" destOrd="0" presId="urn:microsoft.com/office/officeart/2008/layout/LinedList"/>
    <dgm:cxn modelId="{4D5E2C2E-0493-44F4-AC38-C09F55426A97}" srcId="{C1774E04-921C-4726-8837-16253D0303DD}" destId="{C691E46E-3505-486D-AAE8-B94D33D9C696}" srcOrd="0" destOrd="0" parTransId="{1198358A-0DB4-43F9-8BE0-3E751D6F164E}" sibTransId="{33D3D091-4A9B-45C8-A6A2-82CD6828C346}"/>
    <dgm:cxn modelId="{787CD12F-43B1-49B7-90A3-19F92A814604}" type="presOf" srcId="{ECEC88A2-B286-4FD5-8B9A-AED62DB7AA46}" destId="{215231A7-FFEA-4AF0-8243-1F8A00320BEB}" srcOrd="0" destOrd="0" presId="urn:microsoft.com/office/officeart/2008/layout/LinedList"/>
    <dgm:cxn modelId="{4356993E-E157-49C6-8B70-FFADFF036C9C}" srcId="{C691E46E-3505-486D-AAE8-B94D33D9C696}" destId="{ECEC88A2-B286-4FD5-8B9A-AED62DB7AA46}" srcOrd="0" destOrd="0" parTransId="{87E7423F-1073-4EE9-BA09-5ECAC8B841E7}" sibTransId="{7564A4DA-360E-4C03-BB2C-BDA7463A4A75}"/>
    <dgm:cxn modelId="{E3910A5B-E349-4F33-9512-E467E3431FB7}" srcId="{C691E46E-3505-486D-AAE8-B94D33D9C696}" destId="{CF6FE8FE-DD13-4B31-8850-8A6CB0CD91DB}" srcOrd="1" destOrd="0" parTransId="{1483DF20-90E1-4F03-831F-7799645FDC4D}" sibTransId="{EF716C7C-993C-4C42-9026-579DE3D3A082}"/>
    <dgm:cxn modelId="{1862C15C-49D4-4B94-A886-D67063217177}" type="presOf" srcId="{C691E46E-3505-486D-AAE8-B94D33D9C696}" destId="{2120713B-951E-493E-BF50-47F7664B2419}" srcOrd="0" destOrd="0" presId="urn:microsoft.com/office/officeart/2008/layout/LinedList"/>
    <dgm:cxn modelId="{EFCB5948-1584-4A2A-881D-FD21BFE14C27}" srcId="{C691E46E-3505-486D-AAE8-B94D33D9C696}" destId="{661310FA-EB70-4993-8E4A-08C3F56D3469}" srcOrd="3" destOrd="0" parTransId="{89F1AFBF-3814-48C5-98D9-8485B5F7544C}" sibTransId="{7A870900-F48E-4056-822F-1E6E366E0BB9}"/>
    <dgm:cxn modelId="{BECA677F-50E2-46E3-9DE7-8292CCDD1413}" type="presOf" srcId="{661310FA-EB70-4993-8E4A-08C3F56D3469}" destId="{106CA14F-A964-4B06-9BA8-BC9A0C05B4AC}" srcOrd="0" destOrd="0" presId="urn:microsoft.com/office/officeart/2008/layout/LinedList"/>
    <dgm:cxn modelId="{4EEB14CF-6F70-4D4E-8564-FDD0C20D5232}" srcId="{C691E46E-3505-486D-AAE8-B94D33D9C696}" destId="{C48E4723-9D68-4427-8372-E0C15A45D5C4}" srcOrd="2" destOrd="0" parTransId="{647085D0-B502-463D-B3EA-3D932B8DD64D}" sibTransId="{8CDFFB64-B6A7-40BA-9C5A-E510B80160EB}"/>
    <dgm:cxn modelId="{CABA75D8-6DCE-438F-A74F-E2F1CFABCAFC}" type="presOf" srcId="{C48E4723-9D68-4427-8372-E0C15A45D5C4}" destId="{02C6FB5D-5A16-4DE3-85DA-B1BA2C527D71}" srcOrd="0" destOrd="0" presId="urn:microsoft.com/office/officeart/2008/layout/LinedList"/>
    <dgm:cxn modelId="{F9676314-51B5-4658-9AFA-DA86C7DF901D}" type="presParOf" srcId="{CCCDE3B3-34FD-4246-B829-20E5A6BE0125}" destId="{41783416-A164-464A-81C5-910BA7D3B320}" srcOrd="0" destOrd="0" presId="urn:microsoft.com/office/officeart/2008/layout/LinedList"/>
    <dgm:cxn modelId="{3FE38B18-CDCF-464A-B31D-DBD9C6AFCA5F}" type="presParOf" srcId="{CCCDE3B3-34FD-4246-B829-20E5A6BE0125}" destId="{FFC880A4-470C-40CB-9931-F5000FC6744F}" srcOrd="1" destOrd="0" presId="urn:microsoft.com/office/officeart/2008/layout/LinedList"/>
    <dgm:cxn modelId="{72520557-950C-4C45-B93E-3CDB3D48CEC9}" type="presParOf" srcId="{FFC880A4-470C-40CB-9931-F5000FC6744F}" destId="{2120713B-951E-493E-BF50-47F7664B2419}" srcOrd="0" destOrd="0" presId="urn:microsoft.com/office/officeart/2008/layout/LinedList"/>
    <dgm:cxn modelId="{1F98EA05-9075-42B8-A516-8C3286F6D219}" type="presParOf" srcId="{FFC880A4-470C-40CB-9931-F5000FC6744F}" destId="{AD894052-7236-44D2-93A1-1BA5CAE145AC}" srcOrd="1" destOrd="0" presId="urn:microsoft.com/office/officeart/2008/layout/LinedList"/>
    <dgm:cxn modelId="{00AC7ADA-A6A0-4716-90DA-FAE482523FBD}" type="presParOf" srcId="{AD894052-7236-44D2-93A1-1BA5CAE145AC}" destId="{DFAB5DEA-2A4E-4A00-ADB0-955930E082E4}" srcOrd="0" destOrd="0" presId="urn:microsoft.com/office/officeart/2008/layout/LinedList"/>
    <dgm:cxn modelId="{9582CF5D-0B68-4775-9BF1-E13CAD489CA1}" type="presParOf" srcId="{AD894052-7236-44D2-93A1-1BA5CAE145AC}" destId="{B83618EE-F5A8-4D4F-9937-4D025897FAEA}" srcOrd="1" destOrd="0" presId="urn:microsoft.com/office/officeart/2008/layout/LinedList"/>
    <dgm:cxn modelId="{049DC119-8AB8-418C-B45E-57D3BA5D1635}" type="presParOf" srcId="{B83618EE-F5A8-4D4F-9937-4D025897FAEA}" destId="{3544833C-1950-452D-ACD7-C9E13FE0EE70}" srcOrd="0" destOrd="0" presId="urn:microsoft.com/office/officeart/2008/layout/LinedList"/>
    <dgm:cxn modelId="{E4179412-B4F1-48BA-85D9-BCCA547FBC1D}" type="presParOf" srcId="{B83618EE-F5A8-4D4F-9937-4D025897FAEA}" destId="{215231A7-FFEA-4AF0-8243-1F8A00320BEB}" srcOrd="1" destOrd="0" presId="urn:microsoft.com/office/officeart/2008/layout/LinedList"/>
    <dgm:cxn modelId="{F7A493D5-9E32-43B6-89BD-678072CFB421}" type="presParOf" srcId="{B83618EE-F5A8-4D4F-9937-4D025897FAEA}" destId="{4417C1FE-346D-416D-947D-AA028135713F}" srcOrd="2" destOrd="0" presId="urn:microsoft.com/office/officeart/2008/layout/LinedList"/>
    <dgm:cxn modelId="{3B49D3C2-B32F-4290-BB3F-F2E309BF8F71}" type="presParOf" srcId="{AD894052-7236-44D2-93A1-1BA5CAE145AC}" destId="{5DF16E3F-0465-41A2-8144-69BA4A72B295}" srcOrd="2" destOrd="0" presId="urn:microsoft.com/office/officeart/2008/layout/LinedList"/>
    <dgm:cxn modelId="{2C135D56-1C19-428C-80F8-FD03FA237055}" type="presParOf" srcId="{AD894052-7236-44D2-93A1-1BA5CAE145AC}" destId="{D5A060C4-D03A-43B5-9A29-38B22D9519D5}" srcOrd="3" destOrd="0" presId="urn:microsoft.com/office/officeart/2008/layout/LinedList"/>
    <dgm:cxn modelId="{8D7AE92E-665C-4B5E-B1F4-68229BBA7782}" type="presParOf" srcId="{AD894052-7236-44D2-93A1-1BA5CAE145AC}" destId="{E56EB22A-AFF7-45E2-9864-C0D8922363B1}" srcOrd="4" destOrd="0" presId="urn:microsoft.com/office/officeart/2008/layout/LinedList"/>
    <dgm:cxn modelId="{2D5E0E7B-7C60-4318-B485-3895F5D94BA3}" type="presParOf" srcId="{E56EB22A-AFF7-45E2-9864-C0D8922363B1}" destId="{3941311D-30B4-466D-8DB3-CFA5DE31E790}" srcOrd="0" destOrd="0" presId="urn:microsoft.com/office/officeart/2008/layout/LinedList"/>
    <dgm:cxn modelId="{D9E65750-CA05-4707-BA52-7547137246C5}" type="presParOf" srcId="{E56EB22A-AFF7-45E2-9864-C0D8922363B1}" destId="{F24F6E4C-B4E1-4F6A-924B-6E86E518C296}" srcOrd="1" destOrd="0" presId="urn:microsoft.com/office/officeart/2008/layout/LinedList"/>
    <dgm:cxn modelId="{833666B0-FECF-4DE5-8E75-FD7584A2BD7E}" type="presParOf" srcId="{E56EB22A-AFF7-45E2-9864-C0D8922363B1}" destId="{3E8404AD-950A-43EB-BB7E-DC04A70EA384}" srcOrd="2" destOrd="0" presId="urn:microsoft.com/office/officeart/2008/layout/LinedList"/>
    <dgm:cxn modelId="{345F278A-191D-420B-8E04-71182FCF2267}" type="presParOf" srcId="{AD894052-7236-44D2-93A1-1BA5CAE145AC}" destId="{B35FCBBE-CBBA-488F-9094-27A7E64399A4}" srcOrd="5" destOrd="0" presId="urn:microsoft.com/office/officeart/2008/layout/LinedList"/>
    <dgm:cxn modelId="{1EABDF40-110E-4A38-A25D-61A323919FA7}" type="presParOf" srcId="{AD894052-7236-44D2-93A1-1BA5CAE145AC}" destId="{AB9BFD58-E5D3-4A3B-9618-11E6281FB5F2}" srcOrd="6" destOrd="0" presId="urn:microsoft.com/office/officeart/2008/layout/LinedList"/>
    <dgm:cxn modelId="{1DC3DDA8-D9A8-451D-B7FE-C5EB3B07CE49}" type="presParOf" srcId="{AD894052-7236-44D2-93A1-1BA5CAE145AC}" destId="{FCA178EF-F5CF-4360-B020-CBE69A000DAD}" srcOrd="7" destOrd="0" presId="urn:microsoft.com/office/officeart/2008/layout/LinedList"/>
    <dgm:cxn modelId="{4431F34D-97E0-4966-B127-115100C0F571}" type="presParOf" srcId="{FCA178EF-F5CF-4360-B020-CBE69A000DAD}" destId="{47C9089D-2BA3-4A90-9224-7A1A51883C88}" srcOrd="0" destOrd="0" presId="urn:microsoft.com/office/officeart/2008/layout/LinedList"/>
    <dgm:cxn modelId="{DCC446A3-80EF-4A77-BB4C-2C2BE432FC76}" type="presParOf" srcId="{FCA178EF-F5CF-4360-B020-CBE69A000DAD}" destId="{02C6FB5D-5A16-4DE3-85DA-B1BA2C527D71}" srcOrd="1" destOrd="0" presId="urn:microsoft.com/office/officeart/2008/layout/LinedList"/>
    <dgm:cxn modelId="{64F9B80B-1444-4DBB-8CD2-C079129764A6}" type="presParOf" srcId="{FCA178EF-F5CF-4360-B020-CBE69A000DAD}" destId="{0C6808F0-E165-400C-B34D-AB74FD603F74}" srcOrd="2" destOrd="0" presId="urn:microsoft.com/office/officeart/2008/layout/LinedList"/>
    <dgm:cxn modelId="{F2EC2C48-A451-4FF7-BEA0-39F508D7DA03}" type="presParOf" srcId="{AD894052-7236-44D2-93A1-1BA5CAE145AC}" destId="{2C6632B3-FE65-4F3F-8BED-B80E648EBD30}" srcOrd="8" destOrd="0" presId="urn:microsoft.com/office/officeart/2008/layout/LinedList"/>
    <dgm:cxn modelId="{4A7FC6B3-BD7E-4416-B3C4-ACB628A3645F}" type="presParOf" srcId="{AD894052-7236-44D2-93A1-1BA5CAE145AC}" destId="{32A0AC32-27DA-4E0E-BF0A-5BA274D0AD8D}" srcOrd="9" destOrd="0" presId="urn:microsoft.com/office/officeart/2008/layout/LinedList"/>
    <dgm:cxn modelId="{5BA95540-E8CF-4CF5-89FE-1FDFEE3499E3}" type="presParOf" srcId="{AD894052-7236-44D2-93A1-1BA5CAE145AC}" destId="{70F2D36C-D8D3-4D9B-8882-0DCE9225A39D}" srcOrd="10" destOrd="0" presId="urn:microsoft.com/office/officeart/2008/layout/LinedList"/>
    <dgm:cxn modelId="{27606A3E-B77A-4109-81A4-9460977C4F14}" type="presParOf" srcId="{70F2D36C-D8D3-4D9B-8882-0DCE9225A39D}" destId="{EF7A672E-F853-43FF-A6F1-F6C02F091591}" srcOrd="0" destOrd="0" presId="urn:microsoft.com/office/officeart/2008/layout/LinedList"/>
    <dgm:cxn modelId="{581C745E-D8F8-49E0-BE22-5095BC1F1433}" type="presParOf" srcId="{70F2D36C-D8D3-4D9B-8882-0DCE9225A39D}" destId="{106CA14F-A964-4B06-9BA8-BC9A0C05B4AC}" srcOrd="1" destOrd="0" presId="urn:microsoft.com/office/officeart/2008/layout/LinedList"/>
    <dgm:cxn modelId="{21B0BA9B-AFAC-4B6C-AEBD-8A8B8DC2C683}" type="presParOf" srcId="{70F2D36C-D8D3-4D9B-8882-0DCE9225A39D}" destId="{A6F62DC6-0FAC-4A1D-AC33-7AD282D11887}" srcOrd="2" destOrd="0" presId="urn:microsoft.com/office/officeart/2008/layout/LinedList"/>
    <dgm:cxn modelId="{78DC39A8-136B-4AD0-9BDD-6CE75D7DDCF3}" type="presParOf" srcId="{AD894052-7236-44D2-93A1-1BA5CAE145AC}" destId="{77857DD3-C044-498C-8243-5966C47E56D6}" srcOrd="11" destOrd="0" presId="urn:microsoft.com/office/officeart/2008/layout/LinedList"/>
    <dgm:cxn modelId="{6AA7E228-A7CD-40B9-9FEE-9053220F08CB}" type="presParOf" srcId="{AD894052-7236-44D2-93A1-1BA5CAE145AC}" destId="{32753FC3-4B45-443D-8F66-696075E33C0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774E04-921C-4726-8837-16253D0303DD}" type="doc">
      <dgm:prSet loTypeId="urn:microsoft.com/office/officeart/2008/layout/LinedList" loCatId="hierarchy" qsTypeId="urn:microsoft.com/office/officeart/2005/8/quickstyle/simple1" qsCatId="simple" csTypeId="urn:microsoft.com/office/officeart/2005/8/colors/accent1_1" csCatId="accent1" phldr="1"/>
      <dgm:spPr/>
      <dgm:t>
        <a:bodyPr/>
        <a:lstStyle/>
        <a:p>
          <a:endParaRPr lang="en-US"/>
        </a:p>
      </dgm:t>
    </dgm:pt>
    <dgm:pt modelId="{C691E46E-3505-486D-AAE8-B94D33D9C696}">
      <dgm:prSet phldrT="[Text]" custT="1"/>
      <dgm:spPr>
        <a:solidFill>
          <a:schemeClr val="accent4">
            <a:lumMod val="20000"/>
            <a:lumOff val="80000"/>
          </a:schemeClr>
        </a:solidFill>
      </dgm:spPr>
      <dgm:t>
        <a:bodyPr/>
        <a:lstStyle/>
        <a:p>
          <a:pPr algn="ctr">
            <a:lnSpc>
              <a:spcPct val="90000"/>
            </a:lnSpc>
            <a:spcBef>
              <a:spcPts val="1200"/>
            </a:spcBef>
          </a:pPr>
          <a:endParaRPr lang="en-US" sz="2400">
            <a:latin typeface="Roboto" panose="020B0604020202020204" charset="0"/>
            <a:ea typeface="Roboto" panose="020B0604020202020204" charset="0"/>
            <a:cs typeface="Roboto" panose="020B0604020202020204" charset="0"/>
          </a:endParaRPr>
        </a:p>
        <a:p>
          <a:pPr algn="ctr">
            <a:lnSpc>
              <a:spcPct val="90000"/>
            </a:lnSpc>
            <a:spcBef>
              <a:spcPts val="1200"/>
            </a:spcBef>
          </a:pPr>
          <a:endParaRPr lang="en-US" sz="2400">
            <a:latin typeface="Roboto" panose="020B0604020202020204" charset="0"/>
            <a:ea typeface="Roboto" panose="020B0604020202020204" charset="0"/>
            <a:cs typeface="Roboto" panose="020B0604020202020204" charset="0"/>
          </a:endParaRPr>
        </a:p>
        <a:p>
          <a:pPr algn="ctr">
            <a:lnSpc>
              <a:spcPct val="150000"/>
            </a:lnSpc>
            <a:spcBef>
              <a:spcPts val="1200"/>
            </a:spcBef>
          </a:pPr>
          <a:r>
            <a:rPr lang="en-US" sz="2400">
              <a:latin typeface="Roboto" panose="020B0604020202020204" charset="0"/>
              <a:ea typeface="Roboto" panose="020B0604020202020204" charset="0"/>
              <a:cs typeface="Roboto" panose="020B0604020202020204" charset="0"/>
            </a:rPr>
            <a:t>Nhiệm vụ của nhà quản trị CSDL</a:t>
          </a:r>
        </a:p>
      </dgm:t>
    </dgm:pt>
    <dgm:pt modelId="{1198358A-0DB4-43F9-8BE0-3E751D6F164E}" type="parTrans" cxnId="{4D5E2C2E-0493-44F4-AC38-C09F55426A9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33D3D091-4A9B-45C8-A6A2-82CD6828C346}" type="sibTrans" cxnId="{4D5E2C2E-0493-44F4-AC38-C09F55426A9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ECEC88A2-B286-4FD5-8B9A-AED62DB7AA46}">
      <dgm:prSet phldrT="[Text]" custT="1"/>
      <dgm:spPr/>
      <dgm:t>
        <a:bodyPr/>
        <a:lstStyle/>
        <a:p>
          <a:pPr>
            <a:spcBef>
              <a:spcPts val="0"/>
            </a:spcBef>
            <a:spcAft>
              <a:spcPts val="0"/>
            </a:spcAft>
          </a:pPr>
          <a:endParaRPr lang="en-US" sz="16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Cài đặt và cập nhật các hệ QTCSDL</a:t>
          </a:r>
        </a:p>
      </dgm:t>
    </dgm:pt>
    <dgm:pt modelId="{87E7423F-1073-4EE9-BA09-5ECAC8B841E7}" type="parTrans" cxnId="{4356993E-E157-49C6-8B70-FFADFF036C9C}">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7564A4DA-360E-4C03-BB2C-BDA7463A4A75}" type="sibTrans" cxnId="{4356993E-E157-49C6-8B70-FFADFF036C9C}">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CF6FE8FE-DD13-4B31-8850-8A6CB0CD91DB}">
      <dgm:prSet phldrT="[Text]" custT="1"/>
      <dgm:spPr/>
      <dgm:t>
        <a:bodyPr/>
        <a:lstStyle/>
        <a:p>
          <a:pPr>
            <a:spcBef>
              <a:spcPts val="0"/>
            </a:spcBef>
            <a:spcAft>
              <a:spcPts val="0"/>
            </a:spcAft>
          </a:pPr>
          <a:endParaRPr lang="en-US" sz="24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Tạo lập và điều chỉnh CSDL</a:t>
          </a:r>
        </a:p>
      </dgm:t>
    </dgm:pt>
    <dgm:pt modelId="{1483DF20-90E1-4F03-831F-7799645FDC4D}" type="parTrans" cxnId="{E3910A5B-E349-4F33-9512-E467E3431FB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EF716C7C-993C-4C42-9026-579DE3D3A082}" type="sibTrans" cxnId="{E3910A5B-E349-4F33-9512-E467E3431FB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C48E4723-9D68-4427-8372-E0C15A45D5C4}">
      <dgm:prSet phldrT="[Text]" custT="1"/>
      <dgm:spPr/>
      <dgm:t>
        <a:bodyPr/>
        <a:lstStyle/>
        <a:p>
          <a:pPr>
            <a:spcBef>
              <a:spcPts val="0"/>
            </a:spcBef>
            <a:spcAft>
              <a:spcPts val="0"/>
            </a:spcAft>
          </a:pPr>
          <a:endParaRPr lang="en-US" sz="16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Đảm bảo tài nguyên cho các hoạt động CSDL</a:t>
          </a:r>
        </a:p>
      </dgm:t>
    </dgm:pt>
    <dgm:pt modelId="{647085D0-B502-463D-B3EA-3D932B8DD64D}" type="parTrans" cxnId="{4EEB14CF-6F70-4D4E-8564-FDD0C20D5232}">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8CDFFB64-B6A7-40BA-9C5A-E510B80160EB}" type="sibTrans" cxnId="{4EEB14CF-6F70-4D4E-8564-FDD0C20D5232}">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661310FA-EB70-4993-8E4A-08C3F56D3469}">
      <dgm:prSet custT="1"/>
      <dgm:spPr/>
      <dgm:t>
        <a:bodyPr/>
        <a:lstStyle/>
        <a:p>
          <a:pPr>
            <a:spcBef>
              <a:spcPts val="0"/>
            </a:spcBef>
            <a:spcAft>
              <a:spcPts val="0"/>
            </a:spcAft>
          </a:pPr>
          <a:endParaRPr lang="en-US" sz="24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Đảm bảo an toàn, bảo mật</a:t>
          </a:r>
        </a:p>
      </dgm:t>
    </dgm:pt>
    <dgm:pt modelId="{89F1AFBF-3814-48C5-98D9-8485B5F7544C}" type="parTrans" cxnId="{EFCB5948-1584-4A2A-881D-FD21BFE14C2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7A870900-F48E-4056-822F-1E6E366E0BB9}" type="sibTrans" cxnId="{EFCB5948-1584-4A2A-881D-FD21BFE14C2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CCCDE3B3-34FD-4246-B829-20E5A6BE0125}" type="pres">
      <dgm:prSet presAssocID="{C1774E04-921C-4726-8837-16253D0303DD}" presName="vert0" presStyleCnt="0">
        <dgm:presLayoutVars>
          <dgm:dir/>
          <dgm:animOne val="branch"/>
          <dgm:animLvl val="lvl"/>
        </dgm:presLayoutVars>
      </dgm:prSet>
      <dgm:spPr/>
    </dgm:pt>
    <dgm:pt modelId="{41783416-A164-464A-81C5-910BA7D3B320}" type="pres">
      <dgm:prSet presAssocID="{C691E46E-3505-486D-AAE8-B94D33D9C696}" presName="thickLine" presStyleLbl="alignNode1" presStyleIdx="0" presStyleCnt="1"/>
      <dgm:spPr/>
    </dgm:pt>
    <dgm:pt modelId="{FFC880A4-470C-40CB-9931-F5000FC6744F}" type="pres">
      <dgm:prSet presAssocID="{C691E46E-3505-486D-AAE8-B94D33D9C696}" presName="horz1" presStyleCnt="0"/>
      <dgm:spPr/>
    </dgm:pt>
    <dgm:pt modelId="{2120713B-951E-493E-BF50-47F7664B2419}" type="pres">
      <dgm:prSet presAssocID="{C691E46E-3505-486D-AAE8-B94D33D9C696}" presName="tx1" presStyleLbl="revTx" presStyleIdx="0" presStyleCnt="5"/>
      <dgm:spPr/>
    </dgm:pt>
    <dgm:pt modelId="{AD894052-7236-44D2-93A1-1BA5CAE145AC}" type="pres">
      <dgm:prSet presAssocID="{C691E46E-3505-486D-AAE8-B94D33D9C696}" presName="vert1" presStyleCnt="0"/>
      <dgm:spPr/>
    </dgm:pt>
    <dgm:pt modelId="{DFAB5DEA-2A4E-4A00-ADB0-955930E082E4}" type="pres">
      <dgm:prSet presAssocID="{ECEC88A2-B286-4FD5-8B9A-AED62DB7AA46}" presName="vertSpace2a" presStyleCnt="0"/>
      <dgm:spPr/>
    </dgm:pt>
    <dgm:pt modelId="{B83618EE-F5A8-4D4F-9937-4D025897FAEA}" type="pres">
      <dgm:prSet presAssocID="{ECEC88A2-B286-4FD5-8B9A-AED62DB7AA46}" presName="horz2" presStyleCnt="0"/>
      <dgm:spPr/>
    </dgm:pt>
    <dgm:pt modelId="{3544833C-1950-452D-ACD7-C9E13FE0EE70}" type="pres">
      <dgm:prSet presAssocID="{ECEC88A2-B286-4FD5-8B9A-AED62DB7AA46}" presName="horzSpace2" presStyleCnt="0"/>
      <dgm:spPr/>
    </dgm:pt>
    <dgm:pt modelId="{215231A7-FFEA-4AF0-8243-1F8A00320BEB}" type="pres">
      <dgm:prSet presAssocID="{ECEC88A2-B286-4FD5-8B9A-AED62DB7AA46}" presName="tx2" presStyleLbl="revTx" presStyleIdx="1" presStyleCnt="5"/>
      <dgm:spPr/>
    </dgm:pt>
    <dgm:pt modelId="{4417C1FE-346D-416D-947D-AA028135713F}" type="pres">
      <dgm:prSet presAssocID="{ECEC88A2-B286-4FD5-8B9A-AED62DB7AA46}" presName="vert2" presStyleCnt="0"/>
      <dgm:spPr/>
    </dgm:pt>
    <dgm:pt modelId="{5DF16E3F-0465-41A2-8144-69BA4A72B295}" type="pres">
      <dgm:prSet presAssocID="{ECEC88A2-B286-4FD5-8B9A-AED62DB7AA46}" presName="thinLine2b" presStyleLbl="callout" presStyleIdx="0" presStyleCnt="4"/>
      <dgm:spPr/>
    </dgm:pt>
    <dgm:pt modelId="{D5A060C4-D03A-43B5-9A29-38B22D9519D5}" type="pres">
      <dgm:prSet presAssocID="{ECEC88A2-B286-4FD5-8B9A-AED62DB7AA46}" presName="vertSpace2b" presStyleCnt="0"/>
      <dgm:spPr/>
    </dgm:pt>
    <dgm:pt modelId="{E56EB22A-AFF7-45E2-9864-C0D8922363B1}" type="pres">
      <dgm:prSet presAssocID="{CF6FE8FE-DD13-4B31-8850-8A6CB0CD91DB}" presName="horz2" presStyleCnt="0"/>
      <dgm:spPr/>
    </dgm:pt>
    <dgm:pt modelId="{3941311D-30B4-466D-8DB3-CFA5DE31E790}" type="pres">
      <dgm:prSet presAssocID="{CF6FE8FE-DD13-4B31-8850-8A6CB0CD91DB}" presName="horzSpace2" presStyleCnt="0"/>
      <dgm:spPr/>
    </dgm:pt>
    <dgm:pt modelId="{F24F6E4C-B4E1-4F6A-924B-6E86E518C296}" type="pres">
      <dgm:prSet presAssocID="{CF6FE8FE-DD13-4B31-8850-8A6CB0CD91DB}" presName="tx2" presStyleLbl="revTx" presStyleIdx="2" presStyleCnt="5"/>
      <dgm:spPr/>
    </dgm:pt>
    <dgm:pt modelId="{3E8404AD-950A-43EB-BB7E-DC04A70EA384}" type="pres">
      <dgm:prSet presAssocID="{CF6FE8FE-DD13-4B31-8850-8A6CB0CD91DB}" presName="vert2" presStyleCnt="0"/>
      <dgm:spPr/>
    </dgm:pt>
    <dgm:pt modelId="{B35FCBBE-CBBA-488F-9094-27A7E64399A4}" type="pres">
      <dgm:prSet presAssocID="{CF6FE8FE-DD13-4B31-8850-8A6CB0CD91DB}" presName="thinLine2b" presStyleLbl="callout" presStyleIdx="1" presStyleCnt="4"/>
      <dgm:spPr/>
    </dgm:pt>
    <dgm:pt modelId="{AB9BFD58-E5D3-4A3B-9618-11E6281FB5F2}" type="pres">
      <dgm:prSet presAssocID="{CF6FE8FE-DD13-4B31-8850-8A6CB0CD91DB}" presName="vertSpace2b" presStyleCnt="0"/>
      <dgm:spPr/>
    </dgm:pt>
    <dgm:pt modelId="{FCA178EF-F5CF-4360-B020-CBE69A000DAD}" type="pres">
      <dgm:prSet presAssocID="{C48E4723-9D68-4427-8372-E0C15A45D5C4}" presName="horz2" presStyleCnt="0"/>
      <dgm:spPr/>
    </dgm:pt>
    <dgm:pt modelId="{47C9089D-2BA3-4A90-9224-7A1A51883C88}" type="pres">
      <dgm:prSet presAssocID="{C48E4723-9D68-4427-8372-E0C15A45D5C4}" presName="horzSpace2" presStyleCnt="0"/>
      <dgm:spPr/>
    </dgm:pt>
    <dgm:pt modelId="{02C6FB5D-5A16-4DE3-85DA-B1BA2C527D71}" type="pres">
      <dgm:prSet presAssocID="{C48E4723-9D68-4427-8372-E0C15A45D5C4}" presName="tx2" presStyleLbl="revTx" presStyleIdx="3" presStyleCnt="5"/>
      <dgm:spPr/>
    </dgm:pt>
    <dgm:pt modelId="{0C6808F0-E165-400C-B34D-AB74FD603F74}" type="pres">
      <dgm:prSet presAssocID="{C48E4723-9D68-4427-8372-E0C15A45D5C4}" presName="vert2" presStyleCnt="0"/>
      <dgm:spPr/>
    </dgm:pt>
    <dgm:pt modelId="{2C6632B3-FE65-4F3F-8BED-B80E648EBD30}" type="pres">
      <dgm:prSet presAssocID="{C48E4723-9D68-4427-8372-E0C15A45D5C4}" presName="thinLine2b" presStyleLbl="callout" presStyleIdx="2" presStyleCnt="4"/>
      <dgm:spPr/>
    </dgm:pt>
    <dgm:pt modelId="{32A0AC32-27DA-4E0E-BF0A-5BA274D0AD8D}" type="pres">
      <dgm:prSet presAssocID="{C48E4723-9D68-4427-8372-E0C15A45D5C4}" presName="vertSpace2b" presStyleCnt="0"/>
      <dgm:spPr/>
    </dgm:pt>
    <dgm:pt modelId="{70F2D36C-D8D3-4D9B-8882-0DCE9225A39D}" type="pres">
      <dgm:prSet presAssocID="{661310FA-EB70-4993-8E4A-08C3F56D3469}" presName="horz2" presStyleCnt="0"/>
      <dgm:spPr/>
    </dgm:pt>
    <dgm:pt modelId="{EF7A672E-F853-43FF-A6F1-F6C02F091591}" type="pres">
      <dgm:prSet presAssocID="{661310FA-EB70-4993-8E4A-08C3F56D3469}" presName="horzSpace2" presStyleCnt="0"/>
      <dgm:spPr/>
    </dgm:pt>
    <dgm:pt modelId="{106CA14F-A964-4B06-9BA8-BC9A0C05B4AC}" type="pres">
      <dgm:prSet presAssocID="{661310FA-EB70-4993-8E4A-08C3F56D3469}" presName="tx2" presStyleLbl="revTx" presStyleIdx="4" presStyleCnt="5"/>
      <dgm:spPr/>
    </dgm:pt>
    <dgm:pt modelId="{A6F62DC6-0FAC-4A1D-AC33-7AD282D11887}" type="pres">
      <dgm:prSet presAssocID="{661310FA-EB70-4993-8E4A-08C3F56D3469}" presName="vert2" presStyleCnt="0"/>
      <dgm:spPr/>
    </dgm:pt>
    <dgm:pt modelId="{77857DD3-C044-498C-8243-5966C47E56D6}" type="pres">
      <dgm:prSet presAssocID="{661310FA-EB70-4993-8E4A-08C3F56D3469}" presName="thinLine2b" presStyleLbl="callout" presStyleIdx="3" presStyleCnt="4"/>
      <dgm:spPr/>
    </dgm:pt>
    <dgm:pt modelId="{32753FC3-4B45-443D-8F66-696075E33C0C}" type="pres">
      <dgm:prSet presAssocID="{661310FA-EB70-4993-8E4A-08C3F56D3469}" presName="vertSpace2b" presStyleCnt="0"/>
      <dgm:spPr/>
    </dgm:pt>
  </dgm:ptLst>
  <dgm:cxnLst>
    <dgm:cxn modelId="{8CFEBB0D-7521-4214-9D58-D053EE8D8D87}" type="presOf" srcId="{C1774E04-921C-4726-8837-16253D0303DD}" destId="{CCCDE3B3-34FD-4246-B829-20E5A6BE0125}" srcOrd="0" destOrd="0" presId="urn:microsoft.com/office/officeart/2008/layout/LinedList"/>
    <dgm:cxn modelId="{7686F027-F578-4024-BD60-2BB49DB23FC0}" type="presOf" srcId="{CF6FE8FE-DD13-4B31-8850-8A6CB0CD91DB}" destId="{F24F6E4C-B4E1-4F6A-924B-6E86E518C296}" srcOrd="0" destOrd="0" presId="urn:microsoft.com/office/officeart/2008/layout/LinedList"/>
    <dgm:cxn modelId="{4D5E2C2E-0493-44F4-AC38-C09F55426A97}" srcId="{C1774E04-921C-4726-8837-16253D0303DD}" destId="{C691E46E-3505-486D-AAE8-B94D33D9C696}" srcOrd="0" destOrd="0" parTransId="{1198358A-0DB4-43F9-8BE0-3E751D6F164E}" sibTransId="{33D3D091-4A9B-45C8-A6A2-82CD6828C346}"/>
    <dgm:cxn modelId="{787CD12F-43B1-49B7-90A3-19F92A814604}" type="presOf" srcId="{ECEC88A2-B286-4FD5-8B9A-AED62DB7AA46}" destId="{215231A7-FFEA-4AF0-8243-1F8A00320BEB}" srcOrd="0" destOrd="0" presId="urn:microsoft.com/office/officeart/2008/layout/LinedList"/>
    <dgm:cxn modelId="{4356993E-E157-49C6-8B70-FFADFF036C9C}" srcId="{C691E46E-3505-486D-AAE8-B94D33D9C696}" destId="{ECEC88A2-B286-4FD5-8B9A-AED62DB7AA46}" srcOrd="0" destOrd="0" parTransId="{87E7423F-1073-4EE9-BA09-5ECAC8B841E7}" sibTransId="{7564A4DA-360E-4C03-BB2C-BDA7463A4A75}"/>
    <dgm:cxn modelId="{E3910A5B-E349-4F33-9512-E467E3431FB7}" srcId="{C691E46E-3505-486D-AAE8-B94D33D9C696}" destId="{CF6FE8FE-DD13-4B31-8850-8A6CB0CD91DB}" srcOrd="1" destOrd="0" parTransId="{1483DF20-90E1-4F03-831F-7799645FDC4D}" sibTransId="{EF716C7C-993C-4C42-9026-579DE3D3A082}"/>
    <dgm:cxn modelId="{1862C15C-49D4-4B94-A886-D67063217177}" type="presOf" srcId="{C691E46E-3505-486D-AAE8-B94D33D9C696}" destId="{2120713B-951E-493E-BF50-47F7664B2419}" srcOrd="0" destOrd="0" presId="urn:microsoft.com/office/officeart/2008/layout/LinedList"/>
    <dgm:cxn modelId="{EFCB5948-1584-4A2A-881D-FD21BFE14C27}" srcId="{C691E46E-3505-486D-AAE8-B94D33D9C696}" destId="{661310FA-EB70-4993-8E4A-08C3F56D3469}" srcOrd="3" destOrd="0" parTransId="{89F1AFBF-3814-48C5-98D9-8485B5F7544C}" sibTransId="{7A870900-F48E-4056-822F-1E6E366E0BB9}"/>
    <dgm:cxn modelId="{BECA677F-50E2-46E3-9DE7-8292CCDD1413}" type="presOf" srcId="{661310FA-EB70-4993-8E4A-08C3F56D3469}" destId="{106CA14F-A964-4B06-9BA8-BC9A0C05B4AC}" srcOrd="0" destOrd="0" presId="urn:microsoft.com/office/officeart/2008/layout/LinedList"/>
    <dgm:cxn modelId="{4EEB14CF-6F70-4D4E-8564-FDD0C20D5232}" srcId="{C691E46E-3505-486D-AAE8-B94D33D9C696}" destId="{C48E4723-9D68-4427-8372-E0C15A45D5C4}" srcOrd="2" destOrd="0" parTransId="{647085D0-B502-463D-B3EA-3D932B8DD64D}" sibTransId="{8CDFFB64-B6A7-40BA-9C5A-E510B80160EB}"/>
    <dgm:cxn modelId="{CABA75D8-6DCE-438F-A74F-E2F1CFABCAFC}" type="presOf" srcId="{C48E4723-9D68-4427-8372-E0C15A45D5C4}" destId="{02C6FB5D-5A16-4DE3-85DA-B1BA2C527D71}" srcOrd="0" destOrd="0" presId="urn:microsoft.com/office/officeart/2008/layout/LinedList"/>
    <dgm:cxn modelId="{F9676314-51B5-4658-9AFA-DA86C7DF901D}" type="presParOf" srcId="{CCCDE3B3-34FD-4246-B829-20E5A6BE0125}" destId="{41783416-A164-464A-81C5-910BA7D3B320}" srcOrd="0" destOrd="0" presId="urn:microsoft.com/office/officeart/2008/layout/LinedList"/>
    <dgm:cxn modelId="{3FE38B18-CDCF-464A-B31D-DBD9C6AFCA5F}" type="presParOf" srcId="{CCCDE3B3-34FD-4246-B829-20E5A6BE0125}" destId="{FFC880A4-470C-40CB-9931-F5000FC6744F}" srcOrd="1" destOrd="0" presId="urn:microsoft.com/office/officeart/2008/layout/LinedList"/>
    <dgm:cxn modelId="{72520557-950C-4C45-B93E-3CDB3D48CEC9}" type="presParOf" srcId="{FFC880A4-470C-40CB-9931-F5000FC6744F}" destId="{2120713B-951E-493E-BF50-47F7664B2419}" srcOrd="0" destOrd="0" presId="urn:microsoft.com/office/officeart/2008/layout/LinedList"/>
    <dgm:cxn modelId="{1F98EA05-9075-42B8-A516-8C3286F6D219}" type="presParOf" srcId="{FFC880A4-470C-40CB-9931-F5000FC6744F}" destId="{AD894052-7236-44D2-93A1-1BA5CAE145AC}" srcOrd="1" destOrd="0" presId="urn:microsoft.com/office/officeart/2008/layout/LinedList"/>
    <dgm:cxn modelId="{00AC7ADA-A6A0-4716-90DA-FAE482523FBD}" type="presParOf" srcId="{AD894052-7236-44D2-93A1-1BA5CAE145AC}" destId="{DFAB5DEA-2A4E-4A00-ADB0-955930E082E4}" srcOrd="0" destOrd="0" presId="urn:microsoft.com/office/officeart/2008/layout/LinedList"/>
    <dgm:cxn modelId="{9582CF5D-0B68-4775-9BF1-E13CAD489CA1}" type="presParOf" srcId="{AD894052-7236-44D2-93A1-1BA5CAE145AC}" destId="{B83618EE-F5A8-4D4F-9937-4D025897FAEA}" srcOrd="1" destOrd="0" presId="urn:microsoft.com/office/officeart/2008/layout/LinedList"/>
    <dgm:cxn modelId="{049DC119-8AB8-418C-B45E-57D3BA5D1635}" type="presParOf" srcId="{B83618EE-F5A8-4D4F-9937-4D025897FAEA}" destId="{3544833C-1950-452D-ACD7-C9E13FE0EE70}" srcOrd="0" destOrd="0" presId="urn:microsoft.com/office/officeart/2008/layout/LinedList"/>
    <dgm:cxn modelId="{E4179412-B4F1-48BA-85D9-BCCA547FBC1D}" type="presParOf" srcId="{B83618EE-F5A8-4D4F-9937-4D025897FAEA}" destId="{215231A7-FFEA-4AF0-8243-1F8A00320BEB}" srcOrd="1" destOrd="0" presId="urn:microsoft.com/office/officeart/2008/layout/LinedList"/>
    <dgm:cxn modelId="{F7A493D5-9E32-43B6-89BD-678072CFB421}" type="presParOf" srcId="{B83618EE-F5A8-4D4F-9937-4D025897FAEA}" destId="{4417C1FE-346D-416D-947D-AA028135713F}" srcOrd="2" destOrd="0" presId="urn:microsoft.com/office/officeart/2008/layout/LinedList"/>
    <dgm:cxn modelId="{3B49D3C2-B32F-4290-BB3F-F2E309BF8F71}" type="presParOf" srcId="{AD894052-7236-44D2-93A1-1BA5CAE145AC}" destId="{5DF16E3F-0465-41A2-8144-69BA4A72B295}" srcOrd="2" destOrd="0" presId="urn:microsoft.com/office/officeart/2008/layout/LinedList"/>
    <dgm:cxn modelId="{2C135D56-1C19-428C-80F8-FD03FA237055}" type="presParOf" srcId="{AD894052-7236-44D2-93A1-1BA5CAE145AC}" destId="{D5A060C4-D03A-43B5-9A29-38B22D9519D5}" srcOrd="3" destOrd="0" presId="urn:microsoft.com/office/officeart/2008/layout/LinedList"/>
    <dgm:cxn modelId="{8D7AE92E-665C-4B5E-B1F4-68229BBA7782}" type="presParOf" srcId="{AD894052-7236-44D2-93A1-1BA5CAE145AC}" destId="{E56EB22A-AFF7-45E2-9864-C0D8922363B1}" srcOrd="4" destOrd="0" presId="urn:microsoft.com/office/officeart/2008/layout/LinedList"/>
    <dgm:cxn modelId="{2D5E0E7B-7C60-4318-B485-3895F5D94BA3}" type="presParOf" srcId="{E56EB22A-AFF7-45E2-9864-C0D8922363B1}" destId="{3941311D-30B4-466D-8DB3-CFA5DE31E790}" srcOrd="0" destOrd="0" presId="urn:microsoft.com/office/officeart/2008/layout/LinedList"/>
    <dgm:cxn modelId="{D9E65750-CA05-4707-BA52-7547137246C5}" type="presParOf" srcId="{E56EB22A-AFF7-45E2-9864-C0D8922363B1}" destId="{F24F6E4C-B4E1-4F6A-924B-6E86E518C296}" srcOrd="1" destOrd="0" presId="urn:microsoft.com/office/officeart/2008/layout/LinedList"/>
    <dgm:cxn modelId="{833666B0-FECF-4DE5-8E75-FD7584A2BD7E}" type="presParOf" srcId="{E56EB22A-AFF7-45E2-9864-C0D8922363B1}" destId="{3E8404AD-950A-43EB-BB7E-DC04A70EA384}" srcOrd="2" destOrd="0" presId="urn:microsoft.com/office/officeart/2008/layout/LinedList"/>
    <dgm:cxn modelId="{345F278A-191D-420B-8E04-71182FCF2267}" type="presParOf" srcId="{AD894052-7236-44D2-93A1-1BA5CAE145AC}" destId="{B35FCBBE-CBBA-488F-9094-27A7E64399A4}" srcOrd="5" destOrd="0" presId="urn:microsoft.com/office/officeart/2008/layout/LinedList"/>
    <dgm:cxn modelId="{1EABDF40-110E-4A38-A25D-61A323919FA7}" type="presParOf" srcId="{AD894052-7236-44D2-93A1-1BA5CAE145AC}" destId="{AB9BFD58-E5D3-4A3B-9618-11E6281FB5F2}" srcOrd="6" destOrd="0" presId="urn:microsoft.com/office/officeart/2008/layout/LinedList"/>
    <dgm:cxn modelId="{1DC3DDA8-D9A8-451D-B7FE-C5EB3B07CE49}" type="presParOf" srcId="{AD894052-7236-44D2-93A1-1BA5CAE145AC}" destId="{FCA178EF-F5CF-4360-B020-CBE69A000DAD}" srcOrd="7" destOrd="0" presId="urn:microsoft.com/office/officeart/2008/layout/LinedList"/>
    <dgm:cxn modelId="{4431F34D-97E0-4966-B127-115100C0F571}" type="presParOf" srcId="{FCA178EF-F5CF-4360-B020-CBE69A000DAD}" destId="{47C9089D-2BA3-4A90-9224-7A1A51883C88}" srcOrd="0" destOrd="0" presId="urn:microsoft.com/office/officeart/2008/layout/LinedList"/>
    <dgm:cxn modelId="{DCC446A3-80EF-4A77-BB4C-2C2BE432FC76}" type="presParOf" srcId="{FCA178EF-F5CF-4360-B020-CBE69A000DAD}" destId="{02C6FB5D-5A16-4DE3-85DA-B1BA2C527D71}" srcOrd="1" destOrd="0" presId="urn:microsoft.com/office/officeart/2008/layout/LinedList"/>
    <dgm:cxn modelId="{64F9B80B-1444-4DBB-8CD2-C079129764A6}" type="presParOf" srcId="{FCA178EF-F5CF-4360-B020-CBE69A000DAD}" destId="{0C6808F0-E165-400C-B34D-AB74FD603F74}" srcOrd="2" destOrd="0" presId="urn:microsoft.com/office/officeart/2008/layout/LinedList"/>
    <dgm:cxn modelId="{F2EC2C48-A451-4FF7-BEA0-39F508D7DA03}" type="presParOf" srcId="{AD894052-7236-44D2-93A1-1BA5CAE145AC}" destId="{2C6632B3-FE65-4F3F-8BED-B80E648EBD30}" srcOrd="8" destOrd="0" presId="urn:microsoft.com/office/officeart/2008/layout/LinedList"/>
    <dgm:cxn modelId="{4A7FC6B3-BD7E-4416-B3C4-ACB628A3645F}" type="presParOf" srcId="{AD894052-7236-44D2-93A1-1BA5CAE145AC}" destId="{32A0AC32-27DA-4E0E-BF0A-5BA274D0AD8D}" srcOrd="9" destOrd="0" presId="urn:microsoft.com/office/officeart/2008/layout/LinedList"/>
    <dgm:cxn modelId="{5BA95540-E8CF-4CF5-89FE-1FDFEE3499E3}" type="presParOf" srcId="{AD894052-7236-44D2-93A1-1BA5CAE145AC}" destId="{70F2D36C-D8D3-4D9B-8882-0DCE9225A39D}" srcOrd="10" destOrd="0" presId="urn:microsoft.com/office/officeart/2008/layout/LinedList"/>
    <dgm:cxn modelId="{27606A3E-B77A-4109-81A4-9460977C4F14}" type="presParOf" srcId="{70F2D36C-D8D3-4D9B-8882-0DCE9225A39D}" destId="{EF7A672E-F853-43FF-A6F1-F6C02F091591}" srcOrd="0" destOrd="0" presId="urn:microsoft.com/office/officeart/2008/layout/LinedList"/>
    <dgm:cxn modelId="{581C745E-D8F8-49E0-BE22-5095BC1F1433}" type="presParOf" srcId="{70F2D36C-D8D3-4D9B-8882-0DCE9225A39D}" destId="{106CA14F-A964-4B06-9BA8-BC9A0C05B4AC}" srcOrd="1" destOrd="0" presId="urn:microsoft.com/office/officeart/2008/layout/LinedList"/>
    <dgm:cxn modelId="{21B0BA9B-AFAC-4B6C-AEBD-8A8B8DC2C683}" type="presParOf" srcId="{70F2D36C-D8D3-4D9B-8882-0DCE9225A39D}" destId="{A6F62DC6-0FAC-4A1D-AC33-7AD282D11887}" srcOrd="2" destOrd="0" presId="urn:microsoft.com/office/officeart/2008/layout/LinedList"/>
    <dgm:cxn modelId="{78DC39A8-136B-4AD0-9BDD-6CE75D7DDCF3}" type="presParOf" srcId="{AD894052-7236-44D2-93A1-1BA5CAE145AC}" destId="{77857DD3-C044-498C-8243-5966C47E56D6}" srcOrd="11" destOrd="0" presId="urn:microsoft.com/office/officeart/2008/layout/LinedList"/>
    <dgm:cxn modelId="{6AA7E228-A7CD-40B9-9FEE-9053220F08CB}" type="presParOf" srcId="{AD894052-7236-44D2-93A1-1BA5CAE145AC}" destId="{32753FC3-4B45-443D-8F66-696075E33C0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774E04-921C-4726-8837-16253D0303DD}" type="doc">
      <dgm:prSet loTypeId="urn:microsoft.com/office/officeart/2008/layout/LinedList" loCatId="hierarchy" qsTypeId="urn:microsoft.com/office/officeart/2005/8/quickstyle/simple1" qsCatId="simple" csTypeId="urn:microsoft.com/office/officeart/2005/8/colors/accent1_1" csCatId="accent1" phldr="1"/>
      <dgm:spPr/>
      <dgm:t>
        <a:bodyPr/>
        <a:lstStyle/>
        <a:p>
          <a:endParaRPr lang="en-US"/>
        </a:p>
      </dgm:t>
    </dgm:pt>
    <dgm:pt modelId="{C691E46E-3505-486D-AAE8-B94D33D9C696}">
      <dgm:prSet phldrT="[Text]" custT="1"/>
      <dgm:spPr>
        <a:solidFill>
          <a:schemeClr val="accent4">
            <a:lumMod val="20000"/>
            <a:lumOff val="80000"/>
          </a:schemeClr>
        </a:solidFill>
      </dgm:spPr>
      <dgm:t>
        <a:bodyPr/>
        <a:lstStyle/>
        <a:p>
          <a:pPr algn="ctr">
            <a:lnSpc>
              <a:spcPct val="90000"/>
            </a:lnSpc>
            <a:spcBef>
              <a:spcPts val="1200"/>
            </a:spcBef>
          </a:pPr>
          <a:endParaRPr lang="en-US" sz="2400">
            <a:latin typeface="Roboto" panose="020B0604020202020204" charset="0"/>
            <a:ea typeface="Roboto" panose="020B0604020202020204" charset="0"/>
            <a:cs typeface="Roboto" panose="020B0604020202020204" charset="0"/>
          </a:endParaRPr>
        </a:p>
        <a:p>
          <a:pPr algn="ctr">
            <a:lnSpc>
              <a:spcPct val="90000"/>
            </a:lnSpc>
            <a:spcBef>
              <a:spcPts val="1200"/>
            </a:spcBef>
          </a:pPr>
          <a:endParaRPr lang="en-US" sz="2400">
            <a:latin typeface="Roboto" panose="020B0604020202020204" charset="0"/>
            <a:ea typeface="Roboto" panose="020B0604020202020204" charset="0"/>
            <a:cs typeface="Roboto" panose="020B0604020202020204" charset="0"/>
          </a:endParaRPr>
        </a:p>
        <a:p>
          <a:pPr algn="ctr">
            <a:lnSpc>
              <a:spcPct val="150000"/>
            </a:lnSpc>
            <a:spcBef>
              <a:spcPts val="1200"/>
            </a:spcBef>
          </a:pPr>
          <a:r>
            <a:rPr lang="en-US" sz="2400">
              <a:latin typeface="Roboto" panose="020B0604020202020204" charset="0"/>
              <a:ea typeface="Roboto" panose="020B0604020202020204" charset="0"/>
              <a:cs typeface="Roboto" panose="020B0604020202020204" charset="0"/>
            </a:rPr>
            <a:t>Nhiệm vụ của nhà quản trị CSDL</a:t>
          </a:r>
        </a:p>
      </dgm:t>
    </dgm:pt>
    <dgm:pt modelId="{1198358A-0DB4-43F9-8BE0-3E751D6F164E}" type="parTrans" cxnId="{4D5E2C2E-0493-44F4-AC38-C09F55426A9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33D3D091-4A9B-45C8-A6A2-82CD6828C346}" type="sibTrans" cxnId="{4D5E2C2E-0493-44F4-AC38-C09F55426A9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ECEC88A2-B286-4FD5-8B9A-AED62DB7AA46}">
      <dgm:prSet phldrT="[Text]" custT="1"/>
      <dgm:spPr/>
      <dgm:t>
        <a:bodyPr/>
        <a:lstStyle/>
        <a:p>
          <a:pPr>
            <a:spcBef>
              <a:spcPts val="0"/>
            </a:spcBef>
            <a:spcAft>
              <a:spcPts val="0"/>
            </a:spcAft>
          </a:pPr>
          <a:endParaRPr lang="en-US" sz="16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Cài đặt và cập nhật các hệ QTCSDL</a:t>
          </a:r>
        </a:p>
      </dgm:t>
    </dgm:pt>
    <dgm:pt modelId="{87E7423F-1073-4EE9-BA09-5ECAC8B841E7}" type="parTrans" cxnId="{4356993E-E157-49C6-8B70-FFADFF036C9C}">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7564A4DA-360E-4C03-BB2C-BDA7463A4A75}" type="sibTrans" cxnId="{4356993E-E157-49C6-8B70-FFADFF036C9C}">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CF6FE8FE-DD13-4B31-8850-8A6CB0CD91DB}">
      <dgm:prSet phldrT="[Text]" custT="1"/>
      <dgm:spPr/>
      <dgm:t>
        <a:bodyPr/>
        <a:lstStyle/>
        <a:p>
          <a:pPr>
            <a:spcBef>
              <a:spcPts val="0"/>
            </a:spcBef>
            <a:spcAft>
              <a:spcPts val="0"/>
            </a:spcAft>
          </a:pPr>
          <a:endParaRPr lang="en-US" sz="24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Tạo lập và điều chỉnh CSDL</a:t>
          </a:r>
        </a:p>
      </dgm:t>
    </dgm:pt>
    <dgm:pt modelId="{1483DF20-90E1-4F03-831F-7799645FDC4D}" type="parTrans" cxnId="{E3910A5B-E349-4F33-9512-E467E3431FB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EF716C7C-993C-4C42-9026-579DE3D3A082}" type="sibTrans" cxnId="{E3910A5B-E349-4F33-9512-E467E3431FB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C48E4723-9D68-4427-8372-E0C15A45D5C4}">
      <dgm:prSet phldrT="[Text]" custT="1"/>
      <dgm:spPr/>
      <dgm:t>
        <a:bodyPr/>
        <a:lstStyle/>
        <a:p>
          <a:pPr>
            <a:spcBef>
              <a:spcPts val="0"/>
            </a:spcBef>
            <a:spcAft>
              <a:spcPts val="0"/>
            </a:spcAft>
          </a:pPr>
          <a:endParaRPr lang="en-US" sz="16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Đảm bảo tài nguyên cho các hoạt động CSDL</a:t>
          </a:r>
        </a:p>
      </dgm:t>
    </dgm:pt>
    <dgm:pt modelId="{647085D0-B502-463D-B3EA-3D932B8DD64D}" type="parTrans" cxnId="{4EEB14CF-6F70-4D4E-8564-FDD0C20D5232}">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8CDFFB64-B6A7-40BA-9C5A-E510B80160EB}" type="sibTrans" cxnId="{4EEB14CF-6F70-4D4E-8564-FDD0C20D5232}">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661310FA-EB70-4993-8E4A-08C3F56D3469}">
      <dgm:prSet custT="1"/>
      <dgm:spPr/>
      <dgm:t>
        <a:bodyPr/>
        <a:lstStyle/>
        <a:p>
          <a:pPr>
            <a:spcBef>
              <a:spcPts val="0"/>
            </a:spcBef>
            <a:spcAft>
              <a:spcPts val="0"/>
            </a:spcAft>
          </a:pPr>
          <a:endParaRPr lang="en-US" sz="24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Đảm bảo an toàn, bảo mật</a:t>
          </a:r>
        </a:p>
      </dgm:t>
    </dgm:pt>
    <dgm:pt modelId="{89F1AFBF-3814-48C5-98D9-8485B5F7544C}" type="parTrans" cxnId="{EFCB5948-1584-4A2A-881D-FD21BFE14C2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7A870900-F48E-4056-822F-1E6E366E0BB9}" type="sibTrans" cxnId="{EFCB5948-1584-4A2A-881D-FD21BFE14C2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CCCDE3B3-34FD-4246-B829-20E5A6BE0125}" type="pres">
      <dgm:prSet presAssocID="{C1774E04-921C-4726-8837-16253D0303DD}" presName="vert0" presStyleCnt="0">
        <dgm:presLayoutVars>
          <dgm:dir/>
          <dgm:animOne val="branch"/>
          <dgm:animLvl val="lvl"/>
        </dgm:presLayoutVars>
      </dgm:prSet>
      <dgm:spPr/>
    </dgm:pt>
    <dgm:pt modelId="{41783416-A164-464A-81C5-910BA7D3B320}" type="pres">
      <dgm:prSet presAssocID="{C691E46E-3505-486D-AAE8-B94D33D9C696}" presName="thickLine" presStyleLbl="alignNode1" presStyleIdx="0" presStyleCnt="1"/>
      <dgm:spPr/>
    </dgm:pt>
    <dgm:pt modelId="{FFC880A4-470C-40CB-9931-F5000FC6744F}" type="pres">
      <dgm:prSet presAssocID="{C691E46E-3505-486D-AAE8-B94D33D9C696}" presName="horz1" presStyleCnt="0"/>
      <dgm:spPr/>
    </dgm:pt>
    <dgm:pt modelId="{2120713B-951E-493E-BF50-47F7664B2419}" type="pres">
      <dgm:prSet presAssocID="{C691E46E-3505-486D-AAE8-B94D33D9C696}" presName="tx1" presStyleLbl="revTx" presStyleIdx="0" presStyleCnt="5"/>
      <dgm:spPr/>
    </dgm:pt>
    <dgm:pt modelId="{AD894052-7236-44D2-93A1-1BA5CAE145AC}" type="pres">
      <dgm:prSet presAssocID="{C691E46E-3505-486D-AAE8-B94D33D9C696}" presName="vert1" presStyleCnt="0"/>
      <dgm:spPr/>
    </dgm:pt>
    <dgm:pt modelId="{DFAB5DEA-2A4E-4A00-ADB0-955930E082E4}" type="pres">
      <dgm:prSet presAssocID="{ECEC88A2-B286-4FD5-8B9A-AED62DB7AA46}" presName="vertSpace2a" presStyleCnt="0"/>
      <dgm:spPr/>
    </dgm:pt>
    <dgm:pt modelId="{B83618EE-F5A8-4D4F-9937-4D025897FAEA}" type="pres">
      <dgm:prSet presAssocID="{ECEC88A2-B286-4FD5-8B9A-AED62DB7AA46}" presName="horz2" presStyleCnt="0"/>
      <dgm:spPr/>
    </dgm:pt>
    <dgm:pt modelId="{3544833C-1950-452D-ACD7-C9E13FE0EE70}" type="pres">
      <dgm:prSet presAssocID="{ECEC88A2-B286-4FD5-8B9A-AED62DB7AA46}" presName="horzSpace2" presStyleCnt="0"/>
      <dgm:spPr/>
    </dgm:pt>
    <dgm:pt modelId="{215231A7-FFEA-4AF0-8243-1F8A00320BEB}" type="pres">
      <dgm:prSet presAssocID="{ECEC88A2-B286-4FD5-8B9A-AED62DB7AA46}" presName="tx2" presStyleLbl="revTx" presStyleIdx="1" presStyleCnt="5"/>
      <dgm:spPr/>
    </dgm:pt>
    <dgm:pt modelId="{4417C1FE-346D-416D-947D-AA028135713F}" type="pres">
      <dgm:prSet presAssocID="{ECEC88A2-B286-4FD5-8B9A-AED62DB7AA46}" presName="vert2" presStyleCnt="0"/>
      <dgm:spPr/>
    </dgm:pt>
    <dgm:pt modelId="{5DF16E3F-0465-41A2-8144-69BA4A72B295}" type="pres">
      <dgm:prSet presAssocID="{ECEC88A2-B286-4FD5-8B9A-AED62DB7AA46}" presName="thinLine2b" presStyleLbl="callout" presStyleIdx="0" presStyleCnt="4"/>
      <dgm:spPr/>
    </dgm:pt>
    <dgm:pt modelId="{D5A060C4-D03A-43B5-9A29-38B22D9519D5}" type="pres">
      <dgm:prSet presAssocID="{ECEC88A2-B286-4FD5-8B9A-AED62DB7AA46}" presName="vertSpace2b" presStyleCnt="0"/>
      <dgm:spPr/>
    </dgm:pt>
    <dgm:pt modelId="{E56EB22A-AFF7-45E2-9864-C0D8922363B1}" type="pres">
      <dgm:prSet presAssocID="{CF6FE8FE-DD13-4B31-8850-8A6CB0CD91DB}" presName="horz2" presStyleCnt="0"/>
      <dgm:spPr/>
    </dgm:pt>
    <dgm:pt modelId="{3941311D-30B4-466D-8DB3-CFA5DE31E790}" type="pres">
      <dgm:prSet presAssocID="{CF6FE8FE-DD13-4B31-8850-8A6CB0CD91DB}" presName="horzSpace2" presStyleCnt="0"/>
      <dgm:spPr/>
    </dgm:pt>
    <dgm:pt modelId="{F24F6E4C-B4E1-4F6A-924B-6E86E518C296}" type="pres">
      <dgm:prSet presAssocID="{CF6FE8FE-DD13-4B31-8850-8A6CB0CD91DB}" presName="tx2" presStyleLbl="revTx" presStyleIdx="2" presStyleCnt="5"/>
      <dgm:spPr/>
    </dgm:pt>
    <dgm:pt modelId="{3E8404AD-950A-43EB-BB7E-DC04A70EA384}" type="pres">
      <dgm:prSet presAssocID="{CF6FE8FE-DD13-4B31-8850-8A6CB0CD91DB}" presName="vert2" presStyleCnt="0"/>
      <dgm:spPr/>
    </dgm:pt>
    <dgm:pt modelId="{B35FCBBE-CBBA-488F-9094-27A7E64399A4}" type="pres">
      <dgm:prSet presAssocID="{CF6FE8FE-DD13-4B31-8850-8A6CB0CD91DB}" presName="thinLine2b" presStyleLbl="callout" presStyleIdx="1" presStyleCnt="4"/>
      <dgm:spPr/>
    </dgm:pt>
    <dgm:pt modelId="{AB9BFD58-E5D3-4A3B-9618-11E6281FB5F2}" type="pres">
      <dgm:prSet presAssocID="{CF6FE8FE-DD13-4B31-8850-8A6CB0CD91DB}" presName="vertSpace2b" presStyleCnt="0"/>
      <dgm:spPr/>
    </dgm:pt>
    <dgm:pt modelId="{FCA178EF-F5CF-4360-B020-CBE69A000DAD}" type="pres">
      <dgm:prSet presAssocID="{C48E4723-9D68-4427-8372-E0C15A45D5C4}" presName="horz2" presStyleCnt="0"/>
      <dgm:spPr/>
    </dgm:pt>
    <dgm:pt modelId="{47C9089D-2BA3-4A90-9224-7A1A51883C88}" type="pres">
      <dgm:prSet presAssocID="{C48E4723-9D68-4427-8372-E0C15A45D5C4}" presName="horzSpace2" presStyleCnt="0"/>
      <dgm:spPr/>
    </dgm:pt>
    <dgm:pt modelId="{02C6FB5D-5A16-4DE3-85DA-B1BA2C527D71}" type="pres">
      <dgm:prSet presAssocID="{C48E4723-9D68-4427-8372-E0C15A45D5C4}" presName="tx2" presStyleLbl="revTx" presStyleIdx="3" presStyleCnt="5"/>
      <dgm:spPr/>
    </dgm:pt>
    <dgm:pt modelId="{0C6808F0-E165-400C-B34D-AB74FD603F74}" type="pres">
      <dgm:prSet presAssocID="{C48E4723-9D68-4427-8372-E0C15A45D5C4}" presName="vert2" presStyleCnt="0"/>
      <dgm:spPr/>
    </dgm:pt>
    <dgm:pt modelId="{2C6632B3-FE65-4F3F-8BED-B80E648EBD30}" type="pres">
      <dgm:prSet presAssocID="{C48E4723-9D68-4427-8372-E0C15A45D5C4}" presName="thinLine2b" presStyleLbl="callout" presStyleIdx="2" presStyleCnt="4"/>
      <dgm:spPr/>
    </dgm:pt>
    <dgm:pt modelId="{32A0AC32-27DA-4E0E-BF0A-5BA274D0AD8D}" type="pres">
      <dgm:prSet presAssocID="{C48E4723-9D68-4427-8372-E0C15A45D5C4}" presName="vertSpace2b" presStyleCnt="0"/>
      <dgm:spPr/>
    </dgm:pt>
    <dgm:pt modelId="{70F2D36C-D8D3-4D9B-8882-0DCE9225A39D}" type="pres">
      <dgm:prSet presAssocID="{661310FA-EB70-4993-8E4A-08C3F56D3469}" presName="horz2" presStyleCnt="0"/>
      <dgm:spPr/>
    </dgm:pt>
    <dgm:pt modelId="{EF7A672E-F853-43FF-A6F1-F6C02F091591}" type="pres">
      <dgm:prSet presAssocID="{661310FA-EB70-4993-8E4A-08C3F56D3469}" presName="horzSpace2" presStyleCnt="0"/>
      <dgm:spPr/>
    </dgm:pt>
    <dgm:pt modelId="{106CA14F-A964-4B06-9BA8-BC9A0C05B4AC}" type="pres">
      <dgm:prSet presAssocID="{661310FA-EB70-4993-8E4A-08C3F56D3469}" presName="tx2" presStyleLbl="revTx" presStyleIdx="4" presStyleCnt="5"/>
      <dgm:spPr/>
    </dgm:pt>
    <dgm:pt modelId="{A6F62DC6-0FAC-4A1D-AC33-7AD282D11887}" type="pres">
      <dgm:prSet presAssocID="{661310FA-EB70-4993-8E4A-08C3F56D3469}" presName="vert2" presStyleCnt="0"/>
      <dgm:spPr/>
    </dgm:pt>
    <dgm:pt modelId="{77857DD3-C044-498C-8243-5966C47E56D6}" type="pres">
      <dgm:prSet presAssocID="{661310FA-EB70-4993-8E4A-08C3F56D3469}" presName="thinLine2b" presStyleLbl="callout" presStyleIdx="3" presStyleCnt="4"/>
      <dgm:spPr/>
    </dgm:pt>
    <dgm:pt modelId="{32753FC3-4B45-443D-8F66-696075E33C0C}" type="pres">
      <dgm:prSet presAssocID="{661310FA-EB70-4993-8E4A-08C3F56D3469}" presName="vertSpace2b" presStyleCnt="0"/>
      <dgm:spPr/>
    </dgm:pt>
  </dgm:ptLst>
  <dgm:cxnLst>
    <dgm:cxn modelId="{8CFEBB0D-7521-4214-9D58-D053EE8D8D87}" type="presOf" srcId="{C1774E04-921C-4726-8837-16253D0303DD}" destId="{CCCDE3B3-34FD-4246-B829-20E5A6BE0125}" srcOrd="0" destOrd="0" presId="urn:microsoft.com/office/officeart/2008/layout/LinedList"/>
    <dgm:cxn modelId="{7686F027-F578-4024-BD60-2BB49DB23FC0}" type="presOf" srcId="{CF6FE8FE-DD13-4B31-8850-8A6CB0CD91DB}" destId="{F24F6E4C-B4E1-4F6A-924B-6E86E518C296}" srcOrd="0" destOrd="0" presId="urn:microsoft.com/office/officeart/2008/layout/LinedList"/>
    <dgm:cxn modelId="{4D5E2C2E-0493-44F4-AC38-C09F55426A97}" srcId="{C1774E04-921C-4726-8837-16253D0303DD}" destId="{C691E46E-3505-486D-AAE8-B94D33D9C696}" srcOrd="0" destOrd="0" parTransId="{1198358A-0DB4-43F9-8BE0-3E751D6F164E}" sibTransId="{33D3D091-4A9B-45C8-A6A2-82CD6828C346}"/>
    <dgm:cxn modelId="{787CD12F-43B1-49B7-90A3-19F92A814604}" type="presOf" srcId="{ECEC88A2-B286-4FD5-8B9A-AED62DB7AA46}" destId="{215231A7-FFEA-4AF0-8243-1F8A00320BEB}" srcOrd="0" destOrd="0" presId="urn:microsoft.com/office/officeart/2008/layout/LinedList"/>
    <dgm:cxn modelId="{4356993E-E157-49C6-8B70-FFADFF036C9C}" srcId="{C691E46E-3505-486D-AAE8-B94D33D9C696}" destId="{ECEC88A2-B286-4FD5-8B9A-AED62DB7AA46}" srcOrd="0" destOrd="0" parTransId="{87E7423F-1073-4EE9-BA09-5ECAC8B841E7}" sibTransId="{7564A4DA-360E-4C03-BB2C-BDA7463A4A75}"/>
    <dgm:cxn modelId="{E3910A5B-E349-4F33-9512-E467E3431FB7}" srcId="{C691E46E-3505-486D-AAE8-B94D33D9C696}" destId="{CF6FE8FE-DD13-4B31-8850-8A6CB0CD91DB}" srcOrd="1" destOrd="0" parTransId="{1483DF20-90E1-4F03-831F-7799645FDC4D}" sibTransId="{EF716C7C-993C-4C42-9026-579DE3D3A082}"/>
    <dgm:cxn modelId="{1862C15C-49D4-4B94-A886-D67063217177}" type="presOf" srcId="{C691E46E-3505-486D-AAE8-B94D33D9C696}" destId="{2120713B-951E-493E-BF50-47F7664B2419}" srcOrd="0" destOrd="0" presId="urn:microsoft.com/office/officeart/2008/layout/LinedList"/>
    <dgm:cxn modelId="{EFCB5948-1584-4A2A-881D-FD21BFE14C27}" srcId="{C691E46E-3505-486D-AAE8-B94D33D9C696}" destId="{661310FA-EB70-4993-8E4A-08C3F56D3469}" srcOrd="3" destOrd="0" parTransId="{89F1AFBF-3814-48C5-98D9-8485B5F7544C}" sibTransId="{7A870900-F48E-4056-822F-1E6E366E0BB9}"/>
    <dgm:cxn modelId="{BECA677F-50E2-46E3-9DE7-8292CCDD1413}" type="presOf" srcId="{661310FA-EB70-4993-8E4A-08C3F56D3469}" destId="{106CA14F-A964-4B06-9BA8-BC9A0C05B4AC}" srcOrd="0" destOrd="0" presId="urn:microsoft.com/office/officeart/2008/layout/LinedList"/>
    <dgm:cxn modelId="{4EEB14CF-6F70-4D4E-8564-FDD0C20D5232}" srcId="{C691E46E-3505-486D-AAE8-B94D33D9C696}" destId="{C48E4723-9D68-4427-8372-E0C15A45D5C4}" srcOrd="2" destOrd="0" parTransId="{647085D0-B502-463D-B3EA-3D932B8DD64D}" sibTransId="{8CDFFB64-B6A7-40BA-9C5A-E510B80160EB}"/>
    <dgm:cxn modelId="{CABA75D8-6DCE-438F-A74F-E2F1CFABCAFC}" type="presOf" srcId="{C48E4723-9D68-4427-8372-E0C15A45D5C4}" destId="{02C6FB5D-5A16-4DE3-85DA-B1BA2C527D71}" srcOrd="0" destOrd="0" presId="urn:microsoft.com/office/officeart/2008/layout/LinedList"/>
    <dgm:cxn modelId="{F9676314-51B5-4658-9AFA-DA86C7DF901D}" type="presParOf" srcId="{CCCDE3B3-34FD-4246-B829-20E5A6BE0125}" destId="{41783416-A164-464A-81C5-910BA7D3B320}" srcOrd="0" destOrd="0" presId="urn:microsoft.com/office/officeart/2008/layout/LinedList"/>
    <dgm:cxn modelId="{3FE38B18-CDCF-464A-B31D-DBD9C6AFCA5F}" type="presParOf" srcId="{CCCDE3B3-34FD-4246-B829-20E5A6BE0125}" destId="{FFC880A4-470C-40CB-9931-F5000FC6744F}" srcOrd="1" destOrd="0" presId="urn:microsoft.com/office/officeart/2008/layout/LinedList"/>
    <dgm:cxn modelId="{72520557-950C-4C45-B93E-3CDB3D48CEC9}" type="presParOf" srcId="{FFC880A4-470C-40CB-9931-F5000FC6744F}" destId="{2120713B-951E-493E-BF50-47F7664B2419}" srcOrd="0" destOrd="0" presId="urn:microsoft.com/office/officeart/2008/layout/LinedList"/>
    <dgm:cxn modelId="{1F98EA05-9075-42B8-A516-8C3286F6D219}" type="presParOf" srcId="{FFC880A4-470C-40CB-9931-F5000FC6744F}" destId="{AD894052-7236-44D2-93A1-1BA5CAE145AC}" srcOrd="1" destOrd="0" presId="urn:microsoft.com/office/officeart/2008/layout/LinedList"/>
    <dgm:cxn modelId="{00AC7ADA-A6A0-4716-90DA-FAE482523FBD}" type="presParOf" srcId="{AD894052-7236-44D2-93A1-1BA5CAE145AC}" destId="{DFAB5DEA-2A4E-4A00-ADB0-955930E082E4}" srcOrd="0" destOrd="0" presId="urn:microsoft.com/office/officeart/2008/layout/LinedList"/>
    <dgm:cxn modelId="{9582CF5D-0B68-4775-9BF1-E13CAD489CA1}" type="presParOf" srcId="{AD894052-7236-44D2-93A1-1BA5CAE145AC}" destId="{B83618EE-F5A8-4D4F-9937-4D025897FAEA}" srcOrd="1" destOrd="0" presId="urn:microsoft.com/office/officeart/2008/layout/LinedList"/>
    <dgm:cxn modelId="{049DC119-8AB8-418C-B45E-57D3BA5D1635}" type="presParOf" srcId="{B83618EE-F5A8-4D4F-9937-4D025897FAEA}" destId="{3544833C-1950-452D-ACD7-C9E13FE0EE70}" srcOrd="0" destOrd="0" presId="urn:microsoft.com/office/officeart/2008/layout/LinedList"/>
    <dgm:cxn modelId="{E4179412-B4F1-48BA-85D9-BCCA547FBC1D}" type="presParOf" srcId="{B83618EE-F5A8-4D4F-9937-4D025897FAEA}" destId="{215231A7-FFEA-4AF0-8243-1F8A00320BEB}" srcOrd="1" destOrd="0" presId="urn:microsoft.com/office/officeart/2008/layout/LinedList"/>
    <dgm:cxn modelId="{F7A493D5-9E32-43B6-89BD-678072CFB421}" type="presParOf" srcId="{B83618EE-F5A8-4D4F-9937-4D025897FAEA}" destId="{4417C1FE-346D-416D-947D-AA028135713F}" srcOrd="2" destOrd="0" presId="urn:microsoft.com/office/officeart/2008/layout/LinedList"/>
    <dgm:cxn modelId="{3B49D3C2-B32F-4290-BB3F-F2E309BF8F71}" type="presParOf" srcId="{AD894052-7236-44D2-93A1-1BA5CAE145AC}" destId="{5DF16E3F-0465-41A2-8144-69BA4A72B295}" srcOrd="2" destOrd="0" presId="urn:microsoft.com/office/officeart/2008/layout/LinedList"/>
    <dgm:cxn modelId="{2C135D56-1C19-428C-80F8-FD03FA237055}" type="presParOf" srcId="{AD894052-7236-44D2-93A1-1BA5CAE145AC}" destId="{D5A060C4-D03A-43B5-9A29-38B22D9519D5}" srcOrd="3" destOrd="0" presId="urn:microsoft.com/office/officeart/2008/layout/LinedList"/>
    <dgm:cxn modelId="{8D7AE92E-665C-4B5E-B1F4-68229BBA7782}" type="presParOf" srcId="{AD894052-7236-44D2-93A1-1BA5CAE145AC}" destId="{E56EB22A-AFF7-45E2-9864-C0D8922363B1}" srcOrd="4" destOrd="0" presId="urn:microsoft.com/office/officeart/2008/layout/LinedList"/>
    <dgm:cxn modelId="{2D5E0E7B-7C60-4318-B485-3895F5D94BA3}" type="presParOf" srcId="{E56EB22A-AFF7-45E2-9864-C0D8922363B1}" destId="{3941311D-30B4-466D-8DB3-CFA5DE31E790}" srcOrd="0" destOrd="0" presId="urn:microsoft.com/office/officeart/2008/layout/LinedList"/>
    <dgm:cxn modelId="{D9E65750-CA05-4707-BA52-7547137246C5}" type="presParOf" srcId="{E56EB22A-AFF7-45E2-9864-C0D8922363B1}" destId="{F24F6E4C-B4E1-4F6A-924B-6E86E518C296}" srcOrd="1" destOrd="0" presId="urn:microsoft.com/office/officeart/2008/layout/LinedList"/>
    <dgm:cxn modelId="{833666B0-FECF-4DE5-8E75-FD7584A2BD7E}" type="presParOf" srcId="{E56EB22A-AFF7-45E2-9864-C0D8922363B1}" destId="{3E8404AD-950A-43EB-BB7E-DC04A70EA384}" srcOrd="2" destOrd="0" presId="urn:microsoft.com/office/officeart/2008/layout/LinedList"/>
    <dgm:cxn modelId="{345F278A-191D-420B-8E04-71182FCF2267}" type="presParOf" srcId="{AD894052-7236-44D2-93A1-1BA5CAE145AC}" destId="{B35FCBBE-CBBA-488F-9094-27A7E64399A4}" srcOrd="5" destOrd="0" presId="urn:microsoft.com/office/officeart/2008/layout/LinedList"/>
    <dgm:cxn modelId="{1EABDF40-110E-4A38-A25D-61A323919FA7}" type="presParOf" srcId="{AD894052-7236-44D2-93A1-1BA5CAE145AC}" destId="{AB9BFD58-E5D3-4A3B-9618-11E6281FB5F2}" srcOrd="6" destOrd="0" presId="urn:microsoft.com/office/officeart/2008/layout/LinedList"/>
    <dgm:cxn modelId="{1DC3DDA8-D9A8-451D-B7FE-C5EB3B07CE49}" type="presParOf" srcId="{AD894052-7236-44D2-93A1-1BA5CAE145AC}" destId="{FCA178EF-F5CF-4360-B020-CBE69A000DAD}" srcOrd="7" destOrd="0" presId="urn:microsoft.com/office/officeart/2008/layout/LinedList"/>
    <dgm:cxn modelId="{4431F34D-97E0-4966-B127-115100C0F571}" type="presParOf" srcId="{FCA178EF-F5CF-4360-B020-CBE69A000DAD}" destId="{47C9089D-2BA3-4A90-9224-7A1A51883C88}" srcOrd="0" destOrd="0" presId="urn:microsoft.com/office/officeart/2008/layout/LinedList"/>
    <dgm:cxn modelId="{DCC446A3-80EF-4A77-BB4C-2C2BE432FC76}" type="presParOf" srcId="{FCA178EF-F5CF-4360-B020-CBE69A000DAD}" destId="{02C6FB5D-5A16-4DE3-85DA-B1BA2C527D71}" srcOrd="1" destOrd="0" presId="urn:microsoft.com/office/officeart/2008/layout/LinedList"/>
    <dgm:cxn modelId="{64F9B80B-1444-4DBB-8CD2-C079129764A6}" type="presParOf" srcId="{FCA178EF-F5CF-4360-B020-CBE69A000DAD}" destId="{0C6808F0-E165-400C-B34D-AB74FD603F74}" srcOrd="2" destOrd="0" presId="urn:microsoft.com/office/officeart/2008/layout/LinedList"/>
    <dgm:cxn modelId="{F2EC2C48-A451-4FF7-BEA0-39F508D7DA03}" type="presParOf" srcId="{AD894052-7236-44D2-93A1-1BA5CAE145AC}" destId="{2C6632B3-FE65-4F3F-8BED-B80E648EBD30}" srcOrd="8" destOrd="0" presId="urn:microsoft.com/office/officeart/2008/layout/LinedList"/>
    <dgm:cxn modelId="{4A7FC6B3-BD7E-4416-B3C4-ACB628A3645F}" type="presParOf" srcId="{AD894052-7236-44D2-93A1-1BA5CAE145AC}" destId="{32A0AC32-27DA-4E0E-BF0A-5BA274D0AD8D}" srcOrd="9" destOrd="0" presId="urn:microsoft.com/office/officeart/2008/layout/LinedList"/>
    <dgm:cxn modelId="{5BA95540-E8CF-4CF5-89FE-1FDFEE3499E3}" type="presParOf" srcId="{AD894052-7236-44D2-93A1-1BA5CAE145AC}" destId="{70F2D36C-D8D3-4D9B-8882-0DCE9225A39D}" srcOrd="10" destOrd="0" presId="urn:microsoft.com/office/officeart/2008/layout/LinedList"/>
    <dgm:cxn modelId="{27606A3E-B77A-4109-81A4-9460977C4F14}" type="presParOf" srcId="{70F2D36C-D8D3-4D9B-8882-0DCE9225A39D}" destId="{EF7A672E-F853-43FF-A6F1-F6C02F091591}" srcOrd="0" destOrd="0" presId="urn:microsoft.com/office/officeart/2008/layout/LinedList"/>
    <dgm:cxn modelId="{581C745E-D8F8-49E0-BE22-5095BC1F1433}" type="presParOf" srcId="{70F2D36C-D8D3-4D9B-8882-0DCE9225A39D}" destId="{106CA14F-A964-4B06-9BA8-BC9A0C05B4AC}" srcOrd="1" destOrd="0" presId="urn:microsoft.com/office/officeart/2008/layout/LinedList"/>
    <dgm:cxn modelId="{21B0BA9B-AFAC-4B6C-AEBD-8A8B8DC2C683}" type="presParOf" srcId="{70F2D36C-D8D3-4D9B-8882-0DCE9225A39D}" destId="{A6F62DC6-0FAC-4A1D-AC33-7AD282D11887}" srcOrd="2" destOrd="0" presId="urn:microsoft.com/office/officeart/2008/layout/LinedList"/>
    <dgm:cxn modelId="{78DC39A8-136B-4AD0-9BDD-6CE75D7DDCF3}" type="presParOf" srcId="{AD894052-7236-44D2-93A1-1BA5CAE145AC}" destId="{77857DD3-C044-498C-8243-5966C47E56D6}" srcOrd="11" destOrd="0" presId="urn:microsoft.com/office/officeart/2008/layout/LinedList"/>
    <dgm:cxn modelId="{6AA7E228-A7CD-40B9-9FEE-9053220F08CB}" type="presParOf" srcId="{AD894052-7236-44D2-93A1-1BA5CAE145AC}" destId="{32753FC3-4B45-443D-8F66-696075E33C0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774E04-921C-4726-8837-16253D0303DD}" type="doc">
      <dgm:prSet loTypeId="urn:microsoft.com/office/officeart/2008/layout/LinedList" loCatId="hierarchy" qsTypeId="urn:microsoft.com/office/officeart/2005/8/quickstyle/simple1" qsCatId="simple" csTypeId="urn:microsoft.com/office/officeart/2005/8/colors/accent1_1" csCatId="accent1" phldr="1"/>
      <dgm:spPr/>
      <dgm:t>
        <a:bodyPr/>
        <a:lstStyle/>
        <a:p>
          <a:endParaRPr lang="en-US"/>
        </a:p>
      </dgm:t>
    </dgm:pt>
    <dgm:pt modelId="{C691E46E-3505-486D-AAE8-B94D33D9C696}">
      <dgm:prSet phldrT="[Text]" custT="1"/>
      <dgm:spPr>
        <a:solidFill>
          <a:schemeClr val="accent4">
            <a:lumMod val="20000"/>
            <a:lumOff val="80000"/>
          </a:schemeClr>
        </a:solidFill>
      </dgm:spPr>
      <dgm:t>
        <a:bodyPr/>
        <a:lstStyle/>
        <a:p>
          <a:pPr algn="ctr">
            <a:lnSpc>
              <a:spcPct val="90000"/>
            </a:lnSpc>
            <a:spcBef>
              <a:spcPts val="1200"/>
            </a:spcBef>
          </a:pPr>
          <a:endParaRPr lang="en-US" sz="2400">
            <a:latin typeface="Roboto" panose="020B0604020202020204" charset="0"/>
            <a:ea typeface="Roboto" panose="020B0604020202020204" charset="0"/>
            <a:cs typeface="Roboto" panose="020B0604020202020204" charset="0"/>
          </a:endParaRPr>
        </a:p>
        <a:p>
          <a:pPr algn="ctr">
            <a:lnSpc>
              <a:spcPct val="90000"/>
            </a:lnSpc>
            <a:spcBef>
              <a:spcPts val="1200"/>
            </a:spcBef>
          </a:pPr>
          <a:endParaRPr lang="en-US" sz="2400">
            <a:latin typeface="Roboto" panose="020B0604020202020204" charset="0"/>
            <a:ea typeface="Roboto" panose="020B0604020202020204" charset="0"/>
            <a:cs typeface="Roboto" panose="020B0604020202020204" charset="0"/>
          </a:endParaRPr>
        </a:p>
        <a:p>
          <a:pPr algn="ctr">
            <a:lnSpc>
              <a:spcPct val="150000"/>
            </a:lnSpc>
            <a:spcBef>
              <a:spcPts val="1200"/>
            </a:spcBef>
          </a:pPr>
          <a:r>
            <a:rPr lang="en-US" sz="2400">
              <a:latin typeface="Roboto" panose="020B0604020202020204" charset="0"/>
              <a:ea typeface="Roboto" panose="020B0604020202020204" charset="0"/>
              <a:cs typeface="Roboto" panose="020B0604020202020204" charset="0"/>
            </a:rPr>
            <a:t>Nhiệm vụ của nhà quản trị CSDL</a:t>
          </a:r>
        </a:p>
      </dgm:t>
    </dgm:pt>
    <dgm:pt modelId="{1198358A-0DB4-43F9-8BE0-3E751D6F164E}" type="parTrans" cxnId="{4D5E2C2E-0493-44F4-AC38-C09F55426A9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33D3D091-4A9B-45C8-A6A2-82CD6828C346}" type="sibTrans" cxnId="{4D5E2C2E-0493-44F4-AC38-C09F55426A9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ECEC88A2-B286-4FD5-8B9A-AED62DB7AA46}">
      <dgm:prSet phldrT="[Text]" custT="1"/>
      <dgm:spPr/>
      <dgm:t>
        <a:bodyPr/>
        <a:lstStyle/>
        <a:p>
          <a:pPr>
            <a:spcBef>
              <a:spcPts val="0"/>
            </a:spcBef>
            <a:spcAft>
              <a:spcPts val="0"/>
            </a:spcAft>
          </a:pPr>
          <a:endParaRPr lang="en-US" sz="16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Cài đặt và cập nhật các hệ QTCSDL</a:t>
          </a:r>
        </a:p>
      </dgm:t>
    </dgm:pt>
    <dgm:pt modelId="{87E7423F-1073-4EE9-BA09-5ECAC8B841E7}" type="parTrans" cxnId="{4356993E-E157-49C6-8B70-FFADFF036C9C}">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7564A4DA-360E-4C03-BB2C-BDA7463A4A75}" type="sibTrans" cxnId="{4356993E-E157-49C6-8B70-FFADFF036C9C}">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CF6FE8FE-DD13-4B31-8850-8A6CB0CD91DB}">
      <dgm:prSet phldrT="[Text]" custT="1"/>
      <dgm:spPr/>
      <dgm:t>
        <a:bodyPr/>
        <a:lstStyle/>
        <a:p>
          <a:pPr>
            <a:spcBef>
              <a:spcPts val="0"/>
            </a:spcBef>
            <a:spcAft>
              <a:spcPts val="0"/>
            </a:spcAft>
          </a:pPr>
          <a:endParaRPr lang="en-US" sz="24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Tạo lập và điều chỉnh CSDL</a:t>
          </a:r>
        </a:p>
      </dgm:t>
    </dgm:pt>
    <dgm:pt modelId="{1483DF20-90E1-4F03-831F-7799645FDC4D}" type="parTrans" cxnId="{E3910A5B-E349-4F33-9512-E467E3431FB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EF716C7C-993C-4C42-9026-579DE3D3A082}" type="sibTrans" cxnId="{E3910A5B-E349-4F33-9512-E467E3431FB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C48E4723-9D68-4427-8372-E0C15A45D5C4}">
      <dgm:prSet phldrT="[Text]" custT="1"/>
      <dgm:spPr/>
      <dgm:t>
        <a:bodyPr/>
        <a:lstStyle/>
        <a:p>
          <a:pPr>
            <a:spcBef>
              <a:spcPts val="0"/>
            </a:spcBef>
            <a:spcAft>
              <a:spcPts val="0"/>
            </a:spcAft>
          </a:pPr>
          <a:endParaRPr lang="en-US" sz="16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Đảm bảo tài nguyên cho các hoạt động CSDL</a:t>
          </a:r>
        </a:p>
      </dgm:t>
    </dgm:pt>
    <dgm:pt modelId="{647085D0-B502-463D-B3EA-3D932B8DD64D}" type="parTrans" cxnId="{4EEB14CF-6F70-4D4E-8564-FDD0C20D5232}">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8CDFFB64-B6A7-40BA-9C5A-E510B80160EB}" type="sibTrans" cxnId="{4EEB14CF-6F70-4D4E-8564-FDD0C20D5232}">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661310FA-EB70-4993-8E4A-08C3F56D3469}">
      <dgm:prSet custT="1"/>
      <dgm:spPr/>
      <dgm:t>
        <a:bodyPr/>
        <a:lstStyle/>
        <a:p>
          <a:pPr>
            <a:spcBef>
              <a:spcPts val="0"/>
            </a:spcBef>
            <a:spcAft>
              <a:spcPts val="0"/>
            </a:spcAft>
          </a:pPr>
          <a:endParaRPr lang="en-US" sz="2400">
            <a:latin typeface="Roboto" panose="020B0604020202020204" charset="0"/>
            <a:ea typeface="Roboto" panose="020B0604020202020204" charset="0"/>
            <a:cs typeface="Roboto" panose="020B0604020202020204" charset="0"/>
          </a:endParaRPr>
        </a:p>
        <a:p>
          <a:pPr>
            <a:spcBef>
              <a:spcPts val="0"/>
            </a:spcBef>
            <a:spcAft>
              <a:spcPts val="0"/>
            </a:spcAft>
          </a:pPr>
          <a:r>
            <a:rPr lang="en-US" sz="2400">
              <a:latin typeface="Roboto" panose="020B0604020202020204" charset="0"/>
              <a:ea typeface="Roboto" panose="020B0604020202020204" charset="0"/>
              <a:cs typeface="Roboto" panose="020B0604020202020204" charset="0"/>
            </a:rPr>
            <a:t>Đảm bảo an toàn, bảo mật</a:t>
          </a:r>
        </a:p>
      </dgm:t>
    </dgm:pt>
    <dgm:pt modelId="{89F1AFBF-3814-48C5-98D9-8485B5F7544C}" type="parTrans" cxnId="{EFCB5948-1584-4A2A-881D-FD21BFE14C2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7A870900-F48E-4056-822F-1E6E366E0BB9}" type="sibTrans" cxnId="{EFCB5948-1584-4A2A-881D-FD21BFE14C27}">
      <dgm:prSet/>
      <dgm:spPr/>
      <dgm:t>
        <a:bodyPr/>
        <a:lstStyle/>
        <a:p>
          <a:pPr>
            <a:spcBef>
              <a:spcPts val="1200"/>
            </a:spcBef>
          </a:pPr>
          <a:endParaRPr lang="en-US" sz="2400">
            <a:latin typeface="Roboto" panose="020B0604020202020204" charset="0"/>
            <a:ea typeface="Roboto" panose="020B0604020202020204" charset="0"/>
            <a:cs typeface="Roboto" panose="020B0604020202020204" charset="0"/>
          </a:endParaRPr>
        </a:p>
      </dgm:t>
    </dgm:pt>
    <dgm:pt modelId="{CCCDE3B3-34FD-4246-B829-20E5A6BE0125}" type="pres">
      <dgm:prSet presAssocID="{C1774E04-921C-4726-8837-16253D0303DD}" presName="vert0" presStyleCnt="0">
        <dgm:presLayoutVars>
          <dgm:dir/>
          <dgm:animOne val="branch"/>
          <dgm:animLvl val="lvl"/>
        </dgm:presLayoutVars>
      </dgm:prSet>
      <dgm:spPr/>
    </dgm:pt>
    <dgm:pt modelId="{41783416-A164-464A-81C5-910BA7D3B320}" type="pres">
      <dgm:prSet presAssocID="{C691E46E-3505-486D-AAE8-B94D33D9C696}" presName="thickLine" presStyleLbl="alignNode1" presStyleIdx="0" presStyleCnt="1"/>
      <dgm:spPr/>
    </dgm:pt>
    <dgm:pt modelId="{FFC880A4-470C-40CB-9931-F5000FC6744F}" type="pres">
      <dgm:prSet presAssocID="{C691E46E-3505-486D-AAE8-B94D33D9C696}" presName="horz1" presStyleCnt="0"/>
      <dgm:spPr/>
    </dgm:pt>
    <dgm:pt modelId="{2120713B-951E-493E-BF50-47F7664B2419}" type="pres">
      <dgm:prSet presAssocID="{C691E46E-3505-486D-AAE8-B94D33D9C696}" presName="tx1" presStyleLbl="revTx" presStyleIdx="0" presStyleCnt="5"/>
      <dgm:spPr/>
    </dgm:pt>
    <dgm:pt modelId="{AD894052-7236-44D2-93A1-1BA5CAE145AC}" type="pres">
      <dgm:prSet presAssocID="{C691E46E-3505-486D-AAE8-B94D33D9C696}" presName="vert1" presStyleCnt="0"/>
      <dgm:spPr/>
    </dgm:pt>
    <dgm:pt modelId="{DFAB5DEA-2A4E-4A00-ADB0-955930E082E4}" type="pres">
      <dgm:prSet presAssocID="{ECEC88A2-B286-4FD5-8B9A-AED62DB7AA46}" presName="vertSpace2a" presStyleCnt="0"/>
      <dgm:spPr/>
    </dgm:pt>
    <dgm:pt modelId="{B83618EE-F5A8-4D4F-9937-4D025897FAEA}" type="pres">
      <dgm:prSet presAssocID="{ECEC88A2-B286-4FD5-8B9A-AED62DB7AA46}" presName="horz2" presStyleCnt="0"/>
      <dgm:spPr/>
    </dgm:pt>
    <dgm:pt modelId="{3544833C-1950-452D-ACD7-C9E13FE0EE70}" type="pres">
      <dgm:prSet presAssocID="{ECEC88A2-B286-4FD5-8B9A-AED62DB7AA46}" presName="horzSpace2" presStyleCnt="0"/>
      <dgm:spPr/>
    </dgm:pt>
    <dgm:pt modelId="{215231A7-FFEA-4AF0-8243-1F8A00320BEB}" type="pres">
      <dgm:prSet presAssocID="{ECEC88A2-B286-4FD5-8B9A-AED62DB7AA46}" presName="tx2" presStyleLbl="revTx" presStyleIdx="1" presStyleCnt="5"/>
      <dgm:spPr/>
    </dgm:pt>
    <dgm:pt modelId="{4417C1FE-346D-416D-947D-AA028135713F}" type="pres">
      <dgm:prSet presAssocID="{ECEC88A2-B286-4FD5-8B9A-AED62DB7AA46}" presName="vert2" presStyleCnt="0"/>
      <dgm:spPr/>
    </dgm:pt>
    <dgm:pt modelId="{5DF16E3F-0465-41A2-8144-69BA4A72B295}" type="pres">
      <dgm:prSet presAssocID="{ECEC88A2-B286-4FD5-8B9A-AED62DB7AA46}" presName="thinLine2b" presStyleLbl="callout" presStyleIdx="0" presStyleCnt="4"/>
      <dgm:spPr/>
    </dgm:pt>
    <dgm:pt modelId="{D5A060C4-D03A-43B5-9A29-38B22D9519D5}" type="pres">
      <dgm:prSet presAssocID="{ECEC88A2-B286-4FD5-8B9A-AED62DB7AA46}" presName="vertSpace2b" presStyleCnt="0"/>
      <dgm:spPr/>
    </dgm:pt>
    <dgm:pt modelId="{E56EB22A-AFF7-45E2-9864-C0D8922363B1}" type="pres">
      <dgm:prSet presAssocID="{CF6FE8FE-DD13-4B31-8850-8A6CB0CD91DB}" presName="horz2" presStyleCnt="0"/>
      <dgm:spPr/>
    </dgm:pt>
    <dgm:pt modelId="{3941311D-30B4-466D-8DB3-CFA5DE31E790}" type="pres">
      <dgm:prSet presAssocID="{CF6FE8FE-DD13-4B31-8850-8A6CB0CD91DB}" presName="horzSpace2" presStyleCnt="0"/>
      <dgm:spPr/>
    </dgm:pt>
    <dgm:pt modelId="{F24F6E4C-B4E1-4F6A-924B-6E86E518C296}" type="pres">
      <dgm:prSet presAssocID="{CF6FE8FE-DD13-4B31-8850-8A6CB0CD91DB}" presName="tx2" presStyleLbl="revTx" presStyleIdx="2" presStyleCnt="5"/>
      <dgm:spPr/>
    </dgm:pt>
    <dgm:pt modelId="{3E8404AD-950A-43EB-BB7E-DC04A70EA384}" type="pres">
      <dgm:prSet presAssocID="{CF6FE8FE-DD13-4B31-8850-8A6CB0CD91DB}" presName="vert2" presStyleCnt="0"/>
      <dgm:spPr/>
    </dgm:pt>
    <dgm:pt modelId="{B35FCBBE-CBBA-488F-9094-27A7E64399A4}" type="pres">
      <dgm:prSet presAssocID="{CF6FE8FE-DD13-4B31-8850-8A6CB0CD91DB}" presName="thinLine2b" presStyleLbl="callout" presStyleIdx="1" presStyleCnt="4"/>
      <dgm:spPr/>
    </dgm:pt>
    <dgm:pt modelId="{AB9BFD58-E5D3-4A3B-9618-11E6281FB5F2}" type="pres">
      <dgm:prSet presAssocID="{CF6FE8FE-DD13-4B31-8850-8A6CB0CD91DB}" presName="vertSpace2b" presStyleCnt="0"/>
      <dgm:spPr/>
    </dgm:pt>
    <dgm:pt modelId="{FCA178EF-F5CF-4360-B020-CBE69A000DAD}" type="pres">
      <dgm:prSet presAssocID="{C48E4723-9D68-4427-8372-E0C15A45D5C4}" presName="horz2" presStyleCnt="0"/>
      <dgm:spPr/>
    </dgm:pt>
    <dgm:pt modelId="{47C9089D-2BA3-4A90-9224-7A1A51883C88}" type="pres">
      <dgm:prSet presAssocID="{C48E4723-9D68-4427-8372-E0C15A45D5C4}" presName="horzSpace2" presStyleCnt="0"/>
      <dgm:spPr/>
    </dgm:pt>
    <dgm:pt modelId="{02C6FB5D-5A16-4DE3-85DA-B1BA2C527D71}" type="pres">
      <dgm:prSet presAssocID="{C48E4723-9D68-4427-8372-E0C15A45D5C4}" presName="tx2" presStyleLbl="revTx" presStyleIdx="3" presStyleCnt="5"/>
      <dgm:spPr/>
    </dgm:pt>
    <dgm:pt modelId="{0C6808F0-E165-400C-B34D-AB74FD603F74}" type="pres">
      <dgm:prSet presAssocID="{C48E4723-9D68-4427-8372-E0C15A45D5C4}" presName="vert2" presStyleCnt="0"/>
      <dgm:spPr/>
    </dgm:pt>
    <dgm:pt modelId="{2C6632B3-FE65-4F3F-8BED-B80E648EBD30}" type="pres">
      <dgm:prSet presAssocID="{C48E4723-9D68-4427-8372-E0C15A45D5C4}" presName="thinLine2b" presStyleLbl="callout" presStyleIdx="2" presStyleCnt="4"/>
      <dgm:spPr/>
    </dgm:pt>
    <dgm:pt modelId="{32A0AC32-27DA-4E0E-BF0A-5BA274D0AD8D}" type="pres">
      <dgm:prSet presAssocID="{C48E4723-9D68-4427-8372-E0C15A45D5C4}" presName="vertSpace2b" presStyleCnt="0"/>
      <dgm:spPr/>
    </dgm:pt>
    <dgm:pt modelId="{70F2D36C-D8D3-4D9B-8882-0DCE9225A39D}" type="pres">
      <dgm:prSet presAssocID="{661310FA-EB70-4993-8E4A-08C3F56D3469}" presName="horz2" presStyleCnt="0"/>
      <dgm:spPr/>
    </dgm:pt>
    <dgm:pt modelId="{EF7A672E-F853-43FF-A6F1-F6C02F091591}" type="pres">
      <dgm:prSet presAssocID="{661310FA-EB70-4993-8E4A-08C3F56D3469}" presName="horzSpace2" presStyleCnt="0"/>
      <dgm:spPr/>
    </dgm:pt>
    <dgm:pt modelId="{106CA14F-A964-4B06-9BA8-BC9A0C05B4AC}" type="pres">
      <dgm:prSet presAssocID="{661310FA-EB70-4993-8E4A-08C3F56D3469}" presName="tx2" presStyleLbl="revTx" presStyleIdx="4" presStyleCnt="5"/>
      <dgm:spPr/>
    </dgm:pt>
    <dgm:pt modelId="{A6F62DC6-0FAC-4A1D-AC33-7AD282D11887}" type="pres">
      <dgm:prSet presAssocID="{661310FA-EB70-4993-8E4A-08C3F56D3469}" presName="vert2" presStyleCnt="0"/>
      <dgm:spPr/>
    </dgm:pt>
    <dgm:pt modelId="{77857DD3-C044-498C-8243-5966C47E56D6}" type="pres">
      <dgm:prSet presAssocID="{661310FA-EB70-4993-8E4A-08C3F56D3469}" presName="thinLine2b" presStyleLbl="callout" presStyleIdx="3" presStyleCnt="4"/>
      <dgm:spPr/>
    </dgm:pt>
    <dgm:pt modelId="{32753FC3-4B45-443D-8F66-696075E33C0C}" type="pres">
      <dgm:prSet presAssocID="{661310FA-EB70-4993-8E4A-08C3F56D3469}" presName="vertSpace2b" presStyleCnt="0"/>
      <dgm:spPr/>
    </dgm:pt>
  </dgm:ptLst>
  <dgm:cxnLst>
    <dgm:cxn modelId="{8CFEBB0D-7521-4214-9D58-D053EE8D8D87}" type="presOf" srcId="{C1774E04-921C-4726-8837-16253D0303DD}" destId="{CCCDE3B3-34FD-4246-B829-20E5A6BE0125}" srcOrd="0" destOrd="0" presId="urn:microsoft.com/office/officeart/2008/layout/LinedList"/>
    <dgm:cxn modelId="{7686F027-F578-4024-BD60-2BB49DB23FC0}" type="presOf" srcId="{CF6FE8FE-DD13-4B31-8850-8A6CB0CD91DB}" destId="{F24F6E4C-B4E1-4F6A-924B-6E86E518C296}" srcOrd="0" destOrd="0" presId="urn:microsoft.com/office/officeart/2008/layout/LinedList"/>
    <dgm:cxn modelId="{4D5E2C2E-0493-44F4-AC38-C09F55426A97}" srcId="{C1774E04-921C-4726-8837-16253D0303DD}" destId="{C691E46E-3505-486D-AAE8-B94D33D9C696}" srcOrd="0" destOrd="0" parTransId="{1198358A-0DB4-43F9-8BE0-3E751D6F164E}" sibTransId="{33D3D091-4A9B-45C8-A6A2-82CD6828C346}"/>
    <dgm:cxn modelId="{787CD12F-43B1-49B7-90A3-19F92A814604}" type="presOf" srcId="{ECEC88A2-B286-4FD5-8B9A-AED62DB7AA46}" destId="{215231A7-FFEA-4AF0-8243-1F8A00320BEB}" srcOrd="0" destOrd="0" presId="urn:microsoft.com/office/officeart/2008/layout/LinedList"/>
    <dgm:cxn modelId="{4356993E-E157-49C6-8B70-FFADFF036C9C}" srcId="{C691E46E-3505-486D-AAE8-B94D33D9C696}" destId="{ECEC88A2-B286-4FD5-8B9A-AED62DB7AA46}" srcOrd="0" destOrd="0" parTransId="{87E7423F-1073-4EE9-BA09-5ECAC8B841E7}" sibTransId="{7564A4DA-360E-4C03-BB2C-BDA7463A4A75}"/>
    <dgm:cxn modelId="{E3910A5B-E349-4F33-9512-E467E3431FB7}" srcId="{C691E46E-3505-486D-AAE8-B94D33D9C696}" destId="{CF6FE8FE-DD13-4B31-8850-8A6CB0CD91DB}" srcOrd="1" destOrd="0" parTransId="{1483DF20-90E1-4F03-831F-7799645FDC4D}" sibTransId="{EF716C7C-993C-4C42-9026-579DE3D3A082}"/>
    <dgm:cxn modelId="{1862C15C-49D4-4B94-A886-D67063217177}" type="presOf" srcId="{C691E46E-3505-486D-AAE8-B94D33D9C696}" destId="{2120713B-951E-493E-BF50-47F7664B2419}" srcOrd="0" destOrd="0" presId="urn:microsoft.com/office/officeart/2008/layout/LinedList"/>
    <dgm:cxn modelId="{EFCB5948-1584-4A2A-881D-FD21BFE14C27}" srcId="{C691E46E-3505-486D-AAE8-B94D33D9C696}" destId="{661310FA-EB70-4993-8E4A-08C3F56D3469}" srcOrd="3" destOrd="0" parTransId="{89F1AFBF-3814-48C5-98D9-8485B5F7544C}" sibTransId="{7A870900-F48E-4056-822F-1E6E366E0BB9}"/>
    <dgm:cxn modelId="{BECA677F-50E2-46E3-9DE7-8292CCDD1413}" type="presOf" srcId="{661310FA-EB70-4993-8E4A-08C3F56D3469}" destId="{106CA14F-A964-4B06-9BA8-BC9A0C05B4AC}" srcOrd="0" destOrd="0" presId="urn:microsoft.com/office/officeart/2008/layout/LinedList"/>
    <dgm:cxn modelId="{4EEB14CF-6F70-4D4E-8564-FDD0C20D5232}" srcId="{C691E46E-3505-486D-AAE8-B94D33D9C696}" destId="{C48E4723-9D68-4427-8372-E0C15A45D5C4}" srcOrd="2" destOrd="0" parTransId="{647085D0-B502-463D-B3EA-3D932B8DD64D}" sibTransId="{8CDFFB64-B6A7-40BA-9C5A-E510B80160EB}"/>
    <dgm:cxn modelId="{CABA75D8-6DCE-438F-A74F-E2F1CFABCAFC}" type="presOf" srcId="{C48E4723-9D68-4427-8372-E0C15A45D5C4}" destId="{02C6FB5D-5A16-4DE3-85DA-B1BA2C527D71}" srcOrd="0" destOrd="0" presId="urn:microsoft.com/office/officeart/2008/layout/LinedList"/>
    <dgm:cxn modelId="{F9676314-51B5-4658-9AFA-DA86C7DF901D}" type="presParOf" srcId="{CCCDE3B3-34FD-4246-B829-20E5A6BE0125}" destId="{41783416-A164-464A-81C5-910BA7D3B320}" srcOrd="0" destOrd="0" presId="urn:microsoft.com/office/officeart/2008/layout/LinedList"/>
    <dgm:cxn modelId="{3FE38B18-CDCF-464A-B31D-DBD9C6AFCA5F}" type="presParOf" srcId="{CCCDE3B3-34FD-4246-B829-20E5A6BE0125}" destId="{FFC880A4-470C-40CB-9931-F5000FC6744F}" srcOrd="1" destOrd="0" presId="urn:microsoft.com/office/officeart/2008/layout/LinedList"/>
    <dgm:cxn modelId="{72520557-950C-4C45-B93E-3CDB3D48CEC9}" type="presParOf" srcId="{FFC880A4-470C-40CB-9931-F5000FC6744F}" destId="{2120713B-951E-493E-BF50-47F7664B2419}" srcOrd="0" destOrd="0" presId="urn:microsoft.com/office/officeart/2008/layout/LinedList"/>
    <dgm:cxn modelId="{1F98EA05-9075-42B8-A516-8C3286F6D219}" type="presParOf" srcId="{FFC880A4-470C-40CB-9931-F5000FC6744F}" destId="{AD894052-7236-44D2-93A1-1BA5CAE145AC}" srcOrd="1" destOrd="0" presId="urn:microsoft.com/office/officeart/2008/layout/LinedList"/>
    <dgm:cxn modelId="{00AC7ADA-A6A0-4716-90DA-FAE482523FBD}" type="presParOf" srcId="{AD894052-7236-44D2-93A1-1BA5CAE145AC}" destId="{DFAB5DEA-2A4E-4A00-ADB0-955930E082E4}" srcOrd="0" destOrd="0" presId="urn:microsoft.com/office/officeart/2008/layout/LinedList"/>
    <dgm:cxn modelId="{9582CF5D-0B68-4775-9BF1-E13CAD489CA1}" type="presParOf" srcId="{AD894052-7236-44D2-93A1-1BA5CAE145AC}" destId="{B83618EE-F5A8-4D4F-9937-4D025897FAEA}" srcOrd="1" destOrd="0" presId="urn:microsoft.com/office/officeart/2008/layout/LinedList"/>
    <dgm:cxn modelId="{049DC119-8AB8-418C-B45E-57D3BA5D1635}" type="presParOf" srcId="{B83618EE-F5A8-4D4F-9937-4D025897FAEA}" destId="{3544833C-1950-452D-ACD7-C9E13FE0EE70}" srcOrd="0" destOrd="0" presId="urn:microsoft.com/office/officeart/2008/layout/LinedList"/>
    <dgm:cxn modelId="{E4179412-B4F1-48BA-85D9-BCCA547FBC1D}" type="presParOf" srcId="{B83618EE-F5A8-4D4F-9937-4D025897FAEA}" destId="{215231A7-FFEA-4AF0-8243-1F8A00320BEB}" srcOrd="1" destOrd="0" presId="urn:microsoft.com/office/officeart/2008/layout/LinedList"/>
    <dgm:cxn modelId="{F7A493D5-9E32-43B6-89BD-678072CFB421}" type="presParOf" srcId="{B83618EE-F5A8-4D4F-9937-4D025897FAEA}" destId="{4417C1FE-346D-416D-947D-AA028135713F}" srcOrd="2" destOrd="0" presId="urn:microsoft.com/office/officeart/2008/layout/LinedList"/>
    <dgm:cxn modelId="{3B49D3C2-B32F-4290-BB3F-F2E309BF8F71}" type="presParOf" srcId="{AD894052-7236-44D2-93A1-1BA5CAE145AC}" destId="{5DF16E3F-0465-41A2-8144-69BA4A72B295}" srcOrd="2" destOrd="0" presId="urn:microsoft.com/office/officeart/2008/layout/LinedList"/>
    <dgm:cxn modelId="{2C135D56-1C19-428C-80F8-FD03FA237055}" type="presParOf" srcId="{AD894052-7236-44D2-93A1-1BA5CAE145AC}" destId="{D5A060C4-D03A-43B5-9A29-38B22D9519D5}" srcOrd="3" destOrd="0" presId="urn:microsoft.com/office/officeart/2008/layout/LinedList"/>
    <dgm:cxn modelId="{8D7AE92E-665C-4B5E-B1F4-68229BBA7782}" type="presParOf" srcId="{AD894052-7236-44D2-93A1-1BA5CAE145AC}" destId="{E56EB22A-AFF7-45E2-9864-C0D8922363B1}" srcOrd="4" destOrd="0" presId="urn:microsoft.com/office/officeart/2008/layout/LinedList"/>
    <dgm:cxn modelId="{2D5E0E7B-7C60-4318-B485-3895F5D94BA3}" type="presParOf" srcId="{E56EB22A-AFF7-45E2-9864-C0D8922363B1}" destId="{3941311D-30B4-466D-8DB3-CFA5DE31E790}" srcOrd="0" destOrd="0" presId="urn:microsoft.com/office/officeart/2008/layout/LinedList"/>
    <dgm:cxn modelId="{D9E65750-CA05-4707-BA52-7547137246C5}" type="presParOf" srcId="{E56EB22A-AFF7-45E2-9864-C0D8922363B1}" destId="{F24F6E4C-B4E1-4F6A-924B-6E86E518C296}" srcOrd="1" destOrd="0" presId="urn:microsoft.com/office/officeart/2008/layout/LinedList"/>
    <dgm:cxn modelId="{833666B0-FECF-4DE5-8E75-FD7584A2BD7E}" type="presParOf" srcId="{E56EB22A-AFF7-45E2-9864-C0D8922363B1}" destId="{3E8404AD-950A-43EB-BB7E-DC04A70EA384}" srcOrd="2" destOrd="0" presId="urn:microsoft.com/office/officeart/2008/layout/LinedList"/>
    <dgm:cxn modelId="{345F278A-191D-420B-8E04-71182FCF2267}" type="presParOf" srcId="{AD894052-7236-44D2-93A1-1BA5CAE145AC}" destId="{B35FCBBE-CBBA-488F-9094-27A7E64399A4}" srcOrd="5" destOrd="0" presId="urn:microsoft.com/office/officeart/2008/layout/LinedList"/>
    <dgm:cxn modelId="{1EABDF40-110E-4A38-A25D-61A323919FA7}" type="presParOf" srcId="{AD894052-7236-44D2-93A1-1BA5CAE145AC}" destId="{AB9BFD58-E5D3-4A3B-9618-11E6281FB5F2}" srcOrd="6" destOrd="0" presId="urn:microsoft.com/office/officeart/2008/layout/LinedList"/>
    <dgm:cxn modelId="{1DC3DDA8-D9A8-451D-B7FE-C5EB3B07CE49}" type="presParOf" srcId="{AD894052-7236-44D2-93A1-1BA5CAE145AC}" destId="{FCA178EF-F5CF-4360-B020-CBE69A000DAD}" srcOrd="7" destOrd="0" presId="urn:microsoft.com/office/officeart/2008/layout/LinedList"/>
    <dgm:cxn modelId="{4431F34D-97E0-4966-B127-115100C0F571}" type="presParOf" srcId="{FCA178EF-F5CF-4360-B020-CBE69A000DAD}" destId="{47C9089D-2BA3-4A90-9224-7A1A51883C88}" srcOrd="0" destOrd="0" presId="urn:microsoft.com/office/officeart/2008/layout/LinedList"/>
    <dgm:cxn modelId="{DCC446A3-80EF-4A77-BB4C-2C2BE432FC76}" type="presParOf" srcId="{FCA178EF-F5CF-4360-B020-CBE69A000DAD}" destId="{02C6FB5D-5A16-4DE3-85DA-B1BA2C527D71}" srcOrd="1" destOrd="0" presId="urn:microsoft.com/office/officeart/2008/layout/LinedList"/>
    <dgm:cxn modelId="{64F9B80B-1444-4DBB-8CD2-C079129764A6}" type="presParOf" srcId="{FCA178EF-F5CF-4360-B020-CBE69A000DAD}" destId="{0C6808F0-E165-400C-B34D-AB74FD603F74}" srcOrd="2" destOrd="0" presId="urn:microsoft.com/office/officeart/2008/layout/LinedList"/>
    <dgm:cxn modelId="{F2EC2C48-A451-4FF7-BEA0-39F508D7DA03}" type="presParOf" srcId="{AD894052-7236-44D2-93A1-1BA5CAE145AC}" destId="{2C6632B3-FE65-4F3F-8BED-B80E648EBD30}" srcOrd="8" destOrd="0" presId="urn:microsoft.com/office/officeart/2008/layout/LinedList"/>
    <dgm:cxn modelId="{4A7FC6B3-BD7E-4416-B3C4-ACB628A3645F}" type="presParOf" srcId="{AD894052-7236-44D2-93A1-1BA5CAE145AC}" destId="{32A0AC32-27DA-4E0E-BF0A-5BA274D0AD8D}" srcOrd="9" destOrd="0" presId="urn:microsoft.com/office/officeart/2008/layout/LinedList"/>
    <dgm:cxn modelId="{5BA95540-E8CF-4CF5-89FE-1FDFEE3499E3}" type="presParOf" srcId="{AD894052-7236-44D2-93A1-1BA5CAE145AC}" destId="{70F2D36C-D8D3-4D9B-8882-0DCE9225A39D}" srcOrd="10" destOrd="0" presId="urn:microsoft.com/office/officeart/2008/layout/LinedList"/>
    <dgm:cxn modelId="{27606A3E-B77A-4109-81A4-9460977C4F14}" type="presParOf" srcId="{70F2D36C-D8D3-4D9B-8882-0DCE9225A39D}" destId="{EF7A672E-F853-43FF-A6F1-F6C02F091591}" srcOrd="0" destOrd="0" presId="urn:microsoft.com/office/officeart/2008/layout/LinedList"/>
    <dgm:cxn modelId="{581C745E-D8F8-49E0-BE22-5095BC1F1433}" type="presParOf" srcId="{70F2D36C-D8D3-4D9B-8882-0DCE9225A39D}" destId="{106CA14F-A964-4B06-9BA8-BC9A0C05B4AC}" srcOrd="1" destOrd="0" presId="urn:microsoft.com/office/officeart/2008/layout/LinedList"/>
    <dgm:cxn modelId="{21B0BA9B-AFAC-4B6C-AEBD-8A8B8DC2C683}" type="presParOf" srcId="{70F2D36C-D8D3-4D9B-8882-0DCE9225A39D}" destId="{A6F62DC6-0FAC-4A1D-AC33-7AD282D11887}" srcOrd="2" destOrd="0" presId="urn:microsoft.com/office/officeart/2008/layout/LinedList"/>
    <dgm:cxn modelId="{78DC39A8-136B-4AD0-9BDD-6CE75D7DDCF3}" type="presParOf" srcId="{AD894052-7236-44D2-93A1-1BA5CAE145AC}" destId="{77857DD3-C044-498C-8243-5966C47E56D6}" srcOrd="11" destOrd="0" presId="urn:microsoft.com/office/officeart/2008/layout/LinedList"/>
    <dgm:cxn modelId="{6AA7E228-A7CD-40B9-9FEE-9053220F08CB}" type="presParOf" srcId="{AD894052-7236-44D2-93A1-1BA5CAE145AC}" destId="{32753FC3-4B45-443D-8F66-696075E33C0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FF2BC6-E432-4FAB-87A7-892A08C0728D}"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9FD4CDD1-C20A-4C92-A660-730BBC7D10BC}">
      <dgm:prSet phldrT="[Text]" custT="1"/>
      <dgm:spPr/>
      <dgm:t>
        <a:bodyPr/>
        <a:lstStyle/>
        <a:p>
          <a:pPr algn="l"/>
          <a:r>
            <a:rPr lang="en-US" sz="2000">
              <a:latin typeface="Roboto" panose="02000000000000000000" pitchFamily="2" charset="0"/>
              <a:ea typeface="Roboto" panose="02000000000000000000" pitchFamily="2" charset="0"/>
              <a:cs typeface="Roboto" panose="02000000000000000000" pitchFamily="2" charset="0"/>
            </a:rPr>
            <a:t>Có kiến thức về CSDL, hiểu được các mô hình CSDL</a:t>
          </a:r>
          <a:endParaRPr lang="en-US" sz="2000"/>
        </a:p>
      </dgm:t>
    </dgm:pt>
    <dgm:pt modelId="{2252513F-A214-41F3-8145-CBB306AA29EF}" type="parTrans" cxnId="{C0A1466D-1447-4215-B782-F1DC2C803728}">
      <dgm:prSet/>
      <dgm:spPr/>
      <dgm:t>
        <a:bodyPr/>
        <a:lstStyle/>
        <a:p>
          <a:endParaRPr lang="en-US" sz="2000"/>
        </a:p>
      </dgm:t>
    </dgm:pt>
    <dgm:pt modelId="{39B69642-25E2-485F-9948-926CF2C2E2B5}" type="sibTrans" cxnId="{C0A1466D-1447-4215-B782-F1DC2C803728}">
      <dgm:prSet/>
      <dgm:spPr/>
      <dgm:t>
        <a:bodyPr/>
        <a:lstStyle/>
        <a:p>
          <a:endParaRPr lang="en-US" sz="2000"/>
        </a:p>
      </dgm:t>
    </dgm:pt>
    <dgm:pt modelId="{D1C5B9A6-F9EE-4842-9DDB-99B56B79B77F}">
      <dgm:prSet phldrT="[Text]" custT="1"/>
      <dgm:spPr/>
      <dgm:t>
        <a:bodyPr/>
        <a:lstStyle/>
        <a:p>
          <a:pPr algn="l"/>
          <a:r>
            <a:rPr lang="en-US" sz="2000">
              <a:latin typeface="Roboto" panose="02000000000000000000" pitchFamily="2" charset="0"/>
              <a:ea typeface="Roboto" panose="02000000000000000000" pitchFamily="2" charset="0"/>
              <a:cs typeface="Roboto" panose="02000000000000000000" pitchFamily="2" charset="0"/>
            </a:rPr>
            <a:t>Sử dụng thành thạo hệ QTCSDL (cài đặt, thiết lập thông số, …)</a:t>
          </a:r>
          <a:endParaRPr lang="en-US" sz="2000"/>
        </a:p>
      </dgm:t>
    </dgm:pt>
    <dgm:pt modelId="{8ED3178D-BFFD-4FF0-AC44-008E9035F310}" type="parTrans" cxnId="{266EA58A-AE6C-4BE4-8A32-4706A12E1BFA}">
      <dgm:prSet/>
      <dgm:spPr/>
      <dgm:t>
        <a:bodyPr/>
        <a:lstStyle/>
        <a:p>
          <a:endParaRPr lang="en-US" sz="2000"/>
        </a:p>
      </dgm:t>
    </dgm:pt>
    <dgm:pt modelId="{292A45FB-8826-4E3B-986F-EAA2FC548CF6}" type="sibTrans" cxnId="{266EA58A-AE6C-4BE4-8A32-4706A12E1BFA}">
      <dgm:prSet/>
      <dgm:spPr/>
      <dgm:t>
        <a:bodyPr/>
        <a:lstStyle/>
        <a:p>
          <a:endParaRPr lang="en-US" sz="2000"/>
        </a:p>
      </dgm:t>
    </dgm:pt>
    <dgm:pt modelId="{A1603019-5A0A-4425-9DD2-5A7418279A50}">
      <dgm:prSet phldrT="[Text]" custT="1"/>
      <dgm:spPr/>
      <dgm:t>
        <a:bodyPr/>
        <a:lstStyle/>
        <a:p>
          <a:pPr algn="l"/>
          <a:r>
            <a:rPr lang="en-US" sz="2000">
              <a:latin typeface="Roboto" panose="02000000000000000000" pitchFamily="2" charset="0"/>
              <a:ea typeface="Roboto" panose="02000000000000000000" pitchFamily="2" charset="0"/>
              <a:cs typeface="Roboto" panose="02000000000000000000" pitchFamily="2" charset="0"/>
            </a:rPr>
            <a:t>Thành thạo ngôn ngữ quản trị (ngôn ngữ truy vấn SQL)</a:t>
          </a:r>
          <a:endParaRPr lang="en-US" sz="2000"/>
        </a:p>
      </dgm:t>
    </dgm:pt>
    <dgm:pt modelId="{3A0B4DB7-B962-4798-8F99-D7E54B5C12A0}" type="parTrans" cxnId="{AF7DB1D3-3630-470A-8E85-6817251C78FD}">
      <dgm:prSet/>
      <dgm:spPr/>
      <dgm:t>
        <a:bodyPr/>
        <a:lstStyle/>
        <a:p>
          <a:endParaRPr lang="en-US" sz="2000"/>
        </a:p>
      </dgm:t>
    </dgm:pt>
    <dgm:pt modelId="{AFA637E7-BFCC-4E1E-93CA-BD2A1E8B98E4}" type="sibTrans" cxnId="{AF7DB1D3-3630-470A-8E85-6817251C78FD}">
      <dgm:prSet/>
      <dgm:spPr/>
      <dgm:t>
        <a:bodyPr/>
        <a:lstStyle/>
        <a:p>
          <a:endParaRPr lang="en-US" sz="2000"/>
        </a:p>
      </dgm:t>
    </dgm:pt>
    <dgm:pt modelId="{0BCAB639-0C9D-403A-BA2E-8224B4CE395A}">
      <dgm:prSet custT="1"/>
      <dgm:spPr/>
      <dgm:t>
        <a:bodyPr/>
        <a:lstStyle/>
        <a:p>
          <a:pPr algn="l"/>
          <a:r>
            <a:rPr lang="en-US" sz="2000">
              <a:latin typeface="Roboto" panose="02000000000000000000" pitchFamily="2" charset="0"/>
              <a:ea typeface="Roboto" panose="02000000000000000000" pitchFamily="2" charset="0"/>
              <a:cs typeface="Roboto" panose="02000000000000000000" pitchFamily="2" charset="0"/>
            </a:rPr>
            <a:t>Hiểu biết về thiết kế CSDL </a:t>
          </a:r>
          <a:endParaRPr lang="en-US" sz="2000"/>
        </a:p>
      </dgm:t>
    </dgm:pt>
    <dgm:pt modelId="{7B3FD1DB-BDE1-4CBD-BB41-72C7F2F81316}" type="parTrans" cxnId="{B982FF5B-7EA6-4609-BB33-2D6461AD8ED4}">
      <dgm:prSet/>
      <dgm:spPr/>
      <dgm:t>
        <a:bodyPr/>
        <a:lstStyle/>
        <a:p>
          <a:endParaRPr lang="en-US" sz="2000"/>
        </a:p>
      </dgm:t>
    </dgm:pt>
    <dgm:pt modelId="{2A7AB3F6-E484-4255-9638-59D416239DE0}" type="sibTrans" cxnId="{B982FF5B-7EA6-4609-BB33-2D6461AD8ED4}">
      <dgm:prSet/>
      <dgm:spPr/>
      <dgm:t>
        <a:bodyPr/>
        <a:lstStyle/>
        <a:p>
          <a:endParaRPr lang="en-US" sz="2000"/>
        </a:p>
      </dgm:t>
    </dgm:pt>
    <dgm:pt modelId="{808E622D-35A9-41AD-80B0-3247586CB7DC}">
      <dgm:prSet custT="1"/>
      <dgm:spPr/>
      <dgm:t>
        <a:bodyPr/>
        <a:lstStyle/>
        <a:p>
          <a:pPr algn="l"/>
          <a:r>
            <a:rPr lang="en-US" sz="2000">
              <a:latin typeface="Roboto" panose="02000000000000000000" pitchFamily="2" charset="0"/>
              <a:ea typeface="Roboto" panose="02000000000000000000" pitchFamily="2" charset="0"/>
              <a:cs typeface="Roboto" panose="02000000000000000000" pitchFamily="2" charset="0"/>
            </a:rPr>
            <a:t>Hiểu biết về hệ điều hành, mạng máy tính, phần cứng máy tính</a:t>
          </a:r>
          <a:endParaRPr lang="en-US" sz="2000"/>
        </a:p>
      </dgm:t>
    </dgm:pt>
    <dgm:pt modelId="{AA1EC7BF-15D2-4352-A3A4-C5A61C9499DB}" type="parTrans" cxnId="{841F4B99-5B45-4BFD-99AA-B5DC799314DF}">
      <dgm:prSet/>
      <dgm:spPr/>
      <dgm:t>
        <a:bodyPr/>
        <a:lstStyle/>
        <a:p>
          <a:endParaRPr lang="en-US" sz="2000"/>
        </a:p>
      </dgm:t>
    </dgm:pt>
    <dgm:pt modelId="{7BFFEBB5-B1D8-448C-833A-F326B4B065BB}" type="sibTrans" cxnId="{841F4B99-5B45-4BFD-99AA-B5DC799314DF}">
      <dgm:prSet/>
      <dgm:spPr/>
      <dgm:t>
        <a:bodyPr/>
        <a:lstStyle/>
        <a:p>
          <a:endParaRPr lang="en-US" sz="2000"/>
        </a:p>
      </dgm:t>
    </dgm:pt>
    <dgm:pt modelId="{E6686FF8-1177-43C5-B0CE-C13898B48371}" type="pres">
      <dgm:prSet presAssocID="{1DFF2BC6-E432-4FAB-87A7-892A08C0728D}" presName="Name0" presStyleCnt="0">
        <dgm:presLayoutVars>
          <dgm:chMax val="7"/>
          <dgm:chPref val="7"/>
          <dgm:dir/>
        </dgm:presLayoutVars>
      </dgm:prSet>
      <dgm:spPr/>
    </dgm:pt>
    <dgm:pt modelId="{2780F71B-894E-4404-8219-8C746C7B70BB}" type="pres">
      <dgm:prSet presAssocID="{1DFF2BC6-E432-4FAB-87A7-892A08C0728D}" presName="Name1" presStyleCnt="0"/>
      <dgm:spPr/>
    </dgm:pt>
    <dgm:pt modelId="{2A7280F1-941F-4891-8B41-90D3A521EE56}" type="pres">
      <dgm:prSet presAssocID="{1DFF2BC6-E432-4FAB-87A7-892A08C0728D}" presName="cycle" presStyleCnt="0"/>
      <dgm:spPr/>
    </dgm:pt>
    <dgm:pt modelId="{2E6DB75E-EC79-45A5-9361-1FE559E8FF49}" type="pres">
      <dgm:prSet presAssocID="{1DFF2BC6-E432-4FAB-87A7-892A08C0728D}" presName="srcNode" presStyleLbl="node1" presStyleIdx="0" presStyleCnt="5"/>
      <dgm:spPr/>
    </dgm:pt>
    <dgm:pt modelId="{F7016E0B-D894-47C7-B533-4964F33A42E0}" type="pres">
      <dgm:prSet presAssocID="{1DFF2BC6-E432-4FAB-87A7-892A08C0728D}" presName="conn" presStyleLbl="parChTrans1D2" presStyleIdx="0" presStyleCnt="1"/>
      <dgm:spPr/>
    </dgm:pt>
    <dgm:pt modelId="{84710E13-734B-4100-AA41-916AE9B5C071}" type="pres">
      <dgm:prSet presAssocID="{1DFF2BC6-E432-4FAB-87A7-892A08C0728D}" presName="extraNode" presStyleLbl="node1" presStyleIdx="0" presStyleCnt="5"/>
      <dgm:spPr/>
    </dgm:pt>
    <dgm:pt modelId="{3F3ED3F1-23FC-408F-832C-02E0FBBB1B66}" type="pres">
      <dgm:prSet presAssocID="{1DFF2BC6-E432-4FAB-87A7-892A08C0728D}" presName="dstNode" presStyleLbl="node1" presStyleIdx="0" presStyleCnt="5"/>
      <dgm:spPr/>
    </dgm:pt>
    <dgm:pt modelId="{F681A6D6-CE8E-4642-BE3D-70FD00099C3F}" type="pres">
      <dgm:prSet presAssocID="{9FD4CDD1-C20A-4C92-A660-730BBC7D10BC}" presName="text_1" presStyleLbl="node1" presStyleIdx="0" presStyleCnt="5">
        <dgm:presLayoutVars>
          <dgm:bulletEnabled val="1"/>
        </dgm:presLayoutVars>
      </dgm:prSet>
      <dgm:spPr/>
    </dgm:pt>
    <dgm:pt modelId="{234179D8-2EFF-407B-9434-3249157AC6B6}" type="pres">
      <dgm:prSet presAssocID="{9FD4CDD1-C20A-4C92-A660-730BBC7D10BC}" presName="accent_1" presStyleCnt="0"/>
      <dgm:spPr/>
    </dgm:pt>
    <dgm:pt modelId="{D826D863-F671-455B-9D20-746709DCBF1C}" type="pres">
      <dgm:prSet presAssocID="{9FD4CDD1-C20A-4C92-A660-730BBC7D10BC}" presName="accentRepeatNode" presStyleLbl="solidFgAcc1" presStyleIdx="0" presStyleCnt="5"/>
      <dgm:spPr/>
    </dgm:pt>
    <dgm:pt modelId="{813F9ADA-EB44-4BCA-A8EE-DF9F009A6336}" type="pres">
      <dgm:prSet presAssocID="{D1C5B9A6-F9EE-4842-9DDB-99B56B79B77F}" presName="text_2" presStyleLbl="node1" presStyleIdx="1" presStyleCnt="5">
        <dgm:presLayoutVars>
          <dgm:bulletEnabled val="1"/>
        </dgm:presLayoutVars>
      </dgm:prSet>
      <dgm:spPr/>
    </dgm:pt>
    <dgm:pt modelId="{C75E7423-6380-4500-8A39-8C262F4B0712}" type="pres">
      <dgm:prSet presAssocID="{D1C5B9A6-F9EE-4842-9DDB-99B56B79B77F}" presName="accent_2" presStyleCnt="0"/>
      <dgm:spPr/>
    </dgm:pt>
    <dgm:pt modelId="{9530325F-321C-413D-A743-551C6B140D62}" type="pres">
      <dgm:prSet presAssocID="{D1C5B9A6-F9EE-4842-9DDB-99B56B79B77F}" presName="accentRepeatNode" presStyleLbl="solidFgAcc1" presStyleIdx="1" presStyleCnt="5"/>
      <dgm:spPr/>
    </dgm:pt>
    <dgm:pt modelId="{5F5A17E7-47FE-4346-8192-2D8886A69CF6}" type="pres">
      <dgm:prSet presAssocID="{A1603019-5A0A-4425-9DD2-5A7418279A50}" presName="text_3" presStyleLbl="node1" presStyleIdx="2" presStyleCnt="5">
        <dgm:presLayoutVars>
          <dgm:bulletEnabled val="1"/>
        </dgm:presLayoutVars>
      </dgm:prSet>
      <dgm:spPr/>
    </dgm:pt>
    <dgm:pt modelId="{7C2E9AFC-C5F3-45F8-8937-B747FBB4A494}" type="pres">
      <dgm:prSet presAssocID="{A1603019-5A0A-4425-9DD2-5A7418279A50}" presName="accent_3" presStyleCnt="0"/>
      <dgm:spPr/>
    </dgm:pt>
    <dgm:pt modelId="{7D843AC0-0D12-49CC-8B3E-D15F03A304B5}" type="pres">
      <dgm:prSet presAssocID="{A1603019-5A0A-4425-9DD2-5A7418279A50}" presName="accentRepeatNode" presStyleLbl="solidFgAcc1" presStyleIdx="2" presStyleCnt="5"/>
      <dgm:spPr/>
    </dgm:pt>
    <dgm:pt modelId="{D7F0927F-23FB-4F75-860F-5247CC69DAEE}" type="pres">
      <dgm:prSet presAssocID="{0BCAB639-0C9D-403A-BA2E-8224B4CE395A}" presName="text_4" presStyleLbl="node1" presStyleIdx="3" presStyleCnt="5">
        <dgm:presLayoutVars>
          <dgm:bulletEnabled val="1"/>
        </dgm:presLayoutVars>
      </dgm:prSet>
      <dgm:spPr/>
    </dgm:pt>
    <dgm:pt modelId="{39257363-6CD6-44C1-840C-C5EA9E17B6B8}" type="pres">
      <dgm:prSet presAssocID="{0BCAB639-0C9D-403A-BA2E-8224B4CE395A}" presName="accent_4" presStyleCnt="0"/>
      <dgm:spPr/>
    </dgm:pt>
    <dgm:pt modelId="{0330DB90-54AB-47F3-AC88-8E1C11C1D197}" type="pres">
      <dgm:prSet presAssocID="{0BCAB639-0C9D-403A-BA2E-8224B4CE395A}" presName="accentRepeatNode" presStyleLbl="solidFgAcc1" presStyleIdx="3" presStyleCnt="5"/>
      <dgm:spPr/>
    </dgm:pt>
    <dgm:pt modelId="{8E89AE3A-F6AD-4909-A052-6221A6776288}" type="pres">
      <dgm:prSet presAssocID="{808E622D-35A9-41AD-80B0-3247586CB7DC}" presName="text_5" presStyleLbl="node1" presStyleIdx="4" presStyleCnt="5">
        <dgm:presLayoutVars>
          <dgm:bulletEnabled val="1"/>
        </dgm:presLayoutVars>
      </dgm:prSet>
      <dgm:spPr/>
    </dgm:pt>
    <dgm:pt modelId="{66E1C1E7-376D-4146-8F66-CF3317390EEF}" type="pres">
      <dgm:prSet presAssocID="{808E622D-35A9-41AD-80B0-3247586CB7DC}" presName="accent_5" presStyleCnt="0"/>
      <dgm:spPr/>
    </dgm:pt>
    <dgm:pt modelId="{003953DD-9970-4DB3-8B06-F4EAEE486918}" type="pres">
      <dgm:prSet presAssocID="{808E622D-35A9-41AD-80B0-3247586CB7DC}" presName="accentRepeatNode" presStyleLbl="solidFgAcc1" presStyleIdx="4" presStyleCnt="5"/>
      <dgm:spPr/>
    </dgm:pt>
  </dgm:ptLst>
  <dgm:cxnLst>
    <dgm:cxn modelId="{1054EE0D-D481-4CBE-AA71-09F50A1F19C6}" type="presOf" srcId="{9FD4CDD1-C20A-4C92-A660-730BBC7D10BC}" destId="{F681A6D6-CE8E-4642-BE3D-70FD00099C3F}" srcOrd="0" destOrd="0" presId="urn:microsoft.com/office/officeart/2008/layout/VerticalCurvedList"/>
    <dgm:cxn modelId="{B982FF5B-7EA6-4609-BB33-2D6461AD8ED4}" srcId="{1DFF2BC6-E432-4FAB-87A7-892A08C0728D}" destId="{0BCAB639-0C9D-403A-BA2E-8224B4CE395A}" srcOrd="3" destOrd="0" parTransId="{7B3FD1DB-BDE1-4CBD-BB41-72C7F2F81316}" sibTransId="{2A7AB3F6-E484-4255-9638-59D416239DE0}"/>
    <dgm:cxn modelId="{C1EA6767-26C7-451F-99CE-CB27C77FCCF2}" type="presOf" srcId="{A1603019-5A0A-4425-9DD2-5A7418279A50}" destId="{5F5A17E7-47FE-4346-8192-2D8886A69CF6}" srcOrd="0" destOrd="0" presId="urn:microsoft.com/office/officeart/2008/layout/VerticalCurvedList"/>
    <dgm:cxn modelId="{85531C6B-0860-4643-86E9-B5FD3602ECD5}" type="presOf" srcId="{39B69642-25E2-485F-9948-926CF2C2E2B5}" destId="{F7016E0B-D894-47C7-B533-4964F33A42E0}" srcOrd="0" destOrd="0" presId="urn:microsoft.com/office/officeart/2008/layout/VerticalCurvedList"/>
    <dgm:cxn modelId="{C0A1466D-1447-4215-B782-F1DC2C803728}" srcId="{1DFF2BC6-E432-4FAB-87A7-892A08C0728D}" destId="{9FD4CDD1-C20A-4C92-A660-730BBC7D10BC}" srcOrd="0" destOrd="0" parTransId="{2252513F-A214-41F3-8145-CBB306AA29EF}" sibTransId="{39B69642-25E2-485F-9948-926CF2C2E2B5}"/>
    <dgm:cxn modelId="{CEF26780-0656-424F-BCD0-DDEB64AF1794}" type="presOf" srcId="{808E622D-35A9-41AD-80B0-3247586CB7DC}" destId="{8E89AE3A-F6AD-4909-A052-6221A6776288}" srcOrd="0" destOrd="0" presId="urn:microsoft.com/office/officeart/2008/layout/VerticalCurvedList"/>
    <dgm:cxn modelId="{266EA58A-AE6C-4BE4-8A32-4706A12E1BFA}" srcId="{1DFF2BC6-E432-4FAB-87A7-892A08C0728D}" destId="{D1C5B9A6-F9EE-4842-9DDB-99B56B79B77F}" srcOrd="1" destOrd="0" parTransId="{8ED3178D-BFFD-4FF0-AC44-008E9035F310}" sibTransId="{292A45FB-8826-4E3B-986F-EAA2FC548CF6}"/>
    <dgm:cxn modelId="{841F4B99-5B45-4BFD-99AA-B5DC799314DF}" srcId="{1DFF2BC6-E432-4FAB-87A7-892A08C0728D}" destId="{808E622D-35A9-41AD-80B0-3247586CB7DC}" srcOrd="4" destOrd="0" parTransId="{AA1EC7BF-15D2-4352-A3A4-C5A61C9499DB}" sibTransId="{7BFFEBB5-B1D8-448C-833A-F326B4B065BB}"/>
    <dgm:cxn modelId="{CEE3B2C8-288B-49A4-BCD3-575FBCB57261}" type="presOf" srcId="{D1C5B9A6-F9EE-4842-9DDB-99B56B79B77F}" destId="{813F9ADA-EB44-4BCA-A8EE-DF9F009A6336}" srcOrd="0" destOrd="0" presId="urn:microsoft.com/office/officeart/2008/layout/VerticalCurvedList"/>
    <dgm:cxn modelId="{AF7DB1D3-3630-470A-8E85-6817251C78FD}" srcId="{1DFF2BC6-E432-4FAB-87A7-892A08C0728D}" destId="{A1603019-5A0A-4425-9DD2-5A7418279A50}" srcOrd="2" destOrd="0" parTransId="{3A0B4DB7-B962-4798-8F99-D7E54B5C12A0}" sibTransId="{AFA637E7-BFCC-4E1E-93CA-BD2A1E8B98E4}"/>
    <dgm:cxn modelId="{06F3C0E8-0757-4EA6-BD13-E3A6E7E1552D}" type="presOf" srcId="{0BCAB639-0C9D-403A-BA2E-8224B4CE395A}" destId="{D7F0927F-23FB-4F75-860F-5247CC69DAEE}" srcOrd="0" destOrd="0" presId="urn:microsoft.com/office/officeart/2008/layout/VerticalCurvedList"/>
    <dgm:cxn modelId="{CD2B44F0-168B-4AC6-B514-31E1753F9B4B}" type="presOf" srcId="{1DFF2BC6-E432-4FAB-87A7-892A08C0728D}" destId="{E6686FF8-1177-43C5-B0CE-C13898B48371}" srcOrd="0" destOrd="0" presId="urn:microsoft.com/office/officeart/2008/layout/VerticalCurvedList"/>
    <dgm:cxn modelId="{15E745A3-058C-4CBA-9F37-58A2C6BC101A}" type="presParOf" srcId="{E6686FF8-1177-43C5-B0CE-C13898B48371}" destId="{2780F71B-894E-4404-8219-8C746C7B70BB}" srcOrd="0" destOrd="0" presId="urn:microsoft.com/office/officeart/2008/layout/VerticalCurvedList"/>
    <dgm:cxn modelId="{22E5769F-F56E-4048-8856-6C74AD819139}" type="presParOf" srcId="{2780F71B-894E-4404-8219-8C746C7B70BB}" destId="{2A7280F1-941F-4891-8B41-90D3A521EE56}" srcOrd="0" destOrd="0" presId="urn:microsoft.com/office/officeart/2008/layout/VerticalCurvedList"/>
    <dgm:cxn modelId="{608C993C-14F5-4180-BEE1-5220BF2FAA0B}" type="presParOf" srcId="{2A7280F1-941F-4891-8B41-90D3A521EE56}" destId="{2E6DB75E-EC79-45A5-9361-1FE559E8FF49}" srcOrd="0" destOrd="0" presId="urn:microsoft.com/office/officeart/2008/layout/VerticalCurvedList"/>
    <dgm:cxn modelId="{8BB91CEF-C4FD-4156-81B7-B34F5D15598D}" type="presParOf" srcId="{2A7280F1-941F-4891-8B41-90D3A521EE56}" destId="{F7016E0B-D894-47C7-B533-4964F33A42E0}" srcOrd="1" destOrd="0" presId="urn:microsoft.com/office/officeart/2008/layout/VerticalCurvedList"/>
    <dgm:cxn modelId="{CF4A919F-DF12-4CA6-BF2C-2CEEB4F2F838}" type="presParOf" srcId="{2A7280F1-941F-4891-8B41-90D3A521EE56}" destId="{84710E13-734B-4100-AA41-916AE9B5C071}" srcOrd="2" destOrd="0" presId="urn:microsoft.com/office/officeart/2008/layout/VerticalCurvedList"/>
    <dgm:cxn modelId="{98E02E75-4B09-4FBC-92A7-2A4CD49081DC}" type="presParOf" srcId="{2A7280F1-941F-4891-8B41-90D3A521EE56}" destId="{3F3ED3F1-23FC-408F-832C-02E0FBBB1B66}" srcOrd="3" destOrd="0" presId="urn:microsoft.com/office/officeart/2008/layout/VerticalCurvedList"/>
    <dgm:cxn modelId="{59F2D864-943F-44DF-9D03-99D60198AAF4}" type="presParOf" srcId="{2780F71B-894E-4404-8219-8C746C7B70BB}" destId="{F681A6D6-CE8E-4642-BE3D-70FD00099C3F}" srcOrd="1" destOrd="0" presId="urn:microsoft.com/office/officeart/2008/layout/VerticalCurvedList"/>
    <dgm:cxn modelId="{121CA3B3-C7FC-40C6-B5F1-435B7B02FEA7}" type="presParOf" srcId="{2780F71B-894E-4404-8219-8C746C7B70BB}" destId="{234179D8-2EFF-407B-9434-3249157AC6B6}" srcOrd="2" destOrd="0" presId="urn:microsoft.com/office/officeart/2008/layout/VerticalCurvedList"/>
    <dgm:cxn modelId="{B8557931-FF4C-4E37-92AC-A22B624866BD}" type="presParOf" srcId="{234179D8-2EFF-407B-9434-3249157AC6B6}" destId="{D826D863-F671-455B-9D20-746709DCBF1C}" srcOrd="0" destOrd="0" presId="urn:microsoft.com/office/officeart/2008/layout/VerticalCurvedList"/>
    <dgm:cxn modelId="{37C06E5B-CD59-4E5C-9ABA-E0B5268889CF}" type="presParOf" srcId="{2780F71B-894E-4404-8219-8C746C7B70BB}" destId="{813F9ADA-EB44-4BCA-A8EE-DF9F009A6336}" srcOrd="3" destOrd="0" presId="urn:microsoft.com/office/officeart/2008/layout/VerticalCurvedList"/>
    <dgm:cxn modelId="{E809847F-8A3D-42A8-8358-2D95D199126F}" type="presParOf" srcId="{2780F71B-894E-4404-8219-8C746C7B70BB}" destId="{C75E7423-6380-4500-8A39-8C262F4B0712}" srcOrd="4" destOrd="0" presId="urn:microsoft.com/office/officeart/2008/layout/VerticalCurvedList"/>
    <dgm:cxn modelId="{D610C2B8-C290-4F03-9A08-95BC503131C9}" type="presParOf" srcId="{C75E7423-6380-4500-8A39-8C262F4B0712}" destId="{9530325F-321C-413D-A743-551C6B140D62}" srcOrd="0" destOrd="0" presId="urn:microsoft.com/office/officeart/2008/layout/VerticalCurvedList"/>
    <dgm:cxn modelId="{93E959CA-8A35-4C28-84FF-908F5C4816E3}" type="presParOf" srcId="{2780F71B-894E-4404-8219-8C746C7B70BB}" destId="{5F5A17E7-47FE-4346-8192-2D8886A69CF6}" srcOrd="5" destOrd="0" presId="urn:microsoft.com/office/officeart/2008/layout/VerticalCurvedList"/>
    <dgm:cxn modelId="{1634B236-E561-41B5-B13B-CC763CD15D99}" type="presParOf" srcId="{2780F71B-894E-4404-8219-8C746C7B70BB}" destId="{7C2E9AFC-C5F3-45F8-8937-B747FBB4A494}" srcOrd="6" destOrd="0" presId="urn:microsoft.com/office/officeart/2008/layout/VerticalCurvedList"/>
    <dgm:cxn modelId="{D9A94433-042C-4560-9956-4E1DBB3DF9A2}" type="presParOf" srcId="{7C2E9AFC-C5F3-45F8-8937-B747FBB4A494}" destId="{7D843AC0-0D12-49CC-8B3E-D15F03A304B5}" srcOrd="0" destOrd="0" presId="urn:microsoft.com/office/officeart/2008/layout/VerticalCurvedList"/>
    <dgm:cxn modelId="{EEA8D13A-1C9C-4DAF-893F-F567A37031F6}" type="presParOf" srcId="{2780F71B-894E-4404-8219-8C746C7B70BB}" destId="{D7F0927F-23FB-4F75-860F-5247CC69DAEE}" srcOrd="7" destOrd="0" presId="urn:microsoft.com/office/officeart/2008/layout/VerticalCurvedList"/>
    <dgm:cxn modelId="{112AE7F6-E49A-4D46-8E4E-96ECDA77D57F}" type="presParOf" srcId="{2780F71B-894E-4404-8219-8C746C7B70BB}" destId="{39257363-6CD6-44C1-840C-C5EA9E17B6B8}" srcOrd="8" destOrd="0" presId="urn:microsoft.com/office/officeart/2008/layout/VerticalCurvedList"/>
    <dgm:cxn modelId="{670A0B86-1E46-4100-B2AD-5C8C0E674AD0}" type="presParOf" srcId="{39257363-6CD6-44C1-840C-C5EA9E17B6B8}" destId="{0330DB90-54AB-47F3-AC88-8E1C11C1D197}" srcOrd="0" destOrd="0" presId="urn:microsoft.com/office/officeart/2008/layout/VerticalCurvedList"/>
    <dgm:cxn modelId="{495FB494-D593-4C9E-8FC6-C52AFF9AC699}" type="presParOf" srcId="{2780F71B-894E-4404-8219-8C746C7B70BB}" destId="{8E89AE3A-F6AD-4909-A052-6221A6776288}" srcOrd="9" destOrd="0" presId="urn:microsoft.com/office/officeart/2008/layout/VerticalCurvedList"/>
    <dgm:cxn modelId="{7E352CE3-0455-41DF-99BD-9BED800B2366}" type="presParOf" srcId="{2780F71B-894E-4404-8219-8C746C7B70BB}" destId="{66E1C1E7-376D-4146-8F66-CF3317390EEF}" srcOrd="10" destOrd="0" presId="urn:microsoft.com/office/officeart/2008/layout/VerticalCurvedList"/>
    <dgm:cxn modelId="{A298158C-C1A0-4722-BC01-112501EA2102}" type="presParOf" srcId="{66E1C1E7-376D-4146-8F66-CF3317390EEF}" destId="{003953DD-9970-4DB3-8B06-F4EAEE4869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58CDA9-7247-4F54-B627-1ECF6F1CD9E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DBCB6BBF-C777-4A8F-B2B2-CFDBAF295552}">
      <dgm:prSet phldrT="[Text]" custT="1"/>
      <dgm:spPr/>
      <dgm:t>
        <a:bodyPr/>
        <a:lstStyle/>
        <a:p>
          <a:pPr algn="l"/>
          <a:r>
            <a:rPr lang="en-US" sz="2000" b="1">
              <a:latin typeface="Roboto" panose="02000000000000000000"/>
            </a:rPr>
            <a:t>Kĩ năng và phẩm chất</a:t>
          </a:r>
        </a:p>
      </dgm:t>
    </dgm:pt>
    <dgm:pt modelId="{836B398F-5478-43CC-A95D-C571718BF113}" type="parTrans" cxnId="{E46B00B6-ED1B-49DD-885B-6DEF7BB26B19}">
      <dgm:prSet/>
      <dgm:spPr/>
      <dgm:t>
        <a:bodyPr/>
        <a:lstStyle/>
        <a:p>
          <a:endParaRPr lang="en-US" sz="2000"/>
        </a:p>
      </dgm:t>
    </dgm:pt>
    <dgm:pt modelId="{6202D58A-86B6-4E17-BBEA-93AB14CAEF31}" type="sibTrans" cxnId="{E46B00B6-ED1B-49DD-885B-6DEF7BB26B19}">
      <dgm:prSet/>
      <dgm:spPr/>
      <dgm:t>
        <a:bodyPr/>
        <a:lstStyle/>
        <a:p>
          <a:endParaRPr lang="en-US" sz="2000"/>
        </a:p>
      </dgm:t>
    </dgm:pt>
    <dgm:pt modelId="{8D2C8DEF-ABD7-4308-A8F5-23C6CB9453CF}">
      <dgm:prSet phldrT="[Text]" custT="1"/>
      <dgm:spPr/>
      <dgm:t>
        <a:bodyPr/>
        <a:lstStyle/>
        <a:p>
          <a:pPr algn="l">
            <a:buNone/>
          </a:pPr>
          <a:r>
            <a:rPr lang="en-US" sz="2000">
              <a:solidFill>
                <a:srgbClr val="222222"/>
              </a:solidFill>
              <a:latin typeface="Roboto" panose="02000000000000000000"/>
              <a:ea typeface="Roboto" panose="02000000000000000000" pitchFamily="2" charset="0"/>
              <a:cs typeface="Roboto" panose="02000000000000000000" pitchFamily="2" charset="0"/>
            </a:rPr>
            <a:t>Cẩn thận, tỉ mỉ, kiên trì, ham học</a:t>
          </a:r>
          <a:endParaRPr lang="en-US" sz="2000">
            <a:latin typeface="Roboto" panose="02000000000000000000"/>
          </a:endParaRPr>
        </a:p>
      </dgm:t>
    </dgm:pt>
    <dgm:pt modelId="{483826AD-9C6F-45FB-A166-AB32676255B1}" type="parTrans" cxnId="{C6E1622A-D1A5-4797-AE9E-3F52DB7F0AA3}">
      <dgm:prSet/>
      <dgm:spPr/>
      <dgm:t>
        <a:bodyPr/>
        <a:lstStyle/>
        <a:p>
          <a:endParaRPr lang="en-US" sz="2000"/>
        </a:p>
      </dgm:t>
    </dgm:pt>
    <dgm:pt modelId="{398A7BCC-65DE-4B8E-B77C-34C319D43072}" type="sibTrans" cxnId="{C6E1622A-D1A5-4797-AE9E-3F52DB7F0AA3}">
      <dgm:prSet/>
      <dgm:spPr/>
      <dgm:t>
        <a:bodyPr/>
        <a:lstStyle/>
        <a:p>
          <a:endParaRPr lang="en-US" sz="2000"/>
        </a:p>
      </dgm:t>
    </dgm:pt>
    <dgm:pt modelId="{2F8A5B2B-1D1E-434F-AC7B-E5B99088B862}">
      <dgm:prSet phldrT="[Text]" custT="1"/>
      <dgm:spPr/>
      <dgm:t>
        <a:bodyPr/>
        <a:lstStyle/>
        <a:p>
          <a:pPr algn="l">
            <a:buNone/>
          </a:pPr>
          <a:r>
            <a:rPr lang="en-US" sz="2000">
              <a:solidFill>
                <a:srgbClr val="222222"/>
              </a:solidFill>
              <a:latin typeface="Roboto" panose="02000000000000000000"/>
              <a:ea typeface="Roboto" panose="02000000000000000000" pitchFamily="2" charset="0"/>
              <a:cs typeface="Roboto" panose="02000000000000000000" pitchFamily="2" charset="0"/>
            </a:rPr>
            <a:t>Khả năng phân tích và giải quyết vấn đề</a:t>
          </a:r>
          <a:endParaRPr lang="en-US" sz="2000">
            <a:latin typeface="Roboto" panose="02000000000000000000"/>
          </a:endParaRPr>
        </a:p>
      </dgm:t>
    </dgm:pt>
    <dgm:pt modelId="{93309419-BE08-4DC0-888B-53E246AF3741}" type="parTrans" cxnId="{E3E441B8-6723-44BC-9C33-8A17A6A6B508}">
      <dgm:prSet/>
      <dgm:spPr/>
      <dgm:t>
        <a:bodyPr/>
        <a:lstStyle/>
        <a:p>
          <a:endParaRPr lang="en-US" sz="2000"/>
        </a:p>
      </dgm:t>
    </dgm:pt>
    <dgm:pt modelId="{52FAFD0E-63E4-4ADD-93F6-0990460DB5BB}" type="sibTrans" cxnId="{E3E441B8-6723-44BC-9C33-8A17A6A6B508}">
      <dgm:prSet/>
      <dgm:spPr/>
      <dgm:t>
        <a:bodyPr/>
        <a:lstStyle/>
        <a:p>
          <a:endParaRPr lang="en-US" sz="2000"/>
        </a:p>
      </dgm:t>
    </dgm:pt>
    <dgm:pt modelId="{51E422EF-E874-49D3-B128-788FD54D74CD}">
      <dgm:prSet custT="1"/>
      <dgm:spPr/>
      <dgm:t>
        <a:bodyPr/>
        <a:lstStyle/>
        <a:p>
          <a:pPr algn="l">
            <a:buNone/>
          </a:pPr>
          <a:r>
            <a:rPr lang="en-US" sz="2000">
              <a:solidFill>
                <a:srgbClr val="222222">
                  <a:hueOff val="0"/>
                  <a:satOff val="0"/>
                  <a:lumOff val="0"/>
                  <a:alphaOff val="0"/>
                </a:srgbClr>
              </a:solidFill>
              <a:latin typeface="Roboto" panose="02000000000000000000"/>
              <a:ea typeface="Roboto" panose="02000000000000000000" pitchFamily="2" charset="0"/>
              <a:cs typeface="Roboto" panose="02000000000000000000" pitchFamily="2" charset="0"/>
            </a:rPr>
            <a:t>Khả năng giao tiếp và làm việc nhóm</a:t>
          </a:r>
          <a:endParaRPr lang="en-US" sz="2000">
            <a:latin typeface="Roboto" panose="02000000000000000000"/>
          </a:endParaRPr>
        </a:p>
      </dgm:t>
    </dgm:pt>
    <dgm:pt modelId="{6B526DDC-0396-486A-8464-B918B52D6442}" type="parTrans" cxnId="{6AE5C15C-BD49-4EE8-BA53-478FEC8F5222}">
      <dgm:prSet/>
      <dgm:spPr/>
      <dgm:t>
        <a:bodyPr/>
        <a:lstStyle/>
        <a:p>
          <a:endParaRPr lang="en-US" sz="2000"/>
        </a:p>
      </dgm:t>
    </dgm:pt>
    <dgm:pt modelId="{686AFD29-6682-404F-9C6A-AD107D71594F}" type="sibTrans" cxnId="{6AE5C15C-BD49-4EE8-BA53-478FEC8F5222}">
      <dgm:prSet/>
      <dgm:spPr/>
      <dgm:t>
        <a:bodyPr/>
        <a:lstStyle/>
        <a:p>
          <a:endParaRPr lang="en-US" sz="2000"/>
        </a:p>
      </dgm:t>
    </dgm:pt>
    <dgm:pt modelId="{D8888EAA-F6F9-4B81-8FC0-08FA976484CC}">
      <dgm:prSet custT="1"/>
      <dgm:spPr/>
      <dgm:t>
        <a:bodyPr/>
        <a:lstStyle/>
        <a:p>
          <a:pPr algn="l">
            <a:buNone/>
          </a:pPr>
          <a:r>
            <a:rPr lang="en-US" sz="2000">
              <a:solidFill>
                <a:srgbClr val="222222"/>
              </a:solidFill>
              <a:latin typeface="Roboto" panose="02000000000000000000"/>
              <a:ea typeface="Roboto" panose="02000000000000000000" pitchFamily="2" charset="0"/>
              <a:cs typeface="Roboto" panose="02000000000000000000" pitchFamily="2" charset="0"/>
            </a:rPr>
            <a:t>Khả năng tự học, tự tìm kiếm thông tin</a:t>
          </a:r>
          <a:endParaRPr lang="en-US" sz="2000">
            <a:latin typeface="Roboto" panose="02000000000000000000"/>
          </a:endParaRPr>
        </a:p>
      </dgm:t>
    </dgm:pt>
    <dgm:pt modelId="{166E56AF-F2AC-463D-B9E5-D405750D26F0}" type="parTrans" cxnId="{8B327644-709D-4B54-A1A0-A985226E0C57}">
      <dgm:prSet/>
      <dgm:spPr/>
      <dgm:t>
        <a:bodyPr/>
        <a:lstStyle/>
        <a:p>
          <a:endParaRPr lang="en-US" sz="2000"/>
        </a:p>
      </dgm:t>
    </dgm:pt>
    <dgm:pt modelId="{C2653022-DFB7-4214-A1A9-37A5B23F153C}" type="sibTrans" cxnId="{8B327644-709D-4B54-A1A0-A985226E0C57}">
      <dgm:prSet/>
      <dgm:spPr/>
      <dgm:t>
        <a:bodyPr/>
        <a:lstStyle/>
        <a:p>
          <a:endParaRPr lang="en-US" sz="2000"/>
        </a:p>
      </dgm:t>
    </dgm:pt>
    <dgm:pt modelId="{4CFC2770-F1BC-4221-8A44-BEE1E3CD5D1E}">
      <dgm:prSet custT="1"/>
      <dgm:spPr/>
      <dgm:t>
        <a:bodyPr/>
        <a:lstStyle/>
        <a:p>
          <a:pPr algn="l">
            <a:buNone/>
          </a:pPr>
          <a:r>
            <a:rPr lang="en-US" sz="2000">
              <a:solidFill>
                <a:srgbClr val="222222"/>
              </a:solidFill>
              <a:latin typeface="Roboto" panose="02000000000000000000"/>
              <a:ea typeface="Roboto" panose="02000000000000000000" pitchFamily="2" charset="0"/>
              <a:cs typeface="Roboto" panose="02000000000000000000" pitchFamily="2" charset="0"/>
            </a:rPr>
            <a:t>Khả năng ngoại ngữ</a:t>
          </a:r>
          <a:endParaRPr lang="en-US" sz="2000">
            <a:latin typeface="Roboto" panose="02000000000000000000"/>
          </a:endParaRPr>
        </a:p>
      </dgm:t>
    </dgm:pt>
    <dgm:pt modelId="{09B663F0-FE8C-4B29-A44E-2D006488BC30}" type="parTrans" cxnId="{912FBDAD-9799-4FE7-960C-93A62EC44DBE}">
      <dgm:prSet/>
      <dgm:spPr/>
      <dgm:t>
        <a:bodyPr/>
        <a:lstStyle/>
        <a:p>
          <a:endParaRPr lang="en-US" sz="2000"/>
        </a:p>
      </dgm:t>
    </dgm:pt>
    <dgm:pt modelId="{86A67F0A-40E8-405E-A38D-C33C064D1614}" type="sibTrans" cxnId="{912FBDAD-9799-4FE7-960C-93A62EC44DBE}">
      <dgm:prSet/>
      <dgm:spPr/>
      <dgm:t>
        <a:bodyPr/>
        <a:lstStyle/>
        <a:p>
          <a:endParaRPr lang="en-US" sz="2000"/>
        </a:p>
      </dgm:t>
    </dgm:pt>
    <dgm:pt modelId="{37DFC4E9-DBC5-4AE6-9EBB-DB351C2A4038}" type="pres">
      <dgm:prSet presAssocID="{4558CDA9-7247-4F54-B627-1ECF6F1CD9E4}" presName="diagram" presStyleCnt="0">
        <dgm:presLayoutVars>
          <dgm:chPref val="1"/>
          <dgm:dir/>
          <dgm:animOne val="branch"/>
          <dgm:animLvl val="lvl"/>
          <dgm:resizeHandles/>
        </dgm:presLayoutVars>
      </dgm:prSet>
      <dgm:spPr/>
    </dgm:pt>
    <dgm:pt modelId="{AC8F1706-DE37-42D0-84FE-D5939D387381}" type="pres">
      <dgm:prSet presAssocID="{DBCB6BBF-C777-4A8F-B2B2-CFDBAF295552}" presName="root" presStyleCnt="0"/>
      <dgm:spPr/>
    </dgm:pt>
    <dgm:pt modelId="{B3C8C3A5-33D5-440C-AACD-9FE3A5172C23}" type="pres">
      <dgm:prSet presAssocID="{DBCB6BBF-C777-4A8F-B2B2-CFDBAF295552}" presName="rootComposite" presStyleCnt="0"/>
      <dgm:spPr/>
    </dgm:pt>
    <dgm:pt modelId="{4E5EF90E-1CEF-4C40-8D5F-BF5D604C45A0}" type="pres">
      <dgm:prSet presAssocID="{DBCB6BBF-C777-4A8F-B2B2-CFDBAF295552}" presName="rootText" presStyleLbl="node1" presStyleIdx="0" presStyleCnt="1" custScaleX="543958"/>
      <dgm:spPr/>
    </dgm:pt>
    <dgm:pt modelId="{B494D801-BF8A-457D-8D55-3503B4516AFD}" type="pres">
      <dgm:prSet presAssocID="{DBCB6BBF-C777-4A8F-B2B2-CFDBAF295552}" presName="rootConnector" presStyleLbl="node1" presStyleIdx="0" presStyleCnt="1"/>
      <dgm:spPr/>
    </dgm:pt>
    <dgm:pt modelId="{BBF93034-8CE7-477D-B1E0-1950C0F5E506}" type="pres">
      <dgm:prSet presAssocID="{DBCB6BBF-C777-4A8F-B2B2-CFDBAF295552}" presName="childShape" presStyleCnt="0"/>
      <dgm:spPr/>
    </dgm:pt>
    <dgm:pt modelId="{607ACE89-3220-4AFD-A145-D11EC2701799}" type="pres">
      <dgm:prSet presAssocID="{483826AD-9C6F-45FB-A166-AB32676255B1}" presName="Name13" presStyleLbl="parChTrans1D2" presStyleIdx="0" presStyleCnt="5"/>
      <dgm:spPr/>
    </dgm:pt>
    <dgm:pt modelId="{7EAFB424-B19E-471C-9878-E737A7D74CD2}" type="pres">
      <dgm:prSet presAssocID="{8D2C8DEF-ABD7-4308-A8F5-23C6CB9453CF}" presName="childText" presStyleLbl="bgAcc1" presStyleIdx="0" presStyleCnt="5" custScaleX="574660" custLinFactNeighborY="-4476">
        <dgm:presLayoutVars>
          <dgm:bulletEnabled val="1"/>
        </dgm:presLayoutVars>
      </dgm:prSet>
      <dgm:spPr/>
    </dgm:pt>
    <dgm:pt modelId="{9405D45B-C940-4106-9E2A-48792BEC642C}" type="pres">
      <dgm:prSet presAssocID="{93309419-BE08-4DC0-888B-53E246AF3741}" presName="Name13" presStyleLbl="parChTrans1D2" presStyleIdx="1" presStyleCnt="5"/>
      <dgm:spPr/>
    </dgm:pt>
    <dgm:pt modelId="{E853A57F-723F-45A8-913E-2B2ADF557A14}" type="pres">
      <dgm:prSet presAssocID="{2F8A5B2B-1D1E-434F-AC7B-E5B99088B862}" presName="childText" presStyleLbl="bgAcc1" presStyleIdx="1" presStyleCnt="5" custScaleX="574660" custLinFactNeighborY="-4476">
        <dgm:presLayoutVars>
          <dgm:bulletEnabled val="1"/>
        </dgm:presLayoutVars>
      </dgm:prSet>
      <dgm:spPr/>
    </dgm:pt>
    <dgm:pt modelId="{0E5ABDCF-2735-4108-97D7-7945E4B274B5}" type="pres">
      <dgm:prSet presAssocID="{6B526DDC-0396-486A-8464-B918B52D6442}" presName="Name13" presStyleLbl="parChTrans1D2" presStyleIdx="2" presStyleCnt="5"/>
      <dgm:spPr/>
    </dgm:pt>
    <dgm:pt modelId="{5669BCC4-B354-4DB7-A538-D6331A00225E}" type="pres">
      <dgm:prSet presAssocID="{51E422EF-E874-49D3-B128-788FD54D74CD}" presName="childText" presStyleLbl="bgAcc1" presStyleIdx="2" presStyleCnt="5" custScaleX="574660" custLinFactNeighborY="-4476">
        <dgm:presLayoutVars>
          <dgm:bulletEnabled val="1"/>
        </dgm:presLayoutVars>
      </dgm:prSet>
      <dgm:spPr/>
    </dgm:pt>
    <dgm:pt modelId="{868CD8B1-97EA-4FC2-9486-78EDA9BC4EED}" type="pres">
      <dgm:prSet presAssocID="{166E56AF-F2AC-463D-B9E5-D405750D26F0}" presName="Name13" presStyleLbl="parChTrans1D2" presStyleIdx="3" presStyleCnt="5"/>
      <dgm:spPr/>
    </dgm:pt>
    <dgm:pt modelId="{D4EFBCAB-1A2D-4F98-AF25-68BFB5ACDE4F}" type="pres">
      <dgm:prSet presAssocID="{D8888EAA-F6F9-4B81-8FC0-08FA976484CC}" presName="childText" presStyleLbl="bgAcc1" presStyleIdx="3" presStyleCnt="5" custScaleX="574660">
        <dgm:presLayoutVars>
          <dgm:bulletEnabled val="1"/>
        </dgm:presLayoutVars>
      </dgm:prSet>
      <dgm:spPr/>
    </dgm:pt>
    <dgm:pt modelId="{0F4F0A3F-445E-4635-A86E-7A2D6CE3CEB2}" type="pres">
      <dgm:prSet presAssocID="{09B663F0-FE8C-4B29-A44E-2D006488BC30}" presName="Name13" presStyleLbl="parChTrans1D2" presStyleIdx="4" presStyleCnt="5"/>
      <dgm:spPr/>
    </dgm:pt>
    <dgm:pt modelId="{974F05ED-6D7C-4CD1-89D5-764BC0B1A1BC}" type="pres">
      <dgm:prSet presAssocID="{4CFC2770-F1BC-4221-8A44-BEE1E3CD5D1E}" presName="childText" presStyleLbl="bgAcc1" presStyleIdx="4" presStyleCnt="5" custScaleX="574660">
        <dgm:presLayoutVars>
          <dgm:bulletEnabled val="1"/>
        </dgm:presLayoutVars>
      </dgm:prSet>
      <dgm:spPr/>
    </dgm:pt>
  </dgm:ptLst>
  <dgm:cxnLst>
    <dgm:cxn modelId="{7BC4AF0B-3397-4D7D-B6E1-490FA388CC25}" type="presOf" srcId="{09B663F0-FE8C-4B29-A44E-2D006488BC30}" destId="{0F4F0A3F-445E-4635-A86E-7A2D6CE3CEB2}" srcOrd="0" destOrd="0" presId="urn:microsoft.com/office/officeart/2005/8/layout/hierarchy3"/>
    <dgm:cxn modelId="{72A1D819-DD0E-4645-9590-76E2FD03C256}" type="presOf" srcId="{166E56AF-F2AC-463D-B9E5-D405750D26F0}" destId="{868CD8B1-97EA-4FC2-9486-78EDA9BC4EED}" srcOrd="0" destOrd="0" presId="urn:microsoft.com/office/officeart/2005/8/layout/hierarchy3"/>
    <dgm:cxn modelId="{C6E1622A-D1A5-4797-AE9E-3F52DB7F0AA3}" srcId="{DBCB6BBF-C777-4A8F-B2B2-CFDBAF295552}" destId="{8D2C8DEF-ABD7-4308-A8F5-23C6CB9453CF}" srcOrd="0" destOrd="0" parTransId="{483826AD-9C6F-45FB-A166-AB32676255B1}" sibTransId="{398A7BCC-65DE-4B8E-B77C-34C319D43072}"/>
    <dgm:cxn modelId="{A404DB31-FDA8-4FC0-8D6A-EA387077543D}" type="presOf" srcId="{6B526DDC-0396-486A-8464-B918B52D6442}" destId="{0E5ABDCF-2735-4108-97D7-7945E4B274B5}" srcOrd="0" destOrd="0" presId="urn:microsoft.com/office/officeart/2005/8/layout/hierarchy3"/>
    <dgm:cxn modelId="{6C132F3C-79ED-49ED-B3D0-635531E35814}" type="presOf" srcId="{DBCB6BBF-C777-4A8F-B2B2-CFDBAF295552}" destId="{4E5EF90E-1CEF-4C40-8D5F-BF5D604C45A0}" srcOrd="0" destOrd="0" presId="urn:microsoft.com/office/officeart/2005/8/layout/hierarchy3"/>
    <dgm:cxn modelId="{84587F3C-5ED8-4746-82A2-FA86914F04EE}" type="presOf" srcId="{51E422EF-E874-49D3-B128-788FD54D74CD}" destId="{5669BCC4-B354-4DB7-A538-D6331A00225E}" srcOrd="0" destOrd="0" presId="urn:microsoft.com/office/officeart/2005/8/layout/hierarchy3"/>
    <dgm:cxn modelId="{6AE5C15C-BD49-4EE8-BA53-478FEC8F5222}" srcId="{DBCB6BBF-C777-4A8F-B2B2-CFDBAF295552}" destId="{51E422EF-E874-49D3-B128-788FD54D74CD}" srcOrd="2" destOrd="0" parTransId="{6B526DDC-0396-486A-8464-B918B52D6442}" sibTransId="{686AFD29-6682-404F-9C6A-AD107D71594F}"/>
    <dgm:cxn modelId="{8B327644-709D-4B54-A1A0-A985226E0C57}" srcId="{DBCB6BBF-C777-4A8F-B2B2-CFDBAF295552}" destId="{D8888EAA-F6F9-4B81-8FC0-08FA976484CC}" srcOrd="3" destOrd="0" parTransId="{166E56AF-F2AC-463D-B9E5-D405750D26F0}" sibTransId="{C2653022-DFB7-4214-A1A9-37A5B23F153C}"/>
    <dgm:cxn modelId="{52126C4D-A800-45DF-A2C0-925AD4557CDF}" type="presOf" srcId="{2F8A5B2B-1D1E-434F-AC7B-E5B99088B862}" destId="{E853A57F-723F-45A8-913E-2B2ADF557A14}" srcOrd="0" destOrd="0" presId="urn:microsoft.com/office/officeart/2005/8/layout/hierarchy3"/>
    <dgm:cxn modelId="{3E199BA1-27A4-4ED0-BBDB-23578CB774E2}" type="presOf" srcId="{D8888EAA-F6F9-4B81-8FC0-08FA976484CC}" destId="{D4EFBCAB-1A2D-4F98-AF25-68BFB5ACDE4F}" srcOrd="0" destOrd="0" presId="urn:microsoft.com/office/officeart/2005/8/layout/hierarchy3"/>
    <dgm:cxn modelId="{8952E3AB-C768-4975-88B2-3539960305D6}" type="presOf" srcId="{4CFC2770-F1BC-4221-8A44-BEE1E3CD5D1E}" destId="{974F05ED-6D7C-4CD1-89D5-764BC0B1A1BC}" srcOrd="0" destOrd="0" presId="urn:microsoft.com/office/officeart/2005/8/layout/hierarchy3"/>
    <dgm:cxn modelId="{912FBDAD-9799-4FE7-960C-93A62EC44DBE}" srcId="{DBCB6BBF-C777-4A8F-B2B2-CFDBAF295552}" destId="{4CFC2770-F1BC-4221-8A44-BEE1E3CD5D1E}" srcOrd="4" destOrd="0" parTransId="{09B663F0-FE8C-4B29-A44E-2D006488BC30}" sibTransId="{86A67F0A-40E8-405E-A38D-C33C064D1614}"/>
    <dgm:cxn modelId="{D44CADB0-932B-467A-807E-F5F5240CF696}" type="presOf" srcId="{483826AD-9C6F-45FB-A166-AB32676255B1}" destId="{607ACE89-3220-4AFD-A145-D11EC2701799}" srcOrd="0" destOrd="0" presId="urn:microsoft.com/office/officeart/2005/8/layout/hierarchy3"/>
    <dgm:cxn modelId="{8B1CDFB3-C6FC-4C7F-AA18-FD6019B92F8E}" type="presOf" srcId="{DBCB6BBF-C777-4A8F-B2B2-CFDBAF295552}" destId="{B494D801-BF8A-457D-8D55-3503B4516AFD}" srcOrd="1" destOrd="0" presId="urn:microsoft.com/office/officeart/2005/8/layout/hierarchy3"/>
    <dgm:cxn modelId="{E46B00B6-ED1B-49DD-885B-6DEF7BB26B19}" srcId="{4558CDA9-7247-4F54-B627-1ECF6F1CD9E4}" destId="{DBCB6BBF-C777-4A8F-B2B2-CFDBAF295552}" srcOrd="0" destOrd="0" parTransId="{836B398F-5478-43CC-A95D-C571718BF113}" sibTransId="{6202D58A-86B6-4E17-BBEA-93AB14CAEF31}"/>
    <dgm:cxn modelId="{312D88B7-378F-4520-9F27-27F11504A694}" type="presOf" srcId="{93309419-BE08-4DC0-888B-53E246AF3741}" destId="{9405D45B-C940-4106-9E2A-48792BEC642C}" srcOrd="0" destOrd="0" presId="urn:microsoft.com/office/officeart/2005/8/layout/hierarchy3"/>
    <dgm:cxn modelId="{E3E441B8-6723-44BC-9C33-8A17A6A6B508}" srcId="{DBCB6BBF-C777-4A8F-B2B2-CFDBAF295552}" destId="{2F8A5B2B-1D1E-434F-AC7B-E5B99088B862}" srcOrd="1" destOrd="0" parTransId="{93309419-BE08-4DC0-888B-53E246AF3741}" sibTransId="{52FAFD0E-63E4-4ADD-93F6-0990460DB5BB}"/>
    <dgm:cxn modelId="{42AEDBBF-4F00-4B53-B046-0C9F01535D70}" type="presOf" srcId="{4558CDA9-7247-4F54-B627-1ECF6F1CD9E4}" destId="{37DFC4E9-DBC5-4AE6-9EBB-DB351C2A4038}" srcOrd="0" destOrd="0" presId="urn:microsoft.com/office/officeart/2005/8/layout/hierarchy3"/>
    <dgm:cxn modelId="{42DB07DC-1260-4510-8451-DAA25BA232D5}" type="presOf" srcId="{8D2C8DEF-ABD7-4308-A8F5-23C6CB9453CF}" destId="{7EAFB424-B19E-471C-9878-E737A7D74CD2}" srcOrd="0" destOrd="0" presId="urn:microsoft.com/office/officeart/2005/8/layout/hierarchy3"/>
    <dgm:cxn modelId="{F76FC21D-48B4-44F0-AFCC-282409CD1533}" type="presParOf" srcId="{37DFC4E9-DBC5-4AE6-9EBB-DB351C2A4038}" destId="{AC8F1706-DE37-42D0-84FE-D5939D387381}" srcOrd="0" destOrd="0" presId="urn:microsoft.com/office/officeart/2005/8/layout/hierarchy3"/>
    <dgm:cxn modelId="{CA8EDD2C-22AF-4E94-864A-B143E241F776}" type="presParOf" srcId="{AC8F1706-DE37-42D0-84FE-D5939D387381}" destId="{B3C8C3A5-33D5-440C-AACD-9FE3A5172C23}" srcOrd="0" destOrd="0" presId="urn:microsoft.com/office/officeart/2005/8/layout/hierarchy3"/>
    <dgm:cxn modelId="{C550A177-45F9-488C-BBEB-9E134188F1ED}" type="presParOf" srcId="{B3C8C3A5-33D5-440C-AACD-9FE3A5172C23}" destId="{4E5EF90E-1CEF-4C40-8D5F-BF5D604C45A0}" srcOrd="0" destOrd="0" presId="urn:microsoft.com/office/officeart/2005/8/layout/hierarchy3"/>
    <dgm:cxn modelId="{1B75E9C0-6B18-41FE-BBE3-788571EA7A06}" type="presParOf" srcId="{B3C8C3A5-33D5-440C-AACD-9FE3A5172C23}" destId="{B494D801-BF8A-457D-8D55-3503B4516AFD}" srcOrd="1" destOrd="0" presId="urn:microsoft.com/office/officeart/2005/8/layout/hierarchy3"/>
    <dgm:cxn modelId="{DBE81624-D0F7-4764-B7E2-FC4D5932EE87}" type="presParOf" srcId="{AC8F1706-DE37-42D0-84FE-D5939D387381}" destId="{BBF93034-8CE7-477D-B1E0-1950C0F5E506}" srcOrd="1" destOrd="0" presId="urn:microsoft.com/office/officeart/2005/8/layout/hierarchy3"/>
    <dgm:cxn modelId="{E6166929-3D92-494D-9365-E203B4547D61}" type="presParOf" srcId="{BBF93034-8CE7-477D-B1E0-1950C0F5E506}" destId="{607ACE89-3220-4AFD-A145-D11EC2701799}" srcOrd="0" destOrd="0" presId="urn:microsoft.com/office/officeart/2005/8/layout/hierarchy3"/>
    <dgm:cxn modelId="{FF8D8B9C-63BE-41A7-91E8-6AF4FFDE71D3}" type="presParOf" srcId="{BBF93034-8CE7-477D-B1E0-1950C0F5E506}" destId="{7EAFB424-B19E-471C-9878-E737A7D74CD2}" srcOrd="1" destOrd="0" presId="urn:microsoft.com/office/officeart/2005/8/layout/hierarchy3"/>
    <dgm:cxn modelId="{8A3A38EB-81F8-4775-97FB-8FDC349553FA}" type="presParOf" srcId="{BBF93034-8CE7-477D-B1E0-1950C0F5E506}" destId="{9405D45B-C940-4106-9E2A-48792BEC642C}" srcOrd="2" destOrd="0" presId="urn:microsoft.com/office/officeart/2005/8/layout/hierarchy3"/>
    <dgm:cxn modelId="{DC7909E3-9FE9-4B41-A514-4D9377496CC5}" type="presParOf" srcId="{BBF93034-8CE7-477D-B1E0-1950C0F5E506}" destId="{E853A57F-723F-45A8-913E-2B2ADF557A14}" srcOrd="3" destOrd="0" presId="urn:microsoft.com/office/officeart/2005/8/layout/hierarchy3"/>
    <dgm:cxn modelId="{8BDD64AB-9143-4D7F-917B-B4E8C8CD764B}" type="presParOf" srcId="{BBF93034-8CE7-477D-B1E0-1950C0F5E506}" destId="{0E5ABDCF-2735-4108-97D7-7945E4B274B5}" srcOrd="4" destOrd="0" presId="urn:microsoft.com/office/officeart/2005/8/layout/hierarchy3"/>
    <dgm:cxn modelId="{AED24E47-070F-4EEB-A2C6-E1F557EF8B8E}" type="presParOf" srcId="{BBF93034-8CE7-477D-B1E0-1950C0F5E506}" destId="{5669BCC4-B354-4DB7-A538-D6331A00225E}" srcOrd="5" destOrd="0" presId="urn:microsoft.com/office/officeart/2005/8/layout/hierarchy3"/>
    <dgm:cxn modelId="{8C5A6542-E8DC-418F-8CBB-F630F4E287D8}" type="presParOf" srcId="{BBF93034-8CE7-477D-B1E0-1950C0F5E506}" destId="{868CD8B1-97EA-4FC2-9486-78EDA9BC4EED}" srcOrd="6" destOrd="0" presId="urn:microsoft.com/office/officeart/2005/8/layout/hierarchy3"/>
    <dgm:cxn modelId="{9AA0F76C-BF36-41A9-9E2A-501F839A3829}" type="presParOf" srcId="{BBF93034-8CE7-477D-B1E0-1950C0F5E506}" destId="{D4EFBCAB-1A2D-4F98-AF25-68BFB5ACDE4F}" srcOrd="7" destOrd="0" presId="urn:microsoft.com/office/officeart/2005/8/layout/hierarchy3"/>
    <dgm:cxn modelId="{23F11C38-43D4-415B-B78C-1577034302A1}" type="presParOf" srcId="{BBF93034-8CE7-477D-B1E0-1950C0F5E506}" destId="{0F4F0A3F-445E-4635-A86E-7A2D6CE3CEB2}" srcOrd="8" destOrd="0" presId="urn:microsoft.com/office/officeart/2005/8/layout/hierarchy3"/>
    <dgm:cxn modelId="{F97BF7FA-5D59-4352-9B31-6A307C554D32}" type="presParOf" srcId="{BBF93034-8CE7-477D-B1E0-1950C0F5E506}" destId="{974F05ED-6D7C-4CD1-89D5-764BC0B1A1BC}"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7452BE-D026-402B-87A5-C9391A3BE6F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DB9D0C14-DB58-4EE5-A667-AF9C144D182D}">
      <dgm:prSet phldrT="[Text]" custT="1"/>
      <dgm:spPr/>
      <dgm:t>
        <a:bodyPr/>
        <a:lstStyle/>
        <a:p>
          <a:pPr algn="l"/>
          <a:r>
            <a:rPr lang="en-US" sz="2400"/>
            <a:t>Các chuyên ngành liên quan:</a:t>
          </a:r>
        </a:p>
      </dgm:t>
    </dgm:pt>
    <dgm:pt modelId="{2176743A-80ED-47AD-BCD4-6774FCBF3363}" type="parTrans" cxnId="{4855F127-7970-4B1D-BBF8-D59C8778581C}">
      <dgm:prSet/>
      <dgm:spPr/>
      <dgm:t>
        <a:bodyPr/>
        <a:lstStyle/>
        <a:p>
          <a:endParaRPr lang="en-US"/>
        </a:p>
      </dgm:t>
    </dgm:pt>
    <dgm:pt modelId="{375F212A-59B5-4EC6-9354-A92A627C30E9}" type="sibTrans" cxnId="{4855F127-7970-4B1D-BBF8-D59C8778581C}">
      <dgm:prSet/>
      <dgm:spPr/>
      <dgm:t>
        <a:bodyPr/>
        <a:lstStyle/>
        <a:p>
          <a:endParaRPr lang="en-US"/>
        </a:p>
      </dgm:t>
    </dgm:pt>
    <dgm:pt modelId="{C655A197-4B9C-49A5-A02B-1981FDB3E34E}">
      <dgm:prSet phldrT="[Text]"/>
      <dgm:spPr/>
      <dgm:t>
        <a:bodyPr/>
        <a:lstStyle/>
        <a:p>
          <a:pPr algn="l"/>
          <a:r>
            <a:rPr lang="en-US">
              <a:solidFill>
                <a:schemeClr val="tx1"/>
              </a:solidFill>
              <a:latin typeface="Roboto" panose="02000000000000000000" pitchFamily="2" charset="0"/>
              <a:ea typeface="Roboto" panose="02000000000000000000" pitchFamily="2" charset="0"/>
              <a:cs typeface="Roboto" panose="02000000000000000000" pitchFamily="2" charset="0"/>
            </a:rPr>
            <a:t>Công nghệ thông tin (đại học)</a:t>
          </a:r>
          <a:endParaRPr lang="en-US"/>
        </a:p>
      </dgm:t>
    </dgm:pt>
    <dgm:pt modelId="{8DC6C716-3E7F-465C-90ED-EE8579D4CF4A}" type="parTrans" cxnId="{D7B95E5E-6CC6-4345-9431-54DCA7B439DE}">
      <dgm:prSet/>
      <dgm:spPr/>
      <dgm:t>
        <a:bodyPr/>
        <a:lstStyle/>
        <a:p>
          <a:endParaRPr lang="en-US"/>
        </a:p>
      </dgm:t>
    </dgm:pt>
    <dgm:pt modelId="{16B3336E-B2E0-4E9E-BA85-8854F77696F1}" type="sibTrans" cxnId="{D7B95E5E-6CC6-4345-9431-54DCA7B439DE}">
      <dgm:prSet/>
      <dgm:spPr/>
      <dgm:t>
        <a:bodyPr/>
        <a:lstStyle/>
        <a:p>
          <a:endParaRPr lang="en-US"/>
        </a:p>
      </dgm:t>
    </dgm:pt>
    <dgm:pt modelId="{30B02D96-4032-4C14-9AE5-4D03B28D0BC2}">
      <dgm:prSet phldrT="[Text]"/>
      <dgm:spPr/>
      <dgm:t>
        <a:bodyPr/>
        <a:lstStyle/>
        <a:p>
          <a:pPr algn="l"/>
          <a:r>
            <a:rPr lang="en-US">
              <a:solidFill>
                <a:schemeClr val="tx1"/>
              </a:solidFill>
              <a:latin typeface="Roboto" panose="02000000000000000000" pitchFamily="2" charset="0"/>
              <a:ea typeface="Roboto" panose="02000000000000000000" pitchFamily="2" charset="0"/>
              <a:cs typeface="Roboto" panose="02000000000000000000" pitchFamily="2" charset="0"/>
            </a:rPr>
            <a:t>Hệ thống thông tin và công nghệ phần mềm (đại học)</a:t>
          </a:r>
          <a:endParaRPr lang="en-US"/>
        </a:p>
      </dgm:t>
    </dgm:pt>
    <dgm:pt modelId="{51909AA1-F3F2-466F-B2AE-873D0E36939E}" type="parTrans" cxnId="{B824159F-2B5A-4F1E-8E5F-4CA7D24F7162}">
      <dgm:prSet/>
      <dgm:spPr/>
      <dgm:t>
        <a:bodyPr/>
        <a:lstStyle/>
        <a:p>
          <a:endParaRPr lang="en-US"/>
        </a:p>
      </dgm:t>
    </dgm:pt>
    <dgm:pt modelId="{2E66807C-6F5D-4D9D-8E98-75C8C0096BDB}" type="sibTrans" cxnId="{B824159F-2B5A-4F1E-8E5F-4CA7D24F7162}">
      <dgm:prSet/>
      <dgm:spPr/>
      <dgm:t>
        <a:bodyPr/>
        <a:lstStyle/>
        <a:p>
          <a:endParaRPr lang="en-US"/>
        </a:p>
      </dgm:t>
    </dgm:pt>
    <dgm:pt modelId="{78279F3F-F02D-4659-A4DF-0BB3AC122E8C}">
      <dgm:prSet/>
      <dgm:spPr/>
      <dgm:t>
        <a:bodyPr/>
        <a:lstStyle/>
        <a:p>
          <a:pPr algn="l"/>
          <a:r>
            <a:rPr lang="en-US">
              <a:latin typeface="Roboto" panose="02000000000000000000" pitchFamily="2" charset="0"/>
              <a:ea typeface="Roboto" panose="02000000000000000000" pitchFamily="2" charset="0"/>
              <a:cs typeface="Roboto" panose="02000000000000000000" pitchFamily="2" charset="0"/>
            </a:rPr>
            <a:t>Tin học quản lí (đại học)</a:t>
          </a:r>
          <a:endParaRPr lang="en-US"/>
        </a:p>
      </dgm:t>
    </dgm:pt>
    <dgm:pt modelId="{B6F570FD-DE35-43E1-BEB7-D14E07DA19CA}" type="parTrans" cxnId="{76CCB57A-B038-4C63-B748-BD283A3DEA74}">
      <dgm:prSet/>
      <dgm:spPr/>
      <dgm:t>
        <a:bodyPr/>
        <a:lstStyle/>
        <a:p>
          <a:endParaRPr lang="en-US"/>
        </a:p>
      </dgm:t>
    </dgm:pt>
    <dgm:pt modelId="{E4E879A3-7D94-4872-9F5A-4F1CEE0399D0}" type="sibTrans" cxnId="{76CCB57A-B038-4C63-B748-BD283A3DEA74}">
      <dgm:prSet/>
      <dgm:spPr/>
      <dgm:t>
        <a:bodyPr/>
        <a:lstStyle/>
        <a:p>
          <a:endParaRPr lang="en-US"/>
        </a:p>
      </dgm:t>
    </dgm:pt>
    <dgm:pt modelId="{A540C8CA-1A05-4CFE-951D-083DEA162A2E}">
      <dgm:prSet/>
      <dgm:spPr/>
      <dgm:t>
        <a:bodyPr/>
        <a:lstStyle/>
        <a:p>
          <a:pPr algn="l"/>
          <a:r>
            <a:rPr lang="en-US">
              <a:solidFill>
                <a:schemeClr val="tx1"/>
              </a:solidFill>
              <a:latin typeface="Roboto" panose="02000000000000000000" pitchFamily="2" charset="0"/>
              <a:ea typeface="Roboto" panose="02000000000000000000" pitchFamily="2" charset="0"/>
              <a:cs typeface="Roboto" panose="02000000000000000000" pitchFamily="2" charset="0"/>
            </a:rPr>
            <a:t>Khoa học dữ liệu (đại học)</a:t>
          </a:r>
          <a:endParaRPr lang="en-US"/>
        </a:p>
      </dgm:t>
    </dgm:pt>
    <dgm:pt modelId="{4105F351-BED3-45DD-88C6-DD656ED52684}" type="parTrans" cxnId="{A56CEB02-B5A9-4A28-AF3B-5EA3C9407564}">
      <dgm:prSet/>
      <dgm:spPr/>
      <dgm:t>
        <a:bodyPr/>
        <a:lstStyle/>
        <a:p>
          <a:endParaRPr lang="en-US"/>
        </a:p>
      </dgm:t>
    </dgm:pt>
    <dgm:pt modelId="{EEBA0324-4C92-4416-9779-A805577076FD}" type="sibTrans" cxnId="{A56CEB02-B5A9-4A28-AF3B-5EA3C9407564}">
      <dgm:prSet/>
      <dgm:spPr/>
      <dgm:t>
        <a:bodyPr/>
        <a:lstStyle/>
        <a:p>
          <a:endParaRPr lang="en-US"/>
        </a:p>
      </dgm:t>
    </dgm:pt>
    <dgm:pt modelId="{886D93E0-75FB-4DD3-87B1-8703AF513153}">
      <dgm:prSet/>
      <dgm:spPr/>
      <dgm:t>
        <a:bodyPr/>
        <a:lstStyle/>
        <a:p>
          <a:pPr algn="l"/>
          <a:r>
            <a:rPr lang="en-US">
              <a:solidFill>
                <a:schemeClr val="tx1"/>
              </a:solidFill>
              <a:latin typeface="Roboto" panose="02000000000000000000" pitchFamily="2" charset="0"/>
              <a:ea typeface="Roboto" panose="02000000000000000000" pitchFamily="2" charset="0"/>
              <a:cs typeface="Roboto" panose="02000000000000000000" pitchFamily="2" charset="0"/>
            </a:rPr>
            <a:t>Chứng chỉ quản trị CSDL (trung tâm đào tạo)</a:t>
          </a:r>
          <a:endParaRPr lang="en-US"/>
        </a:p>
      </dgm:t>
    </dgm:pt>
    <dgm:pt modelId="{38CB48EF-CD2C-40D4-BD14-01DE2E31A99D}" type="parTrans" cxnId="{2E9F076B-30AF-46F8-8211-8AB48558C281}">
      <dgm:prSet/>
      <dgm:spPr/>
      <dgm:t>
        <a:bodyPr/>
        <a:lstStyle/>
        <a:p>
          <a:endParaRPr lang="en-US"/>
        </a:p>
      </dgm:t>
    </dgm:pt>
    <dgm:pt modelId="{728F742B-8D8E-44FB-985D-4B927D149968}" type="sibTrans" cxnId="{2E9F076B-30AF-46F8-8211-8AB48558C281}">
      <dgm:prSet/>
      <dgm:spPr/>
      <dgm:t>
        <a:bodyPr/>
        <a:lstStyle/>
        <a:p>
          <a:endParaRPr lang="en-US"/>
        </a:p>
      </dgm:t>
    </dgm:pt>
    <dgm:pt modelId="{2E922C8B-F659-4DAB-A3B6-3B3D564931EA}" type="pres">
      <dgm:prSet presAssocID="{397452BE-D026-402B-87A5-C9391A3BE6FB}" presName="diagram" presStyleCnt="0">
        <dgm:presLayoutVars>
          <dgm:chPref val="1"/>
          <dgm:dir/>
          <dgm:animOne val="branch"/>
          <dgm:animLvl val="lvl"/>
          <dgm:resizeHandles/>
        </dgm:presLayoutVars>
      </dgm:prSet>
      <dgm:spPr/>
    </dgm:pt>
    <dgm:pt modelId="{7729C1C2-6681-4721-89E8-80B3B3D0C3C4}" type="pres">
      <dgm:prSet presAssocID="{DB9D0C14-DB58-4EE5-A667-AF9C144D182D}" presName="root" presStyleCnt="0"/>
      <dgm:spPr/>
    </dgm:pt>
    <dgm:pt modelId="{050F90F7-5160-4432-A42B-4B7B89053539}" type="pres">
      <dgm:prSet presAssocID="{DB9D0C14-DB58-4EE5-A667-AF9C144D182D}" presName="rootComposite" presStyleCnt="0"/>
      <dgm:spPr/>
    </dgm:pt>
    <dgm:pt modelId="{73EBB099-E473-4357-BDFE-98E98179B0DD}" type="pres">
      <dgm:prSet presAssocID="{DB9D0C14-DB58-4EE5-A667-AF9C144D182D}" presName="rootText" presStyleLbl="node1" presStyleIdx="0" presStyleCnt="1" custScaleX="543958"/>
      <dgm:spPr/>
    </dgm:pt>
    <dgm:pt modelId="{E79906DF-342C-44EC-8CFF-EBB9C3AF2095}" type="pres">
      <dgm:prSet presAssocID="{DB9D0C14-DB58-4EE5-A667-AF9C144D182D}" presName="rootConnector" presStyleLbl="node1" presStyleIdx="0" presStyleCnt="1"/>
      <dgm:spPr/>
    </dgm:pt>
    <dgm:pt modelId="{C4F7AB56-AD99-4572-AF4D-9F9CF80AE967}" type="pres">
      <dgm:prSet presAssocID="{DB9D0C14-DB58-4EE5-A667-AF9C144D182D}" presName="childShape" presStyleCnt="0"/>
      <dgm:spPr/>
    </dgm:pt>
    <dgm:pt modelId="{80FC2F21-A333-4DCD-86DF-F03C2523A26A}" type="pres">
      <dgm:prSet presAssocID="{8DC6C716-3E7F-465C-90ED-EE8579D4CF4A}" presName="Name13" presStyleLbl="parChTrans1D2" presStyleIdx="0" presStyleCnt="5"/>
      <dgm:spPr/>
    </dgm:pt>
    <dgm:pt modelId="{54AA1696-1F9F-4785-A2ED-263DAC332499}" type="pres">
      <dgm:prSet presAssocID="{C655A197-4B9C-49A5-A02B-1981FDB3E34E}" presName="childText" presStyleLbl="bgAcc1" presStyleIdx="0" presStyleCnt="5" custScaleX="604997">
        <dgm:presLayoutVars>
          <dgm:bulletEnabled val="1"/>
        </dgm:presLayoutVars>
      </dgm:prSet>
      <dgm:spPr/>
    </dgm:pt>
    <dgm:pt modelId="{70F354D6-5ABD-487D-900C-3830AB2D307F}" type="pres">
      <dgm:prSet presAssocID="{51909AA1-F3F2-466F-B2AE-873D0E36939E}" presName="Name13" presStyleLbl="parChTrans1D2" presStyleIdx="1" presStyleCnt="5"/>
      <dgm:spPr/>
    </dgm:pt>
    <dgm:pt modelId="{47A94287-9DEC-40D3-8643-1AFE8B7CE49E}" type="pres">
      <dgm:prSet presAssocID="{30B02D96-4032-4C14-9AE5-4D03B28D0BC2}" presName="childText" presStyleLbl="bgAcc1" presStyleIdx="1" presStyleCnt="5" custScaleX="604997">
        <dgm:presLayoutVars>
          <dgm:bulletEnabled val="1"/>
        </dgm:presLayoutVars>
      </dgm:prSet>
      <dgm:spPr/>
    </dgm:pt>
    <dgm:pt modelId="{DA8E8D5C-BA00-4106-9DD4-307731B752F1}" type="pres">
      <dgm:prSet presAssocID="{B6F570FD-DE35-43E1-BEB7-D14E07DA19CA}" presName="Name13" presStyleLbl="parChTrans1D2" presStyleIdx="2" presStyleCnt="5"/>
      <dgm:spPr/>
    </dgm:pt>
    <dgm:pt modelId="{3C471C3D-02E0-4C25-859C-CE4DB589D1F4}" type="pres">
      <dgm:prSet presAssocID="{78279F3F-F02D-4659-A4DF-0BB3AC122E8C}" presName="childText" presStyleLbl="bgAcc1" presStyleIdx="2" presStyleCnt="5" custScaleX="604997">
        <dgm:presLayoutVars>
          <dgm:bulletEnabled val="1"/>
        </dgm:presLayoutVars>
      </dgm:prSet>
      <dgm:spPr/>
    </dgm:pt>
    <dgm:pt modelId="{8C8B52A9-4818-4254-A887-5E0FF8D9DDE9}" type="pres">
      <dgm:prSet presAssocID="{4105F351-BED3-45DD-88C6-DD656ED52684}" presName="Name13" presStyleLbl="parChTrans1D2" presStyleIdx="3" presStyleCnt="5"/>
      <dgm:spPr/>
    </dgm:pt>
    <dgm:pt modelId="{359536E6-8386-4BD7-94C2-33F346982950}" type="pres">
      <dgm:prSet presAssocID="{A540C8CA-1A05-4CFE-951D-083DEA162A2E}" presName="childText" presStyleLbl="bgAcc1" presStyleIdx="3" presStyleCnt="5" custScaleX="604997">
        <dgm:presLayoutVars>
          <dgm:bulletEnabled val="1"/>
        </dgm:presLayoutVars>
      </dgm:prSet>
      <dgm:spPr/>
    </dgm:pt>
    <dgm:pt modelId="{889A8289-D7FD-4B89-BCF6-096A0182CD11}" type="pres">
      <dgm:prSet presAssocID="{38CB48EF-CD2C-40D4-BD14-01DE2E31A99D}" presName="Name13" presStyleLbl="parChTrans1D2" presStyleIdx="4" presStyleCnt="5"/>
      <dgm:spPr/>
    </dgm:pt>
    <dgm:pt modelId="{423FC043-8344-4722-90E0-AD8053BA04F5}" type="pres">
      <dgm:prSet presAssocID="{886D93E0-75FB-4DD3-87B1-8703AF513153}" presName="childText" presStyleLbl="bgAcc1" presStyleIdx="4" presStyleCnt="5" custScaleX="604997">
        <dgm:presLayoutVars>
          <dgm:bulletEnabled val="1"/>
        </dgm:presLayoutVars>
      </dgm:prSet>
      <dgm:spPr/>
    </dgm:pt>
  </dgm:ptLst>
  <dgm:cxnLst>
    <dgm:cxn modelId="{A56CEB02-B5A9-4A28-AF3B-5EA3C9407564}" srcId="{DB9D0C14-DB58-4EE5-A667-AF9C144D182D}" destId="{A540C8CA-1A05-4CFE-951D-083DEA162A2E}" srcOrd="3" destOrd="0" parTransId="{4105F351-BED3-45DD-88C6-DD656ED52684}" sibTransId="{EEBA0324-4C92-4416-9779-A805577076FD}"/>
    <dgm:cxn modelId="{082E7D09-5A8D-48E5-9358-EC6FF14992E6}" type="presOf" srcId="{A540C8CA-1A05-4CFE-951D-083DEA162A2E}" destId="{359536E6-8386-4BD7-94C2-33F346982950}" srcOrd="0" destOrd="0" presId="urn:microsoft.com/office/officeart/2005/8/layout/hierarchy3"/>
    <dgm:cxn modelId="{3EA3D70C-0E15-4CA9-9A77-E69725C4BC36}" type="presOf" srcId="{886D93E0-75FB-4DD3-87B1-8703AF513153}" destId="{423FC043-8344-4722-90E0-AD8053BA04F5}" srcOrd="0" destOrd="0" presId="urn:microsoft.com/office/officeart/2005/8/layout/hierarchy3"/>
    <dgm:cxn modelId="{33C3CE10-EE1F-4EE7-BC44-E66A54F5368E}" type="presOf" srcId="{78279F3F-F02D-4659-A4DF-0BB3AC122E8C}" destId="{3C471C3D-02E0-4C25-859C-CE4DB589D1F4}" srcOrd="0" destOrd="0" presId="urn:microsoft.com/office/officeart/2005/8/layout/hierarchy3"/>
    <dgm:cxn modelId="{4855F127-7970-4B1D-BBF8-D59C8778581C}" srcId="{397452BE-D026-402B-87A5-C9391A3BE6FB}" destId="{DB9D0C14-DB58-4EE5-A667-AF9C144D182D}" srcOrd="0" destOrd="0" parTransId="{2176743A-80ED-47AD-BCD4-6774FCBF3363}" sibTransId="{375F212A-59B5-4EC6-9354-A92A627C30E9}"/>
    <dgm:cxn modelId="{D7B95E5E-6CC6-4345-9431-54DCA7B439DE}" srcId="{DB9D0C14-DB58-4EE5-A667-AF9C144D182D}" destId="{C655A197-4B9C-49A5-A02B-1981FDB3E34E}" srcOrd="0" destOrd="0" parTransId="{8DC6C716-3E7F-465C-90ED-EE8579D4CF4A}" sibTransId="{16B3336E-B2E0-4E9E-BA85-8854F77696F1}"/>
    <dgm:cxn modelId="{F7B0DC5E-D7C6-4815-A591-814C06BDF797}" type="presOf" srcId="{8DC6C716-3E7F-465C-90ED-EE8579D4CF4A}" destId="{80FC2F21-A333-4DCD-86DF-F03C2523A26A}" srcOrd="0" destOrd="0" presId="urn:microsoft.com/office/officeart/2005/8/layout/hierarchy3"/>
    <dgm:cxn modelId="{28433447-B270-470A-86E3-AD552633AFA7}" type="presOf" srcId="{38CB48EF-CD2C-40D4-BD14-01DE2E31A99D}" destId="{889A8289-D7FD-4B89-BCF6-096A0182CD11}" srcOrd="0" destOrd="0" presId="urn:microsoft.com/office/officeart/2005/8/layout/hierarchy3"/>
    <dgm:cxn modelId="{10DA684A-7D67-4E03-BA7E-8094F366102D}" type="presOf" srcId="{DB9D0C14-DB58-4EE5-A667-AF9C144D182D}" destId="{73EBB099-E473-4357-BDFE-98E98179B0DD}" srcOrd="0" destOrd="0" presId="urn:microsoft.com/office/officeart/2005/8/layout/hierarchy3"/>
    <dgm:cxn modelId="{2E9F076B-30AF-46F8-8211-8AB48558C281}" srcId="{DB9D0C14-DB58-4EE5-A667-AF9C144D182D}" destId="{886D93E0-75FB-4DD3-87B1-8703AF513153}" srcOrd="4" destOrd="0" parTransId="{38CB48EF-CD2C-40D4-BD14-01DE2E31A99D}" sibTransId="{728F742B-8D8E-44FB-985D-4B927D149968}"/>
    <dgm:cxn modelId="{0917E053-282F-4455-BD84-45A929DD16FC}" type="presOf" srcId="{DB9D0C14-DB58-4EE5-A667-AF9C144D182D}" destId="{E79906DF-342C-44EC-8CFF-EBB9C3AF2095}" srcOrd="1" destOrd="0" presId="urn:microsoft.com/office/officeart/2005/8/layout/hierarchy3"/>
    <dgm:cxn modelId="{76CCB57A-B038-4C63-B748-BD283A3DEA74}" srcId="{DB9D0C14-DB58-4EE5-A667-AF9C144D182D}" destId="{78279F3F-F02D-4659-A4DF-0BB3AC122E8C}" srcOrd="2" destOrd="0" parTransId="{B6F570FD-DE35-43E1-BEB7-D14E07DA19CA}" sibTransId="{E4E879A3-7D94-4872-9F5A-4F1CEE0399D0}"/>
    <dgm:cxn modelId="{901B848C-A6A1-494E-9D14-B4FD566F9588}" type="presOf" srcId="{C655A197-4B9C-49A5-A02B-1981FDB3E34E}" destId="{54AA1696-1F9F-4785-A2ED-263DAC332499}" srcOrd="0" destOrd="0" presId="urn:microsoft.com/office/officeart/2005/8/layout/hierarchy3"/>
    <dgm:cxn modelId="{BC313A91-4B14-4C68-A085-9B4EC7A3BD11}" type="presOf" srcId="{397452BE-D026-402B-87A5-C9391A3BE6FB}" destId="{2E922C8B-F659-4DAB-A3B6-3B3D564931EA}" srcOrd="0" destOrd="0" presId="urn:microsoft.com/office/officeart/2005/8/layout/hierarchy3"/>
    <dgm:cxn modelId="{B824159F-2B5A-4F1E-8E5F-4CA7D24F7162}" srcId="{DB9D0C14-DB58-4EE5-A667-AF9C144D182D}" destId="{30B02D96-4032-4C14-9AE5-4D03B28D0BC2}" srcOrd="1" destOrd="0" parTransId="{51909AA1-F3F2-466F-B2AE-873D0E36939E}" sibTransId="{2E66807C-6F5D-4D9D-8E98-75C8C0096BDB}"/>
    <dgm:cxn modelId="{FAFA99A0-CDD3-4349-9F51-912A632A1520}" type="presOf" srcId="{30B02D96-4032-4C14-9AE5-4D03B28D0BC2}" destId="{47A94287-9DEC-40D3-8643-1AFE8B7CE49E}" srcOrd="0" destOrd="0" presId="urn:microsoft.com/office/officeart/2005/8/layout/hierarchy3"/>
    <dgm:cxn modelId="{8254E1C3-BE85-4D59-8865-BEECF81443CD}" type="presOf" srcId="{B6F570FD-DE35-43E1-BEB7-D14E07DA19CA}" destId="{DA8E8D5C-BA00-4106-9DD4-307731B752F1}" srcOrd="0" destOrd="0" presId="urn:microsoft.com/office/officeart/2005/8/layout/hierarchy3"/>
    <dgm:cxn modelId="{4AB629EA-7661-43DC-8A24-484BAF363D8E}" type="presOf" srcId="{4105F351-BED3-45DD-88C6-DD656ED52684}" destId="{8C8B52A9-4818-4254-A887-5E0FF8D9DDE9}" srcOrd="0" destOrd="0" presId="urn:microsoft.com/office/officeart/2005/8/layout/hierarchy3"/>
    <dgm:cxn modelId="{ED8FD6FE-C732-406A-99D5-442140DE93DC}" type="presOf" srcId="{51909AA1-F3F2-466F-B2AE-873D0E36939E}" destId="{70F354D6-5ABD-487D-900C-3830AB2D307F}" srcOrd="0" destOrd="0" presId="urn:microsoft.com/office/officeart/2005/8/layout/hierarchy3"/>
    <dgm:cxn modelId="{859BCC31-37B4-4D95-96D6-DED1AE8EDAEB}" type="presParOf" srcId="{2E922C8B-F659-4DAB-A3B6-3B3D564931EA}" destId="{7729C1C2-6681-4721-89E8-80B3B3D0C3C4}" srcOrd="0" destOrd="0" presId="urn:microsoft.com/office/officeart/2005/8/layout/hierarchy3"/>
    <dgm:cxn modelId="{576A026B-D923-4363-9442-69ABA942C6A0}" type="presParOf" srcId="{7729C1C2-6681-4721-89E8-80B3B3D0C3C4}" destId="{050F90F7-5160-4432-A42B-4B7B89053539}" srcOrd="0" destOrd="0" presId="urn:microsoft.com/office/officeart/2005/8/layout/hierarchy3"/>
    <dgm:cxn modelId="{9A0C1077-82C3-4974-9C22-4259878622EE}" type="presParOf" srcId="{050F90F7-5160-4432-A42B-4B7B89053539}" destId="{73EBB099-E473-4357-BDFE-98E98179B0DD}" srcOrd="0" destOrd="0" presId="urn:microsoft.com/office/officeart/2005/8/layout/hierarchy3"/>
    <dgm:cxn modelId="{B1F510CA-9830-4840-A501-440EAFD1BBBF}" type="presParOf" srcId="{050F90F7-5160-4432-A42B-4B7B89053539}" destId="{E79906DF-342C-44EC-8CFF-EBB9C3AF2095}" srcOrd="1" destOrd="0" presId="urn:microsoft.com/office/officeart/2005/8/layout/hierarchy3"/>
    <dgm:cxn modelId="{BFC9AA91-BC4A-462A-A365-7D00EABD2F99}" type="presParOf" srcId="{7729C1C2-6681-4721-89E8-80B3B3D0C3C4}" destId="{C4F7AB56-AD99-4572-AF4D-9F9CF80AE967}" srcOrd="1" destOrd="0" presId="urn:microsoft.com/office/officeart/2005/8/layout/hierarchy3"/>
    <dgm:cxn modelId="{A4F2E5B5-B48C-4F28-90A4-AD371982A3A5}" type="presParOf" srcId="{C4F7AB56-AD99-4572-AF4D-9F9CF80AE967}" destId="{80FC2F21-A333-4DCD-86DF-F03C2523A26A}" srcOrd="0" destOrd="0" presId="urn:microsoft.com/office/officeart/2005/8/layout/hierarchy3"/>
    <dgm:cxn modelId="{5F70907D-039B-4A35-9188-763B29564C70}" type="presParOf" srcId="{C4F7AB56-AD99-4572-AF4D-9F9CF80AE967}" destId="{54AA1696-1F9F-4785-A2ED-263DAC332499}" srcOrd="1" destOrd="0" presId="urn:microsoft.com/office/officeart/2005/8/layout/hierarchy3"/>
    <dgm:cxn modelId="{954DAAFE-1B57-46B4-8160-5D6956F53F2C}" type="presParOf" srcId="{C4F7AB56-AD99-4572-AF4D-9F9CF80AE967}" destId="{70F354D6-5ABD-487D-900C-3830AB2D307F}" srcOrd="2" destOrd="0" presId="urn:microsoft.com/office/officeart/2005/8/layout/hierarchy3"/>
    <dgm:cxn modelId="{1BBC006A-6037-4168-B31A-51CED4613DA4}" type="presParOf" srcId="{C4F7AB56-AD99-4572-AF4D-9F9CF80AE967}" destId="{47A94287-9DEC-40D3-8643-1AFE8B7CE49E}" srcOrd="3" destOrd="0" presId="urn:microsoft.com/office/officeart/2005/8/layout/hierarchy3"/>
    <dgm:cxn modelId="{1C0B6C9D-40FC-4ED1-888B-47CB7F14EA98}" type="presParOf" srcId="{C4F7AB56-AD99-4572-AF4D-9F9CF80AE967}" destId="{DA8E8D5C-BA00-4106-9DD4-307731B752F1}" srcOrd="4" destOrd="0" presId="urn:microsoft.com/office/officeart/2005/8/layout/hierarchy3"/>
    <dgm:cxn modelId="{3BA70E68-1839-473C-8D54-F05F409479F3}" type="presParOf" srcId="{C4F7AB56-AD99-4572-AF4D-9F9CF80AE967}" destId="{3C471C3D-02E0-4C25-859C-CE4DB589D1F4}" srcOrd="5" destOrd="0" presId="urn:microsoft.com/office/officeart/2005/8/layout/hierarchy3"/>
    <dgm:cxn modelId="{5D954B89-8696-4A40-91DF-215B8F336490}" type="presParOf" srcId="{C4F7AB56-AD99-4572-AF4D-9F9CF80AE967}" destId="{8C8B52A9-4818-4254-A887-5E0FF8D9DDE9}" srcOrd="6" destOrd="0" presId="urn:microsoft.com/office/officeart/2005/8/layout/hierarchy3"/>
    <dgm:cxn modelId="{C1F47994-D5DA-48F6-A8F9-DE956E47D315}" type="presParOf" srcId="{C4F7AB56-AD99-4572-AF4D-9F9CF80AE967}" destId="{359536E6-8386-4BD7-94C2-33F346982950}" srcOrd="7" destOrd="0" presId="urn:microsoft.com/office/officeart/2005/8/layout/hierarchy3"/>
    <dgm:cxn modelId="{0F05FCAD-1030-4E1F-B2E4-E83A2B49889B}" type="presParOf" srcId="{C4F7AB56-AD99-4572-AF4D-9F9CF80AE967}" destId="{889A8289-D7FD-4B89-BCF6-096A0182CD11}" srcOrd="8" destOrd="0" presId="urn:microsoft.com/office/officeart/2005/8/layout/hierarchy3"/>
    <dgm:cxn modelId="{E0650596-5BA7-45E9-9070-6BAEA0C8C06C}" type="presParOf" srcId="{C4F7AB56-AD99-4572-AF4D-9F9CF80AE967}" destId="{423FC043-8344-4722-90E0-AD8053BA04F5}"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5BD4E-0E3A-413F-9E6F-F88555B1DAE3}">
      <dsp:nvSpPr>
        <dsp:cNvPr id="0" name=""/>
        <dsp:cNvSpPr/>
      </dsp:nvSpPr>
      <dsp:spPr>
        <a:xfrm rot="10800000">
          <a:off x="2173374" y="401"/>
          <a:ext cx="7528560" cy="940296"/>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644"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a:t>Nhà quản trị cơ sở dữ liệu</a:t>
          </a:r>
        </a:p>
      </dsp:txBody>
      <dsp:txXfrm rot="10800000">
        <a:off x="2408448" y="401"/>
        <a:ext cx="7293486" cy="940296"/>
      </dsp:txXfrm>
    </dsp:sp>
    <dsp:sp modelId="{18852AD3-C42E-49CD-91B4-731656B2FEAA}">
      <dsp:nvSpPr>
        <dsp:cNvPr id="0" name=""/>
        <dsp:cNvSpPr/>
      </dsp:nvSpPr>
      <dsp:spPr>
        <a:xfrm>
          <a:off x="1661217" y="401"/>
          <a:ext cx="940296" cy="94029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5C5428-C2D2-480A-A3F4-17DFFD60F458}">
      <dsp:nvSpPr>
        <dsp:cNvPr id="0" name=""/>
        <dsp:cNvSpPr/>
      </dsp:nvSpPr>
      <dsp:spPr>
        <a:xfrm rot="10800000">
          <a:off x="2131365" y="1175771"/>
          <a:ext cx="7528560" cy="940296"/>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644"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a:t>Phẩm chất và năng lực của nhà quản trị CSDL</a:t>
          </a:r>
        </a:p>
      </dsp:txBody>
      <dsp:txXfrm rot="10800000">
        <a:off x="2366439" y="1175771"/>
        <a:ext cx="7293486" cy="940296"/>
      </dsp:txXfrm>
    </dsp:sp>
    <dsp:sp modelId="{F1CF13AE-73E8-438E-A7A6-BFB5818A78AA}">
      <dsp:nvSpPr>
        <dsp:cNvPr id="0" name=""/>
        <dsp:cNvSpPr/>
      </dsp:nvSpPr>
      <dsp:spPr>
        <a:xfrm>
          <a:off x="1661217" y="1175771"/>
          <a:ext cx="940296" cy="94029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3559B1-F8DC-4B39-B9C1-FD00C7433A18}">
      <dsp:nvSpPr>
        <dsp:cNvPr id="0" name=""/>
        <dsp:cNvSpPr/>
      </dsp:nvSpPr>
      <dsp:spPr>
        <a:xfrm rot="10800000">
          <a:off x="2131365" y="2351142"/>
          <a:ext cx="7528560" cy="940296"/>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644"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a:t>Cơ hội việc làm</a:t>
          </a:r>
        </a:p>
      </dsp:txBody>
      <dsp:txXfrm rot="10800000">
        <a:off x="2366439" y="2351142"/>
        <a:ext cx="7293486" cy="940296"/>
      </dsp:txXfrm>
    </dsp:sp>
    <dsp:sp modelId="{8C7E2B43-86E1-4360-BD3F-EA1AC00B3652}">
      <dsp:nvSpPr>
        <dsp:cNvPr id="0" name=""/>
        <dsp:cNvSpPr/>
      </dsp:nvSpPr>
      <dsp:spPr>
        <a:xfrm>
          <a:off x="1661217" y="2351142"/>
          <a:ext cx="940296" cy="94029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11F1F-8D07-4837-A865-74E766D3E076}">
      <dsp:nvSpPr>
        <dsp:cNvPr id="0" name=""/>
        <dsp:cNvSpPr/>
      </dsp:nvSpPr>
      <dsp:spPr>
        <a:xfrm>
          <a:off x="1843998" y="3757406"/>
          <a:ext cx="11583999"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ADA9EA-7EE9-496B-A796-CE488FC18D0D}">
      <dsp:nvSpPr>
        <dsp:cNvPr id="0" name=""/>
        <dsp:cNvSpPr/>
      </dsp:nvSpPr>
      <dsp:spPr>
        <a:xfrm>
          <a:off x="1843727" y="2143540"/>
          <a:ext cx="11583999"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1DEAA-E31C-4C92-8A4F-E4C291D6B1CB}">
      <dsp:nvSpPr>
        <dsp:cNvPr id="0" name=""/>
        <dsp:cNvSpPr/>
      </dsp:nvSpPr>
      <dsp:spPr>
        <a:xfrm>
          <a:off x="1843727" y="529674"/>
          <a:ext cx="11583999"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CB0601-8F1D-495E-843A-FB8B4BDDC68E}">
      <dsp:nvSpPr>
        <dsp:cNvPr id="0" name=""/>
        <dsp:cNvSpPr/>
      </dsp:nvSpPr>
      <dsp:spPr>
        <a:xfrm>
          <a:off x="4855567" y="590"/>
          <a:ext cx="8572159" cy="529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endParaRPr lang="en-US" sz="2800" kern="1200"/>
        </a:p>
      </dsp:txBody>
      <dsp:txXfrm>
        <a:off x="4855567" y="590"/>
        <a:ext cx="8572159" cy="529084"/>
      </dsp:txXfrm>
    </dsp:sp>
    <dsp:sp modelId="{911A99CB-A7B1-4F37-BB7A-C62A80E8AFFE}">
      <dsp:nvSpPr>
        <dsp:cNvPr id="0" name=""/>
        <dsp:cNvSpPr/>
      </dsp:nvSpPr>
      <dsp:spPr>
        <a:xfrm>
          <a:off x="14968" y="0"/>
          <a:ext cx="10386751" cy="529084"/>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1244600">
            <a:lnSpc>
              <a:spcPct val="90000"/>
            </a:lnSpc>
            <a:spcBef>
              <a:spcPct val="0"/>
            </a:spcBef>
            <a:spcAft>
              <a:spcPct val="35000"/>
            </a:spcAft>
            <a:buNone/>
          </a:pPr>
          <a:r>
            <a:rPr lang="en-US" sz="2800" kern="1200"/>
            <a:t>Quản trị là gì?</a:t>
          </a:r>
        </a:p>
      </dsp:txBody>
      <dsp:txXfrm>
        <a:off x="40800" y="25832"/>
        <a:ext cx="10335087" cy="503252"/>
      </dsp:txXfrm>
    </dsp:sp>
    <dsp:sp modelId="{55D0BA0F-8310-4793-989C-950F93FAEE60}">
      <dsp:nvSpPr>
        <dsp:cNvPr id="0" name=""/>
        <dsp:cNvSpPr/>
      </dsp:nvSpPr>
      <dsp:spPr>
        <a:xfrm>
          <a:off x="0" y="529674"/>
          <a:ext cx="11583999" cy="1058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120000"/>
            </a:lnSpc>
            <a:spcBef>
              <a:spcPct val="0"/>
            </a:spcBef>
            <a:spcAft>
              <a:spcPts val="0"/>
            </a:spcAft>
            <a:buChar char="•"/>
          </a:pPr>
          <a:r>
            <a:rPr lang="vi-VN" sz="2400" kern="1200">
              <a:solidFill>
                <a:srgbClr val="000000"/>
              </a:solidFill>
              <a:latin typeface="Roboto" panose="020B0604020202020204" charset="0"/>
              <a:ea typeface="Roboto" panose="020B0604020202020204" charset="0"/>
              <a:cs typeface="Roboto" panose="020B0604020202020204" charset="0"/>
            </a:rPr>
            <a:t>là hoạt động hỗ trợ song song với một hoạt động cơ bản để thực hiện tốt nhất hoạt động cơ bản</a:t>
          </a:r>
          <a:r>
            <a:rPr lang="en-US" sz="2400" kern="1200">
              <a:solidFill>
                <a:srgbClr val="000000"/>
              </a:solidFill>
              <a:latin typeface="Roboto" panose="020B0604020202020204" charset="0"/>
              <a:ea typeface="Roboto" panose="020B0604020202020204" charset="0"/>
              <a:cs typeface="Roboto" panose="020B0604020202020204" charset="0"/>
            </a:rPr>
            <a:t> (quản trị doanh nghiệp, quản trị giáo dục, quản trị CSDL,…)</a:t>
          </a:r>
          <a:endParaRPr lang="en-US" sz="2400" kern="1200">
            <a:latin typeface="Roboto" panose="020B0604020202020204" charset="0"/>
            <a:ea typeface="Roboto" panose="020B0604020202020204" charset="0"/>
            <a:cs typeface="Roboto" panose="020B0604020202020204" charset="0"/>
          </a:endParaRPr>
        </a:p>
        <a:p>
          <a:pPr marL="228600" lvl="1" indent="-228600" algn="l" defTabSz="933450">
            <a:lnSpc>
              <a:spcPct val="90000"/>
            </a:lnSpc>
            <a:spcBef>
              <a:spcPct val="0"/>
            </a:spcBef>
            <a:spcAft>
              <a:spcPct val="15000"/>
            </a:spcAft>
            <a:buChar char="•"/>
          </a:pPr>
          <a:endParaRPr lang="en-US" sz="2100" kern="1200">
            <a:latin typeface="Roboto" panose="020B0604020202020204" charset="0"/>
            <a:ea typeface="Roboto" panose="020B0604020202020204" charset="0"/>
            <a:cs typeface="Roboto" panose="020B0604020202020204" charset="0"/>
          </a:endParaRPr>
        </a:p>
      </dsp:txBody>
      <dsp:txXfrm>
        <a:off x="0" y="529674"/>
        <a:ext cx="11583999" cy="1058327"/>
      </dsp:txXfrm>
    </dsp:sp>
    <dsp:sp modelId="{51F124EE-2A44-46BD-8ED3-BBBF98578D7F}">
      <dsp:nvSpPr>
        <dsp:cNvPr id="0" name=""/>
        <dsp:cNvSpPr/>
      </dsp:nvSpPr>
      <dsp:spPr>
        <a:xfrm>
          <a:off x="4855567" y="1614456"/>
          <a:ext cx="8572159" cy="529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endParaRPr lang="en-US" sz="2800" kern="1200"/>
        </a:p>
      </dsp:txBody>
      <dsp:txXfrm>
        <a:off x="4855567" y="1614456"/>
        <a:ext cx="8572159" cy="529084"/>
      </dsp:txXfrm>
    </dsp:sp>
    <dsp:sp modelId="{7BBB79DD-3BC2-47B9-92AC-7480502B2968}">
      <dsp:nvSpPr>
        <dsp:cNvPr id="0" name=""/>
        <dsp:cNvSpPr/>
      </dsp:nvSpPr>
      <dsp:spPr>
        <a:xfrm>
          <a:off x="13402" y="1628969"/>
          <a:ext cx="10386751" cy="529084"/>
        </a:xfrm>
        <a:prstGeom prst="round2SameRect">
          <a:avLst>
            <a:gd name="adj1" fmla="val 16670"/>
            <a:gd name="adj2" fmla="val 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1244600">
            <a:lnSpc>
              <a:spcPct val="90000"/>
            </a:lnSpc>
            <a:spcBef>
              <a:spcPct val="0"/>
            </a:spcBef>
            <a:spcAft>
              <a:spcPct val="35000"/>
            </a:spcAft>
            <a:buNone/>
          </a:pPr>
          <a:r>
            <a:rPr lang="en-US" sz="2800" kern="1200"/>
            <a:t>Quản trị CSDL là gì?</a:t>
          </a:r>
        </a:p>
      </dsp:txBody>
      <dsp:txXfrm>
        <a:off x="39234" y="1654801"/>
        <a:ext cx="10335087" cy="503252"/>
      </dsp:txXfrm>
    </dsp:sp>
    <dsp:sp modelId="{70174853-88F6-4EC9-827A-F953E97D6E02}">
      <dsp:nvSpPr>
        <dsp:cNvPr id="0" name=""/>
        <dsp:cNvSpPr/>
      </dsp:nvSpPr>
      <dsp:spPr>
        <a:xfrm>
          <a:off x="0" y="2143540"/>
          <a:ext cx="11583999" cy="1058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120000"/>
            </a:lnSpc>
            <a:spcBef>
              <a:spcPct val="0"/>
            </a:spcBef>
            <a:spcAft>
              <a:spcPts val="0"/>
            </a:spcAft>
            <a:buChar char="•"/>
          </a:pPr>
          <a:r>
            <a:rPr lang="en-US" sz="2400" kern="1200">
              <a:solidFill>
                <a:srgbClr val="333333"/>
              </a:solidFill>
              <a:latin typeface="Roboto" panose="02000000000000000000" pitchFamily="2" charset="0"/>
              <a:ea typeface="Roboto" panose="02000000000000000000" pitchFamily="2" charset="0"/>
              <a:cs typeface="Roboto" panose="02000000000000000000" pitchFamily="2" charset="0"/>
            </a:rPr>
            <a:t>các hoạt động nhằm đảm bảo cho việc sử dụng CSDL được thông suốt, an toàn và có hiệu quả cao, đảm bảo CSDL luôn ở trạng thái sẵn sàng khi cần</a:t>
          </a:r>
          <a:r>
            <a:rPr lang="en-US" sz="2600" kern="1200">
              <a:solidFill>
                <a:srgbClr val="333333"/>
              </a:solidFill>
              <a:latin typeface="Roboto" panose="02000000000000000000" pitchFamily="2" charset="0"/>
              <a:ea typeface="Roboto" panose="02000000000000000000" pitchFamily="2" charset="0"/>
              <a:cs typeface="Roboto" panose="02000000000000000000" pitchFamily="2" charset="0"/>
            </a:rPr>
            <a:t>.</a:t>
          </a:r>
          <a:endParaRPr lang="en-US" sz="2600" kern="1200"/>
        </a:p>
      </dsp:txBody>
      <dsp:txXfrm>
        <a:off x="0" y="2143540"/>
        <a:ext cx="11583999" cy="1058327"/>
      </dsp:txXfrm>
    </dsp:sp>
    <dsp:sp modelId="{C297D9D2-1766-4B8D-8D4A-36310E5AE5A7}">
      <dsp:nvSpPr>
        <dsp:cNvPr id="0" name=""/>
        <dsp:cNvSpPr/>
      </dsp:nvSpPr>
      <dsp:spPr>
        <a:xfrm>
          <a:off x="4855838" y="3228321"/>
          <a:ext cx="8572159" cy="529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endParaRPr lang="en-US" sz="2800" kern="1200"/>
        </a:p>
      </dsp:txBody>
      <dsp:txXfrm>
        <a:off x="4855838" y="3228321"/>
        <a:ext cx="8572159" cy="529084"/>
      </dsp:txXfrm>
    </dsp:sp>
    <dsp:sp modelId="{F7EC2E7A-08EC-4C0D-BEC0-A0829B47B931}">
      <dsp:nvSpPr>
        <dsp:cNvPr id="0" name=""/>
        <dsp:cNvSpPr/>
      </dsp:nvSpPr>
      <dsp:spPr>
        <a:xfrm>
          <a:off x="5752" y="3213803"/>
          <a:ext cx="10387835" cy="529084"/>
        </a:xfrm>
        <a:prstGeom prst="round2SameRect">
          <a:avLst>
            <a:gd name="adj1" fmla="val 16670"/>
            <a:gd name="adj2" fmla="val 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1066800">
            <a:lnSpc>
              <a:spcPct val="90000"/>
            </a:lnSpc>
            <a:spcBef>
              <a:spcPct val="0"/>
            </a:spcBef>
            <a:spcAft>
              <a:spcPct val="35000"/>
            </a:spcAft>
            <a:buNone/>
          </a:pPr>
          <a:r>
            <a:rPr lang="en-US" sz="2400" kern="1200">
              <a:latin typeface="Roboto" panose="020B0604020202020204"/>
            </a:rPr>
            <a:t>Nhà quản trị cơ sở dữ liệu?</a:t>
          </a:r>
        </a:p>
      </dsp:txBody>
      <dsp:txXfrm>
        <a:off x="31584" y="3239635"/>
        <a:ext cx="10336171" cy="503252"/>
      </dsp:txXfrm>
    </dsp:sp>
    <dsp:sp modelId="{9851DA0C-477D-4035-8CB1-52B5EC37A813}">
      <dsp:nvSpPr>
        <dsp:cNvPr id="0" name=""/>
        <dsp:cNvSpPr/>
      </dsp:nvSpPr>
      <dsp:spPr>
        <a:xfrm>
          <a:off x="0" y="3757406"/>
          <a:ext cx="11583999" cy="1058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120000"/>
            </a:lnSpc>
            <a:spcBef>
              <a:spcPct val="0"/>
            </a:spcBef>
            <a:spcAft>
              <a:spcPts val="0"/>
            </a:spcAft>
            <a:buChar char="•"/>
          </a:pPr>
          <a:r>
            <a:rPr lang="en-US" sz="2400" kern="1200">
              <a:latin typeface="Roboto" panose="020B0604020202020204" charset="0"/>
              <a:ea typeface="Roboto" panose="020B0604020202020204" charset="0"/>
              <a:cs typeface="Roboto" panose="020B0604020202020204" charset="0"/>
            </a:rPr>
            <a:t>Người thực thi hoạt động quản trị CSDL</a:t>
          </a:r>
        </a:p>
        <a:p>
          <a:pPr marL="285750" lvl="1" indent="-285750" algn="l" defTabSz="1333500">
            <a:lnSpc>
              <a:spcPct val="90000"/>
            </a:lnSpc>
            <a:spcBef>
              <a:spcPct val="0"/>
            </a:spcBef>
            <a:spcAft>
              <a:spcPct val="15000"/>
            </a:spcAft>
            <a:buChar char="•"/>
          </a:pPr>
          <a:endParaRPr lang="en-US" sz="3000" kern="1200"/>
        </a:p>
      </dsp:txBody>
      <dsp:txXfrm>
        <a:off x="0" y="3757406"/>
        <a:ext cx="11583999" cy="10583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83416-A164-464A-81C5-910BA7D3B320}">
      <dsp:nvSpPr>
        <dsp:cNvPr id="0" name=""/>
        <dsp:cNvSpPr/>
      </dsp:nvSpPr>
      <dsp:spPr>
        <a:xfrm>
          <a:off x="0" y="0"/>
          <a:ext cx="554709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0713B-951E-493E-BF50-47F7664B2419}">
      <dsp:nvSpPr>
        <dsp:cNvPr id="0" name=""/>
        <dsp:cNvSpPr/>
      </dsp:nvSpPr>
      <dsp:spPr>
        <a:xfrm>
          <a:off x="0" y="0"/>
          <a:ext cx="1109419" cy="5418667"/>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endParaRPr lang="en-US" sz="2400" kern="1200">
            <a:latin typeface="Roboto" panose="020B0604020202020204" charset="0"/>
            <a:ea typeface="Roboto" panose="020B0604020202020204" charset="0"/>
            <a:cs typeface="Roboto" panose="020B0604020202020204" charset="0"/>
          </a:endParaRPr>
        </a:p>
        <a:p>
          <a:pPr marL="0" lvl="0" indent="0" algn="ctr" defTabSz="1066800">
            <a:lnSpc>
              <a:spcPct val="90000"/>
            </a:lnSpc>
            <a:spcBef>
              <a:spcPct val="0"/>
            </a:spcBef>
            <a:spcAft>
              <a:spcPct val="35000"/>
            </a:spcAft>
            <a:buNone/>
          </a:pPr>
          <a:endParaRPr lang="en-US" sz="2400" kern="1200">
            <a:latin typeface="Roboto" panose="020B0604020202020204" charset="0"/>
            <a:ea typeface="Roboto" panose="020B0604020202020204" charset="0"/>
            <a:cs typeface="Roboto" panose="020B0604020202020204" charset="0"/>
          </a:endParaRPr>
        </a:p>
        <a:p>
          <a:pPr marL="0" lvl="0" indent="0" algn="ctr" defTabSz="1066800">
            <a:lnSpc>
              <a:spcPct val="150000"/>
            </a:lnSpc>
            <a:spcBef>
              <a:spcPct val="0"/>
            </a:spcBef>
            <a:spcAft>
              <a:spcPct val="35000"/>
            </a:spcAft>
            <a:buNone/>
          </a:pPr>
          <a:r>
            <a:rPr lang="en-US" sz="2400" kern="1200">
              <a:latin typeface="Roboto" panose="020B0604020202020204" charset="0"/>
              <a:ea typeface="Roboto" panose="020B0604020202020204" charset="0"/>
              <a:cs typeface="Roboto" panose="020B0604020202020204" charset="0"/>
            </a:rPr>
            <a:t>Nhiệm vụ của nhà quản trị CSDL</a:t>
          </a:r>
        </a:p>
      </dsp:txBody>
      <dsp:txXfrm>
        <a:off x="0" y="0"/>
        <a:ext cx="1109419" cy="5418667"/>
      </dsp:txXfrm>
    </dsp:sp>
    <dsp:sp modelId="{215231A7-FFEA-4AF0-8243-1F8A00320BEB}">
      <dsp:nvSpPr>
        <dsp:cNvPr id="0" name=""/>
        <dsp:cNvSpPr/>
      </dsp:nvSpPr>
      <dsp:spPr>
        <a:xfrm>
          <a:off x="1192625" y="63698"/>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0"/>
            </a:spcAft>
            <a:buNone/>
          </a:pPr>
          <a:endParaRPr lang="en-US" sz="1600" kern="1200">
            <a:latin typeface="Roboto" panose="020B0604020202020204" charset="0"/>
            <a:ea typeface="Roboto" panose="020B0604020202020204" charset="0"/>
            <a:cs typeface="Roboto" panose="020B0604020202020204" charset="0"/>
          </a:endParaRPr>
        </a:p>
        <a:p>
          <a:pPr marL="0" lvl="0" indent="0" algn="l" defTabSz="7112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Cài đặt và cập nhật các hệ QTCSDL</a:t>
          </a:r>
        </a:p>
      </dsp:txBody>
      <dsp:txXfrm>
        <a:off x="1192625" y="63698"/>
        <a:ext cx="4354471" cy="1273968"/>
      </dsp:txXfrm>
    </dsp:sp>
    <dsp:sp modelId="{5DF16E3F-0465-41A2-8144-69BA4A72B295}">
      <dsp:nvSpPr>
        <dsp:cNvPr id="0" name=""/>
        <dsp:cNvSpPr/>
      </dsp:nvSpPr>
      <dsp:spPr>
        <a:xfrm>
          <a:off x="1109419" y="1337667"/>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4F6E4C-B4E1-4F6A-924B-6E86E518C296}">
      <dsp:nvSpPr>
        <dsp:cNvPr id="0" name=""/>
        <dsp:cNvSpPr/>
      </dsp:nvSpPr>
      <dsp:spPr>
        <a:xfrm>
          <a:off x="1192625" y="1401365"/>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0"/>
            </a:spcAft>
            <a:buNone/>
          </a:pPr>
          <a:endParaRPr lang="en-US" sz="2400" kern="1200">
            <a:latin typeface="Roboto" panose="020B0604020202020204" charset="0"/>
            <a:ea typeface="Roboto" panose="020B0604020202020204" charset="0"/>
            <a:cs typeface="Roboto" panose="020B0604020202020204" charset="0"/>
          </a:endParaRPr>
        </a:p>
        <a:p>
          <a:pPr marL="0" lvl="0" indent="0" algn="l" defTabSz="10668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Tạo lập và điều chỉnh CSDL</a:t>
          </a:r>
        </a:p>
      </dsp:txBody>
      <dsp:txXfrm>
        <a:off x="1192625" y="1401365"/>
        <a:ext cx="4354471" cy="1273968"/>
      </dsp:txXfrm>
    </dsp:sp>
    <dsp:sp modelId="{B35FCBBE-CBBA-488F-9094-27A7E64399A4}">
      <dsp:nvSpPr>
        <dsp:cNvPr id="0" name=""/>
        <dsp:cNvSpPr/>
      </dsp:nvSpPr>
      <dsp:spPr>
        <a:xfrm>
          <a:off x="1109419" y="2675334"/>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C6FB5D-5A16-4DE3-85DA-B1BA2C527D71}">
      <dsp:nvSpPr>
        <dsp:cNvPr id="0" name=""/>
        <dsp:cNvSpPr/>
      </dsp:nvSpPr>
      <dsp:spPr>
        <a:xfrm>
          <a:off x="1192625" y="2739032"/>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0"/>
            </a:spcAft>
            <a:buNone/>
          </a:pPr>
          <a:endParaRPr lang="en-US" sz="1600" kern="1200">
            <a:latin typeface="Roboto" panose="020B0604020202020204" charset="0"/>
            <a:ea typeface="Roboto" panose="020B0604020202020204" charset="0"/>
            <a:cs typeface="Roboto" panose="020B0604020202020204" charset="0"/>
          </a:endParaRPr>
        </a:p>
        <a:p>
          <a:pPr marL="0" lvl="0" indent="0" algn="l" defTabSz="7112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Đảm bảo tài nguyên cho các hoạt động CSDL</a:t>
          </a:r>
        </a:p>
      </dsp:txBody>
      <dsp:txXfrm>
        <a:off x="1192625" y="2739032"/>
        <a:ext cx="4354471" cy="1273968"/>
      </dsp:txXfrm>
    </dsp:sp>
    <dsp:sp modelId="{2C6632B3-FE65-4F3F-8BED-B80E648EBD30}">
      <dsp:nvSpPr>
        <dsp:cNvPr id="0" name=""/>
        <dsp:cNvSpPr/>
      </dsp:nvSpPr>
      <dsp:spPr>
        <a:xfrm>
          <a:off x="1109419" y="4013001"/>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CA14F-A964-4B06-9BA8-BC9A0C05B4AC}">
      <dsp:nvSpPr>
        <dsp:cNvPr id="0" name=""/>
        <dsp:cNvSpPr/>
      </dsp:nvSpPr>
      <dsp:spPr>
        <a:xfrm>
          <a:off x="1192625" y="4076700"/>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0"/>
            </a:spcAft>
            <a:buNone/>
          </a:pPr>
          <a:endParaRPr lang="en-US" sz="2400" kern="1200">
            <a:latin typeface="Roboto" panose="020B0604020202020204" charset="0"/>
            <a:ea typeface="Roboto" panose="020B0604020202020204" charset="0"/>
            <a:cs typeface="Roboto" panose="020B0604020202020204" charset="0"/>
          </a:endParaRPr>
        </a:p>
        <a:p>
          <a:pPr marL="0" lvl="0" indent="0" algn="l" defTabSz="10668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Đảm bảo an toàn, bảo mật</a:t>
          </a:r>
        </a:p>
      </dsp:txBody>
      <dsp:txXfrm>
        <a:off x="1192625" y="4076700"/>
        <a:ext cx="4354471" cy="1273968"/>
      </dsp:txXfrm>
    </dsp:sp>
    <dsp:sp modelId="{77857DD3-C044-498C-8243-5966C47E56D6}">
      <dsp:nvSpPr>
        <dsp:cNvPr id="0" name=""/>
        <dsp:cNvSpPr/>
      </dsp:nvSpPr>
      <dsp:spPr>
        <a:xfrm>
          <a:off x="1109419" y="5350669"/>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83416-A164-464A-81C5-910BA7D3B320}">
      <dsp:nvSpPr>
        <dsp:cNvPr id="0" name=""/>
        <dsp:cNvSpPr/>
      </dsp:nvSpPr>
      <dsp:spPr>
        <a:xfrm>
          <a:off x="0" y="0"/>
          <a:ext cx="554709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0713B-951E-493E-BF50-47F7664B2419}">
      <dsp:nvSpPr>
        <dsp:cNvPr id="0" name=""/>
        <dsp:cNvSpPr/>
      </dsp:nvSpPr>
      <dsp:spPr>
        <a:xfrm>
          <a:off x="0" y="0"/>
          <a:ext cx="1109419" cy="5418667"/>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endParaRPr lang="en-US" sz="2400" kern="1200">
            <a:latin typeface="Roboto" panose="020B0604020202020204" charset="0"/>
            <a:ea typeface="Roboto" panose="020B0604020202020204" charset="0"/>
            <a:cs typeface="Roboto" panose="020B0604020202020204" charset="0"/>
          </a:endParaRPr>
        </a:p>
        <a:p>
          <a:pPr marL="0" lvl="0" indent="0" algn="ctr" defTabSz="1066800">
            <a:lnSpc>
              <a:spcPct val="90000"/>
            </a:lnSpc>
            <a:spcBef>
              <a:spcPct val="0"/>
            </a:spcBef>
            <a:spcAft>
              <a:spcPct val="35000"/>
            </a:spcAft>
            <a:buNone/>
          </a:pPr>
          <a:endParaRPr lang="en-US" sz="2400" kern="1200">
            <a:latin typeface="Roboto" panose="020B0604020202020204" charset="0"/>
            <a:ea typeface="Roboto" panose="020B0604020202020204" charset="0"/>
            <a:cs typeface="Roboto" panose="020B0604020202020204" charset="0"/>
          </a:endParaRPr>
        </a:p>
        <a:p>
          <a:pPr marL="0" lvl="0" indent="0" algn="ctr" defTabSz="1066800">
            <a:lnSpc>
              <a:spcPct val="150000"/>
            </a:lnSpc>
            <a:spcBef>
              <a:spcPct val="0"/>
            </a:spcBef>
            <a:spcAft>
              <a:spcPct val="35000"/>
            </a:spcAft>
            <a:buNone/>
          </a:pPr>
          <a:r>
            <a:rPr lang="en-US" sz="2400" kern="1200">
              <a:latin typeface="Roboto" panose="020B0604020202020204" charset="0"/>
              <a:ea typeface="Roboto" panose="020B0604020202020204" charset="0"/>
              <a:cs typeface="Roboto" panose="020B0604020202020204" charset="0"/>
            </a:rPr>
            <a:t>Nhiệm vụ của nhà quản trị CSDL</a:t>
          </a:r>
        </a:p>
      </dsp:txBody>
      <dsp:txXfrm>
        <a:off x="0" y="0"/>
        <a:ext cx="1109419" cy="5418667"/>
      </dsp:txXfrm>
    </dsp:sp>
    <dsp:sp modelId="{215231A7-FFEA-4AF0-8243-1F8A00320BEB}">
      <dsp:nvSpPr>
        <dsp:cNvPr id="0" name=""/>
        <dsp:cNvSpPr/>
      </dsp:nvSpPr>
      <dsp:spPr>
        <a:xfrm>
          <a:off x="1192625" y="63698"/>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0"/>
            </a:spcAft>
            <a:buNone/>
          </a:pPr>
          <a:endParaRPr lang="en-US" sz="1600" kern="1200">
            <a:latin typeface="Roboto" panose="020B0604020202020204" charset="0"/>
            <a:ea typeface="Roboto" panose="020B0604020202020204" charset="0"/>
            <a:cs typeface="Roboto" panose="020B0604020202020204" charset="0"/>
          </a:endParaRPr>
        </a:p>
        <a:p>
          <a:pPr marL="0" lvl="0" indent="0" algn="l" defTabSz="7112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Cài đặt và cập nhật các hệ QTCSDL</a:t>
          </a:r>
        </a:p>
      </dsp:txBody>
      <dsp:txXfrm>
        <a:off x="1192625" y="63698"/>
        <a:ext cx="4354471" cy="1273968"/>
      </dsp:txXfrm>
    </dsp:sp>
    <dsp:sp modelId="{5DF16E3F-0465-41A2-8144-69BA4A72B295}">
      <dsp:nvSpPr>
        <dsp:cNvPr id="0" name=""/>
        <dsp:cNvSpPr/>
      </dsp:nvSpPr>
      <dsp:spPr>
        <a:xfrm>
          <a:off x="1109419" y="1337667"/>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4F6E4C-B4E1-4F6A-924B-6E86E518C296}">
      <dsp:nvSpPr>
        <dsp:cNvPr id="0" name=""/>
        <dsp:cNvSpPr/>
      </dsp:nvSpPr>
      <dsp:spPr>
        <a:xfrm>
          <a:off x="1192625" y="1401365"/>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0"/>
            </a:spcAft>
            <a:buNone/>
          </a:pPr>
          <a:endParaRPr lang="en-US" sz="2400" kern="1200">
            <a:latin typeface="Roboto" panose="020B0604020202020204" charset="0"/>
            <a:ea typeface="Roboto" panose="020B0604020202020204" charset="0"/>
            <a:cs typeface="Roboto" panose="020B0604020202020204" charset="0"/>
          </a:endParaRPr>
        </a:p>
        <a:p>
          <a:pPr marL="0" lvl="0" indent="0" algn="l" defTabSz="10668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Tạo lập và điều chỉnh CSDL</a:t>
          </a:r>
        </a:p>
      </dsp:txBody>
      <dsp:txXfrm>
        <a:off x="1192625" y="1401365"/>
        <a:ext cx="4354471" cy="1273968"/>
      </dsp:txXfrm>
    </dsp:sp>
    <dsp:sp modelId="{B35FCBBE-CBBA-488F-9094-27A7E64399A4}">
      <dsp:nvSpPr>
        <dsp:cNvPr id="0" name=""/>
        <dsp:cNvSpPr/>
      </dsp:nvSpPr>
      <dsp:spPr>
        <a:xfrm>
          <a:off x="1109419" y="2675334"/>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C6FB5D-5A16-4DE3-85DA-B1BA2C527D71}">
      <dsp:nvSpPr>
        <dsp:cNvPr id="0" name=""/>
        <dsp:cNvSpPr/>
      </dsp:nvSpPr>
      <dsp:spPr>
        <a:xfrm>
          <a:off x="1192625" y="2739032"/>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0"/>
            </a:spcAft>
            <a:buNone/>
          </a:pPr>
          <a:endParaRPr lang="en-US" sz="1600" kern="1200">
            <a:latin typeface="Roboto" panose="020B0604020202020204" charset="0"/>
            <a:ea typeface="Roboto" panose="020B0604020202020204" charset="0"/>
            <a:cs typeface="Roboto" panose="020B0604020202020204" charset="0"/>
          </a:endParaRPr>
        </a:p>
        <a:p>
          <a:pPr marL="0" lvl="0" indent="0" algn="l" defTabSz="7112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Đảm bảo tài nguyên cho các hoạt động CSDL</a:t>
          </a:r>
        </a:p>
      </dsp:txBody>
      <dsp:txXfrm>
        <a:off x="1192625" y="2739032"/>
        <a:ext cx="4354471" cy="1273968"/>
      </dsp:txXfrm>
    </dsp:sp>
    <dsp:sp modelId="{2C6632B3-FE65-4F3F-8BED-B80E648EBD30}">
      <dsp:nvSpPr>
        <dsp:cNvPr id="0" name=""/>
        <dsp:cNvSpPr/>
      </dsp:nvSpPr>
      <dsp:spPr>
        <a:xfrm>
          <a:off x="1109419" y="4013001"/>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CA14F-A964-4B06-9BA8-BC9A0C05B4AC}">
      <dsp:nvSpPr>
        <dsp:cNvPr id="0" name=""/>
        <dsp:cNvSpPr/>
      </dsp:nvSpPr>
      <dsp:spPr>
        <a:xfrm>
          <a:off x="1192625" y="4076700"/>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0"/>
            </a:spcAft>
            <a:buNone/>
          </a:pPr>
          <a:endParaRPr lang="en-US" sz="2400" kern="1200">
            <a:latin typeface="Roboto" panose="020B0604020202020204" charset="0"/>
            <a:ea typeface="Roboto" panose="020B0604020202020204" charset="0"/>
            <a:cs typeface="Roboto" panose="020B0604020202020204" charset="0"/>
          </a:endParaRPr>
        </a:p>
        <a:p>
          <a:pPr marL="0" lvl="0" indent="0" algn="l" defTabSz="10668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Đảm bảo an toàn, bảo mật</a:t>
          </a:r>
        </a:p>
      </dsp:txBody>
      <dsp:txXfrm>
        <a:off x="1192625" y="4076700"/>
        <a:ext cx="4354471" cy="1273968"/>
      </dsp:txXfrm>
    </dsp:sp>
    <dsp:sp modelId="{77857DD3-C044-498C-8243-5966C47E56D6}">
      <dsp:nvSpPr>
        <dsp:cNvPr id="0" name=""/>
        <dsp:cNvSpPr/>
      </dsp:nvSpPr>
      <dsp:spPr>
        <a:xfrm>
          <a:off x="1109419" y="5350669"/>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83416-A164-464A-81C5-910BA7D3B320}">
      <dsp:nvSpPr>
        <dsp:cNvPr id="0" name=""/>
        <dsp:cNvSpPr/>
      </dsp:nvSpPr>
      <dsp:spPr>
        <a:xfrm>
          <a:off x="0" y="0"/>
          <a:ext cx="554709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0713B-951E-493E-BF50-47F7664B2419}">
      <dsp:nvSpPr>
        <dsp:cNvPr id="0" name=""/>
        <dsp:cNvSpPr/>
      </dsp:nvSpPr>
      <dsp:spPr>
        <a:xfrm>
          <a:off x="0" y="0"/>
          <a:ext cx="1109419" cy="5418667"/>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endParaRPr lang="en-US" sz="2400" kern="1200">
            <a:latin typeface="Roboto" panose="020B0604020202020204" charset="0"/>
            <a:ea typeface="Roboto" panose="020B0604020202020204" charset="0"/>
            <a:cs typeface="Roboto" panose="020B0604020202020204" charset="0"/>
          </a:endParaRPr>
        </a:p>
        <a:p>
          <a:pPr marL="0" lvl="0" indent="0" algn="ctr" defTabSz="1066800">
            <a:lnSpc>
              <a:spcPct val="90000"/>
            </a:lnSpc>
            <a:spcBef>
              <a:spcPct val="0"/>
            </a:spcBef>
            <a:spcAft>
              <a:spcPct val="35000"/>
            </a:spcAft>
            <a:buNone/>
          </a:pPr>
          <a:endParaRPr lang="en-US" sz="2400" kern="1200">
            <a:latin typeface="Roboto" panose="020B0604020202020204" charset="0"/>
            <a:ea typeface="Roboto" panose="020B0604020202020204" charset="0"/>
            <a:cs typeface="Roboto" panose="020B0604020202020204" charset="0"/>
          </a:endParaRPr>
        </a:p>
        <a:p>
          <a:pPr marL="0" lvl="0" indent="0" algn="ctr" defTabSz="1066800">
            <a:lnSpc>
              <a:spcPct val="150000"/>
            </a:lnSpc>
            <a:spcBef>
              <a:spcPct val="0"/>
            </a:spcBef>
            <a:spcAft>
              <a:spcPct val="35000"/>
            </a:spcAft>
            <a:buNone/>
          </a:pPr>
          <a:r>
            <a:rPr lang="en-US" sz="2400" kern="1200">
              <a:latin typeface="Roboto" panose="020B0604020202020204" charset="0"/>
              <a:ea typeface="Roboto" panose="020B0604020202020204" charset="0"/>
              <a:cs typeface="Roboto" panose="020B0604020202020204" charset="0"/>
            </a:rPr>
            <a:t>Nhiệm vụ của nhà quản trị CSDL</a:t>
          </a:r>
        </a:p>
      </dsp:txBody>
      <dsp:txXfrm>
        <a:off x="0" y="0"/>
        <a:ext cx="1109419" cy="5418667"/>
      </dsp:txXfrm>
    </dsp:sp>
    <dsp:sp modelId="{215231A7-FFEA-4AF0-8243-1F8A00320BEB}">
      <dsp:nvSpPr>
        <dsp:cNvPr id="0" name=""/>
        <dsp:cNvSpPr/>
      </dsp:nvSpPr>
      <dsp:spPr>
        <a:xfrm>
          <a:off x="1192625" y="63698"/>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0"/>
            </a:spcAft>
            <a:buNone/>
          </a:pPr>
          <a:endParaRPr lang="en-US" sz="1600" kern="1200">
            <a:latin typeface="Roboto" panose="020B0604020202020204" charset="0"/>
            <a:ea typeface="Roboto" panose="020B0604020202020204" charset="0"/>
            <a:cs typeface="Roboto" panose="020B0604020202020204" charset="0"/>
          </a:endParaRPr>
        </a:p>
        <a:p>
          <a:pPr marL="0" lvl="0" indent="0" algn="l" defTabSz="7112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Cài đặt và cập nhật các hệ QTCSDL</a:t>
          </a:r>
        </a:p>
      </dsp:txBody>
      <dsp:txXfrm>
        <a:off x="1192625" y="63698"/>
        <a:ext cx="4354471" cy="1273968"/>
      </dsp:txXfrm>
    </dsp:sp>
    <dsp:sp modelId="{5DF16E3F-0465-41A2-8144-69BA4A72B295}">
      <dsp:nvSpPr>
        <dsp:cNvPr id="0" name=""/>
        <dsp:cNvSpPr/>
      </dsp:nvSpPr>
      <dsp:spPr>
        <a:xfrm>
          <a:off x="1109419" y="1337667"/>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4F6E4C-B4E1-4F6A-924B-6E86E518C296}">
      <dsp:nvSpPr>
        <dsp:cNvPr id="0" name=""/>
        <dsp:cNvSpPr/>
      </dsp:nvSpPr>
      <dsp:spPr>
        <a:xfrm>
          <a:off x="1192625" y="1401365"/>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0"/>
            </a:spcAft>
            <a:buNone/>
          </a:pPr>
          <a:endParaRPr lang="en-US" sz="2400" kern="1200">
            <a:latin typeface="Roboto" panose="020B0604020202020204" charset="0"/>
            <a:ea typeface="Roboto" panose="020B0604020202020204" charset="0"/>
            <a:cs typeface="Roboto" panose="020B0604020202020204" charset="0"/>
          </a:endParaRPr>
        </a:p>
        <a:p>
          <a:pPr marL="0" lvl="0" indent="0" algn="l" defTabSz="10668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Tạo lập và điều chỉnh CSDL</a:t>
          </a:r>
        </a:p>
      </dsp:txBody>
      <dsp:txXfrm>
        <a:off x="1192625" y="1401365"/>
        <a:ext cx="4354471" cy="1273968"/>
      </dsp:txXfrm>
    </dsp:sp>
    <dsp:sp modelId="{B35FCBBE-CBBA-488F-9094-27A7E64399A4}">
      <dsp:nvSpPr>
        <dsp:cNvPr id="0" name=""/>
        <dsp:cNvSpPr/>
      </dsp:nvSpPr>
      <dsp:spPr>
        <a:xfrm>
          <a:off x="1109419" y="2675334"/>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C6FB5D-5A16-4DE3-85DA-B1BA2C527D71}">
      <dsp:nvSpPr>
        <dsp:cNvPr id="0" name=""/>
        <dsp:cNvSpPr/>
      </dsp:nvSpPr>
      <dsp:spPr>
        <a:xfrm>
          <a:off x="1192625" y="2739032"/>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0"/>
            </a:spcAft>
            <a:buNone/>
          </a:pPr>
          <a:endParaRPr lang="en-US" sz="1600" kern="1200">
            <a:latin typeface="Roboto" panose="020B0604020202020204" charset="0"/>
            <a:ea typeface="Roboto" panose="020B0604020202020204" charset="0"/>
            <a:cs typeface="Roboto" panose="020B0604020202020204" charset="0"/>
          </a:endParaRPr>
        </a:p>
        <a:p>
          <a:pPr marL="0" lvl="0" indent="0" algn="l" defTabSz="7112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Đảm bảo tài nguyên cho các hoạt động CSDL</a:t>
          </a:r>
        </a:p>
      </dsp:txBody>
      <dsp:txXfrm>
        <a:off x="1192625" y="2739032"/>
        <a:ext cx="4354471" cy="1273968"/>
      </dsp:txXfrm>
    </dsp:sp>
    <dsp:sp modelId="{2C6632B3-FE65-4F3F-8BED-B80E648EBD30}">
      <dsp:nvSpPr>
        <dsp:cNvPr id="0" name=""/>
        <dsp:cNvSpPr/>
      </dsp:nvSpPr>
      <dsp:spPr>
        <a:xfrm>
          <a:off x="1109419" y="4013001"/>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CA14F-A964-4B06-9BA8-BC9A0C05B4AC}">
      <dsp:nvSpPr>
        <dsp:cNvPr id="0" name=""/>
        <dsp:cNvSpPr/>
      </dsp:nvSpPr>
      <dsp:spPr>
        <a:xfrm>
          <a:off x="1192625" y="4076700"/>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0"/>
            </a:spcAft>
            <a:buNone/>
          </a:pPr>
          <a:endParaRPr lang="en-US" sz="2400" kern="1200">
            <a:latin typeface="Roboto" panose="020B0604020202020204" charset="0"/>
            <a:ea typeface="Roboto" panose="020B0604020202020204" charset="0"/>
            <a:cs typeface="Roboto" panose="020B0604020202020204" charset="0"/>
          </a:endParaRPr>
        </a:p>
        <a:p>
          <a:pPr marL="0" lvl="0" indent="0" algn="l" defTabSz="10668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Đảm bảo an toàn, bảo mật</a:t>
          </a:r>
        </a:p>
      </dsp:txBody>
      <dsp:txXfrm>
        <a:off x="1192625" y="4076700"/>
        <a:ext cx="4354471" cy="1273968"/>
      </dsp:txXfrm>
    </dsp:sp>
    <dsp:sp modelId="{77857DD3-C044-498C-8243-5966C47E56D6}">
      <dsp:nvSpPr>
        <dsp:cNvPr id="0" name=""/>
        <dsp:cNvSpPr/>
      </dsp:nvSpPr>
      <dsp:spPr>
        <a:xfrm>
          <a:off x="1109419" y="5350669"/>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83416-A164-464A-81C5-910BA7D3B320}">
      <dsp:nvSpPr>
        <dsp:cNvPr id="0" name=""/>
        <dsp:cNvSpPr/>
      </dsp:nvSpPr>
      <dsp:spPr>
        <a:xfrm>
          <a:off x="0" y="0"/>
          <a:ext cx="554709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0713B-951E-493E-BF50-47F7664B2419}">
      <dsp:nvSpPr>
        <dsp:cNvPr id="0" name=""/>
        <dsp:cNvSpPr/>
      </dsp:nvSpPr>
      <dsp:spPr>
        <a:xfrm>
          <a:off x="0" y="0"/>
          <a:ext cx="1109419" cy="5418667"/>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endParaRPr lang="en-US" sz="2400" kern="1200">
            <a:latin typeface="Roboto" panose="020B0604020202020204" charset="0"/>
            <a:ea typeface="Roboto" panose="020B0604020202020204" charset="0"/>
            <a:cs typeface="Roboto" panose="020B0604020202020204" charset="0"/>
          </a:endParaRPr>
        </a:p>
        <a:p>
          <a:pPr marL="0" lvl="0" indent="0" algn="ctr" defTabSz="1066800">
            <a:lnSpc>
              <a:spcPct val="90000"/>
            </a:lnSpc>
            <a:spcBef>
              <a:spcPct val="0"/>
            </a:spcBef>
            <a:spcAft>
              <a:spcPct val="35000"/>
            </a:spcAft>
            <a:buNone/>
          </a:pPr>
          <a:endParaRPr lang="en-US" sz="2400" kern="1200">
            <a:latin typeface="Roboto" panose="020B0604020202020204" charset="0"/>
            <a:ea typeface="Roboto" panose="020B0604020202020204" charset="0"/>
            <a:cs typeface="Roboto" panose="020B0604020202020204" charset="0"/>
          </a:endParaRPr>
        </a:p>
        <a:p>
          <a:pPr marL="0" lvl="0" indent="0" algn="ctr" defTabSz="1066800">
            <a:lnSpc>
              <a:spcPct val="150000"/>
            </a:lnSpc>
            <a:spcBef>
              <a:spcPct val="0"/>
            </a:spcBef>
            <a:spcAft>
              <a:spcPct val="35000"/>
            </a:spcAft>
            <a:buNone/>
          </a:pPr>
          <a:r>
            <a:rPr lang="en-US" sz="2400" kern="1200">
              <a:latin typeface="Roboto" panose="020B0604020202020204" charset="0"/>
              <a:ea typeface="Roboto" panose="020B0604020202020204" charset="0"/>
              <a:cs typeface="Roboto" panose="020B0604020202020204" charset="0"/>
            </a:rPr>
            <a:t>Nhiệm vụ của nhà quản trị CSDL</a:t>
          </a:r>
        </a:p>
      </dsp:txBody>
      <dsp:txXfrm>
        <a:off x="0" y="0"/>
        <a:ext cx="1109419" cy="5418667"/>
      </dsp:txXfrm>
    </dsp:sp>
    <dsp:sp modelId="{215231A7-FFEA-4AF0-8243-1F8A00320BEB}">
      <dsp:nvSpPr>
        <dsp:cNvPr id="0" name=""/>
        <dsp:cNvSpPr/>
      </dsp:nvSpPr>
      <dsp:spPr>
        <a:xfrm>
          <a:off x="1192625" y="63698"/>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0"/>
            </a:spcAft>
            <a:buNone/>
          </a:pPr>
          <a:endParaRPr lang="en-US" sz="1600" kern="1200">
            <a:latin typeface="Roboto" panose="020B0604020202020204" charset="0"/>
            <a:ea typeface="Roboto" panose="020B0604020202020204" charset="0"/>
            <a:cs typeface="Roboto" panose="020B0604020202020204" charset="0"/>
          </a:endParaRPr>
        </a:p>
        <a:p>
          <a:pPr marL="0" lvl="0" indent="0" algn="l" defTabSz="7112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Cài đặt và cập nhật các hệ QTCSDL</a:t>
          </a:r>
        </a:p>
      </dsp:txBody>
      <dsp:txXfrm>
        <a:off x="1192625" y="63698"/>
        <a:ext cx="4354471" cy="1273968"/>
      </dsp:txXfrm>
    </dsp:sp>
    <dsp:sp modelId="{5DF16E3F-0465-41A2-8144-69BA4A72B295}">
      <dsp:nvSpPr>
        <dsp:cNvPr id="0" name=""/>
        <dsp:cNvSpPr/>
      </dsp:nvSpPr>
      <dsp:spPr>
        <a:xfrm>
          <a:off x="1109419" y="1337667"/>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4F6E4C-B4E1-4F6A-924B-6E86E518C296}">
      <dsp:nvSpPr>
        <dsp:cNvPr id="0" name=""/>
        <dsp:cNvSpPr/>
      </dsp:nvSpPr>
      <dsp:spPr>
        <a:xfrm>
          <a:off x="1192625" y="1401365"/>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0"/>
            </a:spcAft>
            <a:buNone/>
          </a:pPr>
          <a:endParaRPr lang="en-US" sz="2400" kern="1200">
            <a:latin typeface="Roboto" panose="020B0604020202020204" charset="0"/>
            <a:ea typeface="Roboto" panose="020B0604020202020204" charset="0"/>
            <a:cs typeface="Roboto" panose="020B0604020202020204" charset="0"/>
          </a:endParaRPr>
        </a:p>
        <a:p>
          <a:pPr marL="0" lvl="0" indent="0" algn="l" defTabSz="10668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Tạo lập và điều chỉnh CSDL</a:t>
          </a:r>
        </a:p>
      </dsp:txBody>
      <dsp:txXfrm>
        <a:off x="1192625" y="1401365"/>
        <a:ext cx="4354471" cy="1273968"/>
      </dsp:txXfrm>
    </dsp:sp>
    <dsp:sp modelId="{B35FCBBE-CBBA-488F-9094-27A7E64399A4}">
      <dsp:nvSpPr>
        <dsp:cNvPr id="0" name=""/>
        <dsp:cNvSpPr/>
      </dsp:nvSpPr>
      <dsp:spPr>
        <a:xfrm>
          <a:off x="1109419" y="2675334"/>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C6FB5D-5A16-4DE3-85DA-B1BA2C527D71}">
      <dsp:nvSpPr>
        <dsp:cNvPr id="0" name=""/>
        <dsp:cNvSpPr/>
      </dsp:nvSpPr>
      <dsp:spPr>
        <a:xfrm>
          <a:off x="1192625" y="2739032"/>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0"/>
            </a:spcAft>
            <a:buNone/>
          </a:pPr>
          <a:endParaRPr lang="en-US" sz="1600" kern="1200">
            <a:latin typeface="Roboto" panose="020B0604020202020204" charset="0"/>
            <a:ea typeface="Roboto" panose="020B0604020202020204" charset="0"/>
            <a:cs typeface="Roboto" panose="020B0604020202020204" charset="0"/>
          </a:endParaRPr>
        </a:p>
        <a:p>
          <a:pPr marL="0" lvl="0" indent="0" algn="l" defTabSz="7112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Đảm bảo tài nguyên cho các hoạt động CSDL</a:t>
          </a:r>
        </a:p>
      </dsp:txBody>
      <dsp:txXfrm>
        <a:off x="1192625" y="2739032"/>
        <a:ext cx="4354471" cy="1273968"/>
      </dsp:txXfrm>
    </dsp:sp>
    <dsp:sp modelId="{2C6632B3-FE65-4F3F-8BED-B80E648EBD30}">
      <dsp:nvSpPr>
        <dsp:cNvPr id="0" name=""/>
        <dsp:cNvSpPr/>
      </dsp:nvSpPr>
      <dsp:spPr>
        <a:xfrm>
          <a:off x="1109419" y="4013001"/>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CA14F-A964-4B06-9BA8-BC9A0C05B4AC}">
      <dsp:nvSpPr>
        <dsp:cNvPr id="0" name=""/>
        <dsp:cNvSpPr/>
      </dsp:nvSpPr>
      <dsp:spPr>
        <a:xfrm>
          <a:off x="1192625" y="4076700"/>
          <a:ext cx="4354471"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0"/>
            </a:spcAft>
            <a:buNone/>
          </a:pPr>
          <a:endParaRPr lang="en-US" sz="2400" kern="1200">
            <a:latin typeface="Roboto" panose="020B0604020202020204" charset="0"/>
            <a:ea typeface="Roboto" panose="020B0604020202020204" charset="0"/>
            <a:cs typeface="Roboto" panose="020B0604020202020204" charset="0"/>
          </a:endParaRPr>
        </a:p>
        <a:p>
          <a:pPr marL="0" lvl="0" indent="0" algn="l" defTabSz="1066800">
            <a:lnSpc>
              <a:spcPct val="90000"/>
            </a:lnSpc>
            <a:spcBef>
              <a:spcPct val="0"/>
            </a:spcBef>
            <a:spcAft>
              <a:spcPts val="0"/>
            </a:spcAft>
            <a:buNone/>
          </a:pPr>
          <a:r>
            <a:rPr lang="en-US" sz="2400" kern="1200">
              <a:latin typeface="Roboto" panose="020B0604020202020204" charset="0"/>
              <a:ea typeface="Roboto" panose="020B0604020202020204" charset="0"/>
              <a:cs typeface="Roboto" panose="020B0604020202020204" charset="0"/>
            </a:rPr>
            <a:t>Đảm bảo an toàn, bảo mật</a:t>
          </a:r>
        </a:p>
      </dsp:txBody>
      <dsp:txXfrm>
        <a:off x="1192625" y="4076700"/>
        <a:ext cx="4354471" cy="1273968"/>
      </dsp:txXfrm>
    </dsp:sp>
    <dsp:sp modelId="{77857DD3-C044-498C-8243-5966C47E56D6}">
      <dsp:nvSpPr>
        <dsp:cNvPr id="0" name=""/>
        <dsp:cNvSpPr/>
      </dsp:nvSpPr>
      <dsp:spPr>
        <a:xfrm>
          <a:off x="1109419" y="5350669"/>
          <a:ext cx="4437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16E0B-D894-47C7-B533-4964F33A42E0}">
      <dsp:nvSpPr>
        <dsp:cNvPr id="0" name=""/>
        <dsp:cNvSpPr/>
      </dsp:nvSpPr>
      <dsp:spPr>
        <a:xfrm>
          <a:off x="-4317872" y="-662378"/>
          <a:ext cx="5144397" cy="5144397"/>
        </a:xfrm>
        <a:prstGeom prst="blockArc">
          <a:avLst>
            <a:gd name="adj1" fmla="val 18900000"/>
            <a:gd name="adj2" fmla="val 2700000"/>
            <a:gd name="adj3" fmla="val 42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81A6D6-CE8E-4642-BE3D-70FD00099C3F}">
      <dsp:nvSpPr>
        <dsp:cNvPr id="0" name=""/>
        <dsp:cNvSpPr/>
      </dsp:nvSpPr>
      <dsp:spPr>
        <a:xfrm>
          <a:off x="361957" y="238651"/>
          <a:ext cx="8059965" cy="47760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0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Roboto" panose="02000000000000000000" pitchFamily="2" charset="0"/>
              <a:ea typeface="Roboto" panose="02000000000000000000" pitchFamily="2" charset="0"/>
              <a:cs typeface="Roboto" panose="02000000000000000000" pitchFamily="2" charset="0"/>
            </a:rPr>
            <a:t>Có kiến thức về CSDL, hiểu được các mô hình CSDL</a:t>
          </a:r>
          <a:endParaRPr lang="en-US" sz="2000" kern="1200"/>
        </a:p>
      </dsp:txBody>
      <dsp:txXfrm>
        <a:off x="361957" y="238651"/>
        <a:ext cx="8059965" cy="477607"/>
      </dsp:txXfrm>
    </dsp:sp>
    <dsp:sp modelId="{D826D863-F671-455B-9D20-746709DCBF1C}">
      <dsp:nvSpPr>
        <dsp:cNvPr id="0" name=""/>
        <dsp:cNvSpPr/>
      </dsp:nvSpPr>
      <dsp:spPr>
        <a:xfrm>
          <a:off x="63453" y="178950"/>
          <a:ext cx="597009" cy="597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13F9ADA-EB44-4BCA-A8EE-DF9F009A6336}">
      <dsp:nvSpPr>
        <dsp:cNvPr id="0" name=""/>
        <dsp:cNvSpPr/>
      </dsp:nvSpPr>
      <dsp:spPr>
        <a:xfrm>
          <a:off x="704197" y="954833"/>
          <a:ext cx="7717726" cy="47760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0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Roboto" panose="02000000000000000000" pitchFamily="2" charset="0"/>
              <a:ea typeface="Roboto" panose="02000000000000000000" pitchFamily="2" charset="0"/>
              <a:cs typeface="Roboto" panose="02000000000000000000" pitchFamily="2" charset="0"/>
            </a:rPr>
            <a:t>Sử dụng thành thạo hệ QTCSDL (cài đặt, thiết lập thông số, …)</a:t>
          </a:r>
          <a:endParaRPr lang="en-US" sz="2000" kern="1200"/>
        </a:p>
      </dsp:txBody>
      <dsp:txXfrm>
        <a:off x="704197" y="954833"/>
        <a:ext cx="7717726" cy="477607"/>
      </dsp:txXfrm>
    </dsp:sp>
    <dsp:sp modelId="{9530325F-321C-413D-A743-551C6B140D62}">
      <dsp:nvSpPr>
        <dsp:cNvPr id="0" name=""/>
        <dsp:cNvSpPr/>
      </dsp:nvSpPr>
      <dsp:spPr>
        <a:xfrm>
          <a:off x="405692" y="895132"/>
          <a:ext cx="597009" cy="597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F5A17E7-47FE-4346-8192-2D8886A69CF6}">
      <dsp:nvSpPr>
        <dsp:cNvPr id="0" name=""/>
        <dsp:cNvSpPr/>
      </dsp:nvSpPr>
      <dsp:spPr>
        <a:xfrm>
          <a:off x="809237" y="1671016"/>
          <a:ext cx="7612685" cy="47760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0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Roboto" panose="02000000000000000000" pitchFamily="2" charset="0"/>
              <a:ea typeface="Roboto" panose="02000000000000000000" pitchFamily="2" charset="0"/>
              <a:cs typeface="Roboto" panose="02000000000000000000" pitchFamily="2" charset="0"/>
            </a:rPr>
            <a:t>Thành thạo ngôn ngữ quản trị (ngôn ngữ truy vấn SQL)</a:t>
          </a:r>
          <a:endParaRPr lang="en-US" sz="2000" kern="1200"/>
        </a:p>
      </dsp:txBody>
      <dsp:txXfrm>
        <a:off x="809237" y="1671016"/>
        <a:ext cx="7612685" cy="477607"/>
      </dsp:txXfrm>
    </dsp:sp>
    <dsp:sp modelId="{7D843AC0-0D12-49CC-8B3E-D15F03A304B5}">
      <dsp:nvSpPr>
        <dsp:cNvPr id="0" name=""/>
        <dsp:cNvSpPr/>
      </dsp:nvSpPr>
      <dsp:spPr>
        <a:xfrm>
          <a:off x="510732" y="1611315"/>
          <a:ext cx="597009" cy="597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7F0927F-23FB-4F75-860F-5247CC69DAEE}">
      <dsp:nvSpPr>
        <dsp:cNvPr id="0" name=""/>
        <dsp:cNvSpPr/>
      </dsp:nvSpPr>
      <dsp:spPr>
        <a:xfrm>
          <a:off x="704197" y="2387199"/>
          <a:ext cx="7717726" cy="47760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0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Roboto" panose="02000000000000000000" pitchFamily="2" charset="0"/>
              <a:ea typeface="Roboto" panose="02000000000000000000" pitchFamily="2" charset="0"/>
              <a:cs typeface="Roboto" panose="02000000000000000000" pitchFamily="2" charset="0"/>
            </a:rPr>
            <a:t>Hiểu biết về thiết kế CSDL </a:t>
          </a:r>
          <a:endParaRPr lang="en-US" sz="2000" kern="1200"/>
        </a:p>
      </dsp:txBody>
      <dsp:txXfrm>
        <a:off x="704197" y="2387199"/>
        <a:ext cx="7717726" cy="477607"/>
      </dsp:txXfrm>
    </dsp:sp>
    <dsp:sp modelId="{0330DB90-54AB-47F3-AC88-8E1C11C1D197}">
      <dsp:nvSpPr>
        <dsp:cNvPr id="0" name=""/>
        <dsp:cNvSpPr/>
      </dsp:nvSpPr>
      <dsp:spPr>
        <a:xfrm>
          <a:off x="405692" y="2327498"/>
          <a:ext cx="597009" cy="597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E89AE3A-F6AD-4909-A052-6221A6776288}">
      <dsp:nvSpPr>
        <dsp:cNvPr id="0" name=""/>
        <dsp:cNvSpPr/>
      </dsp:nvSpPr>
      <dsp:spPr>
        <a:xfrm>
          <a:off x="361957" y="3103381"/>
          <a:ext cx="8059965" cy="47760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0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Roboto" panose="02000000000000000000" pitchFamily="2" charset="0"/>
              <a:ea typeface="Roboto" panose="02000000000000000000" pitchFamily="2" charset="0"/>
              <a:cs typeface="Roboto" panose="02000000000000000000" pitchFamily="2" charset="0"/>
            </a:rPr>
            <a:t>Hiểu biết về hệ điều hành, mạng máy tính, phần cứng máy tính</a:t>
          </a:r>
          <a:endParaRPr lang="en-US" sz="2000" kern="1200"/>
        </a:p>
      </dsp:txBody>
      <dsp:txXfrm>
        <a:off x="361957" y="3103381"/>
        <a:ext cx="8059965" cy="477607"/>
      </dsp:txXfrm>
    </dsp:sp>
    <dsp:sp modelId="{003953DD-9970-4DB3-8B06-F4EAEE486918}">
      <dsp:nvSpPr>
        <dsp:cNvPr id="0" name=""/>
        <dsp:cNvSpPr/>
      </dsp:nvSpPr>
      <dsp:spPr>
        <a:xfrm>
          <a:off x="63453" y="3043680"/>
          <a:ext cx="597009" cy="597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EF90E-1CEF-4C40-8D5F-BF5D604C45A0}">
      <dsp:nvSpPr>
        <dsp:cNvPr id="0" name=""/>
        <dsp:cNvSpPr/>
      </dsp:nvSpPr>
      <dsp:spPr>
        <a:xfrm>
          <a:off x="831832" y="2673"/>
          <a:ext cx="6185057" cy="568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kern="1200">
              <a:latin typeface="Roboto" panose="02000000000000000000"/>
            </a:rPr>
            <a:t>Kĩ năng và phẩm chất</a:t>
          </a:r>
        </a:p>
      </dsp:txBody>
      <dsp:txXfrm>
        <a:off x="848483" y="19324"/>
        <a:ext cx="6151755" cy="535221"/>
      </dsp:txXfrm>
    </dsp:sp>
    <dsp:sp modelId="{607ACE89-3220-4AFD-A145-D11EC2701799}">
      <dsp:nvSpPr>
        <dsp:cNvPr id="0" name=""/>
        <dsp:cNvSpPr/>
      </dsp:nvSpPr>
      <dsp:spPr>
        <a:xfrm>
          <a:off x="1450338" y="571196"/>
          <a:ext cx="618505" cy="400945"/>
        </a:xfrm>
        <a:custGeom>
          <a:avLst/>
          <a:gdLst/>
          <a:ahLst/>
          <a:cxnLst/>
          <a:rect l="0" t="0" r="0" b="0"/>
          <a:pathLst>
            <a:path>
              <a:moveTo>
                <a:pt x="0" y="0"/>
              </a:moveTo>
              <a:lnTo>
                <a:pt x="0" y="400945"/>
              </a:lnTo>
              <a:lnTo>
                <a:pt x="618505" y="4009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AFB424-B19E-471C-9878-E737A7D74CD2}">
      <dsp:nvSpPr>
        <dsp:cNvPr id="0" name=""/>
        <dsp:cNvSpPr/>
      </dsp:nvSpPr>
      <dsp:spPr>
        <a:xfrm>
          <a:off x="2068844" y="687880"/>
          <a:ext cx="5227322" cy="5685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222222"/>
              </a:solidFill>
              <a:latin typeface="Roboto" panose="02000000000000000000"/>
              <a:ea typeface="Roboto" panose="02000000000000000000" pitchFamily="2" charset="0"/>
              <a:cs typeface="Roboto" panose="02000000000000000000" pitchFamily="2" charset="0"/>
            </a:rPr>
            <a:t>Cẩn thận, tỉ mỉ, kiên trì, ham học</a:t>
          </a:r>
          <a:endParaRPr lang="en-US" sz="2000" kern="1200">
            <a:latin typeface="Roboto" panose="02000000000000000000"/>
          </a:endParaRPr>
        </a:p>
      </dsp:txBody>
      <dsp:txXfrm>
        <a:off x="2085495" y="704531"/>
        <a:ext cx="5194020" cy="535221"/>
      </dsp:txXfrm>
    </dsp:sp>
    <dsp:sp modelId="{9405D45B-C940-4106-9E2A-48792BEC642C}">
      <dsp:nvSpPr>
        <dsp:cNvPr id="0" name=""/>
        <dsp:cNvSpPr/>
      </dsp:nvSpPr>
      <dsp:spPr>
        <a:xfrm>
          <a:off x="1450338" y="571196"/>
          <a:ext cx="618505" cy="1111599"/>
        </a:xfrm>
        <a:custGeom>
          <a:avLst/>
          <a:gdLst/>
          <a:ahLst/>
          <a:cxnLst/>
          <a:rect l="0" t="0" r="0" b="0"/>
          <a:pathLst>
            <a:path>
              <a:moveTo>
                <a:pt x="0" y="0"/>
              </a:moveTo>
              <a:lnTo>
                <a:pt x="0" y="1111599"/>
              </a:lnTo>
              <a:lnTo>
                <a:pt x="618505" y="11115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53A57F-723F-45A8-913E-2B2ADF557A14}">
      <dsp:nvSpPr>
        <dsp:cNvPr id="0" name=""/>
        <dsp:cNvSpPr/>
      </dsp:nvSpPr>
      <dsp:spPr>
        <a:xfrm>
          <a:off x="2068844" y="1398535"/>
          <a:ext cx="5227322" cy="5685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222222"/>
              </a:solidFill>
              <a:latin typeface="Roboto" panose="02000000000000000000"/>
              <a:ea typeface="Roboto" panose="02000000000000000000" pitchFamily="2" charset="0"/>
              <a:cs typeface="Roboto" panose="02000000000000000000" pitchFamily="2" charset="0"/>
            </a:rPr>
            <a:t>Khả năng phân tích và giải quyết vấn đề</a:t>
          </a:r>
          <a:endParaRPr lang="en-US" sz="2000" kern="1200">
            <a:latin typeface="Roboto" panose="02000000000000000000"/>
          </a:endParaRPr>
        </a:p>
      </dsp:txBody>
      <dsp:txXfrm>
        <a:off x="2085495" y="1415186"/>
        <a:ext cx="5194020" cy="535221"/>
      </dsp:txXfrm>
    </dsp:sp>
    <dsp:sp modelId="{0E5ABDCF-2735-4108-97D7-7945E4B274B5}">
      <dsp:nvSpPr>
        <dsp:cNvPr id="0" name=""/>
        <dsp:cNvSpPr/>
      </dsp:nvSpPr>
      <dsp:spPr>
        <a:xfrm>
          <a:off x="1450338" y="571196"/>
          <a:ext cx="618505" cy="1822254"/>
        </a:xfrm>
        <a:custGeom>
          <a:avLst/>
          <a:gdLst/>
          <a:ahLst/>
          <a:cxnLst/>
          <a:rect l="0" t="0" r="0" b="0"/>
          <a:pathLst>
            <a:path>
              <a:moveTo>
                <a:pt x="0" y="0"/>
              </a:moveTo>
              <a:lnTo>
                <a:pt x="0" y="1822254"/>
              </a:lnTo>
              <a:lnTo>
                <a:pt x="618505" y="1822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69BCC4-B354-4DB7-A538-D6331A00225E}">
      <dsp:nvSpPr>
        <dsp:cNvPr id="0" name=""/>
        <dsp:cNvSpPr/>
      </dsp:nvSpPr>
      <dsp:spPr>
        <a:xfrm>
          <a:off x="2068844" y="2109189"/>
          <a:ext cx="5227322" cy="5685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222222">
                  <a:hueOff val="0"/>
                  <a:satOff val="0"/>
                  <a:lumOff val="0"/>
                  <a:alphaOff val="0"/>
                </a:srgbClr>
              </a:solidFill>
              <a:latin typeface="Roboto" panose="02000000000000000000"/>
              <a:ea typeface="Roboto" panose="02000000000000000000" pitchFamily="2" charset="0"/>
              <a:cs typeface="Roboto" panose="02000000000000000000" pitchFamily="2" charset="0"/>
            </a:rPr>
            <a:t>Khả năng giao tiếp và làm việc nhóm</a:t>
          </a:r>
          <a:endParaRPr lang="en-US" sz="2000" kern="1200">
            <a:latin typeface="Roboto" panose="02000000000000000000"/>
          </a:endParaRPr>
        </a:p>
      </dsp:txBody>
      <dsp:txXfrm>
        <a:off x="2085495" y="2125840"/>
        <a:ext cx="5194020" cy="535221"/>
      </dsp:txXfrm>
    </dsp:sp>
    <dsp:sp modelId="{868CD8B1-97EA-4FC2-9486-78EDA9BC4EED}">
      <dsp:nvSpPr>
        <dsp:cNvPr id="0" name=""/>
        <dsp:cNvSpPr/>
      </dsp:nvSpPr>
      <dsp:spPr>
        <a:xfrm>
          <a:off x="1450338" y="571196"/>
          <a:ext cx="618505" cy="2558355"/>
        </a:xfrm>
        <a:custGeom>
          <a:avLst/>
          <a:gdLst/>
          <a:ahLst/>
          <a:cxnLst/>
          <a:rect l="0" t="0" r="0" b="0"/>
          <a:pathLst>
            <a:path>
              <a:moveTo>
                <a:pt x="0" y="0"/>
              </a:moveTo>
              <a:lnTo>
                <a:pt x="0" y="2558355"/>
              </a:lnTo>
              <a:lnTo>
                <a:pt x="618505" y="25583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EFBCAB-1A2D-4F98-AF25-68BFB5ACDE4F}">
      <dsp:nvSpPr>
        <dsp:cNvPr id="0" name=""/>
        <dsp:cNvSpPr/>
      </dsp:nvSpPr>
      <dsp:spPr>
        <a:xfrm>
          <a:off x="2068844" y="2845290"/>
          <a:ext cx="5227322" cy="5685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222222"/>
              </a:solidFill>
              <a:latin typeface="Roboto" panose="02000000000000000000"/>
              <a:ea typeface="Roboto" panose="02000000000000000000" pitchFamily="2" charset="0"/>
              <a:cs typeface="Roboto" panose="02000000000000000000" pitchFamily="2" charset="0"/>
            </a:rPr>
            <a:t>Khả năng tự học, tự tìm kiếm thông tin</a:t>
          </a:r>
          <a:endParaRPr lang="en-US" sz="2000" kern="1200">
            <a:latin typeface="Roboto" panose="02000000000000000000"/>
          </a:endParaRPr>
        </a:p>
      </dsp:txBody>
      <dsp:txXfrm>
        <a:off x="2085495" y="2861941"/>
        <a:ext cx="5194020" cy="535221"/>
      </dsp:txXfrm>
    </dsp:sp>
    <dsp:sp modelId="{0F4F0A3F-445E-4635-A86E-7A2D6CE3CEB2}">
      <dsp:nvSpPr>
        <dsp:cNvPr id="0" name=""/>
        <dsp:cNvSpPr/>
      </dsp:nvSpPr>
      <dsp:spPr>
        <a:xfrm>
          <a:off x="1450338" y="571196"/>
          <a:ext cx="618505" cy="3269009"/>
        </a:xfrm>
        <a:custGeom>
          <a:avLst/>
          <a:gdLst/>
          <a:ahLst/>
          <a:cxnLst/>
          <a:rect l="0" t="0" r="0" b="0"/>
          <a:pathLst>
            <a:path>
              <a:moveTo>
                <a:pt x="0" y="0"/>
              </a:moveTo>
              <a:lnTo>
                <a:pt x="0" y="3269009"/>
              </a:lnTo>
              <a:lnTo>
                <a:pt x="618505" y="32690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4F05ED-6D7C-4CD1-89D5-764BC0B1A1BC}">
      <dsp:nvSpPr>
        <dsp:cNvPr id="0" name=""/>
        <dsp:cNvSpPr/>
      </dsp:nvSpPr>
      <dsp:spPr>
        <a:xfrm>
          <a:off x="2068844" y="3555945"/>
          <a:ext cx="5227322" cy="5685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222222"/>
              </a:solidFill>
              <a:latin typeface="Roboto" panose="02000000000000000000"/>
              <a:ea typeface="Roboto" panose="02000000000000000000" pitchFamily="2" charset="0"/>
              <a:cs typeface="Roboto" panose="02000000000000000000" pitchFamily="2" charset="0"/>
            </a:rPr>
            <a:t>Khả năng ngoại ngữ</a:t>
          </a:r>
          <a:endParaRPr lang="en-US" sz="2000" kern="1200">
            <a:latin typeface="Roboto" panose="02000000000000000000"/>
          </a:endParaRPr>
        </a:p>
      </dsp:txBody>
      <dsp:txXfrm>
        <a:off x="2085495" y="3572596"/>
        <a:ext cx="5194020" cy="5352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BB099-E473-4357-BDFE-98E98179B0DD}">
      <dsp:nvSpPr>
        <dsp:cNvPr id="0" name=""/>
        <dsp:cNvSpPr/>
      </dsp:nvSpPr>
      <dsp:spPr>
        <a:xfrm>
          <a:off x="546814" y="1804"/>
          <a:ext cx="6454911" cy="593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a:t>Các chuyên ngành liên quan:</a:t>
          </a:r>
        </a:p>
      </dsp:txBody>
      <dsp:txXfrm>
        <a:off x="564192" y="19182"/>
        <a:ext cx="6420155" cy="558572"/>
      </dsp:txXfrm>
    </dsp:sp>
    <dsp:sp modelId="{80FC2F21-A333-4DCD-86DF-F03C2523A26A}">
      <dsp:nvSpPr>
        <dsp:cNvPr id="0" name=""/>
        <dsp:cNvSpPr/>
      </dsp:nvSpPr>
      <dsp:spPr>
        <a:xfrm>
          <a:off x="1192306" y="595132"/>
          <a:ext cx="645491" cy="444996"/>
        </a:xfrm>
        <a:custGeom>
          <a:avLst/>
          <a:gdLst/>
          <a:ahLst/>
          <a:cxnLst/>
          <a:rect l="0" t="0" r="0" b="0"/>
          <a:pathLst>
            <a:path>
              <a:moveTo>
                <a:pt x="0" y="0"/>
              </a:moveTo>
              <a:lnTo>
                <a:pt x="0" y="444996"/>
              </a:lnTo>
              <a:lnTo>
                <a:pt x="645491" y="444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AA1696-1F9F-4785-A2ED-263DAC332499}">
      <dsp:nvSpPr>
        <dsp:cNvPr id="0" name=""/>
        <dsp:cNvSpPr/>
      </dsp:nvSpPr>
      <dsp:spPr>
        <a:xfrm>
          <a:off x="1837797" y="743464"/>
          <a:ext cx="5743387" cy="5933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cs typeface="Roboto" panose="02000000000000000000" pitchFamily="2" charset="0"/>
            </a:rPr>
            <a:t>Công nghệ thông tin (đại học)</a:t>
          </a:r>
          <a:endParaRPr lang="en-US" sz="1800" kern="1200"/>
        </a:p>
      </dsp:txBody>
      <dsp:txXfrm>
        <a:off x="1855175" y="760842"/>
        <a:ext cx="5708631" cy="558572"/>
      </dsp:txXfrm>
    </dsp:sp>
    <dsp:sp modelId="{70F354D6-5ABD-487D-900C-3830AB2D307F}">
      <dsp:nvSpPr>
        <dsp:cNvPr id="0" name=""/>
        <dsp:cNvSpPr/>
      </dsp:nvSpPr>
      <dsp:spPr>
        <a:xfrm>
          <a:off x="1192306" y="595132"/>
          <a:ext cx="645491" cy="1186656"/>
        </a:xfrm>
        <a:custGeom>
          <a:avLst/>
          <a:gdLst/>
          <a:ahLst/>
          <a:cxnLst/>
          <a:rect l="0" t="0" r="0" b="0"/>
          <a:pathLst>
            <a:path>
              <a:moveTo>
                <a:pt x="0" y="0"/>
              </a:moveTo>
              <a:lnTo>
                <a:pt x="0" y="1186656"/>
              </a:lnTo>
              <a:lnTo>
                <a:pt x="645491" y="11866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A94287-9DEC-40D3-8643-1AFE8B7CE49E}">
      <dsp:nvSpPr>
        <dsp:cNvPr id="0" name=""/>
        <dsp:cNvSpPr/>
      </dsp:nvSpPr>
      <dsp:spPr>
        <a:xfrm>
          <a:off x="1837797" y="1485124"/>
          <a:ext cx="5743387" cy="5933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cs typeface="Roboto" panose="02000000000000000000" pitchFamily="2" charset="0"/>
            </a:rPr>
            <a:t>Hệ thống thông tin và công nghệ phần mềm (đại học)</a:t>
          </a:r>
          <a:endParaRPr lang="en-US" sz="1800" kern="1200"/>
        </a:p>
      </dsp:txBody>
      <dsp:txXfrm>
        <a:off x="1855175" y="1502502"/>
        <a:ext cx="5708631" cy="558572"/>
      </dsp:txXfrm>
    </dsp:sp>
    <dsp:sp modelId="{DA8E8D5C-BA00-4106-9DD4-307731B752F1}">
      <dsp:nvSpPr>
        <dsp:cNvPr id="0" name=""/>
        <dsp:cNvSpPr/>
      </dsp:nvSpPr>
      <dsp:spPr>
        <a:xfrm>
          <a:off x="1192306" y="595132"/>
          <a:ext cx="645491" cy="1928316"/>
        </a:xfrm>
        <a:custGeom>
          <a:avLst/>
          <a:gdLst/>
          <a:ahLst/>
          <a:cxnLst/>
          <a:rect l="0" t="0" r="0" b="0"/>
          <a:pathLst>
            <a:path>
              <a:moveTo>
                <a:pt x="0" y="0"/>
              </a:moveTo>
              <a:lnTo>
                <a:pt x="0" y="1928316"/>
              </a:lnTo>
              <a:lnTo>
                <a:pt x="645491" y="19283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471C3D-02E0-4C25-859C-CE4DB589D1F4}">
      <dsp:nvSpPr>
        <dsp:cNvPr id="0" name=""/>
        <dsp:cNvSpPr/>
      </dsp:nvSpPr>
      <dsp:spPr>
        <a:xfrm>
          <a:off x="1837797" y="2226785"/>
          <a:ext cx="5743387" cy="5933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a:latin typeface="Roboto" panose="02000000000000000000" pitchFamily="2" charset="0"/>
              <a:ea typeface="Roboto" panose="02000000000000000000" pitchFamily="2" charset="0"/>
              <a:cs typeface="Roboto" panose="02000000000000000000" pitchFamily="2" charset="0"/>
            </a:rPr>
            <a:t>Tin học quản lí (đại học)</a:t>
          </a:r>
          <a:endParaRPr lang="en-US" sz="1800" kern="1200"/>
        </a:p>
      </dsp:txBody>
      <dsp:txXfrm>
        <a:off x="1855175" y="2244163"/>
        <a:ext cx="5708631" cy="558572"/>
      </dsp:txXfrm>
    </dsp:sp>
    <dsp:sp modelId="{8C8B52A9-4818-4254-A887-5E0FF8D9DDE9}">
      <dsp:nvSpPr>
        <dsp:cNvPr id="0" name=""/>
        <dsp:cNvSpPr/>
      </dsp:nvSpPr>
      <dsp:spPr>
        <a:xfrm>
          <a:off x="1192306" y="595132"/>
          <a:ext cx="645491" cy="2669976"/>
        </a:xfrm>
        <a:custGeom>
          <a:avLst/>
          <a:gdLst/>
          <a:ahLst/>
          <a:cxnLst/>
          <a:rect l="0" t="0" r="0" b="0"/>
          <a:pathLst>
            <a:path>
              <a:moveTo>
                <a:pt x="0" y="0"/>
              </a:moveTo>
              <a:lnTo>
                <a:pt x="0" y="2669976"/>
              </a:lnTo>
              <a:lnTo>
                <a:pt x="645491" y="26699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9536E6-8386-4BD7-94C2-33F346982950}">
      <dsp:nvSpPr>
        <dsp:cNvPr id="0" name=""/>
        <dsp:cNvSpPr/>
      </dsp:nvSpPr>
      <dsp:spPr>
        <a:xfrm>
          <a:off x="1837797" y="2968445"/>
          <a:ext cx="5743387" cy="5933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cs typeface="Roboto" panose="02000000000000000000" pitchFamily="2" charset="0"/>
            </a:rPr>
            <a:t>Khoa học dữ liệu (đại học)</a:t>
          </a:r>
          <a:endParaRPr lang="en-US" sz="1800" kern="1200"/>
        </a:p>
      </dsp:txBody>
      <dsp:txXfrm>
        <a:off x="1855175" y="2985823"/>
        <a:ext cx="5708631" cy="558572"/>
      </dsp:txXfrm>
    </dsp:sp>
    <dsp:sp modelId="{889A8289-D7FD-4B89-BCF6-096A0182CD11}">
      <dsp:nvSpPr>
        <dsp:cNvPr id="0" name=""/>
        <dsp:cNvSpPr/>
      </dsp:nvSpPr>
      <dsp:spPr>
        <a:xfrm>
          <a:off x="1192306" y="595132"/>
          <a:ext cx="645491" cy="3411636"/>
        </a:xfrm>
        <a:custGeom>
          <a:avLst/>
          <a:gdLst/>
          <a:ahLst/>
          <a:cxnLst/>
          <a:rect l="0" t="0" r="0" b="0"/>
          <a:pathLst>
            <a:path>
              <a:moveTo>
                <a:pt x="0" y="0"/>
              </a:moveTo>
              <a:lnTo>
                <a:pt x="0" y="3411636"/>
              </a:lnTo>
              <a:lnTo>
                <a:pt x="645491" y="34116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3FC043-8344-4722-90E0-AD8053BA04F5}">
      <dsp:nvSpPr>
        <dsp:cNvPr id="0" name=""/>
        <dsp:cNvSpPr/>
      </dsp:nvSpPr>
      <dsp:spPr>
        <a:xfrm>
          <a:off x="1837797" y="3710105"/>
          <a:ext cx="5743387" cy="5933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cs typeface="Roboto" panose="02000000000000000000" pitchFamily="2" charset="0"/>
            </a:rPr>
            <a:t>Chứng chỉ quản trị CSDL (trung tâm đào tạo)</a:t>
          </a:r>
          <a:endParaRPr lang="en-US" sz="1800" kern="1200"/>
        </a:p>
      </dsp:txBody>
      <dsp:txXfrm>
        <a:off x="1855175" y="3727483"/>
        <a:ext cx="5708631" cy="55857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1/10/2025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a:latin typeface="Arial" pitchFamily="34" charset="0"/>
                <a:cs typeface="Arial" pitchFamily="34" charset="0"/>
              </a:rPr>
              <a:t>To change the  image on this slide, select the picture and delete it. Then click the Pictures icon in the placeholder to insert your own image.</a:t>
            </a:r>
          </a:p>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D94B-9035-4F74-839F-A6C9713759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31B428-F4D2-48FE-9FF3-0327BBDCB1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E5E97F-F70B-405B-A41E-FD53A345B74A}"/>
              </a:ext>
            </a:extLst>
          </p:cNvPr>
          <p:cNvSpPr>
            <a:spLocks noGrp="1"/>
          </p:cNvSpPr>
          <p:nvPr>
            <p:ph type="dt" sz="half" idx="10"/>
          </p:nvPr>
        </p:nvSpPr>
        <p:spPr/>
        <p:txBody>
          <a:bodyPr/>
          <a:lstStyle/>
          <a:p>
            <a:fld id="{A77254A4-B123-47E6-815B-29D38EF25CCE}" type="datetimeFigureOut">
              <a:rPr lang="en-US" smtClean="0"/>
              <a:t>1/10/2025</a:t>
            </a:fld>
            <a:endParaRPr lang="en-US"/>
          </a:p>
        </p:txBody>
      </p:sp>
      <p:sp>
        <p:nvSpPr>
          <p:cNvPr id="5" name="Footer Placeholder 4">
            <a:extLst>
              <a:ext uri="{FF2B5EF4-FFF2-40B4-BE49-F238E27FC236}">
                <a16:creationId xmlns:a16="http://schemas.microsoft.com/office/drawing/2014/main" id="{FF6F2652-52FD-480A-AE86-84822DBC0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1C562-AE02-4A16-B8E8-8F20F063D1DB}"/>
              </a:ext>
            </a:extLst>
          </p:cNvPr>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268580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2B96-EC44-430E-A052-ECF99DC619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15719A-067C-4C4A-B7ED-DE65F6391B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E4FE3-B734-4ED8-B229-CF06BDFD7954}"/>
              </a:ext>
            </a:extLst>
          </p:cNvPr>
          <p:cNvSpPr>
            <a:spLocks noGrp="1"/>
          </p:cNvSpPr>
          <p:nvPr>
            <p:ph type="dt" sz="half" idx="10"/>
          </p:nvPr>
        </p:nvSpPr>
        <p:spPr/>
        <p:txBody>
          <a:bodyPr/>
          <a:lstStyle/>
          <a:p>
            <a:fld id="{A79A3335-6331-4872-A8B7-ECD55539F4D0}" type="datetimeFigureOut">
              <a:rPr lang="en-US" smtClean="0"/>
              <a:t>1/10/2025</a:t>
            </a:fld>
            <a:endParaRPr lang="en-US"/>
          </a:p>
        </p:txBody>
      </p:sp>
      <p:sp>
        <p:nvSpPr>
          <p:cNvPr id="5" name="Footer Placeholder 4">
            <a:extLst>
              <a:ext uri="{FF2B5EF4-FFF2-40B4-BE49-F238E27FC236}">
                <a16:creationId xmlns:a16="http://schemas.microsoft.com/office/drawing/2014/main" id="{6D52B838-8D36-40C8-A00C-7E17F41BABED}"/>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CB27E388-F192-46A8-8281-BCFCFBA3E786}"/>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71056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EC186-3739-4F19-B591-177A1D613A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6026BD-4B4D-4EB5-A296-89F5DE356D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745EC-321E-4C3F-A89D-D87C8C6CB515}"/>
              </a:ext>
            </a:extLst>
          </p:cNvPr>
          <p:cNvSpPr>
            <a:spLocks noGrp="1"/>
          </p:cNvSpPr>
          <p:nvPr>
            <p:ph type="dt" sz="half" idx="10"/>
          </p:nvPr>
        </p:nvSpPr>
        <p:spPr/>
        <p:txBody>
          <a:bodyPr/>
          <a:lstStyle/>
          <a:p>
            <a:fld id="{A79A3335-6331-4872-A8B7-ECD55539F4D0}" type="datetimeFigureOut">
              <a:rPr lang="en-US" smtClean="0"/>
              <a:t>1/10/2025</a:t>
            </a:fld>
            <a:endParaRPr lang="en-US"/>
          </a:p>
        </p:txBody>
      </p:sp>
      <p:sp>
        <p:nvSpPr>
          <p:cNvPr id="5" name="Footer Placeholder 4">
            <a:extLst>
              <a:ext uri="{FF2B5EF4-FFF2-40B4-BE49-F238E27FC236}">
                <a16:creationId xmlns:a16="http://schemas.microsoft.com/office/drawing/2014/main" id="{E7E37CBB-67ED-4747-8E55-FAD58AA5E4EB}"/>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37925557-C6A7-4849-BD9D-035F4AF6BBD6}"/>
              </a:ext>
            </a:extLst>
          </p:cNvPr>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val="13206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799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B272-A354-4364-A8FF-0B40D4447D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A1CD53-057B-44C1-8926-749DC86DD9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DFA27-9286-444F-870F-2A4AFC0C913F}"/>
              </a:ext>
            </a:extLst>
          </p:cNvPr>
          <p:cNvSpPr>
            <a:spLocks noGrp="1"/>
          </p:cNvSpPr>
          <p:nvPr>
            <p:ph type="dt" sz="half" idx="10"/>
          </p:nvPr>
        </p:nvSpPr>
        <p:spPr/>
        <p:txBody>
          <a:bodyPr/>
          <a:lstStyle/>
          <a:p>
            <a:fld id="{A79A3335-6331-4872-A8B7-ECD55539F4D0}" type="datetimeFigureOut">
              <a:rPr lang="en-US" smtClean="0"/>
              <a:t>1/10/2025</a:t>
            </a:fld>
            <a:endParaRPr lang="en-US"/>
          </a:p>
        </p:txBody>
      </p:sp>
      <p:sp>
        <p:nvSpPr>
          <p:cNvPr id="5" name="Footer Placeholder 4">
            <a:extLst>
              <a:ext uri="{FF2B5EF4-FFF2-40B4-BE49-F238E27FC236}">
                <a16:creationId xmlns:a16="http://schemas.microsoft.com/office/drawing/2014/main" id="{17C5ECA1-A5D2-4EC5-987A-F7A819F5ED7B}"/>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1737F2B2-D001-4F02-BB46-74E11E77D399}"/>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26672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7288-6204-45D3-A267-54945A5428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C25CFC-2127-44D2-A0DB-36F8F5E3B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EB7E9D-D705-4019-ABDA-9344AA4E47D9}"/>
              </a:ext>
            </a:extLst>
          </p:cNvPr>
          <p:cNvSpPr>
            <a:spLocks noGrp="1"/>
          </p:cNvSpPr>
          <p:nvPr>
            <p:ph type="dt" sz="half" idx="10"/>
          </p:nvPr>
        </p:nvSpPr>
        <p:spPr/>
        <p:txBody>
          <a:bodyPr/>
          <a:lstStyle/>
          <a:p>
            <a:fld id="{A77254A4-B123-47E6-815B-29D38EF25CCE}" type="datetimeFigureOut">
              <a:rPr lang="en-US" smtClean="0"/>
              <a:t>1/10/2025</a:t>
            </a:fld>
            <a:endParaRPr lang="en-US"/>
          </a:p>
        </p:txBody>
      </p:sp>
      <p:sp>
        <p:nvSpPr>
          <p:cNvPr id="5" name="Footer Placeholder 4">
            <a:extLst>
              <a:ext uri="{FF2B5EF4-FFF2-40B4-BE49-F238E27FC236}">
                <a16:creationId xmlns:a16="http://schemas.microsoft.com/office/drawing/2014/main" id="{969A673F-5B13-4EBB-9764-D34CB5A08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11BD7-6F13-4C25-B568-8307CFC23B01}"/>
              </a:ext>
            </a:extLst>
          </p:cNvPr>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269565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4510-1999-4409-8B6B-D7351FDEFE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B808A-85BA-4250-A8A3-9074B2B751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F85479-F70B-4A0E-868B-5B2CBDFEF6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6907C9-718E-495E-B7E2-B072A1BCE74E}"/>
              </a:ext>
            </a:extLst>
          </p:cNvPr>
          <p:cNvSpPr>
            <a:spLocks noGrp="1"/>
          </p:cNvSpPr>
          <p:nvPr>
            <p:ph type="dt" sz="half" idx="10"/>
          </p:nvPr>
        </p:nvSpPr>
        <p:spPr/>
        <p:txBody>
          <a:bodyPr/>
          <a:lstStyle/>
          <a:p>
            <a:fld id="{A79A3335-6331-4872-A8B7-ECD55539F4D0}" type="datetimeFigureOut">
              <a:rPr lang="en-US" smtClean="0"/>
              <a:t>1/10/2025</a:t>
            </a:fld>
            <a:endParaRPr lang="en-US"/>
          </a:p>
        </p:txBody>
      </p:sp>
      <p:sp>
        <p:nvSpPr>
          <p:cNvPr id="6" name="Footer Placeholder 5">
            <a:extLst>
              <a:ext uri="{FF2B5EF4-FFF2-40B4-BE49-F238E27FC236}">
                <a16:creationId xmlns:a16="http://schemas.microsoft.com/office/drawing/2014/main" id="{8B70FF96-0FD9-4718-A216-3BE589F7D427}"/>
              </a:ext>
            </a:extLst>
          </p:cNvPr>
          <p:cNvSpPr>
            <a:spLocks noGrp="1"/>
          </p:cNvSpPr>
          <p:nvPr>
            <p:ph type="ftr" sz="quarter" idx="11"/>
          </p:nvPr>
        </p:nvSpPr>
        <p:spPr/>
        <p:txBody>
          <a:bodyPr/>
          <a:lstStyle/>
          <a:p>
            <a:r>
              <a:rPr lang="en-US"/>
              <a:t>Add a footer</a:t>
            </a:r>
          </a:p>
        </p:txBody>
      </p:sp>
      <p:sp>
        <p:nvSpPr>
          <p:cNvPr id="7" name="Slide Number Placeholder 6">
            <a:extLst>
              <a:ext uri="{FF2B5EF4-FFF2-40B4-BE49-F238E27FC236}">
                <a16:creationId xmlns:a16="http://schemas.microsoft.com/office/drawing/2014/main" id="{BF7CDFAC-B1D9-446C-B4B4-67525177F38A}"/>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97153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64C5-9351-4697-B741-C9D0B6100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73D8F6-5D28-4311-868E-957ADAB109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97F417-103D-4300-88AA-EE51BAAD59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279C31-0FA4-44F9-9FD9-BC8611B7B2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4F350D-DB73-472D-BAE4-FD64346F1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A83782-3824-4B10-8EC3-C7FA69303AB2}"/>
              </a:ext>
            </a:extLst>
          </p:cNvPr>
          <p:cNvSpPr>
            <a:spLocks noGrp="1"/>
          </p:cNvSpPr>
          <p:nvPr>
            <p:ph type="dt" sz="half" idx="10"/>
          </p:nvPr>
        </p:nvSpPr>
        <p:spPr/>
        <p:txBody>
          <a:bodyPr/>
          <a:lstStyle/>
          <a:p>
            <a:fld id="{A79A3335-6331-4872-A8B7-ECD55539F4D0}" type="datetimeFigureOut">
              <a:rPr lang="en-US" smtClean="0"/>
              <a:t>1/10/2025</a:t>
            </a:fld>
            <a:endParaRPr lang="en-US"/>
          </a:p>
        </p:txBody>
      </p:sp>
      <p:sp>
        <p:nvSpPr>
          <p:cNvPr id="8" name="Footer Placeholder 7">
            <a:extLst>
              <a:ext uri="{FF2B5EF4-FFF2-40B4-BE49-F238E27FC236}">
                <a16:creationId xmlns:a16="http://schemas.microsoft.com/office/drawing/2014/main" id="{615AAD94-26B9-4EA6-8FE7-3CA9E66AB8E4}"/>
              </a:ext>
            </a:extLst>
          </p:cNvPr>
          <p:cNvSpPr>
            <a:spLocks noGrp="1"/>
          </p:cNvSpPr>
          <p:nvPr>
            <p:ph type="ftr" sz="quarter" idx="11"/>
          </p:nvPr>
        </p:nvSpPr>
        <p:spPr/>
        <p:txBody>
          <a:bodyPr/>
          <a:lstStyle/>
          <a:p>
            <a:r>
              <a:rPr lang="en-US"/>
              <a:t>Add a footer</a:t>
            </a:r>
          </a:p>
        </p:txBody>
      </p:sp>
      <p:sp>
        <p:nvSpPr>
          <p:cNvPr id="9" name="Slide Number Placeholder 8">
            <a:extLst>
              <a:ext uri="{FF2B5EF4-FFF2-40B4-BE49-F238E27FC236}">
                <a16:creationId xmlns:a16="http://schemas.microsoft.com/office/drawing/2014/main" id="{EEB953FE-AF8E-4A62-80AE-A29170AA16B4}"/>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70324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4C76-32BF-48FE-BC24-2F01419520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9F869-1BB6-44C0-8625-5B1B8C7FAB45}"/>
              </a:ext>
            </a:extLst>
          </p:cNvPr>
          <p:cNvSpPr>
            <a:spLocks noGrp="1"/>
          </p:cNvSpPr>
          <p:nvPr>
            <p:ph type="dt" sz="half" idx="10"/>
          </p:nvPr>
        </p:nvSpPr>
        <p:spPr/>
        <p:txBody>
          <a:bodyPr/>
          <a:lstStyle/>
          <a:p>
            <a:fld id="{A79A3335-6331-4872-A8B7-ECD55539F4D0}" type="datetimeFigureOut">
              <a:rPr lang="en-US" smtClean="0"/>
              <a:t>1/10/2025</a:t>
            </a:fld>
            <a:endParaRPr lang="en-US"/>
          </a:p>
        </p:txBody>
      </p:sp>
      <p:sp>
        <p:nvSpPr>
          <p:cNvPr id="4" name="Footer Placeholder 3">
            <a:extLst>
              <a:ext uri="{FF2B5EF4-FFF2-40B4-BE49-F238E27FC236}">
                <a16:creationId xmlns:a16="http://schemas.microsoft.com/office/drawing/2014/main" id="{41D2288C-0B75-4B5F-9621-3A586204078C}"/>
              </a:ext>
            </a:extLst>
          </p:cNvPr>
          <p:cNvSpPr>
            <a:spLocks noGrp="1"/>
          </p:cNvSpPr>
          <p:nvPr>
            <p:ph type="ftr" sz="quarter" idx="11"/>
          </p:nvPr>
        </p:nvSpPr>
        <p:spPr/>
        <p:txBody>
          <a:bodyPr/>
          <a:lstStyle/>
          <a:p>
            <a:r>
              <a:rPr lang="en-US"/>
              <a:t>Add a footer</a:t>
            </a:r>
          </a:p>
        </p:txBody>
      </p:sp>
      <p:sp>
        <p:nvSpPr>
          <p:cNvPr id="5" name="Slide Number Placeholder 4">
            <a:extLst>
              <a:ext uri="{FF2B5EF4-FFF2-40B4-BE49-F238E27FC236}">
                <a16:creationId xmlns:a16="http://schemas.microsoft.com/office/drawing/2014/main" id="{F226914B-2229-4EFA-84AC-F22E626A9ADF}"/>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78312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230675-764B-4167-A2AA-CBB4EB52CBC8}"/>
              </a:ext>
            </a:extLst>
          </p:cNvPr>
          <p:cNvSpPr>
            <a:spLocks noGrp="1"/>
          </p:cNvSpPr>
          <p:nvPr>
            <p:ph type="dt" sz="half" idx="10"/>
          </p:nvPr>
        </p:nvSpPr>
        <p:spPr/>
        <p:txBody>
          <a:bodyPr/>
          <a:lstStyle/>
          <a:p>
            <a:fld id="{A79A3335-6331-4872-A8B7-ECD55539F4D0}" type="datetimeFigureOut">
              <a:rPr lang="en-US" smtClean="0"/>
              <a:t>1/10/2025</a:t>
            </a:fld>
            <a:endParaRPr lang="en-US"/>
          </a:p>
        </p:txBody>
      </p:sp>
      <p:sp>
        <p:nvSpPr>
          <p:cNvPr id="3" name="Footer Placeholder 2">
            <a:extLst>
              <a:ext uri="{FF2B5EF4-FFF2-40B4-BE49-F238E27FC236}">
                <a16:creationId xmlns:a16="http://schemas.microsoft.com/office/drawing/2014/main" id="{192EDFDB-3577-4B05-8AE9-59A883470233}"/>
              </a:ext>
            </a:extLst>
          </p:cNvPr>
          <p:cNvSpPr>
            <a:spLocks noGrp="1"/>
          </p:cNvSpPr>
          <p:nvPr>
            <p:ph type="ftr" sz="quarter" idx="11"/>
          </p:nvPr>
        </p:nvSpPr>
        <p:spPr/>
        <p:txBody>
          <a:bodyPr/>
          <a:lstStyle/>
          <a:p>
            <a:r>
              <a:rPr lang="en-US"/>
              <a:t>Add a footer</a:t>
            </a:r>
          </a:p>
        </p:txBody>
      </p:sp>
      <p:sp>
        <p:nvSpPr>
          <p:cNvPr id="4" name="Slide Number Placeholder 3">
            <a:extLst>
              <a:ext uri="{FF2B5EF4-FFF2-40B4-BE49-F238E27FC236}">
                <a16:creationId xmlns:a16="http://schemas.microsoft.com/office/drawing/2014/main" id="{7E24EB58-C4F0-4209-8898-46F625183583}"/>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8435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01D8-E053-4EDD-8955-9ECAA9358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A0927F-40F2-474E-966D-7B9B6161B3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904F55-D96B-4268-BB71-480EF56A7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F5DFEB-92F8-462E-B480-DA9CF6D8E9A7}"/>
              </a:ext>
            </a:extLst>
          </p:cNvPr>
          <p:cNvSpPr>
            <a:spLocks noGrp="1"/>
          </p:cNvSpPr>
          <p:nvPr>
            <p:ph type="dt" sz="half" idx="10"/>
          </p:nvPr>
        </p:nvSpPr>
        <p:spPr/>
        <p:txBody>
          <a:bodyPr/>
          <a:lstStyle/>
          <a:p>
            <a:fld id="{A79A3335-6331-4872-A8B7-ECD55539F4D0}" type="datetimeFigureOut">
              <a:rPr lang="en-US" smtClean="0"/>
              <a:t>1/10/2025</a:t>
            </a:fld>
            <a:endParaRPr lang="en-US"/>
          </a:p>
        </p:txBody>
      </p:sp>
      <p:sp>
        <p:nvSpPr>
          <p:cNvPr id="6" name="Footer Placeholder 5">
            <a:extLst>
              <a:ext uri="{FF2B5EF4-FFF2-40B4-BE49-F238E27FC236}">
                <a16:creationId xmlns:a16="http://schemas.microsoft.com/office/drawing/2014/main" id="{1B6F8FCE-BBD4-4C97-8C5E-29F331E551DF}"/>
              </a:ext>
            </a:extLst>
          </p:cNvPr>
          <p:cNvSpPr>
            <a:spLocks noGrp="1"/>
          </p:cNvSpPr>
          <p:nvPr>
            <p:ph type="ftr" sz="quarter" idx="11"/>
          </p:nvPr>
        </p:nvSpPr>
        <p:spPr/>
        <p:txBody>
          <a:bodyPr/>
          <a:lstStyle/>
          <a:p>
            <a:r>
              <a:rPr lang="en-US"/>
              <a:t>Add a footer</a:t>
            </a:r>
          </a:p>
        </p:txBody>
      </p:sp>
      <p:sp>
        <p:nvSpPr>
          <p:cNvPr id="7" name="Slide Number Placeholder 6">
            <a:extLst>
              <a:ext uri="{FF2B5EF4-FFF2-40B4-BE49-F238E27FC236}">
                <a16:creationId xmlns:a16="http://schemas.microsoft.com/office/drawing/2014/main" id="{98FD10F6-16BC-4DF6-8DD9-A66E0E6812DF}"/>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807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2624-583C-41CF-A574-CA6F360E06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19B514-B136-48A1-A0FD-C8988933BF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394EE2-1FB3-4719-8DA2-64C590728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767281-86C5-4AEB-930A-92423558D9C6}"/>
              </a:ext>
            </a:extLst>
          </p:cNvPr>
          <p:cNvSpPr>
            <a:spLocks noGrp="1"/>
          </p:cNvSpPr>
          <p:nvPr>
            <p:ph type="dt" sz="half" idx="10"/>
          </p:nvPr>
        </p:nvSpPr>
        <p:spPr/>
        <p:txBody>
          <a:bodyPr/>
          <a:lstStyle/>
          <a:p>
            <a:fld id="{A79A3335-6331-4872-A8B7-ECD55539F4D0}" type="datetimeFigureOut">
              <a:rPr lang="en-US" smtClean="0"/>
              <a:t>1/10/2025</a:t>
            </a:fld>
            <a:endParaRPr lang="en-US"/>
          </a:p>
        </p:txBody>
      </p:sp>
      <p:sp>
        <p:nvSpPr>
          <p:cNvPr id="6" name="Footer Placeholder 5">
            <a:extLst>
              <a:ext uri="{FF2B5EF4-FFF2-40B4-BE49-F238E27FC236}">
                <a16:creationId xmlns:a16="http://schemas.microsoft.com/office/drawing/2014/main" id="{6872C060-F305-426E-A4B5-698E62650876}"/>
              </a:ext>
            </a:extLst>
          </p:cNvPr>
          <p:cNvSpPr>
            <a:spLocks noGrp="1"/>
          </p:cNvSpPr>
          <p:nvPr>
            <p:ph type="ftr" sz="quarter" idx="11"/>
          </p:nvPr>
        </p:nvSpPr>
        <p:spPr/>
        <p:txBody>
          <a:bodyPr/>
          <a:lstStyle/>
          <a:p>
            <a:r>
              <a:rPr lang="en-US"/>
              <a:t>Add a footer</a:t>
            </a:r>
          </a:p>
        </p:txBody>
      </p:sp>
      <p:sp>
        <p:nvSpPr>
          <p:cNvPr id="7" name="Slide Number Placeholder 6">
            <a:extLst>
              <a:ext uri="{FF2B5EF4-FFF2-40B4-BE49-F238E27FC236}">
                <a16:creationId xmlns:a16="http://schemas.microsoft.com/office/drawing/2014/main" id="{6B21081E-4521-4221-AB13-C43BDE7756CB}"/>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87145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BA8155-5921-42C2-87F6-AB94E0F0B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5CE5CC-BBB9-45C8-8010-8114A15807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29BF8-6AE2-4EA2-9563-ACB6032EA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A3335-6331-4872-A8B7-ECD55539F4D0}" type="datetimeFigureOut">
              <a:rPr lang="en-US" smtClean="0"/>
              <a:pPr/>
              <a:t>1/10/2025</a:t>
            </a:fld>
            <a:endParaRPr lang="en-US"/>
          </a:p>
        </p:txBody>
      </p:sp>
      <p:sp>
        <p:nvSpPr>
          <p:cNvPr id="5" name="Footer Placeholder 4">
            <a:extLst>
              <a:ext uri="{FF2B5EF4-FFF2-40B4-BE49-F238E27FC236}">
                <a16:creationId xmlns:a16="http://schemas.microsoft.com/office/drawing/2014/main" id="{95B58979-BCAF-4C61-9388-52DCEC0006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p>
        </p:txBody>
      </p:sp>
      <p:sp>
        <p:nvSpPr>
          <p:cNvPr id="6" name="Slide Number Placeholder 5">
            <a:extLst>
              <a:ext uri="{FF2B5EF4-FFF2-40B4-BE49-F238E27FC236}">
                <a16:creationId xmlns:a16="http://schemas.microsoft.com/office/drawing/2014/main" id="{2EB229A3-0633-46A2-960E-1CEB37130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8E3F6-DE14-48B2-B2BC-6FABA9630FB8}" type="slidenum">
              <a:rPr lang="en-US" smtClean="0"/>
              <a:pPr/>
              <a:t>‹#›</a:t>
            </a:fld>
            <a:endParaRPr lang="en-US"/>
          </a:p>
        </p:txBody>
      </p:sp>
      <p:cxnSp>
        <p:nvCxnSpPr>
          <p:cNvPr id="11" name="Straight Connector 10">
            <a:extLst>
              <a:ext uri="{FF2B5EF4-FFF2-40B4-BE49-F238E27FC236}">
                <a16:creationId xmlns:a16="http://schemas.microsoft.com/office/drawing/2014/main" id="{04B53732-E71E-4E1D-9D97-95807847761A}"/>
              </a:ext>
            </a:extLst>
          </p:cNvPr>
          <p:cNvCxnSpPr/>
          <p:nvPr userDrawn="1"/>
        </p:nvCxnSpPr>
        <p:spPr>
          <a:xfrm>
            <a:off x="0" y="859807"/>
            <a:ext cx="121920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Parallelogram 12">
            <a:extLst>
              <a:ext uri="{FF2B5EF4-FFF2-40B4-BE49-F238E27FC236}">
                <a16:creationId xmlns:a16="http://schemas.microsoft.com/office/drawing/2014/main" id="{B0A89DA3-8F75-4367-84F9-492000161795}"/>
              </a:ext>
            </a:extLst>
          </p:cNvPr>
          <p:cNvSpPr/>
          <p:nvPr userDrawn="1"/>
        </p:nvSpPr>
        <p:spPr>
          <a:xfrm rot="600000">
            <a:off x="11491540" y="305965"/>
            <a:ext cx="91440" cy="548640"/>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44140D5E-8506-4019-8B58-2D9F38F46669}"/>
              </a:ext>
            </a:extLst>
          </p:cNvPr>
          <p:cNvSpPr/>
          <p:nvPr userDrawn="1"/>
        </p:nvSpPr>
        <p:spPr>
          <a:xfrm rot="600000">
            <a:off x="11658454" y="305965"/>
            <a:ext cx="91440" cy="548640"/>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1B240646-E723-405B-9E10-D54D43EF6D7D}"/>
              </a:ext>
            </a:extLst>
          </p:cNvPr>
          <p:cNvSpPr/>
          <p:nvPr userDrawn="1"/>
        </p:nvSpPr>
        <p:spPr>
          <a:xfrm rot="600000">
            <a:off x="11810854" y="305965"/>
            <a:ext cx="91440" cy="548640"/>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7672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974FB07-6322-48CF-BF1E-B50C1937661A}"/>
              </a:ext>
            </a:extLst>
          </p:cNvPr>
          <p:cNvPicPr>
            <a:picLocks noGrp="1" noChangeAspect="1"/>
          </p:cNvPicPr>
          <p:nvPr>
            <p:ph type="pic" sz="quarter" idx="10"/>
          </p:nvPr>
        </p:nvPicPr>
        <p:blipFill rotWithShape="1">
          <a:blip r:embed="rId2"/>
          <a:srcRect r="36617"/>
          <a:stretch/>
        </p:blipFill>
        <p:spPr>
          <a:xfrm>
            <a:off x="6095999" y="-1"/>
            <a:ext cx="6516916" cy="6858000"/>
          </a:xfrm>
        </p:spPr>
      </p:pic>
      <p:sp>
        <p:nvSpPr>
          <p:cNvPr id="5" name="Rectangle 4">
            <a:extLst>
              <a:ext uri="{FF2B5EF4-FFF2-40B4-BE49-F238E27FC236}">
                <a16:creationId xmlns:a16="http://schemas.microsoft.com/office/drawing/2014/main" id="{7F05159A-C169-4DA2-811D-6683945A4608}"/>
              </a:ext>
            </a:extLst>
          </p:cNvPr>
          <p:cNvSpPr/>
          <p:nvPr/>
        </p:nvSpPr>
        <p:spPr>
          <a:xfrm>
            <a:off x="362858" y="1663235"/>
            <a:ext cx="6096000" cy="3901196"/>
          </a:xfrm>
          <a:prstGeom prst="rect">
            <a:avLst/>
          </a:prstGeom>
        </p:spPr>
        <p:txBody>
          <a:bodyPr>
            <a:spAutoFit/>
          </a:bodyPr>
          <a:lstStyle/>
          <a:p>
            <a:pPr lvl="0" algn="just">
              <a:lnSpc>
                <a:spcPct val="150000"/>
              </a:lnSpc>
              <a:spcAft>
                <a:spcPts val="800"/>
              </a:spcAft>
              <a:buSzPts val="1000"/>
              <a:tabLst>
                <a:tab pos="457200" algn="l"/>
              </a:tabLst>
            </a:pP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"Khi sử dụng các ứng dụng như Facebook, ngân hàng trực tuyến,…. chúng ta dùng dữ liệu của các ứng dụng. Vậy ai đảm bảo dữ liệu đó hoạt động tốt, luôn sẵn sàng đáp ứng đ</a:t>
            </a:r>
            <a:r>
              <a:rPr lang="vi-VN"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ợc nhu cầu khai thác, không bị mất hoặc bị đánh cắp?"</a:t>
            </a:r>
            <a:endParaRPr lang="en-US" sz="24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669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2800" b="1">
                <a:solidFill>
                  <a:schemeClr val="accent1">
                    <a:lumMod val="50000"/>
                  </a:schemeClr>
                </a:solidFill>
                <a:latin typeface="Roboto" panose="020B0604020202020204"/>
              </a:rPr>
              <a:t>NHÀ QUẢN TRỊ CƠ SỞ DỮ LIỆU</a:t>
            </a: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Google Shape;114;p14">
            <a:extLst>
              <a:ext uri="{FF2B5EF4-FFF2-40B4-BE49-F238E27FC236}">
                <a16:creationId xmlns:a16="http://schemas.microsoft.com/office/drawing/2014/main" id="{27985BCB-647E-486B-9953-E02EC7D37B57}"/>
              </a:ext>
            </a:extLst>
          </p:cNvPr>
          <p:cNvSpPr txBox="1">
            <a:spLocks/>
          </p:cNvSpPr>
          <p:nvPr/>
        </p:nvSpPr>
        <p:spPr>
          <a:xfrm>
            <a:off x="938797" y="971285"/>
            <a:ext cx="10314405" cy="1828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400">
                <a:latin typeface="Roboto" panose="02000000000000000000" pitchFamily="2" charset="0"/>
                <a:ea typeface="Roboto" panose="02000000000000000000" pitchFamily="2" charset="0"/>
                <a:cs typeface="Roboto" panose="02000000000000000000" pitchFamily="2" charset="0"/>
              </a:rPr>
              <a:t>2. Trong ba nhóm đối tượng những người làm phần mềm, sử dụng phần mềm quản lí và quản trị CSDL, ai là người chịu trách nhiệm chính mỗi công việc sau đây: cập nhật dữ liệu, thiết kế dữ liệu, sao lưu dữ liệu?</a:t>
            </a:r>
            <a:endParaRPr lang="en-US" sz="24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9" name="Table 4">
            <a:extLst>
              <a:ext uri="{FF2B5EF4-FFF2-40B4-BE49-F238E27FC236}">
                <a16:creationId xmlns:a16="http://schemas.microsoft.com/office/drawing/2014/main" id="{91FB0E15-9E18-4C05-9BF5-56DF9603E6AA}"/>
              </a:ext>
            </a:extLst>
          </p:cNvPr>
          <p:cNvGraphicFramePr>
            <a:graphicFrameLocks noGrp="1"/>
          </p:cNvGraphicFramePr>
          <p:nvPr>
            <p:extLst>
              <p:ext uri="{D42A27DB-BD31-4B8C-83A1-F6EECF244321}">
                <p14:modId xmlns:p14="http://schemas.microsoft.com/office/powerpoint/2010/main" val="1985758432"/>
              </p:ext>
            </p:extLst>
          </p:nvPr>
        </p:nvGraphicFramePr>
        <p:xfrm>
          <a:off x="1344534" y="3303962"/>
          <a:ext cx="8939201" cy="1828800"/>
        </p:xfrm>
        <a:graphic>
          <a:graphicData uri="http://schemas.openxmlformats.org/drawingml/2006/table">
            <a:tbl>
              <a:tblPr firstRow="1" bandRow="1"/>
              <a:tblGrid>
                <a:gridCol w="5657223">
                  <a:extLst>
                    <a:ext uri="{9D8B030D-6E8A-4147-A177-3AD203B41FA5}">
                      <a16:colId xmlns:a16="http://schemas.microsoft.com/office/drawing/2014/main" val="3871583651"/>
                    </a:ext>
                  </a:extLst>
                </a:gridCol>
                <a:gridCol w="3281978">
                  <a:extLst>
                    <a:ext uri="{9D8B030D-6E8A-4147-A177-3AD203B41FA5}">
                      <a16:colId xmlns:a16="http://schemas.microsoft.com/office/drawing/2014/main" val="2140842"/>
                    </a:ext>
                  </a:extLst>
                </a:gridCol>
              </a:tblGrid>
              <a:tr h="370840">
                <a:tc>
                  <a:txBody>
                    <a:bodyPr/>
                    <a:lstStyle/>
                    <a:p>
                      <a:pPr algn="ctr"/>
                      <a:r>
                        <a:rPr lang="en-US" sz="2400" b="1">
                          <a:latin typeface="Roboto" panose="02000000000000000000" pitchFamily="2" charset="0"/>
                          <a:ea typeface="Roboto" panose="02000000000000000000" pitchFamily="2" charset="0"/>
                          <a:cs typeface="Roboto" panose="02000000000000000000" pitchFamily="2" charset="0"/>
                        </a:rPr>
                        <a:t>Nhóm đối tượng</a:t>
                      </a:r>
                    </a:p>
                  </a:txBody>
                  <a:tcPr/>
                </a:tc>
                <a:tc>
                  <a:txBody>
                    <a:bodyPr/>
                    <a:lstStyle/>
                    <a:p>
                      <a:pPr algn="ctr"/>
                      <a:r>
                        <a:rPr lang="en-US" sz="2400" b="1">
                          <a:latin typeface="Roboto" panose="02000000000000000000" pitchFamily="2" charset="0"/>
                          <a:ea typeface="Roboto" panose="02000000000000000000" pitchFamily="2" charset="0"/>
                          <a:cs typeface="Roboto" panose="02000000000000000000" pitchFamily="2" charset="0"/>
                        </a:rPr>
                        <a:t>Trách nhiệm</a:t>
                      </a:r>
                    </a:p>
                  </a:txBody>
                  <a:tcPr/>
                </a:tc>
                <a:extLst>
                  <a:ext uri="{0D108BD9-81ED-4DB2-BD59-A6C34878D82A}">
                    <a16:rowId xmlns:a16="http://schemas.microsoft.com/office/drawing/2014/main" val="125423556"/>
                  </a:ext>
                </a:extLst>
              </a:tr>
              <a:tr h="370840">
                <a:tc>
                  <a:txBody>
                    <a:bodyPr/>
                    <a:lstStyle/>
                    <a:p>
                      <a:endParaRPr lang="en-US" sz="240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2400">
                          <a:latin typeface="Roboto" panose="02000000000000000000" pitchFamily="2" charset="0"/>
                          <a:ea typeface="Roboto" panose="02000000000000000000" pitchFamily="2" charset="0"/>
                          <a:cs typeface="Roboto" panose="02000000000000000000" pitchFamily="2" charset="0"/>
                        </a:rPr>
                        <a:t>Thiết kế dữ liệu</a:t>
                      </a:r>
                    </a:p>
                  </a:txBody>
                  <a:tcPr/>
                </a:tc>
                <a:extLst>
                  <a:ext uri="{0D108BD9-81ED-4DB2-BD59-A6C34878D82A}">
                    <a16:rowId xmlns:a16="http://schemas.microsoft.com/office/drawing/2014/main" val="3131838352"/>
                  </a:ext>
                </a:extLst>
              </a:tr>
              <a:tr h="370840">
                <a:tc>
                  <a:txBody>
                    <a:bodyPr/>
                    <a:lstStyle/>
                    <a:p>
                      <a:endParaRPr lang="en-US" sz="240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2400">
                          <a:latin typeface="Roboto" panose="02000000000000000000" pitchFamily="2" charset="0"/>
                          <a:ea typeface="Roboto" panose="02000000000000000000" pitchFamily="2" charset="0"/>
                          <a:cs typeface="Roboto" panose="02000000000000000000" pitchFamily="2" charset="0"/>
                        </a:rPr>
                        <a:t>Cập nhật dữ liệu</a:t>
                      </a:r>
                    </a:p>
                  </a:txBody>
                  <a:tcPr/>
                </a:tc>
                <a:extLst>
                  <a:ext uri="{0D108BD9-81ED-4DB2-BD59-A6C34878D82A}">
                    <a16:rowId xmlns:a16="http://schemas.microsoft.com/office/drawing/2014/main" val="10889533"/>
                  </a:ext>
                </a:extLst>
              </a:tr>
              <a:tr h="370840">
                <a:tc>
                  <a:txBody>
                    <a:bodyPr/>
                    <a:lstStyle/>
                    <a:p>
                      <a:endParaRPr lang="en-US" sz="240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2400">
                          <a:latin typeface="Roboto" panose="02000000000000000000" pitchFamily="2" charset="0"/>
                          <a:ea typeface="Roboto" panose="02000000000000000000" pitchFamily="2" charset="0"/>
                          <a:cs typeface="Roboto" panose="02000000000000000000" pitchFamily="2" charset="0"/>
                        </a:rPr>
                        <a:t>Sao lưu dữ liệu</a:t>
                      </a:r>
                    </a:p>
                  </a:txBody>
                  <a:tcPr/>
                </a:tc>
                <a:extLst>
                  <a:ext uri="{0D108BD9-81ED-4DB2-BD59-A6C34878D82A}">
                    <a16:rowId xmlns:a16="http://schemas.microsoft.com/office/drawing/2014/main" val="965013508"/>
                  </a:ext>
                </a:extLst>
              </a:tr>
            </a:tbl>
          </a:graphicData>
        </a:graphic>
      </p:graphicFrame>
      <p:sp>
        <p:nvSpPr>
          <p:cNvPr id="2" name="Rectangle 1">
            <a:extLst>
              <a:ext uri="{FF2B5EF4-FFF2-40B4-BE49-F238E27FC236}">
                <a16:creationId xmlns:a16="http://schemas.microsoft.com/office/drawing/2014/main" id="{DFBF72DA-5D12-4888-9E68-ADFD3D2C9193}"/>
              </a:ext>
            </a:extLst>
          </p:cNvPr>
          <p:cNvSpPr/>
          <p:nvPr/>
        </p:nvSpPr>
        <p:spPr>
          <a:xfrm>
            <a:off x="1344534" y="3764622"/>
            <a:ext cx="3179075" cy="461665"/>
          </a:xfrm>
          <a:prstGeom prst="rect">
            <a:avLst/>
          </a:prstGeom>
        </p:spPr>
        <p:txBody>
          <a:bodyPr wrap="none">
            <a:spAutoFit/>
          </a:bodyPr>
          <a:lstStyle/>
          <a:p>
            <a:r>
              <a:rPr lang="en-US" sz="2400">
                <a:latin typeface="Roboto" panose="02000000000000000000" pitchFamily="2" charset="0"/>
                <a:ea typeface="Roboto" panose="02000000000000000000" pitchFamily="2" charset="0"/>
                <a:cs typeface="Roboto" panose="02000000000000000000" pitchFamily="2" charset="0"/>
              </a:rPr>
              <a:t>Người làm phần mềm</a:t>
            </a:r>
          </a:p>
        </p:txBody>
      </p:sp>
      <p:sp>
        <p:nvSpPr>
          <p:cNvPr id="3" name="Rectangle 2">
            <a:extLst>
              <a:ext uri="{FF2B5EF4-FFF2-40B4-BE49-F238E27FC236}">
                <a16:creationId xmlns:a16="http://schemas.microsoft.com/office/drawing/2014/main" id="{837FD560-84B8-4BD0-B186-7E34F1280708}"/>
              </a:ext>
            </a:extLst>
          </p:cNvPr>
          <p:cNvSpPr/>
          <p:nvPr/>
        </p:nvSpPr>
        <p:spPr>
          <a:xfrm>
            <a:off x="1348808" y="4215008"/>
            <a:ext cx="5219699" cy="461665"/>
          </a:xfrm>
          <a:prstGeom prst="rect">
            <a:avLst/>
          </a:prstGeom>
        </p:spPr>
        <p:txBody>
          <a:bodyPr wrap="none">
            <a:spAutoFit/>
          </a:bodyPr>
          <a:lstStyle/>
          <a:p>
            <a:r>
              <a:rPr lang="en-US" sz="2400">
                <a:latin typeface="Roboto" panose="02000000000000000000" pitchFamily="2" charset="0"/>
                <a:ea typeface="Roboto" panose="02000000000000000000" pitchFamily="2" charset="0"/>
                <a:cs typeface="Roboto" panose="02000000000000000000" pitchFamily="2" charset="0"/>
              </a:rPr>
              <a:t>Người sử dụng phần mềm ứng dụng</a:t>
            </a:r>
          </a:p>
        </p:txBody>
      </p:sp>
      <p:sp>
        <p:nvSpPr>
          <p:cNvPr id="4" name="Rectangle 3">
            <a:extLst>
              <a:ext uri="{FF2B5EF4-FFF2-40B4-BE49-F238E27FC236}">
                <a16:creationId xmlns:a16="http://schemas.microsoft.com/office/drawing/2014/main" id="{094F55BF-9E61-49EE-858B-5C35C1B25B5B}"/>
              </a:ext>
            </a:extLst>
          </p:cNvPr>
          <p:cNvSpPr/>
          <p:nvPr/>
        </p:nvSpPr>
        <p:spPr>
          <a:xfrm>
            <a:off x="1344534" y="4665394"/>
            <a:ext cx="3179075" cy="461665"/>
          </a:xfrm>
          <a:prstGeom prst="rect">
            <a:avLst/>
          </a:prstGeom>
        </p:spPr>
        <p:txBody>
          <a:bodyPr wrap="none">
            <a:spAutoFit/>
          </a:bodyPr>
          <a:lstStyle/>
          <a:p>
            <a:r>
              <a:rPr lang="en-US" sz="2400">
                <a:latin typeface="Roboto" panose="02000000000000000000" pitchFamily="2" charset="0"/>
                <a:ea typeface="Roboto" panose="02000000000000000000" pitchFamily="2" charset="0"/>
                <a:cs typeface="Roboto" panose="02000000000000000000" pitchFamily="2" charset="0"/>
              </a:rPr>
              <a:t>Người quản trị CSDL</a:t>
            </a:r>
          </a:p>
        </p:txBody>
      </p:sp>
    </p:spTree>
    <p:extLst>
      <p:ext uri="{BB962C8B-B14F-4D97-AF65-F5344CB8AC3E}">
        <p14:creationId xmlns:p14="http://schemas.microsoft.com/office/powerpoint/2010/main" val="151367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188686" y="195420"/>
            <a:ext cx="10784114" cy="830997"/>
          </a:xfrm>
          <a:prstGeom prst="rect">
            <a:avLst/>
          </a:prstGeom>
          <a:noFill/>
        </p:spPr>
        <p:txBody>
          <a:bodyPr wrap="square" rtlCol="0">
            <a:spAutoFit/>
          </a:bodyPr>
          <a:lstStyle/>
          <a:p>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 </a:t>
            </a:r>
            <a:r>
              <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PHẨM CHẤT VÀ NĂNG LỰC CỦA NHÀ QUẢN TRỊ CƠ SỞ DỮ LIỆU</a:t>
            </a:r>
          </a:p>
          <a:p>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Rounded Corners 29">
            <a:extLst>
              <a:ext uri="{FF2B5EF4-FFF2-40B4-BE49-F238E27FC236}">
                <a16:creationId xmlns:a16="http://schemas.microsoft.com/office/drawing/2014/main" id="{D3A7CD79-B63A-4270-AFB6-68612DD6026A}"/>
              </a:ext>
            </a:extLst>
          </p:cNvPr>
          <p:cNvSpPr/>
          <p:nvPr/>
        </p:nvSpPr>
        <p:spPr>
          <a:xfrm>
            <a:off x="373245" y="1533093"/>
            <a:ext cx="11445509" cy="262199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vi-VN" sz="3200">
                <a:solidFill>
                  <a:srgbClr val="000000"/>
                </a:solidFill>
                <a:latin typeface="Times New Roman" panose="02020603050405020304" pitchFamily="18" charset="0"/>
              </a:rPr>
              <a:t>1. Căn cứ vào các công việc cần thực hiện để quản trị CSDL, em hãy đề xuất những kiến thức, kĩ năng và phẩm chất cần có của người quản trị CSDL </a:t>
            </a:r>
            <a:endParaRPr lang="vi-VN" sz="3200"/>
          </a:p>
          <a:p>
            <a:pPr algn="just">
              <a:spcBef>
                <a:spcPts val="1200"/>
              </a:spcBef>
              <a:spcAft>
                <a:spcPts val="1200"/>
              </a:spcAft>
            </a:pPr>
            <a:r>
              <a:rPr lang="vi-VN" sz="3200">
                <a:solidFill>
                  <a:srgbClr val="000000"/>
                </a:solidFill>
                <a:latin typeface="Times New Roman" panose="02020603050405020304" pitchFamily="18" charset="0"/>
              </a:rPr>
              <a:t>2. Có thể học kiến thức và rèn luyện kĩ năng quản trị CSDL ở đâu?</a:t>
            </a:r>
            <a:endParaRPr lang="vi-VN" sz="3200"/>
          </a:p>
        </p:txBody>
      </p:sp>
    </p:spTree>
    <p:extLst>
      <p:ext uri="{BB962C8B-B14F-4D97-AF65-F5344CB8AC3E}">
        <p14:creationId xmlns:p14="http://schemas.microsoft.com/office/powerpoint/2010/main" val="151335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188686" y="195420"/>
            <a:ext cx="10784114" cy="830997"/>
          </a:xfrm>
          <a:prstGeom prst="rect">
            <a:avLst/>
          </a:prstGeom>
          <a:noFill/>
        </p:spPr>
        <p:txBody>
          <a:bodyPr wrap="square" rtlCol="0">
            <a:spAutoFit/>
          </a:bodyPr>
          <a:lstStyle/>
          <a:p>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 </a:t>
            </a:r>
            <a:r>
              <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PHẨM CHẤT VÀ NĂNG LỰC CỦA NHÀ QUẢN TRỊ CƠ SỞ DỮ LIỆU</a:t>
            </a:r>
          </a:p>
          <a:p>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a:extLst>
              <a:ext uri="{FF2B5EF4-FFF2-40B4-BE49-F238E27FC236}">
                <a16:creationId xmlns:a16="http://schemas.microsoft.com/office/drawing/2014/main" id="{3861D518-341D-42E5-A304-B8168A7CFDCF}"/>
              </a:ext>
            </a:extLst>
          </p:cNvPr>
          <p:cNvGraphicFramePr/>
          <p:nvPr>
            <p:extLst>
              <p:ext uri="{D42A27DB-BD31-4B8C-83A1-F6EECF244321}">
                <p14:modId xmlns:p14="http://schemas.microsoft.com/office/powerpoint/2010/main" val="661204253"/>
              </p:ext>
            </p:extLst>
          </p:nvPr>
        </p:nvGraphicFramePr>
        <p:xfrm>
          <a:off x="2499549" y="1364043"/>
          <a:ext cx="8473251" cy="3819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a16="http://schemas.microsoft.com/office/drawing/2014/main" id="{569D08F2-7325-4928-B590-1C7E7AF17A20}"/>
              </a:ext>
            </a:extLst>
          </p:cNvPr>
          <p:cNvSpPr/>
          <p:nvPr/>
        </p:nvSpPr>
        <p:spPr>
          <a:xfrm>
            <a:off x="478302" y="2001741"/>
            <a:ext cx="2482838" cy="254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Năng lực</a:t>
            </a:r>
          </a:p>
        </p:txBody>
      </p:sp>
    </p:spTree>
    <p:extLst>
      <p:ext uri="{BB962C8B-B14F-4D97-AF65-F5344CB8AC3E}">
        <p14:creationId xmlns:p14="http://schemas.microsoft.com/office/powerpoint/2010/main" val="220494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F7016E0B-D894-47C7-B533-4964F33A42E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D826D863-F671-455B-9D20-746709DCBF1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F681A6D6-CE8E-4642-BE3D-70FD00099C3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530325F-321C-413D-A743-551C6B140D6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813F9ADA-EB44-4BCA-A8EE-DF9F009A633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7D843AC0-0D12-49CC-8B3E-D15F03A304B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5F5A17E7-47FE-4346-8192-2D8886A69CF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0330DB90-54AB-47F3-AC88-8E1C11C1D197}"/>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D7F0927F-23FB-4F75-860F-5247CC69DAEE}"/>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graphicEl>
                                              <a:dgm id="{003953DD-9970-4DB3-8B06-F4EAEE486918}"/>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8E89AE3A-F6AD-4909-A052-6221A677628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188686" y="195420"/>
            <a:ext cx="10784114" cy="830997"/>
          </a:xfrm>
          <a:prstGeom prst="rect">
            <a:avLst/>
          </a:prstGeom>
          <a:noFill/>
        </p:spPr>
        <p:txBody>
          <a:bodyPr wrap="square" rtlCol="0">
            <a:spAutoFit/>
          </a:bodyPr>
          <a:lstStyle/>
          <a:p>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 </a:t>
            </a:r>
            <a:r>
              <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PHẨM CHẤT VÀ NĂNG LỰC CỦA NHÀ QUẢN TRỊ CƠ SỞ DỮ LIỆU</a:t>
            </a:r>
          </a:p>
          <a:p>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a:extLst>
              <a:ext uri="{FF2B5EF4-FFF2-40B4-BE49-F238E27FC236}">
                <a16:creationId xmlns:a16="http://schemas.microsoft.com/office/drawing/2014/main" id="{FF70785C-3AFB-49C3-AFAF-4AAA4FEED301}"/>
              </a:ext>
            </a:extLst>
          </p:cNvPr>
          <p:cNvGraphicFramePr/>
          <p:nvPr>
            <p:extLst>
              <p:ext uri="{D42A27DB-BD31-4B8C-83A1-F6EECF244321}">
                <p14:modId xmlns:p14="http://schemas.microsoft.com/office/powerpoint/2010/main" val="3106949238"/>
              </p:ext>
            </p:extLst>
          </p:nvPr>
        </p:nvGraphicFramePr>
        <p:xfrm>
          <a:off x="-261035" y="1365429"/>
          <a:ext cx="8128000" cy="4127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69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4E5EF90E-1CEF-4C40-8D5F-BF5D604C45A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607ACE89-3220-4AFD-A145-D11EC270179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7EAFB424-B19E-471C-9878-E737A7D74CD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9405D45B-C940-4106-9E2A-48792BEC642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E853A57F-723F-45A8-913E-2B2ADF557A1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0E5ABDCF-2735-4108-97D7-7945E4B274B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5669BCC4-B354-4DB7-A538-D6331A00225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868CD8B1-97EA-4FC2-9486-78EDA9BC4EE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D4EFBCAB-1A2D-4F98-AF25-68BFB5ACDE4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0F4F0A3F-445E-4635-A86E-7A2D6CE3CEB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974F05ED-6D7C-4CD1-89D5-764BC0B1A1B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188686" y="195420"/>
            <a:ext cx="10784114" cy="830997"/>
          </a:xfrm>
          <a:prstGeom prst="rect">
            <a:avLst/>
          </a:prstGeom>
          <a:noFill/>
        </p:spPr>
        <p:txBody>
          <a:bodyPr wrap="square" rtlCol="0">
            <a:spAutoFit/>
          </a:bodyPr>
          <a:lstStyle/>
          <a:p>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 </a:t>
            </a:r>
            <a:r>
              <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PHẨM CHẤT VÀ NĂNG LỰC CỦA NHÀ QUẢN TRỊ CƠ SỞ DỮ LIỆU</a:t>
            </a:r>
          </a:p>
          <a:p>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a:extLst>
              <a:ext uri="{FF2B5EF4-FFF2-40B4-BE49-F238E27FC236}">
                <a16:creationId xmlns:a16="http://schemas.microsoft.com/office/drawing/2014/main" id="{2647103A-D8E3-4E66-88BB-DF50401DDF60}"/>
              </a:ext>
            </a:extLst>
          </p:cNvPr>
          <p:cNvGraphicFramePr/>
          <p:nvPr>
            <p:extLst>
              <p:ext uri="{D42A27DB-BD31-4B8C-83A1-F6EECF244321}">
                <p14:modId xmlns:p14="http://schemas.microsoft.com/office/powerpoint/2010/main" val="2677318876"/>
              </p:ext>
            </p:extLst>
          </p:nvPr>
        </p:nvGraphicFramePr>
        <p:xfrm>
          <a:off x="82144" y="1276381"/>
          <a:ext cx="8128000" cy="4305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38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73EBB099-E473-4357-BDFE-98E98179B0D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0FC2F21-A333-4DCD-86DF-F03C2523A26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54AA1696-1F9F-4785-A2ED-263DAC33249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70F354D6-5ABD-487D-900C-3830AB2D307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47A94287-9DEC-40D3-8643-1AFE8B7CE49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DA8E8D5C-BA00-4106-9DD4-307731B752F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3C471C3D-02E0-4C25-859C-CE4DB589D1F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8C8B52A9-4818-4254-A887-5E0FF8D9DDE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359536E6-8386-4BD7-94C2-33F34698295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889A8289-D7FD-4B89-BCF6-096A0182CD1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423FC043-8344-4722-90E0-AD8053BA04F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188686" y="195420"/>
            <a:ext cx="10784114" cy="830997"/>
          </a:xfrm>
          <a:prstGeom prst="rect">
            <a:avLst/>
          </a:prstGeom>
          <a:noFill/>
        </p:spPr>
        <p:txBody>
          <a:bodyPr wrap="square" rtlCol="0">
            <a:spAutoFit/>
          </a:bodyPr>
          <a:lstStyle/>
          <a:p>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 </a:t>
            </a:r>
            <a:r>
              <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PHẨM CHẤT VÀ NĂNG LỰC CỦA NHÀ QUẢN TRỊ CƠ SỞ DỮ LIỆU</a:t>
            </a:r>
          </a:p>
          <a:p>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B7101139-4F09-454C-B041-BD6B669998DF}"/>
              </a:ext>
            </a:extLst>
          </p:cNvPr>
          <p:cNvSpPr/>
          <p:nvPr/>
        </p:nvSpPr>
        <p:spPr>
          <a:xfrm>
            <a:off x="316523" y="1301329"/>
            <a:ext cx="11333871" cy="5027017"/>
          </a:xfrm>
          <a:prstGeom prst="rect">
            <a:avLst/>
          </a:prstGeom>
        </p:spPr>
        <p:txBody>
          <a:bodyPr wrap="square">
            <a:spAutoFit/>
          </a:bodyPr>
          <a:lstStyle/>
          <a:p>
            <a:pPr>
              <a:lnSpc>
                <a:spcPct val="150000"/>
              </a:lnSpc>
            </a:pPr>
            <a:r>
              <a:rPr lang="vi-VN" b="1"/>
              <a:t>1. Học tại các trường đại học hoặc cao đẳng</a:t>
            </a:r>
            <a:r>
              <a:rPr lang="en-US" b="1"/>
              <a:t>: </a:t>
            </a:r>
            <a:r>
              <a:rPr lang="vi-VN"/>
              <a:t>Đại học Bách Khoa, Đại học Công nghệ Thông tin, Đại học Khoa học Tự nhiên, v.v.</a:t>
            </a:r>
          </a:p>
          <a:p>
            <a:pPr>
              <a:lnSpc>
                <a:spcPct val="150000"/>
              </a:lnSpc>
            </a:pPr>
            <a:r>
              <a:rPr lang="vi-VN" b="1"/>
              <a:t>2. Tham gia các khóa học trực tuyến</a:t>
            </a:r>
            <a:r>
              <a:rPr lang="en-US" b="1"/>
              <a:t>:  </a:t>
            </a:r>
            <a:r>
              <a:rPr lang="vi-VN"/>
              <a:t>Các nền tảng đào tạo trực tuyến cung cấp các khóa học từ cơ bản đến nâng cao về quản trị CSDL:</a:t>
            </a:r>
          </a:p>
          <a:p>
            <a:pPr>
              <a:lnSpc>
                <a:spcPct val="150000"/>
              </a:lnSpc>
              <a:buFont typeface="Arial" panose="020B0604020202020204" pitchFamily="34" charset="0"/>
              <a:buChar char="•"/>
            </a:pPr>
            <a:r>
              <a:rPr lang="vi-VN" b="1"/>
              <a:t>Coursera</a:t>
            </a:r>
            <a:r>
              <a:rPr lang="vi-VN"/>
              <a:t>: Các khóa học như "Database Management Essentials" hoặc "SQL for Data Science".</a:t>
            </a:r>
          </a:p>
          <a:p>
            <a:pPr>
              <a:lnSpc>
                <a:spcPct val="150000"/>
              </a:lnSpc>
              <a:buFont typeface="Arial" panose="020B0604020202020204" pitchFamily="34" charset="0"/>
              <a:buChar char="•"/>
            </a:pPr>
            <a:r>
              <a:rPr lang="vi-VN" b="1"/>
              <a:t>Udemy</a:t>
            </a:r>
            <a:r>
              <a:rPr lang="vi-VN"/>
              <a:t>: Có nhiều khóa học liên quan đến SQL Server, Oracle, MySQL, PostgreSQL, v.v.</a:t>
            </a:r>
            <a:endParaRPr lang="en-US"/>
          </a:p>
          <a:p>
            <a:pPr>
              <a:lnSpc>
                <a:spcPct val="150000"/>
              </a:lnSpc>
              <a:buFont typeface="Arial" panose="020B0604020202020204" pitchFamily="34" charset="0"/>
              <a:buChar char="•"/>
            </a:pPr>
            <a:r>
              <a:rPr lang="en-US"/>
              <a:t>....</a:t>
            </a:r>
            <a:endParaRPr lang="vi-VN"/>
          </a:p>
          <a:p>
            <a:pPr>
              <a:lnSpc>
                <a:spcPct val="150000"/>
              </a:lnSpc>
            </a:pPr>
            <a:r>
              <a:rPr lang="vi-VN" b="1"/>
              <a:t>3. Học từ các trung tâm đào tạo CNTT</a:t>
            </a:r>
          </a:p>
          <a:p>
            <a:pPr>
              <a:lnSpc>
                <a:spcPct val="150000"/>
              </a:lnSpc>
              <a:buFont typeface="Arial" panose="020B0604020202020204" pitchFamily="34" charset="0"/>
              <a:buChar char="•"/>
            </a:pPr>
            <a:r>
              <a:rPr lang="vi-VN"/>
              <a:t>Các trung tâm đào tạo chuyên sâu về CNTT như Aptech, NIIT, VTC Academy, hoặc Softech thường có khóa học về quản trị cơ sở dữ liệu, bao gồm MySQL, Oracle, hoặc Microsoft SQL Server.</a:t>
            </a:r>
          </a:p>
          <a:p>
            <a:pPr>
              <a:lnSpc>
                <a:spcPct val="150000"/>
              </a:lnSpc>
            </a:pPr>
            <a:r>
              <a:rPr lang="vi-VN" b="1"/>
              <a:t>4. Học qua tài liệu tự học và thực hành</a:t>
            </a:r>
          </a:p>
          <a:p>
            <a:pPr>
              <a:lnSpc>
                <a:spcPct val="150000"/>
              </a:lnSpc>
            </a:pPr>
            <a:r>
              <a:rPr lang="vi-VN" b="1"/>
              <a:t>5. Học qua dự án thực tế</a:t>
            </a:r>
          </a:p>
        </p:txBody>
      </p:sp>
      <p:sp>
        <p:nvSpPr>
          <p:cNvPr id="4" name="TextBox 3">
            <a:extLst>
              <a:ext uri="{FF2B5EF4-FFF2-40B4-BE49-F238E27FC236}">
                <a16:creationId xmlns:a16="http://schemas.microsoft.com/office/drawing/2014/main" id="{ADB6222E-DB55-4938-B2BF-BB4F7481E079}"/>
              </a:ext>
            </a:extLst>
          </p:cNvPr>
          <p:cNvSpPr txBox="1"/>
          <p:nvPr/>
        </p:nvSpPr>
        <p:spPr>
          <a:xfrm>
            <a:off x="316523" y="931472"/>
            <a:ext cx="7378505" cy="461665"/>
          </a:xfrm>
          <a:prstGeom prst="rect">
            <a:avLst/>
          </a:prstGeom>
          <a:noFill/>
        </p:spPr>
        <p:txBody>
          <a:bodyPr wrap="square" rtlCol="0">
            <a:spAutoFit/>
          </a:bodyPr>
          <a:lstStyle/>
          <a:p>
            <a:r>
              <a:rPr lang="en-US" sz="2400" b="1"/>
              <a:t>Học quản trị CSDL ở đâu?</a:t>
            </a:r>
          </a:p>
        </p:txBody>
      </p:sp>
    </p:spTree>
    <p:extLst>
      <p:ext uri="{BB962C8B-B14F-4D97-AF65-F5344CB8AC3E}">
        <p14:creationId xmlns:p14="http://schemas.microsoft.com/office/powerpoint/2010/main" val="121457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354940" y="232878"/>
            <a:ext cx="10784114" cy="830997"/>
          </a:xfrm>
          <a:prstGeom prst="rect">
            <a:avLst/>
          </a:prstGeom>
          <a:noFill/>
        </p:spPr>
        <p:txBody>
          <a:bodyPr wrap="square" rtlCol="0">
            <a:spAutoFit/>
          </a:bodyPr>
          <a:lstStyle/>
          <a:p>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 </a:t>
            </a:r>
            <a:r>
              <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PHẨM CHẤT VÀ NĂNG LỰC CỦA NHÀ QUẢN TRỊ CƠ SỞ DỮ LIỆU</a:t>
            </a:r>
          </a:p>
          <a:p>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Google Shape;114;p14">
            <a:extLst>
              <a:ext uri="{FF2B5EF4-FFF2-40B4-BE49-F238E27FC236}">
                <a16:creationId xmlns:a16="http://schemas.microsoft.com/office/drawing/2014/main" id="{3C0DC6E3-82AB-4941-80F2-9BF3A6F0BCB1}"/>
              </a:ext>
            </a:extLst>
          </p:cNvPr>
          <p:cNvSpPr txBox="1">
            <a:spLocks/>
          </p:cNvSpPr>
          <p:nvPr/>
        </p:nvSpPr>
        <p:spPr>
          <a:xfrm>
            <a:off x="811514" y="896507"/>
            <a:ext cx="10568972" cy="749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a:latin typeface="Roboto" panose="02000000000000000000" pitchFamily="2" charset="0"/>
                <a:ea typeface="Roboto" panose="02000000000000000000" pitchFamily="2" charset="0"/>
                <a:cs typeface="Roboto" panose="02000000000000000000" pitchFamily="2" charset="0"/>
              </a:rPr>
              <a:t>1. Hãy kể ra các phẩm chất và năng lực cần có của một nhà quản trị CSDL.</a:t>
            </a:r>
            <a:endParaRPr lang="en-US" sz="21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6" name="Text Placeholder 6">
            <a:extLst>
              <a:ext uri="{FF2B5EF4-FFF2-40B4-BE49-F238E27FC236}">
                <a16:creationId xmlns:a16="http://schemas.microsoft.com/office/drawing/2014/main" id="{8D857921-29EF-42AB-95DE-C70E3CA6F8B4}"/>
              </a:ext>
            </a:extLst>
          </p:cNvPr>
          <p:cNvSpPr txBox="1">
            <a:spLocks/>
          </p:cNvSpPr>
          <p:nvPr/>
        </p:nvSpPr>
        <p:spPr>
          <a:xfrm>
            <a:off x="1122761" y="1412471"/>
            <a:ext cx="9481721" cy="48335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0" indent="0" algn="just">
              <a:buNone/>
            </a:pPr>
            <a:r>
              <a:rPr lang="en-US" sz="2100">
                <a:latin typeface="Roboto" panose="02000000000000000000" pitchFamily="2" charset="0"/>
                <a:ea typeface="Roboto" panose="02000000000000000000" pitchFamily="2" charset="0"/>
                <a:cs typeface="Roboto" panose="02000000000000000000" pitchFamily="2" charset="0"/>
              </a:rPr>
              <a:t>Các phẩm chất và năng lực cần có của một nhà quản trị CSDL:</a:t>
            </a:r>
          </a:p>
          <a:p>
            <a:pPr marL="0" indent="0" algn="just"/>
            <a:r>
              <a:rPr lang="en-US" sz="210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Có kiến thức về CSDL, hiểu được các mô hình CSDL</a:t>
            </a:r>
          </a:p>
          <a:p>
            <a:pPr marL="0" indent="0" algn="just"/>
            <a:r>
              <a:rPr lang="en-US" sz="210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Sử dụng thành thạo hệ QTCSDL</a:t>
            </a:r>
          </a:p>
          <a:p>
            <a:pPr marL="0" indent="0" algn="just"/>
            <a:r>
              <a:rPr lang="en-US" sz="210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Thành thạo ngôn ngữ quản trị (ngôn ngữ truy vấn SQL)</a:t>
            </a:r>
          </a:p>
          <a:p>
            <a:pPr marL="0" indent="0" algn="just"/>
            <a:r>
              <a:rPr lang="en-US" sz="210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Hiểu biết về thiết kế CSDL</a:t>
            </a:r>
          </a:p>
          <a:p>
            <a:pPr marL="0" indent="0" algn="just"/>
            <a:r>
              <a:rPr lang="en-US" sz="210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Hiểu biết về hệ điều hành, mạng máy tính, phần cứng máy tính</a:t>
            </a:r>
          </a:p>
          <a:p>
            <a:pPr marL="0" indent="0" algn="just"/>
            <a:r>
              <a:rPr lang="en-US" sz="210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Cẩn thận, tỉ mỉ, kiên trì, ham học hỏi</a:t>
            </a:r>
          </a:p>
          <a:p>
            <a:pPr marL="0" indent="0" algn="just"/>
            <a:r>
              <a:rPr lang="en-US" sz="210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Khả năng phân tích và giải quyết vấn đề</a:t>
            </a:r>
          </a:p>
          <a:p>
            <a:pPr marL="0" indent="0" algn="just"/>
            <a:r>
              <a:rPr lang="en-US" sz="210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Khả năng giao tiếp và làm việc nhóm</a:t>
            </a:r>
          </a:p>
          <a:p>
            <a:pPr marL="0" indent="0" algn="just"/>
            <a:r>
              <a:rPr lang="en-US" sz="210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Khả năng tự học, tự tìm kiếm thông tin</a:t>
            </a:r>
          </a:p>
          <a:p>
            <a:pPr marL="0" indent="0" algn="just"/>
            <a:r>
              <a:rPr lang="en-US" sz="210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Khả năng ngoại ngữ</a:t>
            </a:r>
          </a:p>
          <a:p>
            <a:pPr marL="0" indent="0" algn="just"/>
            <a:endParaRPr lang="en-US" sz="2100">
              <a:latin typeface="Roboto" panose="02000000000000000000" pitchFamily="2" charset="0"/>
              <a:ea typeface="Roboto" panose="02000000000000000000" pitchFamily="2" charset="0"/>
              <a:cs typeface="Roboto" panose="02000000000000000000" pitchFamily="2" charset="0"/>
            </a:endParaRPr>
          </a:p>
          <a:p>
            <a:pPr marL="0" indent="0" algn="just"/>
            <a:endParaRPr lang="en-US" sz="2100">
              <a:latin typeface="Roboto" panose="02000000000000000000" pitchFamily="2" charset="0"/>
              <a:ea typeface="Roboto" panose="02000000000000000000" pitchFamily="2" charset="0"/>
              <a:cs typeface="Roboto" panose="02000000000000000000" pitchFamily="2" charset="0"/>
            </a:endParaRPr>
          </a:p>
          <a:p>
            <a:pPr marL="0" indent="0" algn="just"/>
            <a:endParaRPr lang="en-US" sz="2100">
              <a:latin typeface="Roboto" panose="02000000000000000000" pitchFamily="2" charset="0"/>
              <a:ea typeface="Roboto" panose="02000000000000000000" pitchFamily="2" charset="0"/>
              <a:cs typeface="Roboto" panose="02000000000000000000" pitchFamily="2" charset="0"/>
            </a:endParaRPr>
          </a:p>
          <a:p>
            <a:pPr marL="0" indent="0" algn="just"/>
            <a:endParaRPr lang="en-US" sz="2100"/>
          </a:p>
          <a:p>
            <a:pPr marL="0" indent="0" algn="just"/>
            <a:endParaRPr lang="en-US" sz="21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0756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fade">
                                      <p:cBhvr>
                                        <p:cTn id="32" dur="500"/>
                                        <p:tgtEl>
                                          <p:spTgt spid="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fade">
                                      <p:cBhvr>
                                        <p:cTn id="37" dur="500"/>
                                        <p:tgtEl>
                                          <p:spTgt spid="1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6" end="6"/>
                                            </p:txEl>
                                          </p:spTgt>
                                        </p:tgtEl>
                                        <p:attrNameLst>
                                          <p:attrName>style.visibility</p:attrName>
                                        </p:attrNameLst>
                                      </p:cBhvr>
                                      <p:to>
                                        <p:strVal val="visible"/>
                                      </p:to>
                                    </p:set>
                                    <p:animEffect transition="in" filter="fade">
                                      <p:cBhvr>
                                        <p:cTn id="42" dur="500"/>
                                        <p:tgtEl>
                                          <p:spTgt spid="1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500"/>
                                        <p:tgtEl>
                                          <p:spTgt spid="1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xEl>
                                              <p:pRg st="8" end="8"/>
                                            </p:txEl>
                                          </p:spTgt>
                                        </p:tgtEl>
                                        <p:attrNameLst>
                                          <p:attrName>style.visibility</p:attrName>
                                        </p:attrNameLst>
                                      </p:cBhvr>
                                      <p:to>
                                        <p:strVal val="visible"/>
                                      </p:to>
                                    </p:set>
                                    <p:animEffect transition="in" filter="fade">
                                      <p:cBhvr>
                                        <p:cTn id="52" dur="500"/>
                                        <p:tgtEl>
                                          <p:spTgt spid="1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xEl>
                                              <p:pRg st="9" end="9"/>
                                            </p:txEl>
                                          </p:spTgt>
                                        </p:tgtEl>
                                        <p:attrNameLst>
                                          <p:attrName>style.visibility</p:attrName>
                                        </p:attrNameLst>
                                      </p:cBhvr>
                                      <p:to>
                                        <p:strVal val="visible"/>
                                      </p:to>
                                    </p:set>
                                    <p:animEffect transition="in" filter="fade">
                                      <p:cBhvr>
                                        <p:cTn id="57" dur="500"/>
                                        <p:tgtEl>
                                          <p:spTgt spid="1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xEl>
                                              <p:pRg st="10" end="10"/>
                                            </p:txEl>
                                          </p:spTgt>
                                        </p:tgtEl>
                                        <p:attrNameLst>
                                          <p:attrName>style.visibility</p:attrName>
                                        </p:attrNameLst>
                                      </p:cBhvr>
                                      <p:to>
                                        <p:strVal val="visible"/>
                                      </p:to>
                                    </p:set>
                                    <p:animEffect transition="in" filter="fade">
                                      <p:cBhvr>
                                        <p:cTn id="62"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354940" y="232878"/>
            <a:ext cx="10784114" cy="830997"/>
          </a:xfrm>
          <a:prstGeom prst="rect">
            <a:avLst/>
          </a:prstGeom>
          <a:noFill/>
        </p:spPr>
        <p:txBody>
          <a:bodyPr wrap="square" rtlCol="0">
            <a:spAutoFit/>
          </a:bodyPr>
          <a:lstStyle/>
          <a:p>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 </a:t>
            </a:r>
            <a:r>
              <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PHẨM CHẤT VÀ NĂNG LỰC CỦA NHÀ QUẢN TRỊ CƠ SỞ DỮ LIỆU</a:t>
            </a:r>
          </a:p>
          <a:p>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Google Shape;114;p14">
            <a:extLst>
              <a:ext uri="{FF2B5EF4-FFF2-40B4-BE49-F238E27FC236}">
                <a16:creationId xmlns:a16="http://schemas.microsoft.com/office/drawing/2014/main" id="{170093A4-A624-4E08-8D22-6B17407824C2}"/>
              </a:ext>
            </a:extLst>
          </p:cNvPr>
          <p:cNvSpPr txBox="1">
            <a:spLocks/>
          </p:cNvSpPr>
          <p:nvPr/>
        </p:nvSpPr>
        <p:spPr>
          <a:xfrm>
            <a:off x="1052946" y="1292102"/>
            <a:ext cx="10954037" cy="749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a:latin typeface="Roboto" panose="02000000000000000000" pitchFamily="2" charset="0"/>
                <a:ea typeface="Roboto" panose="02000000000000000000" pitchFamily="2" charset="0"/>
                <a:cs typeface="Roboto" panose="02000000000000000000" pitchFamily="2" charset="0"/>
              </a:rPr>
              <a:t>2. Cần làm gì để có các kiến thức và kĩ năng cần thiết về quản trị CSDL?</a:t>
            </a:r>
            <a:endParaRPr lang="en-US" sz="22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6" name="Text Placeholder 6">
            <a:extLst>
              <a:ext uri="{FF2B5EF4-FFF2-40B4-BE49-F238E27FC236}">
                <a16:creationId xmlns:a16="http://schemas.microsoft.com/office/drawing/2014/main" id="{0042CB8B-DD32-41E2-9F1F-36113AC6EBE6}"/>
              </a:ext>
            </a:extLst>
          </p:cNvPr>
          <p:cNvSpPr txBox="1">
            <a:spLocks/>
          </p:cNvSpPr>
          <p:nvPr/>
        </p:nvSpPr>
        <p:spPr>
          <a:xfrm>
            <a:off x="1052945" y="2269430"/>
            <a:ext cx="10510697" cy="22603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0" indent="0" algn="just">
              <a:lnSpc>
                <a:spcPct val="150000"/>
              </a:lnSpc>
            </a:pPr>
            <a:r>
              <a:rPr lang="en-US" sz="2200">
                <a:latin typeface="Roboto" panose="02000000000000000000" pitchFamily="2" charset="0"/>
                <a:ea typeface="Roboto" panose="02000000000000000000" pitchFamily="2" charset="0"/>
                <a:cs typeface="Roboto" panose="02000000000000000000" pitchFamily="2" charset="0"/>
              </a:rPr>
              <a:t>Để có các kiến thức và kĩ năng cần thiết về quản trị CSDL, cần học một cách bài bản ở </a:t>
            </a:r>
            <a:r>
              <a:rPr lang="en-US" sz="2200">
                <a:solidFill>
                  <a:schemeClr val="tx1"/>
                </a:solidFill>
                <a:latin typeface="Roboto" panose="02000000000000000000" pitchFamily="2" charset="0"/>
                <a:ea typeface="Roboto" panose="02000000000000000000" pitchFamily="2" charset="0"/>
                <a:cs typeface="Roboto" panose="02000000000000000000" pitchFamily="2" charset="0"/>
              </a:rPr>
              <a:t>các cơ sở đạo tạo chuyên ngành (đại học, cao đẳng, trung tâm đào tạo, …), rèn luyện kĩ năng trong các khóa học nghề nghiệp về quản trị CSDL, về các hệ QTCSDL cụ thể và rèn luyện trong môi trường công việc thực tế.</a:t>
            </a:r>
          </a:p>
        </p:txBody>
      </p:sp>
    </p:spTree>
    <p:extLst>
      <p:ext uri="{BB962C8B-B14F-4D97-AF65-F5344CB8AC3E}">
        <p14:creationId xmlns:p14="http://schemas.microsoft.com/office/powerpoint/2010/main" val="190013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354940" y="232878"/>
            <a:ext cx="10784114" cy="830997"/>
          </a:xfrm>
          <a:prstGeom prst="rect">
            <a:avLst/>
          </a:prstGeom>
          <a:noFill/>
        </p:spPr>
        <p:txBody>
          <a:bodyPr wrap="square" rtlCol="0">
            <a:spAutoFit/>
          </a:bodyPr>
          <a:lstStyle/>
          <a:p>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 </a:t>
            </a:r>
            <a:r>
              <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PHẨM CHẤT VÀ NĂNG LỰC CỦA NHÀ QUẢN TRỊ CƠ SỞ DỮ LIỆU</a:t>
            </a:r>
          </a:p>
          <a:p>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Google Shape;114;p14">
            <a:extLst>
              <a:ext uri="{FF2B5EF4-FFF2-40B4-BE49-F238E27FC236}">
                <a16:creationId xmlns:a16="http://schemas.microsoft.com/office/drawing/2014/main" id="{170093A4-A624-4E08-8D22-6B17407824C2}"/>
              </a:ext>
            </a:extLst>
          </p:cNvPr>
          <p:cNvSpPr txBox="1">
            <a:spLocks/>
          </p:cNvSpPr>
          <p:nvPr/>
        </p:nvSpPr>
        <p:spPr>
          <a:xfrm>
            <a:off x="712728" y="1292102"/>
            <a:ext cx="10784113" cy="135262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150000"/>
              </a:lnSpc>
              <a:spcAft>
                <a:spcPts val="800"/>
              </a:spcAft>
              <a:buSzPts val="1000"/>
              <a:tabLst>
                <a:tab pos="914400" algn="l"/>
              </a:tabLst>
            </a:pPr>
            <a:r>
              <a:rPr lang="en-US" sz="2400">
                <a:solidFill>
                  <a:schemeClr val="tx2">
                    <a:lumMod val="50000"/>
                  </a:schemeClr>
                </a:solidFill>
                <a:latin typeface="Roboto" panose="02000000000000000000"/>
                <a:ea typeface="Times New Roman" panose="02020603050405020304" pitchFamily="18" charset="0"/>
                <a:cs typeface="Times New Roman" panose="02020603050405020304" pitchFamily="18" charset="0"/>
              </a:rPr>
              <a:t>"Các em có thể kể tên một số tình huống thực tế mà trong đó các yêu cầu về kiến thức, kỹ năng và phẩm chất của nhà quản trị CSDL được thể hiện rõ ràng?"</a:t>
            </a:r>
            <a:endParaRPr lang="en-US" sz="2400">
              <a:solidFill>
                <a:schemeClr val="tx2">
                  <a:lumMod val="50000"/>
                </a:schemeClr>
              </a:solidFill>
              <a:latin typeface="Roboto" panose="02000000000000000000"/>
              <a:ea typeface="Calibri" panose="020F0502020204030204" pitchFamily="34" charset="0"/>
              <a:cs typeface="Times New Roman" panose="02020603050405020304" pitchFamily="18" charset="0"/>
            </a:endParaRPr>
          </a:p>
        </p:txBody>
      </p:sp>
      <p:sp>
        <p:nvSpPr>
          <p:cNvPr id="6" name="Text Placeholder 6">
            <a:extLst>
              <a:ext uri="{FF2B5EF4-FFF2-40B4-BE49-F238E27FC236}">
                <a16:creationId xmlns:a16="http://schemas.microsoft.com/office/drawing/2014/main" id="{0042CB8B-DD32-41E2-9F1F-36113AC6EBE6}"/>
              </a:ext>
            </a:extLst>
          </p:cNvPr>
          <p:cNvSpPr txBox="1">
            <a:spLocks/>
          </p:cNvSpPr>
          <p:nvPr/>
        </p:nvSpPr>
        <p:spPr>
          <a:xfrm>
            <a:off x="1117852" y="3083091"/>
            <a:ext cx="10021202" cy="22603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0" lvl="1" indent="0">
              <a:lnSpc>
                <a:spcPct val="150000"/>
              </a:lnSpc>
              <a:buSzPts val="1000"/>
              <a:buNone/>
              <a:tabLst>
                <a:tab pos="914400" algn="l"/>
              </a:tabLst>
            </a:pPr>
            <a:r>
              <a:rPr lang="en-US" sz="2400">
                <a:solidFill>
                  <a:schemeClr val="accent1">
                    <a:lumMod val="75000"/>
                  </a:schemeClr>
                </a:solidFill>
                <a:ea typeface="Times New Roman" panose="02020603050405020304" pitchFamily="18" charset="0"/>
                <a:cs typeface="Times New Roman" panose="02020603050405020304" pitchFamily="18" charset="0"/>
              </a:rPr>
              <a:t>	Khi một website bị tấn công và dữ liệu người dùng bị lộ, đó là do DBA chưa thực hiện tốt các yêu cầu về kiến thức (an ninh bảo mật), kỹ năng (giải quyết vấn đề) và phẩm chất (trách nhiệm).</a:t>
            </a:r>
            <a:endParaRPr lang="en-US" sz="2400">
              <a:solidFill>
                <a:schemeClr val="accent1">
                  <a:lumMod val="7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64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354940" y="232878"/>
            <a:ext cx="10784114" cy="830997"/>
          </a:xfrm>
          <a:prstGeom prst="rect">
            <a:avLst/>
          </a:prstGeom>
          <a:noFill/>
        </p:spPr>
        <p:txBody>
          <a:bodyPr wrap="square" rtlCol="0">
            <a:spAutoFit/>
          </a:bodyPr>
          <a:lstStyle/>
          <a:p>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3. CƠ HỘI VIỆC LÀM</a:t>
            </a:r>
            <a:endPar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a:p>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A2239F8A-1055-4D86-9BC8-CF3BD545083D}"/>
              </a:ext>
            </a:extLst>
          </p:cNvPr>
          <p:cNvSpPr/>
          <p:nvPr/>
        </p:nvSpPr>
        <p:spPr>
          <a:xfrm>
            <a:off x="0" y="947216"/>
            <a:ext cx="12041945" cy="5626605"/>
          </a:xfrm>
          <a:prstGeom prst="rect">
            <a:avLst/>
          </a:prstGeom>
        </p:spPr>
        <p:txBody>
          <a:bodyPr wrap="square">
            <a:spAutoFit/>
          </a:bodyPr>
          <a:lstStyle/>
          <a:p>
            <a:pPr marL="342900" lvl="0" indent="-342900">
              <a:lnSpc>
                <a:spcPct val="150000"/>
              </a:lnSpc>
              <a:spcAft>
                <a:spcPts val="800"/>
              </a:spcAft>
              <a:buSzPts val="1000"/>
              <a:buFont typeface="Symbol" panose="05050102010706020507" pitchFamily="18" charset="2"/>
              <a:buChar char=""/>
              <a:tabLst>
                <a:tab pos="457200" algn="l"/>
              </a:tabLst>
            </a:pPr>
            <a:r>
              <a:rPr lang="en-US" sz="2000" b="1">
                <a:latin typeface="Roboto" panose="02000000000000000000"/>
                <a:ea typeface="Times New Roman" panose="02020603050405020304" pitchFamily="18" charset="0"/>
                <a:cs typeface="Times New Roman" panose="02020603050405020304" pitchFamily="18" charset="0"/>
              </a:rPr>
              <a:t>Các vị trí công việc phổ biến:</a:t>
            </a:r>
            <a:endParaRPr lang="en-US" sz="2000">
              <a:latin typeface="Roboto" panose="0200000000000000000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en-US" sz="2000" b="1">
                <a:latin typeface="Roboto" panose="02000000000000000000"/>
                <a:ea typeface="Times New Roman" panose="02020603050405020304" pitchFamily="18" charset="0"/>
                <a:cs typeface="Times New Roman" panose="02020603050405020304" pitchFamily="18" charset="0"/>
              </a:rPr>
              <a:t>DBA:</a:t>
            </a:r>
            <a:r>
              <a:rPr lang="en-US" sz="2000">
                <a:latin typeface="Roboto" panose="02000000000000000000"/>
                <a:ea typeface="Times New Roman" panose="02020603050405020304" pitchFamily="18" charset="0"/>
                <a:cs typeface="Times New Roman" panose="02020603050405020304" pitchFamily="18" charset="0"/>
              </a:rPr>
              <a:t> Quản lý, bảo trì, tối ưu hiệu suất CSDL, đảm bảo an toàn và bảo mật dữ liệu. Yêu cầu kiến thức sâu về hệ QTCSDL, kỹ năng quản trị hệ thống, giải quyết vấn đề.</a:t>
            </a:r>
            <a:endParaRPr lang="en-US" sz="2000">
              <a:latin typeface="Roboto" panose="0200000000000000000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en-US" sz="2000" b="1">
                <a:latin typeface="Roboto" panose="02000000000000000000"/>
                <a:ea typeface="Times New Roman" panose="02020603050405020304" pitchFamily="18" charset="0"/>
                <a:cs typeface="Times New Roman" panose="02020603050405020304" pitchFamily="18" charset="0"/>
              </a:rPr>
              <a:t>Database Developer:</a:t>
            </a:r>
            <a:r>
              <a:rPr lang="en-US" sz="2000">
                <a:latin typeface="Roboto" panose="02000000000000000000"/>
                <a:ea typeface="Times New Roman" panose="02020603050405020304" pitchFamily="18" charset="0"/>
                <a:cs typeface="Times New Roman" panose="02020603050405020304" pitchFamily="18" charset="0"/>
              </a:rPr>
              <a:t> Thiết kế, xây dựng, kiểm thử và triển khai CSDL. Yêu cầu kiến thức về ngôn ngữ truy vấn SQL, thiết kế CSDL, lập trình.</a:t>
            </a:r>
            <a:endParaRPr lang="en-US" sz="2000">
              <a:latin typeface="Roboto" panose="0200000000000000000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en-US" sz="2000" b="1">
                <a:latin typeface="Roboto" panose="02000000000000000000"/>
                <a:ea typeface="Times New Roman" panose="02020603050405020304" pitchFamily="18" charset="0"/>
                <a:cs typeface="Times New Roman" panose="02020603050405020304" pitchFamily="18" charset="0"/>
              </a:rPr>
              <a:t>Database Analyst:</a:t>
            </a:r>
            <a:r>
              <a:rPr lang="en-US" sz="2000">
                <a:latin typeface="Roboto" panose="02000000000000000000"/>
                <a:ea typeface="Times New Roman" panose="02020603050405020304" pitchFamily="18" charset="0"/>
                <a:cs typeface="Times New Roman" panose="02020603050405020304" pitchFamily="18" charset="0"/>
              </a:rPr>
              <a:t> Phân tích dữ liệu, tạo báo cáo, cung cấp thông tin cho doanh nghiệp. Yêu cầu kỹ năng phân tích dữ liệu, sử dụng các công cụ báo cáo.</a:t>
            </a:r>
            <a:endParaRPr lang="en-US" sz="2000">
              <a:latin typeface="Roboto" panose="0200000000000000000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en-US" sz="2000" b="1">
                <a:latin typeface="Roboto" panose="02000000000000000000"/>
                <a:ea typeface="Times New Roman" panose="02020603050405020304" pitchFamily="18" charset="0"/>
                <a:cs typeface="Times New Roman" panose="02020603050405020304" pitchFamily="18" charset="0"/>
              </a:rPr>
              <a:t>Data Architect:</a:t>
            </a:r>
            <a:r>
              <a:rPr lang="en-US" sz="2000">
                <a:latin typeface="Roboto" panose="02000000000000000000"/>
                <a:ea typeface="Times New Roman" panose="02020603050405020304" pitchFamily="18" charset="0"/>
                <a:cs typeface="Times New Roman" panose="02020603050405020304" pitchFamily="18" charset="0"/>
              </a:rPr>
              <a:t> Thiết kế kiến trúc dữ liệu cho toàn bộ tổ chức, đảm bảo tính nhất quán và khả năng mở rộng. Yêu cầu kiến thức rộng về CSDL, kiến trúc hệ thống, quản lý dữ liệu.</a:t>
            </a:r>
            <a:endParaRPr lang="en-US" sz="2000">
              <a:latin typeface="Roboto" panose="0200000000000000000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en-US" sz="2000" b="1">
                <a:latin typeface="Roboto" panose="02000000000000000000"/>
                <a:ea typeface="Times New Roman" panose="02020603050405020304" pitchFamily="18" charset="0"/>
                <a:cs typeface="Times New Roman" panose="02020603050405020304" pitchFamily="18" charset="0"/>
              </a:rPr>
              <a:t>Data Scientist/Data Engineer:</a:t>
            </a:r>
            <a:r>
              <a:rPr lang="en-US" sz="2000">
                <a:latin typeface="Roboto" panose="02000000000000000000"/>
                <a:ea typeface="Times New Roman" panose="02020603050405020304" pitchFamily="18" charset="0"/>
                <a:cs typeface="Times New Roman" panose="02020603050405020304" pitchFamily="18" charset="0"/>
              </a:rPr>
              <a:t> Xử lý, phân tích và khai thác dữ liệu lớn bằng các công cụ và kỹ thuật chuyên biệt. Yêu cầu kiến thức về thống kê, toán học, lập trình, xử lý dữ liệu lớn.</a:t>
            </a:r>
            <a:endParaRPr lang="en-US" sz="2000">
              <a:effectLst/>
              <a:latin typeface="Roboto" panose="020000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3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ew] 01 Kỹ sư Quản trị Cơ sở Dữ liệu (DBA) (Ban Dịch vụ Kỹ thuật) – VIVAS –  Công ty TNHH Cung cấp Giải pháp Dịch vụ Giá trị gia tăng VIVAS">
            <a:extLst>
              <a:ext uri="{FF2B5EF4-FFF2-40B4-BE49-F238E27FC236}">
                <a16:creationId xmlns:a16="http://schemas.microsoft.com/office/drawing/2014/main" id="{2B0F7000-B5A5-4152-BBD6-D25C838AD94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
                    </a14:imgEffect>
                    <a14:imgEffect>
                      <a14:saturation sat="148000"/>
                    </a14:imgEffect>
                  </a14:imgLayer>
                </a14:imgProps>
              </a:ext>
              <a:ext uri="{28A0092B-C50C-407E-A947-70E740481C1C}">
                <a14:useLocalDpi xmlns:a14="http://schemas.microsoft.com/office/drawing/2010/main" val="0"/>
              </a:ext>
            </a:extLst>
          </a:blip>
          <a:srcRect b="10632"/>
          <a:stretch/>
        </p:blipFill>
        <p:spPr bwMode="auto">
          <a:xfrm>
            <a:off x="1893232" y="1537854"/>
            <a:ext cx="8502517" cy="4761484"/>
          </a:xfrm>
          <a:prstGeom prst="rect">
            <a:avLst/>
          </a:prstGeom>
          <a:noFill/>
          <a:effectLst>
            <a:reflection blurRad="6350" stA="50000" endA="300" endPos="900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6983" y="-370127"/>
            <a:ext cx="12095017" cy="1537854"/>
          </a:xfrm>
        </p:spPr>
        <p:txBody>
          <a:bodyPr>
            <a:noAutofit/>
          </a:bodyPr>
          <a:lstStyle/>
          <a:p>
            <a:pPr marL="0" marR="0" algn="ctr">
              <a:lnSpc>
                <a:spcPct val="150000"/>
              </a:lnSpc>
              <a:spcBef>
                <a:spcPts val="0"/>
              </a:spcBef>
              <a:spcAft>
                <a:spcPts val="0"/>
              </a:spcAft>
            </a:pPr>
            <a:r>
              <a:rPr lang="en-US"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Chủ đề 5: H</a:t>
            </a:r>
            <a:r>
              <a:rPr lang="vi-VN"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Ư</a:t>
            </a:r>
            <a:r>
              <a:rPr lang="en-US"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ỚNG NGHIỆP VỚI TIN HỌC</a:t>
            </a:r>
            <a:endParaRPr lang="en-US" sz="3200" b="1" kern="0">
              <a:solidFill>
                <a:srgbClr val="00206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C5AA360E-9A36-46EC-9D35-4A9C99B10DCF}"/>
              </a:ext>
            </a:extLst>
          </p:cNvPr>
          <p:cNvSpPr txBox="1">
            <a:spLocks/>
          </p:cNvSpPr>
          <p:nvPr/>
        </p:nvSpPr>
        <p:spPr>
          <a:xfrm>
            <a:off x="96983" y="558662"/>
            <a:ext cx="12095017" cy="15378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50000"/>
              </a:lnSpc>
              <a:spcBef>
                <a:spcPts val="0"/>
              </a:spcBef>
            </a:pPr>
            <a:r>
              <a:rPr lang="nl-NL" sz="3600" b="1" kern="0">
                <a:solidFill>
                  <a:srgbClr val="002060"/>
                </a:solidFill>
                <a:latin typeface="Times New Roman" panose="02020603050405020304" pitchFamily="18" charset="0"/>
                <a:ea typeface="Calibri Light" panose="020F0302020204030204" pitchFamily="34" charset="0"/>
                <a:cs typeface="Times New Roman" panose="02020603050405020304" pitchFamily="18" charset="0"/>
              </a:rPr>
              <a:t>BÀI 16: CÔNG VIỆC QUẢN TRỊ C</a:t>
            </a:r>
            <a:r>
              <a:rPr lang="vi-VN" sz="3600" b="1" kern="0">
                <a:solidFill>
                  <a:srgbClr val="002060"/>
                </a:solidFill>
                <a:latin typeface="Times New Roman" panose="02020603050405020304" pitchFamily="18" charset="0"/>
                <a:ea typeface="Calibri Light" panose="020F0302020204030204" pitchFamily="34" charset="0"/>
                <a:cs typeface="Times New Roman" panose="02020603050405020304" pitchFamily="18" charset="0"/>
              </a:rPr>
              <a:t>Ơ</a:t>
            </a:r>
            <a:r>
              <a:rPr lang="en-US" sz="3600" b="1" kern="0">
                <a:solidFill>
                  <a:srgbClr val="002060"/>
                </a:solidFill>
                <a:latin typeface="Times New Roman" panose="02020603050405020304" pitchFamily="18" charset="0"/>
                <a:ea typeface="Calibri Light" panose="020F0302020204030204" pitchFamily="34" charset="0"/>
                <a:cs typeface="Times New Roman" panose="02020603050405020304" pitchFamily="18" charset="0"/>
              </a:rPr>
              <a:t> SỞ DỮ LIỆU</a:t>
            </a:r>
            <a:endParaRPr lang="en-US" sz="3600" b="1" kern="0">
              <a:solidFill>
                <a:srgbClr val="002060"/>
              </a:solidFill>
              <a:latin typeface="Calibri Light" panose="020F0302020204030204" pitchFamily="34" charset="0"/>
              <a:ea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354940" y="232878"/>
            <a:ext cx="10784114" cy="830997"/>
          </a:xfrm>
          <a:prstGeom prst="rect">
            <a:avLst/>
          </a:prstGeom>
          <a:noFill/>
        </p:spPr>
        <p:txBody>
          <a:bodyPr wrap="square" rtlCol="0">
            <a:spAutoFit/>
          </a:bodyPr>
          <a:lstStyle/>
          <a:p>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3. CƠ HỘI VIỆC LÀM</a:t>
            </a:r>
            <a:endPar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a:p>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Placeholder 6">
            <a:extLst>
              <a:ext uri="{FF2B5EF4-FFF2-40B4-BE49-F238E27FC236}">
                <a16:creationId xmlns:a16="http://schemas.microsoft.com/office/drawing/2014/main" id="{AFAE4DAF-8717-4F5C-AA8A-2AF46EF5723E}"/>
              </a:ext>
            </a:extLst>
          </p:cNvPr>
          <p:cNvSpPr txBox="1">
            <a:spLocks/>
          </p:cNvSpPr>
          <p:nvPr/>
        </p:nvSpPr>
        <p:spPr>
          <a:xfrm>
            <a:off x="601259" y="1179165"/>
            <a:ext cx="10784114" cy="4335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63500" lvl="0" indent="0">
              <a:buNone/>
            </a:pPr>
            <a:r>
              <a:rPr lang="en-US" sz="2000" b="1"/>
              <a:t>Xu hướng và nhu cầu tuyển dụng:</a:t>
            </a:r>
            <a:endParaRPr lang="en-US" sz="1800"/>
          </a:p>
          <a:p>
            <a:pPr marL="0" indent="0" algn="just">
              <a:lnSpc>
                <a:spcPct val="150000"/>
              </a:lnSpc>
              <a:buNone/>
            </a:pPr>
            <a:r>
              <a:rPr lang="en-US" sz="2000">
                <a:solidFill>
                  <a:schemeClr val="tx1"/>
                </a:solidFill>
                <a:latin typeface="Roboto" panose="02000000000000000000" pitchFamily="2" charset="0"/>
                <a:ea typeface="Roboto" panose="02000000000000000000" pitchFamily="2" charset="0"/>
                <a:cs typeface="Roboto" panose="02000000000000000000" pitchFamily="2" charset="0"/>
              </a:rPr>
              <a:t>Nhu cầu nhân lực về quản trị CSDL ngày càng tăng:</a:t>
            </a:r>
          </a:p>
          <a:p>
            <a:pPr marL="0" indent="0" algn="just">
              <a:lnSpc>
                <a:spcPct val="150000"/>
              </a:lnSpc>
            </a:pPr>
            <a:r>
              <a:rPr lang="en-US" sz="2000">
                <a:solidFill>
                  <a:schemeClr val="tx1"/>
                </a:solidFill>
                <a:latin typeface="Roboto" panose="02000000000000000000" pitchFamily="2" charset="0"/>
                <a:ea typeface="Roboto" panose="02000000000000000000" pitchFamily="2" charset="0"/>
                <a:cs typeface="Roboto" panose="02000000000000000000" pitchFamily="2" charset="0"/>
              </a:rPr>
              <a:t>Cách mạng 4.0 và chuyển đổi số, hoạt động của các tổ chức doanh nghiệp đang dần được tin học hóa.</a:t>
            </a:r>
          </a:p>
          <a:p>
            <a:pPr marL="0" indent="0" algn="just">
              <a:lnSpc>
                <a:spcPct val="150000"/>
              </a:lnSpc>
            </a:pPr>
            <a:r>
              <a:rPr lang="en-US" sz="2000">
                <a:solidFill>
                  <a:schemeClr val="tx1"/>
                </a:solidFill>
                <a:latin typeface="Roboto" panose="02000000000000000000" pitchFamily="2" charset="0"/>
                <a:ea typeface="Roboto" panose="02000000000000000000" pitchFamily="2" charset="0"/>
                <a:cs typeface="Roboto" panose="02000000000000000000" pitchFamily="2" charset="0"/>
              </a:rPr>
              <a:t>CSDL lớn và phức tạp (sàn thương mại điện tử, mạng xã hội, tổ chức tài chính ngân hàng…) cần có người quản trị.</a:t>
            </a:r>
          </a:p>
          <a:p>
            <a:pPr marL="0" indent="0" algn="just">
              <a:lnSpc>
                <a:spcPct val="150000"/>
              </a:lnSpc>
            </a:pPr>
            <a:r>
              <a:rPr lang="en-US" sz="2000">
                <a:solidFill>
                  <a:schemeClr val="tx1"/>
                </a:solidFill>
                <a:latin typeface="Roboto" panose="02000000000000000000" pitchFamily="2" charset="0"/>
                <a:ea typeface="Roboto" panose="02000000000000000000" pitchFamily="2" charset="0"/>
                <a:cs typeface="Roboto" panose="02000000000000000000" pitchFamily="2" charset="0"/>
              </a:rPr>
              <a:t>Nhu cầu bảo mật dữ liệu ngày càng cao.</a:t>
            </a:r>
          </a:p>
          <a:p>
            <a:pPr marL="0" indent="0" algn="just">
              <a:lnSpc>
                <a:spcPct val="150000"/>
              </a:lnSpc>
            </a:pPr>
            <a:r>
              <a:rPr lang="en-US" sz="2000">
                <a:solidFill>
                  <a:schemeClr val="tx1"/>
                </a:solidFill>
                <a:latin typeface="Roboto" panose="02000000000000000000" pitchFamily="2" charset="0"/>
                <a:ea typeface="Roboto" panose="02000000000000000000" pitchFamily="2" charset="0"/>
                <a:cs typeface="Roboto" panose="02000000000000000000" pitchFamily="2" charset="0"/>
              </a:rPr>
              <a:t>Sự phát triển của điện toán đám mây và dữ liệu lớn.</a:t>
            </a:r>
          </a:p>
          <a:p>
            <a:pPr marL="0" indent="0" algn="just">
              <a:lnSpc>
                <a:spcPct val="150000"/>
              </a:lnSpc>
            </a:pPr>
            <a:endParaRPr lang="en-US" sz="20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8779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354940" y="232878"/>
            <a:ext cx="10784114" cy="830997"/>
          </a:xfrm>
          <a:prstGeom prst="rect">
            <a:avLst/>
          </a:prstGeom>
          <a:noFill/>
        </p:spPr>
        <p:txBody>
          <a:bodyPr wrap="square" rtlCol="0">
            <a:spAutoFit/>
          </a:bodyPr>
          <a:lstStyle/>
          <a:p>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3. CƠ HỘI VIỆC LÀM</a:t>
            </a:r>
            <a:endPar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a:p>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6A0B5CAE-4F02-4A6E-9F9F-3E327F0EEFD8}"/>
              </a:ext>
            </a:extLst>
          </p:cNvPr>
          <p:cNvSpPr/>
          <p:nvPr/>
        </p:nvSpPr>
        <p:spPr>
          <a:xfrm>
            <a:off x="182880" y="1063875"/>
            <a:ext cx="11654179" cy="3860800"/>
          </a:xfrm>
          <a:prstGeom prst="rect">
            <a:avLst/>
          </a:prstGeom>
        </p:spPr>
        <p:txBody>
          <a:bodyPr wrap="square">
            <a:spAutoFit/>
          </a:bodyPr>
          <a:lstStyle/>
          <a:p>
            <a:pPr lvl="1">
              <a:lnSpc>
                <a:spcPct val="150000"/>
              </a:lnSpc>
              <a:spcAft>
                <a:spcPts val="800"/>
              </a:spcAft>
              <a:buSzPts val="1000"/>
              <a:tabLst>
                <a:tab pos="914400" algn="l"/>
              </a:tabLst>
            </a:pPr>
            <a:r>
              <a:rPr lang="en-US" sz="2400" b="1">
                <a:latin typeface="Roboto" panose="02000000000000000000"/>
                <a:ea typeface="Times New Roman" panose="02020603050405020304" pitchFamily="18" charset="0"/>
                <a:cs typeface="Times New Roman" panose="02020603050405020304" pitchFamily="18" charset="0"/>
              </a:rPr>
              <a:t>Các kỹ năng được yêu cầu nhiều nhất: </a:t>
            </a:r>
            <a:endParaRPr lang="en-US" sz="2400" b="1">
              <a:latin typeface="Roboto" panose="02000000000000000000"/>
              <a:ea typeface="Calibri" panose="020F0502020204030204" pitchFamily="34" charset="0"/>
              <a:cs typeface="Times New Roman" panose="02020603050405020304" pitchFamily="18" charset="0"/>
            </a:endParaRPr>
          </a:p>
          <a:p>
            <a:pPr marL="1143000" lvl="2" indent="-228600">
              <a:lnSpc>
                <a:spcPct val="150000"/>
              </a:lnSpc>
              <a:spcAft>
                <a:spcPts val="800"/>
              </a:spcAft>
              <a:buSzPts val="1000"/>
              <a:buFont typeface="Wingdings" panose="05000000000000000000" pitchFamily="2" charset="2"/>
              <a:buChar char=""/>
              <a:tabLst>
                <a:tab pos="1371600" algn="l"/>
              </a:tabLst>
            </a:pPr>
            <a:r>
              <a:rPr lang="en-US" sz="2400">
                <a:latin typeface="Roboto" panose="02000000000000000000"/>
                <a:ea typeface="Times New Roman" panose="02020603050405020304" pitchFamily="18" charset="0"/>
                <a:cs typeface="Times New Roman" panose="02020603050405020304" pitchFamily="18" charset="0"/>
              </a:rPr>
              <a:t>Kiến thức chuyên sâu về hệ QTCSDL (SQL Server, Oracle, MySQL...).</a:t>
            </a:r>
            <a:endParaRPr lang="en-US" sz="2400">
              <a:latin typeface="Roboto" panose="02000000000000000000"/>
              <a:ea typeface="Calibri" panose="020F0502020204030204" pitchFamily="34" charset="0"/>
              <a:cs typeface="Times New Roman" panose="02020603050405020304" pitchFamily="18" charset="0"/>
            </a:endParaRPr>
          </a:p>
          <a:p>
            <a:pPr marL="1143000" lvl="2" indent="-228600">
              <a:lnSpc>
                <a:spcPct val="150000"/>
              </a:lnSpc>
              <a:spcAft>
                <a:spcPts val="800"/>
              </a:spcAft>
              <a:buSzPts val="1000"/>
              <a:buFont typeface="Wingdings" panose="05000000000000000000" pitchFamily="2" charset="2"/>
              <a:buChar char=""/>
              <a:tabLst>
                <a:tab pos="1371600" algn="l"/>
              </a:tabLst>
            </a:pPr>
            <a:r>
              <a:rPr lang="en-US" sz="2400">
                <a:latin typeface="Roboto" panose="02000000000000000000"/>
                <a:ea typeface="Times New Roman" panose="02020603050405020304" pitchFamily="18" charset="0"/>
                <a:cs typeface="Times New Roman" panose="02020603050405020304" pitchFamily="18" charset="0"/>
              </a:rPr>
              <a:t>Kỹ năng quản trị, tối ưu hiệu suất CSDL.</a:t>
            </a:r>
            <a:endParaRPr lang="en-US" sz="2400">
              <a:latin typeface="Roboto" panose="02000000000000000000"/>
              <a:ea typeface="Calibri" panose="020F0502020204030204" pitchFamily="34" charset="0"/>
              <a:cs typeface="Times New Roman" panose="02020603050405020304" pitchFamily="18" charset="0"/>
            </a:endParaRPr>
          </a:p>
          <a:p>
            <a:pPr marL="1143000" lvl="2" indent="-228600">
              <a:lnSpc>
                <a:spcPct val="150000"/>
              </a:lnSpc>
              <a:spcAft>
                <a:spcPts val="800"/>
              </a:spcAft>
              <a:buSzPts val="1000"/>
              <a:buFont typeface="Wingdings" panose="05000000000000000000" pitchFamily="2" charset="2"/>
              <a:buChar char=""/>
              <a:tabLst>
                <a:tab pos="1371600" algn="l"/>
              </a:tabLst>
            </a:pPr>
            <a:r>
              <a:rPr lang="en-US" sz="2400">
                <a:latin typeface="Roboto" panose="02000000000000000000"/>
                <a:ea typeface="Times New Roman" panose="02020603050405020304" pitchFamily="18" charset="0"/>
                <a:cs typeface="Times New Roman" panose="02020603050405020304" pitchFamily="18" charset="0"/>
              </a:rPr>
              <a:t>Kỹ năng bảo mật dữ liệu.</a:t>
            </a:r>
            <a:endParaRPr lang="en-US" sz="2400">
              <a:latin typeface="Roboto" panose="02000000000000000000"/>
              <a:ea typeface="Calibri" panose="020F0502020204030204" pitchFamily="34" charset="0"/>
              <a:cs typeface="Times New Roman" panose="02020603050405020304" pitchFamily="18" charset="0"/>
            </a:endParaRPr>
          </a:p>
          <a:p>
            <a:pPr marL="1143000" lvl="2" indent="-228600">
              <a:lnSpc>
                <a:spcPct val="150000"/>
              </a:lnSpc>
              <a:spcAft>
                <a:spcPts val="800"/>
              </a:spcAft>
              <a:buSzPts val="1000"/>
              <a:buFont typeface="Wingdings" panose="05000000000000000000" pitchFamily="2" charset="2"/>
              <a:buChar char=""/>
              <a:tabLst>
                <a:tab pos="1371600" algn="l"/>
              </a:tabLst>
            </a:pPr>
            <a:r>
              <a:rPr lang="en-US" sz="2400">
                <a:latin typeface="Roboto" panose="02000000000000000000"/>
                <a:ea typeface="Times New Roman" panose="02020603050405020304" pitchFamily="18" charset="0"/>
                <a:cs typeface="Times New Roman" panose="02020603050405020304" pitchFamily="18" charset="0"/>
              </a:rPr>
              <a:t>Kỹ năng giải quyết vấn đề.</a:t>
            </a:r>
            <a:endParaRPr lang="en-US" sz="2400">
              <a:latin typeface="Roboto" panose="02000000000000000000"/>
              <a:ea typeface="Calibri" panose="020F0502020204030204" pitchFamily="34" charset="0"/>
              <a:cs typeface="Times New Roman" panose="02020603050405020304" pitchFamily="18" charset="0"/>
            </a:endParaRPr>
          </a:p>
          <a:p>
            <a:pPr marL="1143000" lvl="2" indent="-228600">
              <a:lnSpc>
                <a:spcPct val="150000"/>
              </a:lnSpc>
              <a:spcAft>
                <a:spcPts val="800"/>
              </a:spcAft>
              <a:buSzPts val="1000"/>
              <a:buFont typeface="Wingdings" panose="05000000000000000000" pitchFamily="2" charset="2"/>
              <a:buChar char=""/>
              <a:tabLst>
                <a:tab pos="1371600" algn="l"/>
              </a:tabLst>
            </a:pPr>
            <a:r>
              <a:rPr lang="en-US" sz="2400">
                <a:latin typeface="Roboto" panose="02000000000000000000"/>
                <a:ea typeface="Times New Roman" panose="02020603050405020304" pitchFamily="18" charset="0"/>
                <a:cs typeface="Times New Roman" panose="02020603050405020304" pitchFamily="18" charset="0"/>
              </a:rPr>
              <a:t>Kỹ năng làm việc nhóm và giao tiếp.</a:t>
            </a:r>
            <a:endParaRPr lang="en-US" sz="2400">
              <a:effectLst/>
              <a:latin typeface="Roboto" panose="020000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581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354940" y="232878"/>
            <a:ext cx="10784114" cy="830997"/>
          </a:xfrm>
          <a:prstGeom prst="rect">
            <a:avLst/>
          </a:prstGeom>
          <a:noFill/>
        </p:spPr>
        <p:txBody>
          <a:bodyPr wrap="square" rtlCol="0">
            <a:spAutoFit/>
          </a:bodyPr>
          <a:lstStyle/>
          <a:p>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3. CƠ HỘI VIỆC LÀM</a:t>
            </a:r>
            <a:endPar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a:p>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Google Shape;114;p14">
            <a:extLst>
              <a:ext uri="{FF2B5EF4-FFF2-40B4-BE49-F238E27FC236}">
                <a16:creationId xmlns:a16="http://schemas.microsoft.com/office/drawing/2014/main" id="{8D7C8B9F-B436-4C8C-9935-62CF3280FEDA}"/>
              </a:ext>
            </a:extLst>
          </p:cNvPr>
          <p:cNvSpPr txBox="1">
            <a:spLocks/>
          </p:cNvSpPr>
          <p:nvPr/>
        </p:nvSpPr>
        <p:spPr>
          <a:xfrm>
            <a:off x="508551" y="919602"/>
            <a:ext cx="10838129" cy="749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a:latin typeface="Roboto" panose="02000000000000000000" pitchFamily="2" charset="0"/>
                <a:ea typeface="Roboto" panose="02000000000000000000" pitchFamily="2" charset="0"/>
                <a:cs typeface="Roboto" panose="02000000000000000000" pitchFamily="2" charset="0"/>
              </a:rPr>
              <a:t>Tại sao nhu cầu nhân lực về quản trị CSDL ngày một tăng?</a:t>
            </a:r>
            <a:endParaRPr lang="en-US" sz="22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6" name="Text Placeholder 6">
            <a:extLst>
              <a:ext uri="{FF2B5EF4-FFF2-40B4-BE49-F238E27FC236}">
                <a16:creationId xmlns:a16="http://schemas.microsoft.com/office/drawing/2014/main" id="{40ECB04A-D4E4-4877-A9A1-677865C5B3AD}"/>
              </a:ext>
            </a:extLst>
          </p:cNvPr>
          <p:cNvSpPr txBox="1">
            <a:spLocks/>
          </p:cNvSpPr>
          <p:nvPr/>
        </p:nvSpPr>
        <p:spPr>
          <a:xfrm>
            <a:off x="541303" y="1668702"/>
            <a:ext cx="10411387" cy="38413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0" indent="0" algn="just">
              <a:lnSpc>
                <a:spcPct val="150000"/>
              </a:lnSpc>
              <a:buNone/>
            </a:pPr>
            <a:r>
              <a:rPr lang="en-US" sz="2200">
                <a:solidFill>
                  <a:schemeClr val="tx1"/>
                </a:solidFill>
                <a:latin typeface="Roboto" panose="02000000000000000000" pitchFamily="2" charset="0"/>
                <a:ea typeface="Roboto" panose="02000000000000000000" pitchFamily="2" charset="0"/>
                <a:cs typeface="Roboto" panose="02000000000000000000" pitchFamily="2" charset="0"/>
              </a:rPr>
              <a:t>Nhu cầu nhân lực về quản trị CSDL ngày một tăng vì:</a:t>
            </a:r>
          </a:p>
          <a:p>
            <a:pPr marL="0" indent="0" algn="just">
              <a:lnSpc>
                <a:spcPct val="150000"/>
              </a:lnSpc>
            </a:pPr>
            <a:r>
              <a:rPr lang="en-US" sz="2200">
                <a:solidFill>
                  <a:schemeClr val="tx1"/>
                </a:solidFill>
                <a:latin typeface="Roboto" panose="02000000000000000000" pitchFamily="2" charset="0"/>
                <a:ea typeface="Roboto" panose="02000000000000000000" pitchFamily="2" charset="0"/>
                <a:cs typeface="Roboto" panose="02000000000000000000" pitchFamily="2" charset="0"/>
              </a:rPr>
              <a:t>Cách mạng 4.0 và chuyển đổi số, hoạt động của các tổ chức doanh nghiệp đang dần được tin học hóa.</a:t>
            </a:r>
          </a:p>
          <a:p>
            <a:pPr marL="0" indent="0" algn="just">
              <a:lnSpc>
                <a:spcPct val="150000"/>
              </a:lnSpc>
            </a:pPr>
            <a:r>
              <a:rPr lang="en-US" sz="2200">
                <a:solidFill>
                  <a:schemeClr val="tx1"/>
                </a:solidFill>
                <a:latin typeface="Roboto" panose="02000000000000000000" pitchFamily="2" charset="0"/>
                <a:ea typeface="Roboto" panose="02000000000000000000" pitchFamily="2" charset="0"/>
                <a:cs typeface="Roboto" panose="02000000000000000000" pitchFamily="2" charset="0"/>
              </a:rPr>
              <a:t>CSDL lớn và phức tạp (sàn thương mại điện tử, mạng xã hội, tổ chức tài chính ngân hàng…) cần có người quản trị.</a:t>
            </a:r>
          </a:p>
          <a:p>
            <a:pPr marL="0" indent="0" algn="just">
              <a:lnSpc>
                <a:spcPct val="150000"/>
              </a:lnSpc>
            </a:pPr>
            <a:r>
              <a:rPr lang="en-US" sz="2200">
                <a:solidFill>
                  <a:schemeClr val="tx1"/>
                </a:solidFill>
                <a:latin typeface="Roboto" panose="02000000000000000000" pitchFamily="2" charset="0"/>
                <a:ea typeface="Roboto" panose="02000000000000000000" pitchFamily="2" charset="0"/>
                <a:cs typeface="Roboto" panose="02000000000000000000" pitchFamily="2" charset="0"/>
              </a:rPr>
              <a:t>Nhu cầu bảo mật dữ liệu ngày càng cao.</a:t>
            </a:r>
          </a:p>
          <a:p>
            <a:pPr marL="0" indent="0" algn="just">
              <a:lnSpc>
                <a:spcPct val="150000"/>
              </a:lnSpc>
            </a:pPr>
            <a:r>
              <a:rPr lang="en-US" sz="2200">
                <a:solidFill>
                  <a:schemeClr val="tx1"/>
                </a:solidFill>
                <a:latin typeface="Roboto" panose="02000000000000000000" pitchFamily="2" charset="0"/>
                <a:ea typeface="Roboto" panose="02000000000000000000" pitchFamily="2" charset="0"/>
                <a:cs typeface="Roboto" panose="02000000000000000000" pitchFamily="2" charset="0"/>
              </a:rPr>
              <a:t>Sự phát triển của điện toán đám mây và dữ liệu lớn.</a:t>
            </a:r>
          </a:p>
          <a:p>
            <a:pPr marL="0" indent="0" algn="just">
              <a:lnSpc>
                <a:spcPct val="150000"/>
              </a:lnSpc>
            </a:pPr>
            <a:endParaRPr lang="en-US" sz="22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7989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354940" y="232878"/>
            <a:ext cx="10784114" cy="830997"/>
          </a:xfrm>
          <a:prstGeom prst="rect">
            <a:avLst/>
          </a:prstGeom>
          <a:noFill/>
        </p:spPr>
        <p:txBody>
          <a:bodyPr wrap="square" rtlCol="0">
            <a:spAutoFit/>
          </a:bodyPr>
          <a:lstStyle/>
          <a:p>
            <a:pPr algn="ctr"/>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a:p>
            <a:pPr algn="ctr"/>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Google Shape;114;p14">
            <a:extLst>
              <a:ext uri="{FF2B5EF4-FFF2-40B4-BE49-F238E27FC236}">
                <a16:creationId xmlns:a16="http://schemas.microsoft.com/office/drawing/2014/main" id="{42539C92-947F-4AD8-896E-07953E1BDB85}"/>
              </a:ext>
            </a:extLst>
          </p:cNvPr>
          <p:cNvSpPr txBox="1">
            <a:spLocks/>
          </p:cNvSpPr>
          <p:nvPr/>
        </p:nvSpPr>
        <p:spPr>
          <a:xfrm>
            <a:off x="952955" y="1344631"/>
            <a:ext cx="10186099" cy="95685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a:latin typeface="Roboto" panose="02000000000000000000" pitchFamily="2" charset="0"/>
                <a:ea typeface="Roboto" panose="02000000000000000000" pitchFamily="2" charset="0"/>
                <a:cs typeface="Roboto" panose="02000000000000000000" pitchFamily="2" charset="0"/>
              </a:rPr>
              <a:t>1. Hãy tìm danh sách ít nhất 5 trường đại học có đào tạo CSDL hay tin học quản lí.</a:t>
            </a:r>
            <a:endParaRPr lang="vi-VN" sz="24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8" name="Text Placeholder 6">
            <a:extLst>
              <a:ext uri="{FF2B5EF4-FFF2-40B4-BE49-F238E27FC236}">
                <a16:creationId xmlns:a16="http://schemas.microsoft.com/office/drawing/2014/main" id="{2CE24853-4F48-4DC2-ADC1-0DD34DE153DE}"/>
              </a:ext>
            </a:extLst>
          </p:cNvPr>
          <p:cNvSpPr txBox="1">
            <a:spLocks/>
          </p:cNvSpPr>
          <p:nvPr/>
        </p:nvSpPr>
        <p:spPr>
          <a:xfrm>
            <a:off x="824288" y="2735434"/>
            <a:ext cx="9707563" cy="2096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r>
              <a:rPr lang="vi-VN" sz="2400">
                <a:latin typeface="Roboto" panose="02000000000000000000" pitchFamily="2" charset="0"/>
                <a:ea typeface="Roboto" panose="02000000000000000000" pitchFamily="2" charset="0"/>
                <a:cs typeface="Roboto" panose="02000000000000000000" pitchFamily="2" charset="0"/>
              </a:rPr>
              <a:t>Trường Đại học Bách khoa Hà Nội</a:t>
            </a:r>
          </a:p>
          <a:p>
            <a:r>
              <a:rPr lang="vi-VN" sz="2400">
                <a:latin typeface="Roboto" panose="02000000000000000000" pitchFamily="2" charset="0"/>
                <a:ea typeface="Roboto" panose="02000000000000000000" pitchFamily="2" charset="0"/>
                <a:cs typeface="Roboto" panose="02000000000000000000" pitchFamily="2" charset="0"/>
              </a:rPr>
              <a:t>Đại học Công nghệ Thông tin – Đại học Quốc gia TPHCM</a:t>
            </a:r>
          </a:p>
          <a:p>
            <a:r>
              <a:rPr lang="vi-VN" sz="2400">
                <a:latin typeface="Roboto" panose="02000000000000000000" pitchFamily="2" charset="0"/>
                <a:ea typeface="Roboto" panose="02000000000000000000" pitchFamily="2" charset="0"/>
                <a:cs typeface="Roboto" panose="02000000000000000000" pitchFamily="2" charset="0"/>
              </a:rPr>
              <a:t>Trường Đại học Kinh tế Quốc dân</a:t>
            </a:r>
          </a:p>
          <a:p>
            <a:r>
              <a:rPr lang="vi-VN" sz="2400">
                <a:latin typeface="Roboto" panose="02000000000000000000" pitchFamily="2" charset="0"/>
                <a:ea typeface="Roboto" panose="02000000000000000000" pitchFamily="2" charset="0"/>
                <a:cs typeface="Roboto" panose="02000000000000000000" pitchFamily="2" charset="0"/>
              </a:rPr>
              <a:t>Trường Đại học Đông Á</a:t>
            </a:r>
          </a:p>
          <a:p>
            <a:r>
              <a:rPr lang="vi-VN" sz="2400">
                <a:latin typeface="Roboto" panose="02000000000000000000" pitchFamily="2" charset="0"/>
                <a:ea typeface="Roboto" panose="02000000000000000000" pitchFamily="2" charset="0"/>
                <a:cs typeface="Roboto" panose="02000000000000000000" pitchFamily="2" charset="0"/>
              </a:rPr>
              <a:t>Trường Đại học Kinh tế – Đại học Đà Nẵng.</a:t>
            </a:r>
          </a:p>
          <a:p>
            <a:pPr marL="0" indent="0" algn="just"/>
            <a:endParaRPr lang="en-US" sz="24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3077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354940" y="232878"/>
            <a:ext cx="10784114" cy="830997"/>
          </a:xfrm>
          <a:prstGeom prst="rect">
            <a:avLst/>
          </a:prstGeom>
          <a:noFill/>
        </p:spPr>
        <p:txBody>
          <a:bodyPr wrap="square" rtlCol="0">
            <a:spAutoFit/>
          </a:bodyPr>
          <a:lstStyle/>
          <a:p>
            <a:pPr algn="ctr"/>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a:p>
            <a:pPr algn="ctr"/>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Google Shape;114;p14">
            <a:extLst>
              <a:ext uri="{FF2B5EF4-FFF2-40B4-BE49-F238E27FC236}">
                <a16:creationId xmlns:a16="http://schemas.microsoft.com/office/drawing/2014/main" id="{015759C8-C542-4CB5-88C8-431D28973EA8}"/>
              </a:ext>
            </a:extLst>
          </p:cNvPr>
          <p:cNvSpPr txBox="1">
            <a:spLocks/>
          </p:cNvSpPr>
          <p:nvPr/>
        </p:nvSpPr>
        <p:spPr>
          <a:xfrm>
            <a:off x="798156" y="1552449"/>
            <a:ext cx="11015260" cy="95685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a:latin typeface="Roboto" panose="02000000000000000000" pitchFamily="2" charset="0"/>
                <a:ea typeface="Roboto" panose="02000000000000000000" pitchFamily="2" charset="0"/>
                <a:cs typeface="Roboto" panose="02000000000000000000" pitchFamily="2" charset="0"/>
              </a:rPr>
              <a:t>2. Hãy tìm một số địa chỉ cung cấp các dịch vụ đào tạo để cấp chứng chỉ về CSDL của các công ty như IBM, Oracle, Microsoft.</a:t>
            </a:r>
            <a:endParaRPr lang="vi-VN" sz="24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6" name="Text Placeholder 6">
            <a:extLst>
              <a:ext uri="{FF2B5EF4-FFF2-40B4-BE49-F238E27FC236}">
                <a16:creationId xmlns:a16="http://schemas.microsoft.com/office/drawing/2014/main" id="{D62F7597-BF3D-489D-98BF-1EF1B140BBCF}"/>
              </a:ext>
            </a:extLst>
          </p:cNvPr>
          <p:cNvSpPr txBox="1">
            <a:spLocks/>
          </p:cNvSpPr>
          <p:nvPr/>
        </p:nvSpPr>
        <p:spPr>
          <a:xfrm>
            <a:off x="912995" y="2997878"/>
            <a:ext cx="10113728" cy="16543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0" indent="0" algn="just"/>
            <a:r>
              <a:rPr lang="en-US" sz="2400">
                <a:latin typeface="Roboto" panose="02000000000000000000" pitchFamily="2" charset="0"/>
                <a:ea typeface="Roboto" panose="02000000000000000000" pitchFamily="2" charset="0"/>
                <a:cs typeface="Roboto" panose="02000000000000000000" pitchFamily="2" charset="0"/>
              </a:rPr>
              <a:t>Trung Tâm Tin Học </a:t>
            </a:r>
            <a:r>
              <a:rPr lang="en-US" sz="2400">
                <a:solidFill>
                  <a:srgbClr val="000000"/>
                </a:solidFill>
                <a:latin typeface="Roboto" panose="02000000000000000000" pitchFamily="2" charset="0"/>
                <a:ea typeface="Roboto" panose="02000000000000000000" pitchFamily="2" charset="0"/>
                <a:cs typeface="Roboto" panose="02000000000000000000" pitchFamily="2" charset="0"/>
              </a:rPr>
              <a:t>thuộc Đại học Khoa học Tự nhiên-Đại Học Quốc Gia TPHCM</a:t>
            </a:r>
          </a:p>
          <a:p>
            <a:pPr marL="0" indent="0" algn="just"/>
            <a:r>
              <a:rPr lang="en-US" sz="2400">
                <a:latin typeface="Roboto" panose="02000000000000000000" pitchFamily="2" charset="0"/>
                <a:ea typeface="Roboto" panose="02000000000000000000" pitchFamily="2" charset="0"/>
                <a:cs typeface="Roboto" panose="02000000000000000000" pitchFamily="2" charset="0"/>
              </a:rPr>
              <a:t>Trung Tâm Tin Học Funix FPT</a:t>
            </a:r>
          </a:p>
          <a:p>
            <a:pPr marL="0" indent="0" algn="just"/>
            <a:r>
              <a:rPr lang="en-US" sz="2400">
                <a:latin typeface="Roboto" panose="02000000000000000000" pitchFamily="2" charset="0"/>
                <a:ea typeface="Roboto" panose="02000000000000000000" pitchFamily="2" charset="0"/>
                <a:cs typeface="Roboto" panose="02000000000000000000" pitchFamily="2" charset="0"/>
              </a:rPr>
              <a:t>Trung Tâm Tin Học iPMAC</a:t>
            </a:r>
            <a:endParaRPr lang="vi-VN" sz="2400">
              <a:latin typeface="Roboto" panose="02000000000000000000" pitchFamily="2" charset="0"/>
              <a:ea typeface="Roboto" panose="02000000000000000000" pitchFamily="2" charset="0"/>
              <a:cs typeface="Roboto" panose="02000000000000000000" pitchFamily="2" charset="0"/>
            </a:endParaRPr>
          </a:p>
          <a:p>
            <a:pPr marL="0" indent="0" algn="just"/>
            <a:endParaRPr lang="en-US" sz="2400">
              <a:latin typeface="Roboto" panose="02000000000000000000" pitchFamily="2" charset="0"/>
              <a:ea typeface="Roboto" panose="02000000000000000000" pitchFamily="2" charset="0"/>
              <a:cs typeface="Roboto" panose="02000000000000000000" pitchFamily="2" charset="0"/>
            </a:endParaRPr>
          </a:p>
          <a:p>
            <a:pPr marL="0" indent="0" algn="just"/>
            <a:endParaRPr lang="en-US" sz="24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lgn="just"/>
            <a:endParaRPr lang="en-US" sz="24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7889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354940" y="232878"/>
            <a:ext cx="10784114" cy="830997"/>
          </a:xfrm>
          <a:prstGeom prst="rect">
            <a:avLst/>
          </a:prstGeom>
          <a:noFill/>
        </p:spPr>
        <p:txBody>
          <a:bodyPr wrap="square" rtlCol="0">
            <a:spAutoFit/>
          </a:bodyPr>
          <a:lstStyle/>
          <a:p>
            <a:pPr algn="ctr"/>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VẬN DỤNG</a:t>
            </a:r>
            <a:endPar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a:p>
            <a:pPr algn="ctr"/>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Google Shape;114;p14">
            <a:extLst>
              <a:ext uri="{FF2B5EF4-FFF2-40B4-BE49-F238E27FC236}">
                <a16:creationId xmlns:a16="http://schemas.microsoft.com/office/drawing/2014/main" id="{A7C80FE5-706D-410F-917A-5A695F0BF525}"/>
              </a:ext>
            </a:extLst>
          </p:cNvPr>
          <p:cNvSpPr txBox="1">
            <a:spLocks/>
          </p:cNvSpPr>
          <p:nvPr/>
        </p:nvSpPr>
        <p:spPr>
          <a:xfrm>
            <a:off x="1137322" y="1167234"/>
            <a:ext cx="10630195" cy="51731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a:latin typeface="Roboto" panose="02000000000000000000" pitchFamily="2" charset="0"/>
                <a:ea typeface="Roboto" panose="02000000000000000000" pitchFamily="2" charset="0"/>
                <a:cs typeface="Roboto" panose="02000000000000000000" pitchFamily="2" charset="0"/>
              </a:rPr>
              <a:t>1. Hãy tìm ba địa chỉ tuyển dụng nhà quản trị CSDL trong ngành ngân hàng.</a:t>
            </a:r>
            <a:endParaRPr lang="vi-VN" sz="2400">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721DDD2A-178F-4806-BEA8-732D5AC835ED}"/>
              </a:ext>
            </a:extLst>
          </p:cNvPr>
          <p:cNvPicPr>
            <a:picLocks noChangeAspect="1"/>
          </p:cNvPicPr>
          <p:nvPr/>
        </p:nvPicPr>
        <p:blipFill>
          <a:blip r:embed="rId2"/>
          <a:stretch>
            <a:fillRect/>
          </a:stretch>
        </p:blipFill>
        <p:spPr>
          <a:xfrm>
            <a:off x="1787292" y="1898583"/>
            <a:ext cx="4202637" cy="1215149"/>
          </a:xfrm>
          <a:prstGeom prst="rect">
            <a:avLst/>
          </a:prstGeom>
        </p:spPr>
      </p:pic>
      <p:pic>
        <p:nvPicPr>
          <p:cNvPr id="9" name="Picture 8">
            <a:extLst>
              <a:ext uri="{FF2B5EF4-FFF2-40B4-BE49-F238E27FC236}">
                <a16:creationId xmlns:a16="http://schemas.microsoft.com/office/drawing/2014/main" id="{08244EE9-620B-45F1-A184-CCCE46602B3D}"/>
              </a:ext>
            </a:extLst>
          </p:cNvPr>
          <p:cNvPicPr>
            <a:picLocks noChangeAspect="1"/>
          </p:cNvPicPr>
          <p:nvPr/>
        </p:nvPicPr>
        <p:blipFill>
          <a:blip r:embed="rId3"/>
          <a:stretch>
            <a:fillRect/>
          </a:stretch>
        </p:blipFill>
        <p:spPr>
          <a:xfrm>
            <a:off x="1787291" y="3220748"/>
            <a:ext cx="4665128" cy="1293119"/>
          </a:xfrm>
          <a:prstGeom prst="rect">
            <a:avLst/>
          </a:prstGeom>
        </p:spPr>
      </p:pic>
      <p:pic>
        <p:nvPicPr>
          <p:cNvPr id="10" name="Picture 9">
            <a:extLst>
              <a:ext uri="{FF2B5EF4-FFF2-40B4-BE49-F238E27FC236}">
                <a16:creationId xmlns:a16="http://schemas.microsoft.com/office/drawing/2014/main" id="{36ED0DE7-0CA1-4F77-9657-6EEDDEB0A2DD}"/>
              </a:ext>
            </a:extLst>
          </p:cNvPr>
          <p:cNvPicPr>
            <a:picLocks noChangeAspect="1"/>
          </p:cNvPicPr>
          <p:nvPr/>
        </p:nvPicPr>
        <p:blipFill>
          <a:blip r:embed="rId4"/>
          <a:stretch>
            <a:fillRect/>
          </a:stretch>
        </p:blipFill>
        <p:spPr>
          <a:xfrm>
            <a:off x="1787291" y="4649929"/>
            <a:ext cx="4800179" cy="1577378"/>
          </a:xfrm>
          <a:prstGeom prst="rect">
            <a:avLst/>
          </a:prstGeom>
        </p:spPr>
      </p:pic>
    </p:spTree>
    <p:extLst>
      <p:ext uri="{BB962C8B-B14F-4D97-AF65-F5344CB8AC3E}">
        <p14:creationId xmlns:p14="http://schemas.microsoft.com/office/powerpoint/2010/main" val="247151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418A83-7E6A-4FD2-998F-6A5DF1B6E343}"/>
              </a:ext>
            </a:extLst>
          </p:cNvPr>
          <p:cNvSpPr txBox="1"/>
          <p:nvPr/>
        </p:nvSpPr>
        <p:spPr>
          <a:xfrm>
            <a:off x="354940" y="232878"/>
            <a:ext cx="10784114" cy="830997"/>
          </a:xfrm>
          <a:prstGeom prst="rect">
            <a:avLst/>
          </a:prstGeom>
          <a:noFill/>
        </p:spPr>
        <p:txBody>
          <a:bodyPr wrap="square" rtlCol="0">
            <a:spAutoFit/>
          </a:bodyPr>
          <a:lstStyle/>
          <a:p>
            <a:pPr algn="ctr"/>
            <a:r>
              <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VẬN DỤNG</a:t>
            </a:r>
            <a:endParaRPr lang="en-US" sz="2400" b="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a:p>
            <a:pPr algn="ctr"/>
            <a:endParaRPr lang="en-US" sz="2400" b="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Google Shape;114;p14">
            <a:extLst>
              <a:ext uri="{FF2B5EF4-FFF2-40B4-BE49-F238E27FC236}">
                <a16:creationId xmlns:a16="http://schemas.microsoft.com/office/drawing/2014/main" id="{8840FBFF-C976-44BE-9271-1C61F6E335E3}"/>
              </a:ext>
            </a:extLst>
          </p:cNvPr>
          <p:cNvSpPr txBox="1">
            <a:spLocks/>
          </p:cNvSpPr>
          <p:nvPr/>
        </p:nvSpPr>
        <p:spPr>
          <a:xfrm>
            <a:off x="873253" y="1257702"/>
            <a:ext cx="10889256" cy="43714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a:latin typeface="Roboto" panose="02000000000000000000" pitchFamily="2" charset="0"/>
                <a:ea typeface="Roboto" panose="02000000000000000000" pitchFamily="2" charset="0"/>
                <a:cs typeface="Roboto" panose="02000000000000000000" pitchFamily="2" charset="0"/>
              </a:rPr>
              <a:t>2. Hãy tìm ba địa chỉ tuyển dụng nhà quản trị CSDL trong các công ty tin học.</a:t>
            </a:r>
            <a:endParaRPr lang="vi-VN" sz="2400">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a:extLst>
              <a:ext uri="{FF2B5EF4-FFF2-40B4-BE49-F238E27FC236}">
                <a16:creationId xmlns:a16="http://schemas.microsoft.com/office/drawing/2014/main" id="{CEF9D89F-0C75-4311-B4C8-3B892C58428E}"/>
              </a:ext>
            </a:extLst>
          </p:cNvPr>
          <p:cNvPicPr>
            <a:picLocks noChangeAspect="1"/>
          </p:cNvPicPr>
          <p:nvPr/>
        </p:nvPicPr>
        <p:blipFill>
          <a:blip r:embed="rId2"/>
          <a:stretch>
            <a:fillRect/>
          </a:stretch>
        </p:blipFill>
        <p:spPr>
          <a:xfrm>
            <a:off x="1424460" y="4786738"/>
            <a:ext cx="4007147" cy="1428694"/>
          </a:xfrm>
          <a:prstGeom prst="rect">
            <a:avLst/>
          </a:prstGeom>
        </p:spPr>
      </p:pic>
      <p:pic>
        <p:nvPicPr>
          <p:cNvPr id="13" name="Picture 12">
            <a:extLst>
              <a:ext uri="{FF2B5EF4-FFF2-40B4-BE49-F238E27FC236}">
                <a16:creationId xmlns:a16="http://schemas.microsoft.com/office/drawing/2014/main" id="{4B8D687F-457D-4181-96AF-EFAF556E195A}"/>
              </a:ext>
            </a:extLst>
          </p:cNvPr>
          <p:cNvPicPr>
            <a:picLocks noChangeAspect="1"/>
          </p:cNvPicPr>
          <p:nvPr/>
        </p:nvPicPr>
        <p:blipFill>
          <a:blip r:embed="rId3"/>
          <a:stretch>
            <a:fillRect/>
          </a:stretch>
        </p:blipFill>
        <p:spPr>
          <a:xfrm>
            <a:off x="1424460" y="2051931"/>
            <a:ext cx="6084941" cy="1583489"/>
          </a:xfrm>
          <a:prstGeom prst="rect">
            <a:avLst/>
          </a:prstGeom>
        </p:spPr>
      </p:pic>
      <p:pic>
        <p:nvPicPr>
          <p:cNvPr id="14" name="Picture 13">
            <a:extLst>
              <a:ext uri="{FF2B5EF4-FFF2-40B4-BE49-F238E27FC236}">
                <a16:creationId xmlns:a16="http://schemas.microsoft.com/office/drawing/2014/main" id="{CFE33BF5-C145-4393-822B-1BFF0E6356DC}"/>
              </a:ext>
            </a:extLst>
          </p:cNvPr>
          <p:cNvPicPr>
            <a:picLocks noChangeAspect="1"/>
          </p:cNvPicPr>
          <p:nvPr/>
        </p:nvPicPr>
        <p:blipFill>
          <a:blip r:embed="rId4"/>
          <a:stretch>
            <a:fillRect/>
          </a:stretch>
        </p:blipFill>
        <p:spPr>
          <a:xfrm>
            <a:off x="1424460" y="3635420"/>
            <a:ext cx="5728737" cy="1185030"/>
          </a:xfrm>
          <a:prstGeom prst="rect">
            <a:avLst/>
          </a:prstGeom>
        </p:spPr>
      </p:pic>
    </p:spTree>
    <p:extLst>
      <p:ext uri="{BB962C8B-B14F-4D97-AF65-F5344CB8AC3E}">
        <p14:creationId xmlns:p14="http://schemas.microsoft.com/office/powerpoint/2010/main" val="338918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EABD-617A-4A5F-8760-8BB51081A2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6A5A82-82A5-4B95-8A2D-9C5E106622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2465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55DC92-C18B-456F-8533-127E81789F27}"/>
              </a:ext>
            </a:extLst>
          </p:cNvPr>
          <p:cNvSpPr txBox="1"/>
          <p:nvPr/>
        </p:nvSpPr>
        <p:spPr>
          <a:xfrm>
            <a:off x="2931885" y="709211"/>
            <a:ext cx="6183086" cy="830997"/>
          </a:xfrm>
          <a:prstGeom prst="rect">
            <a:avLst/>
          </a:prstGeom>
          <a:noFill/>
        </p:spPr>
        <p:txBody>
          <a:bodyPr wrap="square" rtlCol="0">
            <a:spAutoFit/>
          </a:bodyPr>
          <a:lstStyle/>
          <a:p>
            <a:r>
              <a:rPr lang="en-US" sz="4800" b="1">
                <a:solidFill>
                  <a:schemeClr val="accent2">
                    <a:lumMod val="75000"/>
                  </a:schemeClr>
                </a:solidFill>
              </a:rPr>
              <a:t>NỘI DUNG BÀI HỌC</a:t>
            </a:r>
          </a:p>
        </p:txBody>
      </p:sp>
      <p:graphicFrame>
        <p:nvGraphicFramePr>
          <p:cNvPr id="6" name="Diagram 5">
            <a:extLst>
              <a:ext uri="{FF2B5EF4-FFF2-40B4-BE49-F238E27FC236}">
                <a16:creationId xmlns:a16="http://schemas.microsoft.com/office/drawing/2014/main" id="{9AC83D90-311D-4CEB-A80E-9CC269DF4A13}"/>
              </a:ext>
            </a:extLst>
          </p:cNvPr>
          <p:cNvGraphicFramePr/>
          <p:nvPr>
            <p:extLst>
              <p:ext uri="{D42A27DB-BD31-4B8C-83A1-F6EECF244321}">
                <p14:modId xmlns:p14="http://schemas.microsoft.com/office/powerpoint/2010/main" val="2775674946"/>
              </p:ext>
            </p:extLst>
          </p:nvPr>
        </p:nvGraphicFramePr>
        <p:xfrm>
          <a:off x="-1" y="2025952"/>
          <a:ext cx="11321143" cy="329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id="{479E2C12-C67D-4E14-B978-8D94BB726150}"/>
              </a:ext>
            </a:extLst>
          </p:cNvPr>
          <p:cNvSpPr/>
          <p:nvPr/>
        </p:nvSpPr>
        <p:spPr>
          <a:xfrm>
            <a:off x="1654631" y="2025952"/>
            <a:ext cx="934962" cy="93496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a:solidFill>
                  <a:schemeClr val="accent2">
                    <a:lumMod val="75000"/>
                  </a:schemeClr>
                </a:solidFill>
              </a:rPr>
              <a:t>1</a:t>
            </a:r>
            <a:endParaRPr lang="en-US">
              <a:solidFill>
                <a:schemeClr val="accent2">
                  <a:lumMod val="75000"/>
                </a:schemeClr>
              </a:solidFill>
            </a:endParaRPr>
          </a:p>
        </p:txBody>
      </p:sp>
      <p:sp>
        <p:nvSpPr>
          <p:cNvPr id="9" name="Oval 8">
            <a:extLst>
              <a:ext uri="{FF2B5EF4-FFF2-40B4-BE49-F238E27FC236}">
                <a16:creationId xmlns:a16="http://schemas.microsoft.com/office/drawing/2014/main" id="{238FECB2-D970-42C7-BC11-F29E03B400A0}"/>
              </a:ext>
            </a:extLst>
          </p:cNvPr>
          <p:cNvSpPr/>
          <p:nvPr/>
        </p:nvSpPr>
        <p:spPr>
          <a:xfrm>
            <a:off x="1654631" y="3204391"/>
            <a:ext cx="934962" cy="93496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a:solidFill>
                  <a:schemeClr val="accent2">
                    <a:lumMod val="75000"/>
                  </a:schemeClr>
                </a:solidFill>
              </a:rPr>
              <a:t>2</a:t>
            </a:r>
            <a:endParaRPr lang="en-US">
              <a:solidFill>
                <a:schemeClr val="accent2">
                  <a:lumMod val="75000"/>
                </a:schemeClr>
              </a:solidFill>
            </a:endParaRPr>
          </a:p>
        </p:txBody>
      </p:sp>
      <p:sp>
        <p:nvSpPr>
          <p:cNvPr id="10" name="Oval 9">
            <a:extLst>
              <a:ext uri="{FF2B5EF4-FFF2-40B4-BE49-F238E27FC236}">
                <a16:creationId xmlns:a16="http://schemas.microsoft.com/office/drawing/2014/main" id="{8A4152AB-7371-4F6E-94A6-FBB1AE7CB0EA}"/>
              </a:ext>
            </a:extLst>
          </p:cNvPr>
          <p:cNvSpPr/>
          <p:nvPr/>
        </p:nvSpPr>
        <p:spPr>
          <a:xfrm>
            <a:off x="1654631" y="4382830"/>
            <a:ext cx="934962" cy="93496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a:solidFill>
                  <a:schemeClr val="accent2">
                    <a:lumMod val="75000"/>
                  </a:schemeClr>
                </a:solidFill>
              </a:rPr>
              <a:t>3</a:t>
            </a:r>
            <a:endParaRPr lang="en-US">
              <a:solidFill>
                <a:schemeClr val="accent2">
                  <a:lumMod val="75000"/>
                </a:schemeClr>
              </a:solidFill>
            </a:endParaRPr>
          </a:p>
        </p:txBody>
      </p:sp>
    </p:spTree>
    <p:extLst>
      <p:ext uri="{BB962C8B-B14F-4D97-AF65-F5344CB8AC3E}">
        <p14:creationId xmlns:p14="http://schemas.microsoft.com/office/powerpoint/2010/main" val="223082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2800" b="1">
                <a:solidFill>
                  <a:schemeClr val="accent1">
                    <a:lumMod val="50000"/>
                  </a:schemeClr>
                </a:solidFill>
                <a:latin typeface="Roboto" panose="020B0604020202020204"/>
              </a:rPr>
              <a:t>NHÀ QUẢN TRỊ CƠ SỞ DỮ LIỆU</a:t>
            </a: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Diagram 3">
            <a:extLst>
              <a:ext uri="{FF2B5EF4-FFF2-40B4-BE49-F238E27FC236}">
                <a16:creationId xmlns:a16="http://schemas.microsoft.com/office/drawing/2014/main" id="{35A22D4E-D2F9-457D-9BBC-6750710C0AAE}"/>
              </a:ext>
            </a:extLst>
          </p:cNvPr>
          <p:cNvGraphicFramePr/>
          <p:nvPr>
            <p:extLst>
              <p:ext uri="{D42A27DB-BD31-4B8C-83A1-F6EECF244321}">
                <p14:modId xmlns:p14="http://schemas.microsoft.com/office/powerpoint/2010/main" val="3327067810"/>
              </p:ext>
            </p:extLst>
          </p:nvPr>
        </p:nvGraphicFramePr>
        <p:xfrm>
          <a:off x="419314" y="1191731"/>
          <a:ext cx="11583999" cy="4816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769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5D0BA0F-8310-4793-989C-950F93FAEE6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0174853-88F6-4EC9-827A-F953E97D6E0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9851DA0C-477D-4035-8CB1-52B5EC37A81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2800" b="1">
                <a:solidFill>
                  <a:schemeClr val="accent1">
                    <a:lumMod val="50000"/>
                  </a:schemeClr>
                </a:solidFill>
                <a:latin typeface="Roboto" panose="020B0604020202020204"/>
              </a:rPr>
              <a:t>NHÀ QUẢN TRỊ CƠ SỞ DỮ LIỆU</a:t>
            </a: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a:extLst>
              <a:ext uri="{FF2B5EF4-FFF2-40B4-BE49-F238E27FC236}">
                <a16:creationId xmlns:a16="http://schemas.microsoft.com/office/drawing/2014/main" id="{A05BB6DE-0305-4431-BF57-E30905337825}"/>
              </a:ext>
            </a:extLst>
          </p:cNvPr>
          <p:cNvGraphicFramePr/>
          <p:nvPr>
            <p:extLst>
              <p:ext uri="{D42A27DB-BD31-4B8C-83A1-F6EECF244321}">
                <p14:modId xmlns:p14="http://schemas.microsoft.com/office/powerpoint/2010/main" val="987744468"/>
              </p:ext>
            </p:extLst>
          </p:nvPr>
        </p:nvGraphicFramePr>
        <p:xfrm>
          <a:off x="188686" y="1093739"/>
          <a:ext cx="554709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5EB8E97-30FD-45C9-AB2E-E4734B5251C9}"/>
              </a:ext>
            </a:extLst>
          </p:cNvPr>
          <p:cNvSpPr/>
          <p:nvPr/>
        </p:nvSpPr>
        <p:spPr>
          <a:xfrm>
            <a:off x="6259996" y="1093739"/>
            <a:ext cx="5735781" cy="5575309"/>
          </a:xfrm>
          <a:prstGeom prst="rect">
            <a:avLst/>
          </a:prstGeom>
          <a:solidFill>
            <a:schemeClr val="accent4">
              <a:lumMod val="20000"/>
              <a:lumOff val="80000"/>
            </a:schemeClr>
          </a:solidFill>
          <a:ln>
            <a:solidFill>
              <a:schemeClr val="accent2">
                <a:lumMod val="60000"/>
                <a:lumOff val="40000"/>
              </a:schemeClr>
            </a:solidFill>
          </a:ln>
        </p:spPr>
        <p:txBody>
          <a:bodyPr wrap="square">
            <a:spAutoFit/>
          </a:bodyPr>
          <a:lstStyle/>
          <a:p>
            <a:pPr marL="0" lvl="2">
              <a:lnSpc>
                <a:spcPct val="150000"/>
              </a:lnSpc>
              <a:buSzPts val="1000"/>
              <a:tabLst>
                <a:tab pos="1371600" algn="l"/>
              </a:tabLst>
            </a:pPr>
            <a:r>
              <a:rPr lang="en-US" sz="2000">
                <a:latin typeface="Roboto" panose="020B0604020202020204" charset="0"/>
                <a:ea typeface="Roboto" panose="020B0604020202020204" charset="0"/>
                <a:cs typeface="Roboto" panose="020B0604020202020204" charset="0"/>
              </a:rPr>
              <a:t>Nhiệm vụ này bao gồm việc cài đặt phần mềm hệ quản trị cơ sở dữ liệu (ví dụ: MySQL, SQL Server, Oracle) lên máy chủ và thực hiện các bản cập nhật phần mềm để vá lỗi, cải thiện hiệu suất và bổ sung tính năng mới. Điều này rất quan trọng để đảm bảo hệ thống hoạt động ổn định và an toàn. DBA cần: </a:t>
            </a:r>
          </a:p>
          <a:p>
            <a:pPr marL="800100" lvl="4" indent="-342900">
              <a:lnSpc>
                <a:spcPct val="150000"/>
              </a:lnSpc>
              <a:buSzPts val="1000"/>
              <a:buFont typeface="Wingdings" panose="05000000000000000000" pitchFamily="2" charset="2"/>
              <a:buChar char="Ø"/>
              <a:tabLst>
                <a:tab pos="1828800" algn="l"/>
              </a:tabLst>
            </a:pPr>
            <a:r>
              <a:rPr lang="en-US" sz="2000">
                <a:latin typeface="Roboto" panose="020B0604020202020204" charset="0"/>
                <a:ea typeface="Roboto" panose="020B0604020202020204" charset="0"/>
                <a:cs typeface="Roboto" panose="020B0604020202020204" charset="0"/>
              </a:rPr>
              <a:t>Lựa chọn phiên bản hệ QTCSDL phù hợp.</a:t>
            </a:r>
          </a:p>
          <a:p>
            <a:pPr marL="800100" lvl="4" indent="-342900">
              <a:lnSpc>
                <a:spcPct val="150000"/>
              </a:lnSpc>
              <a:buSzPts val="1000"/>
              <a:buFont typeface="Wingdings" panose="05000000000000000000" pitchFamily="2" charset="2"/>
              <a:buChar char="Ø"/>
              <a:tabLst>
                <a:tab pos="1828800" algn="l"/>
              </a:tabLst>
            </a:pPr>
            <a:r>
              <a:rPr lang="en-US" sz="2000">
                <a:latin typeface="Roboto" panose="020B0604020202020204" charset="0"/>
                <a:ea typeface="Roboto" panose="020B0604020202020204" charset="0"/>
                <a:cs typeface="Roboto" panose="020B0604020202020204" charset="0"/>
              </a:rPr>
              <a:t>Cấu hình hệ thống.</a:t>
            </a:r>
          </a:p>
          <a:p>
            <a:pPr marL="800100" lvl="4" indent="-342900">
              <a:lnSpc>
                <a:spcPct val="150000"/>
              </a:lnSpc>
              <a:buSzPts val="1000"/>
              <a:buFont typeface="Wingdings" panose="05000000000000000000" pitchFamily="2" charset="2"/>
              <a:buChar char="Ø"/>
              <a:tabLst>
                <a:tab pos="1828800" algn="l"/>
              </a:tabLst>
            </a:pPr>
            <a:r>
              <a:rPr lang="en-US" sz="2000">
                <a:latin typeface="Roboto" panose="020B0604020202020204" charset="0"/>
                <a:ea typeface="Roboto" panose="020B0604020202020204" charset="0"/>
                <a:cs typeface="Roboto" panose="020B0604020202020204" charset="0"/>
              </a:rPr>
              <a:t>Kiểm tra tính tương thích.</a:t>
            </a:r>
          </a:p>
          <a:p>
            <a:pPr marL="800100" lvl="4" indent="-342900">
              <a:lnSpc>
                <a:spcPct val="150000"/>
              </a:lnSpc>
              <a:buSzPts val="1000"/>
              <a:buFont typeface="Wingdings" panose="05000000000000000000" pitchFamily="2" charset="2"/>
              <a:buChar char="Ø"/>
              <a:tabLst>
                <a:tab pos="1828800" algn="l"/>
              </a:tabLst>
            </a:pPr>
            <a:r>
              <a:rPr lang="en-US" sz="2000">
                <a:latin typeface="Roboto" panose="020B0604020202020204" charset="0"/>
                <a:ea typeface="Roboto" panose="020B0604020202020204" charset="0"/>
                <a:cs typeface="Roboto" panose="020B0604020202020204" charset="0"/>
              </a:rPr>
              <a:t>Theo dõi và áp dụng các bản vá lỗi.</a:t>
            </a:r>
            <a:endParaRPr lang="en-US" sz="2000">
              <a:effectLst/>
              <a:latin typeface="Roboto" panose="020B0604020202020204" charset="0"/>
              <a:ea typeface="Roboto" panose="020B0604020202020204" charset="0"/>
              <a:cs typeface="Roboto" panose="020B0604020202020204" charset="0"/>
            </a:endParaRPr>
          </a:p>
        </p:txBody>
      </p:sp>
      <p:sp>
        <p:nvSpPr>
          <p:cNvPr id="8" name="Arrow: Right 7">
            <a:extLst>
              <a:ext uri="{FF2B5EF4-FFF2-40B4-BE49-F238E27FC236}">
                <a16:creationId xmlns:a16="http://schemas.microsoft.com/office/drawing/2014/main" id="{7ABA3016-9E9C-44EE-A1F8-338C20A77514}"/>
              </a:ext>
            </a:extLst>
          </p:cNvPr>
          <p:cNvSpPr/>
          <p:nvPr/>
        </p:nvSpPr>
        <p:spPr>
          <a:xfrm>
            <a:off x="5500255" y="1341265"/>
            <a:ext cx="690469" cy="671945"/>
          </a:xfrm>
          <a:prstGeom prst="rightArrow">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00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41783416-A164-464A-81C5-910BA7D3B32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2120713B-951E-493E-BF50-47F7664B241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5DF16E3F-0465-41A2-8144-69BA4A72B29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215231A7-FFEA-4AF0-8243-1F8A00320BE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35FCBBE-CBBA-488F-9094-27A7E64399A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F24F6E4C-B4E1-4F6A-924B-6E86E518C29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2C6632B3-FE65-4F3F-8BED-B80E648EBD3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02C6FB5D-5A16-4DE3-85DA-B1BA2C527D7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77857DD3-C044-498C-8243-5966C47E56D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106CA14F-A964-4B06-9BA8-BC9A0C05B4AC}"/>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2800" b="1">
                <a:solidFill>
                  <a:schemeClr val="accent1">
                    <a:lumMod val="50000"/>
                  </a:schemeClr>
                </a:solidFill>
                <a:latin typeface="Roboto" panose="020B0604020202020204"/>
              </a:rPr>
              <a:t>NHÀ QUẢN TRỊ CƠ SỞ DỮ LIỆU</a:t>
            </a: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a:extLst>
              <a:ext uri="{FF2B5EF4-FFF2-40B4-BE49-F238E27FC236}">
                <a16:creationId xmlns:a16="http://schemas.microsoft.com/office/drawing/2014/main" id="{A05BB6DE-0305-4431-BF57-E30905337825}"/>
              </a:ext>
            </a:extLst>
          </p:cNvPr>
          <p:cNvGraphicFramePr/>
          <p:nvPr/>
        </p:nvGraphicFramePr>
        <p:xfrm>
          <a:off x="188686" y="1093739"/>
          <a:ext cx="554709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5EB8E97-30FD-45C9-AB2E-E4734B5251C9}"/>
              </a:ext>
            </a:extLst>
          </p:cNvPr>
          <p:cNvSpPr/>
          <p:nvPr/>
        </p:nvSpPr>
        <p:spPr>
          <a:xfrm>
            <a:off x="6259996" y="1477082"/>
            <a:ext cx="5735781" cy="4651979"/>
          </a:xfrm>
          <a:prstGeom prst="rect">
            <a:avLst/>
          </a:prstGeom>
          <a:solidFill>
            <a:schemeClr val="accent4">
              <a:lumMod val="20000"/>
              <a:lumOff val="80000"/>
            </a:schemeClr>
          </a:solidFill>
          <a:ln>
            <a:solidFill>
              <a:schemeClr val="accent2">
                <a:lumMod val="60000"/>
                <a:lumOff val="40000"/>
              </a:schemeClr>
            </a:solidFill>
          </a:ln>
        </p:spPr>
        <p:txBody>
          <a:bodyPr wrap="square">
            <a:spAutoFit/>
          </a:bodyPr>
          <a:lstStyle/>
          <a:p>
            <a:pPr marL="0" lvl="2" algn="just">
              <a:lnSpc>
                <a:spcPct val="150000"/>
              </a:lnSpc>
              <a:buSzPts val="1000"/>
              <a:tabLst>
                <a:tab pos="1371600" algn="l"/>
              </a:tabLst>
            </a:pPr>
            <a:r>
              <a:rPr lang="en-US" sz="2000">
                <a:latin typeface="Roboto" panose="020B0604020202020204" charset="0"/>
                <a:ea typeface="Roboto" panose="020B0604020202020204" charset="0"/>
                <a:cs typeface="Roboto" panose="020B0604020202020204" charset="0"/>
              </a:rPr>
              <a:t>Nhiệm vụ này bao gồm việc thiết kế cấu trúc CSDL (tạo bảng, định nghĩa các kiểu dữ liệu, ràng buộc), tạo CSDL mới, thay đổi cấu trúc CSDL hiện có khi cần thiết (thêm/xóa cột, thay đổi kiểu dữ liệu). Điều này quan trọng để CSDL có thể lưu trữ và quản lý dữ liệu một cách hiệu quả. DBA cần: </a:t>
            </a:r>
          </a:p>
          <a:p>
            <a:pPr marL="457200" lvl="4" indent="-228600" algn="just">
              <a:lnSpc>
                <a:spcPct val="150000"/>
              </a:lnSpc>
              <a:buSzPts val="1000"/>
              <a:buFont typeface="Wingdings" panose="05000000000000000000" pitchFamily="2" charset="2"/>
              <a:buChar char=""/>
              <a:tabLst>
                <a:tab pos="1828800" algn="l"/>
              </a:tabLst>
            </a:pPr>
            <a:r>
              <a:rPr lang="en-US" sz="2000">
                <a:latin typeface="Roboto" panose="020B0604020202020204" charset="0"/>
                <a:ea typeface="Roboto" panose="020B0604020202020204" charset="0"/>
                <a:cs typeface="Roboto" panose="020B0604020202020204" charset="0"/>
              </a:rPr>
              <a:t>Phân tích yêu cầu của người dùng.</a:t>
            </a:r>
          </a:p>
          <a:p>
            <a:pPr marL="457200" lvl="4" indent="-228600" algn="just">
              <a:lnSpc>
                <a:spcPct val="150000"/>
              </a:lnSpc>
              <a:buSzPts val="1000"/>
              <a:buFont typeface="Wingdings" panose="05000000000000000000" pitchFamily="2" charset="2"/>
              <a:buChar char=""/>
              <a:tabLst>
                <a:tab pos="1828800" algn="l"/>
              </a:tabLst>
            </a:pPr>
            <a:r>
              <a:rPr lang="en-US" sz="2000">
                <a:latin typeface="Roboto" panose="020B0604020202020204" charset="0"/>
                <a:ea typeface="Roboto" panose="020B0604020202020204" charset="0"/>
                <a:cs typeface="Roboto" panose="020B0604020202020204" charset="0"/>
              </a:rPr>
              <a:t>Thiết kế lược đồ CSDL.</a:t>
            </a:r>
          </a:p>
          <a:p>
            <a:pPr marL="457200" lvl="4" indent="-228600" algn="just">
              <a:lnSpc>
                <a:spcPct val="150000"/>
              </a:lnSpc>
              <a:buSzPts val="1000"/>
              <a:buFont typeface="Wingdings" panose="05000000000000000000" pitchFamily="2" charset="2"/>
              <a:buChar char=""/>
              <a:tabLst>
                <a:tab pos="1828800" algn="l"/>
              </a:tabLst>
            </a:pPr>
            <a:r>
              <a:rPr lang="en-US" sz="2000">
                <a:latin typeface="Roboto" panose="020B0604020202020204" charset="0"/>
                <a:ea typeface="Roboto" panose="020B0604020202020204" charset="0"/>
                <a:cs typeface="Roboto" panose="020B0604020202020204" charset="0"/>
              </a:rPr>
              <a:t>Sử dụng ngôn ngữ định nghĩa dữ liệu (DDL).</a:t>
            </a:r>
          </a:p>
        </p:txBody>
      </p:sp>
      <p:sp>
        <p:nvSpPr>
          <p:cNvPr id="4" name="Arrow: Right 3">
            <a:extLst>
              <a:ext uri="{FF2B5EF4-FFF2-40B4-BE49-F238E27FC236}">
                <a16:creationId xmlns:a16="http://schemas.microsoft.com/office/drawing/2014/main" id="{CDFB6D38-E7C5-4931-8333-0746A77B01E5}"/>
              </a:ext>
            </a:extLst>
          </p:cNvPr>
          <p:cNvSpPr/>
          <p:nvPr/>
        </p:nvSpPr>
        <p:spPr>
          <a:xfrm>
            <a:off x="5569527" y="2757055"/>
            <a:ext cx="690469" cy="671945"/>
          </a:xfrm>
          <a:prstGeom prst="rightArrow">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30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2800" b="1">
                <a:solidFill>
                  <a:schemeClr val="accent1">
                    <a:lumMod val="50000"/>
                  </a:schemeClr>
                </a:solidFill>
                <a:latin typeface="Roboto" panose="020B0604020202020204"/>
              </a:rPr>
              <a:t>NHÀ QUẢN TRỊ CƠ SỞ DỮ LIỆU</a:t>
            </a: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a:extLst>
              <a:ext uri="{FF2B5EF4-FFF2-40B4-BE49-F238E27FC236}">
                <a16:creationId xmlns:a16="http://schemas.microsoft.com/office/drawing/2014/main" id="{A05BB6DE-0305-4431-BF57-E30905337825}"/>
              </a:ext>
            </a:extLst>
          </p:cNvPr>
          <p:cNvGraphicFramePr/>
          <p:nvPr/>
        </p:nvGraphicFramePr>
        <p:xfrm>
          <a:off x="188686" y="1093739"/>
          <a:ext cx="554709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5EB8E97-30FD-45C9-AB2E-E4734B5251C9}"/>
              </a:ext>
            </a:extLst>
          </p:cNvPr>
          <p:cNvSpPr/>
          <p:nvPr/>
        </p:nvSpPr>
        <p:spPr>
          <a:xfrm>
            <a:off x="6259996" y="2742430"/>
            <a:ext cx="5735781" cy="3642023"/>
          </a:xfrm>
          <a:prstGeom prst="rect">
            <a:avLst/>
          </a:prstGeom>
          <a:solidFill>
            <a:schemeClr val="accent4">
              <a:lumMod val="20000"/>
              <a:lumOff val="80000"/>
            </a:schemeClr>
          </a:solidFill>
          <a:ln>
            <a:solidFill>
              <a:schemeClr val="accent2">
                <a:lumMod val="60000"/>
                <a:lumOff val="40000"/>
              </a:schemeClr>
            </a:solidFill>
          </a:ln>
        </p:spPr>
        <p:txBody>
          <a:bodyPr wrap="square">
            <a:spAutoFit/>
          </a:bodyPr>
          <a:lstStyle/>
          <a:p>
            <a:endParaRPr lang="en-US">
              <a:latin typeface="Roboto" panose="020B0604020202020204" charset="0"/>
              <a:ea typeface="Roboto" panose="020B0604020202020204" charset="0"/>
              <a:cs typeface="Roboto" panose="020B0604020202020204" charset="0"/>
            </a:endParaRPr>
          </a:p>
          <a:p>
            <a:pPr marL="0" lvl="2">
              <a:lnSpc>
                <a:spcPct val="150000"/>
              </a:lnSpc>
              <a:buSzPts val="1000"/>
              <a:tabLst>
                <a:tab pos="1371600" algn="l"/>
              </a:tabLst>
            </a:pPr>
            <a:r>
              <a:rPr lang="en-US">
                <a:latin typeface="Roboto" panose="020B0604020202020204" charset="0"/>
                <a:ea typeface="Roboto" panose="020B0604020202020204" charset="0"/>
                <a:cs typeface="Roboto" panose="020B0604020202020204" charset="0"/>
              </a:rPr>
              <a:t>Nhiệm vụ này bao gồm việc quản lý phần cứng (máy chủ, bộ nhớ, ổ cứng) và phần mềm (hệ điều hành, hệ QTCSDL) để đảm bảo CSDL có đủ tài nguyên để hoạt động. Điều này quan trọng để tránh tình trạng quá tải, chậm trễ. DBA cần: </a:t>
            </a:r>
            <a:endParaRPr lang="en-US" sz="1600">
              <a:latin typeface="Roboto" panose="020B0604020202020204" charset="0"/>
              <a:ea typeface="Roboto" panose="020B0604020202020204" charset="0"/>
              <a:cs typeface="Roboto" panose="020B0604020202020204" charset="0"/>
            </a:endParaRPr>
          </a:p>
          <a:p>
            <a:pPr marL="742950" lvl="4" indent="-285750">
              <a:lnSpc>
                <a:spcPct val="150000"/>
              </a:lnSpc>
              <a:buSzPts val="1000"/>
              <a:buFont typeface="Wingdings" panose="05000000000000000000" pitchFamily="2" charset="2"/>
              <a:buChar char="Ø"/>
              <a:tabLst>
                <a:tab pos="1828800" algn="l"/>
              </a:tabLst>
            </a:pPr>
            <a:r>
              <a:rPr lang="en-US">
                <a:latin typeface="Roboto" panose="020B0604020202020204" charset="0"/>
                <a:ea typeface="Roboto" panose="020B0604020202020204" charset="0"/>
                <a:cs typeface="Roboto" panose="020B0604020202020204" charset="0"/>
              </a:rPr>
              <a:t>Theo dõi hiệu suất hệ thống.</a:t>
            </a:r>
            <a:endParaRPr lang="en-US" sz="1600">
              <a:latin typeface="Roboto" panose="020B0604020202020204" charset="0"/>
              <a:ea typeface="Roboto" panose="020B0604020202020204" charset="0"/>
              <a:cs typeface="Roboto" panose="020B0604020202020204" charset="0"/>
            </a:endParaRPr>
          </a:p>
          <a:p>
            <a:pPr marL="742950" lvl="4" indent="-285750">
              <a:lnSpc>
                <a:spcPct val="150000"/>
              </a:lnSpc>
              <a:buSzPts val="1000"/>
              <a:buFont typeface="Wingdings" panose="05000000000000000000" pitchFamily="2" charset="2"/>
              <a:buChar char="Ø"/>
              <a:tabLst>
                <a:tab pos="1828800" algn="l"/>
              </a:tabLst>
            </a:pPr>
            <a:r>
              <a:rPr lang="en-US">
                <a:latin typeface="Roboto" panose="020B0604020202020204" charset="0"/>
                <a:ea typeface="Roboto" panose="020B0604020202020204" charset="0"/>
                <a:cs typeface="Roboto" panose="020B0604020202020204" charset="0"/>
              </a:rPr>
              <a:t>Dự đoán nhu cầu tài nguyên.</a:t>
            </a:r>
            <a:endParaRPr lang="en-US" sz="1600">
              <a:latin typeface="Roboto" panose="020B0604020202020204" charset="0"/>
              <a:ea typeface="Roboto" panose="020B0604020202020204" charset="0"/>
              <a:cs typeface="Roboto" panose="020B0604020202020204" charset="0"/>
            </a:endParaRPr>
          </a:p>
          <a:p>
            <a:pPr marL="742950" lvl="4" indent="-285750">
              <a:lnSpc>
                <a:spcPct val="150000"/>
              </a:lnSpc>
              <a:buSzPts val="1000"/>
              <a:buFont typeface="Wingdings" panose="05000000000000000000" pitchFamily="2" charset="2"/>
              <a:buChar char="Ø"/>
              <a:tabLst>
                <a:tab pos="1828800" algn="l"/>
              </a:tabLst>
            </a:pPr>
            <a:r>
              <a:rPr lang="en-US">
                <a:latin typeface="Roboto" panose="020B0604020202020204" charset="0"/>
                <a:ea typeface="Roboto" panose="020B0604020202020204" charset="0"/>
                <a:cs typeface="Roboto" panose="020B0604020202020204" charset="0"/>
              </a:rPr>
              <a:t>Nâng cấp phần cứng/phần mềm khi cần.</a:t>
            </a:r>
            <a:endParaRPr lang="en-US" sz="1600">
              <a:latin typeface="Roboto" panose="020B0604020202020204" charset="0"/>
              <a:ea typeface="Roboto" panose="020B0604020202020204" charset="0"/>
              <a:cs typeface="Roboto" panose="020B0604020202020204" charset="0"/>
            </a:endParaRPr>
          </a:p>
        </p:txBody>
      </p:sp>
      <p:sp>
        <p:nvSpPr>
          <p:cNvPr id="4" name="Arrow: Right 3">
            <a:extLst>
              <a:ext uri="{FF2B5EF4-FFF2-40B4-BE49-F238E27FC236}">
                <a16:creationId xmlns:a16="http://schemas.microsoft.com/office/drawing/2014/main" id="{CDFB6D38-E7C5-4931-8333-0746A77B01E5}"/>
              </a:ext>
            </a:extLst>
          </p:cNvPr>
          <p:cNvSpPr/>
          <p:nvPr/>
        </p:nvSpPr>
        <p:spPr>
          <a:xfrm>
            <a:off x="5569527" y="4087092"/>
            <a:ext cx="690469" cy="671945"/>
          </a:xfrm>
          <a:prstGeom prst="rightArrow">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48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2800" b="1">
                <a:solidFill>
                  <a:schemeClr val="accent1">
                    <a:lumMod val="50000"/>
                  </a:schemeClr>
                </a:solidFill>
                <a:latin typeface="Roboto" panose="020B0604020202020204"/>
              </a:rPr>
              <a:t>NHÀ QUẢN TRỊ CƠ SỞ DỮ LIỆU</a:t>
            </a: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a:extLst>
              <a:ext uri="{FF2B5EF4-FFF2-40B4-BE49-F238E27FC236}">
                <a16:creationId xmlns:a16="http://schemas.microsoft.com/office/drawing/2014/main" id="{A05BB6DE-0305-4431-BF57-E30905337825}"/>
              </a:ext>
            </a:extLst>
          </p:cNvPr>
          <p:cNvGraphicFramePr/>
          <p:nvPr/>
        </p:nvGraphicFramePr>
        <p:xfrm>
          <a:off x="188686" y="1093739"/>
          <a:ext cx="554709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5EB8E97-30FD-45C9-AB2E-E4734B5251C9}"/>
              </a:ext>
            </a:extLst>
          </p:cNvPr>
          <p:cNvSpPr/>
          <p:nvPr/>
        </p:nvSpPr>
        <p:spPr>
          <a:xfrm>
            <a:off x="6179127" y="1760579"/>
            <a:ext cx="5735781" cy="4651979"/>
          </a:xfrm>
          <a:prstGeom prst="rect">
            <a:avLst/>
          </a:prstGeom>
          <a:solidFill>
            <a:schemeClr val="accent4">
              <a:lumMod val="20000"/>
              <a:lumOff val="80000"/>
            </a:schemeClr>
          </a:solidFill>
          <a:ln>
            <a:solidFill>
              <a:schemeClr val="accent2">
                <a:lumMod val="60000"/>
                <a:lumOff val="40000"/>
              </a:schemeClr>
            </a:solidFill>
          </a:ln>
        </p:spPr>
        <p:txBody>
          <a:bodyPr wrap="square">
            <a:spAutoFit/>
          </a:bodyPr>
          <a:lstStyle/>
          <a:p>
            <a:pPr marL="55563" lvl="2" algn="just">
              <a:lnSpc>
                <a:spcPct val="150000"/>
              </a:lnSpc>
            </a:pPr>
            <a:r>
              <a:rPr lang="en-US" sz="2000">
                <a:latin typeface="Roboto" panose="020B0604020202020204" charset="0"/>
                <a:ea typeface="Roboto" panose="020B0604020202020204" charset="0"/>
                <a:cs typeface="Roboto" panose="020B0604020202020204" charset="0"/>
              </a:rPr>
              <a:t>Đây là nhiệm vụ cực kỳ quan trọng, bao gồm việc ngăn chặn truy cập trái phép, bảo vệ dữ liệu khỏi bị mất mát, hư hỏng hoặc bị thay đổi trái phép. Điều này quan trọng để bảo vệ thông tin quan trọng của tổ chức. DBA cần: </a:t>
            </a:r>
          </a:p>
          <a:p>
            <a:pPr marL="398463" lvl="3" indent="-342900">
              <a:lnSpc>
                <a:spcPct val="150000"/>
              </a:lnSpc>
              <a:buFont typeface="Wingdings" panose="05000000000000000000" pitchFamily="2" charset="2"/>
              <a:buChar char="Ø"/>
            </a:pPr>
            <a:r>
              <a:rPr lang="en-US" sz="2000">
                <a:latin typeface="Roboto" panose="020B0604020202020204" charset="0"/>
                <a:ea typeface="Roboto" panose="020B0604020202020204" charset="0"/>
                <a:cs typeface="Roboto" panose="020B0604020202020204" charset="0"/>
              </a:rPr>
              <a:t>Phân quyền truy cập.</a:t>
            </a:r>
          </a:p>
          <a:p>
            <a:pPr marL="398463" lvl="3" indent="-342900">
              <a:lnSpc>
                <a:spcPct val="150000"/>
              </a:lnSpc>
              <a:buFont typeface="Wingdings" panose="05000000000000000000" pitchFamily="2" charset="2"/>
              <a:buChar char="Ø"/>
            </a:pPr>
            <a:r>
              <a:rPr lang="en-US" sz="2000">
                <a:latin typeface="Roboto" panose="020B0604020202020204" charset="0"/>
                <a:ea typeface="Roboto" panose="020B0604020202020204" charset="0"/>
                <a:cs typeface="Roboto" panose="020B0604020202020204" charset="0"/>
              </a:rPr>
              <a:t>Sao lưu và phục hồi dữ liệu.</a:t>
            </a:r>
          </a:p>
          <a:p>
            <a:pPr marL="398463" lvl="3" indent="-342900">
              <a:lnSpc>
                <a:spcPct val="150000"/>
              </a:lnSpc>
              <a:buFont typeface="Wingdings" panose="05000000000000000000" pitchFamily="2" charset="2"/>
              <a:buChar char="Ø"/>
            </a:pPr>
            <a:r>
              <a:rPr lang="en-US" sz="2000">
                <a:latin typeface="Roboto" panose="020B0604020202020204" charset="0"/>
                <a:ea typeface="Roboto" panose="020B0604020202020204" charset="0"/>
                <a:cs typeface="Roboto" panose="020B0604020202020204" charset="0"/>
              </a:rPr>
              <a:t>Triển khai các biện pháp bảo mật (ví dụ: tường lửa, mã hóa dữ liệu).</a:t>
            </a:r>
          </a:p>
          <a:p>
            <a:pPr marL="398463" lvl="3" indent="-342900">
              <a:lnSpc>
                <a:spcPct val="150000"/>
              </a:lnSpc>
              <a:buFont typeface="Wingdings" panose="05000000000000000000" pitchFamily="2" charset="2"/>
              <a:buChar char="Ø"/>
            </a:pPr>
            <a:r>
              <a:rPr lang="en-US" sz="2000">
                <a:latin typeface="Roboto" panose="020B0604020202020204" charset="0"/>
                <a:ea typeface="Roboto" panose="020B0604020202020204" charset="0"/>
                <a:cs typeface="Roboto" panose="020B0604020202020204" charset="0"/>
              </a:rPr>
              <a:t>Theo dõi và phát hiện các hành vi xâm nhập.</a:t>
            </a:r>
          </a:p>
        </p:txBody>
      </p:sp>
      <p:sp>
        <p:nvSpPr>
          <p:cNvPr id="4" name="Arrow: Right 3">
            <a:extLst>
              <a:ext uri="{FF2B5EF4-FFF2-40B4-BE49-F238E27FC236}">
                <a16:creationId xmlns:a16="http://schemas.microsoft.com/office/drawing/2014/main" id="{CDFB6D38-E7C5-4931-8333-0746A77B01E5}"/>
              </a:ext>
            </a:extLst>
          </p:cNvPr>
          <p:cNvSpPr/>
          <p:nvPr/>
        </p:nvSpPr>
        <p:spPr>
          <a:xfrm>
            <a:off x="5488658" y="5292437"/>
            <a:ext cx="690469" cy="671945"/>
          </a:xfrm>
          <a:prstGeom prst="rightArrow">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48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2800" b="1">
                <a:solidFill>
                  <a:schemeClr val="accent1">
                    <a:lumMod val="50000"/>
                  </a:schemeClr>
                </a:solidFill>
                <a:latin typeface="Roboto" panose="020B0604020202020204"/>
              </a:rPr>
              <a:t>NHÀ QUẢN TRỊ CƠ SỞ DỮ LIỆU</a:t>
            </a: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a:extLst>
              <a:ext uri="{FF2B5EF4-FFF2-40B4-BE49-F238E27FC236}">
                <a16:creationId xmlns:a16="http://schemas.microsoft.com/office/drawing/2014/main" id="{42236F78-1486-4F68-8BD8-01766101D841}"/>
              </a:ext>
            </a:extLst>
          </p:cNvPr>
          <p:cNvSpPr txBox="1">
            <a:spLocks/>
          </p:cNvSpPr>
          <p:nvPr/>
        </p:nvSpPr>
        <p:spPr>
          <a:xfrm>
            <a:off x="1683629" y="2472724"/>
            <a:ext cx="7917571" cy="23242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0" indent="0" algn="just">
              <a:buNone/>
            </a:pPr>
            <a:r>
              <a:rPr lang="en-US" sz="2400">
                <a:solidFill>
                  <a:schemeClr val="tx1"/>
                </a:solidFill>
                <a:latin typeface="Roboto" panose="02000000000000000000" pitchFamily="2" charset="0"/>
                <a:ea typeface="Roboto" panose="02000000000000000000" pitchFamily="2" charset="0"/>
                <a:cs typeface="Roboto" panose="02000000000000000000" pitchFamily="2" charset="0"/>
              </a:rPr>
              <a:t>Các nội dung quản trị CSDL:</a:t>
            </a:r>
          </a:p>
          <a:p>
            <a:pPr marL="0" indent="0" algn="just"/>
            <a:r>
              <a:rPr lang="en-US" sz="2400">
                <a:solidFill>
                  <a:schemeClr val="tx1"/>
                </a:solidFill>
                <a:latin typeface="Roboto" panose="02000000000000000000" pitchFamily="2" charset="0"/>
                <a:ea typeface="Roboto" panose="02000000000000000000" pitchFamily="2" charset="0"/>
                <a:cs typeface="Roboto" panose="02000000000000000000" pitchFamily="2" charset="0"/>
              </a:rPr>
              <a:t>Cài đặt và cập nhật các hệ QTCSDL</a:t>
            </a:r>
          </a:p>
          <a:p>
            <a:pPr marL="0" indent="0" algn="just"/>
            <a:r>
              <a:rPr lang="en-US" sz="2400">
                <a:solidFill>
                  <a:schemeClr val="tx1"/>
                </a:solidFill>
                <a:latin typeface="Roboto" panose="02000000000000000000" pitchFamily="2" charset="0"/>
                <a:ea typeface="Roboto" panose="02000000000000000000" pitchFamily="2" charset="0"/>
                <a:cs typeface="Roboto" panose="02000000000000000000" pitchFamily="2" charset="0"/>
              </a:rPr>
              <a:t>Tạo lập và điều chỉnh CSDL</a:t>
            </a:r>
          </a:p>
          <a:p>
            <a:pPr marL="0" indent="0" algn="just"/>
            <a:r>
              <a:rPr lang="en-US" sz="2400">
                <a:solidFill>
                  <a:schemeClr val="tx1"/>
                </a:solidFill>
                <a:latin typeface="Roboto" panose="02000000000000000000" pitchFamily="2" charset="0"/>
                <a:ea typeface="Roboto" panose="02000000000000000000" pitchFamily="2" charset="0"/>
                <a:cs typeface="Roboto" panose="02000000000000000000" pitchFamily="2" charset="0"/>
              </a:rPr>
              <a:t>Đảm bảo tài nguyên cho các hoạt động CSDL</a:t>
            </a:r>
          </a:p>
          <a:p>
            <a:pPr marL="0" indent="0" algn="just"/>
            <a:r>
              <a:rPr lang="en-US" sz="2400">
                <a:solidFill>
                  <a:schemeClr val="tx1"/>
                </a:solidFill>
                <a:latin typeface="Roboto" panose="02000000000000000000" pitchFamily="2" charset="0"/>
                <a:ea typeface="Roboto" panose="02000000000000000000" pitchFamily="2" charset="0"/>
                <a:cs typeface="Roboto" panose="02000000000000000000" pitchFamily="2" charset="0"/>
              </a:rPr>
              <a:t>Đảm bảo an toàn, bảo mật</a:t>
            </a:r>
          </a:p>
          <a:p>
            <a:pPr marL="0" indent="0" algn="just"/>
            <a:r>
              <a:rPr lang="en-US" sz="2400">
                <a:solidFill>
                  <a:schemeClr val="tx1"/>
                </a:solidFill>
                <a:latin typeface="Roboto" panose="02000000000000000000" pitchFamily="2" charset="0"/>
                <a:ea typeface="Roboto" panose="02000000000000000000" pitchFamily="2" charset="0"/>
                <a:cs typeface="Roboto" panose="02000000000000000000" pitchFamily="2" charset="0"/>
              </a:rPr>
              <a:t>Nghiên cứu, tư vấn các vấn đề liên quan đến CSDL</a:t>
            </a:r>
          </a:p>
        </p:txBody>
      </p:sp>
      <p:sp>
        <p:nvSpPr>
          <p:cNvPr id="8" name="Google Shape;114;p14">
            <a:extLst>
              <a:ext uri="{FF2B5EF4-FFF2-40B4-BE49-F238E27FC236}">
                <a16:creationId xmlns:a16="http://schemas.microsoft.com/office/drawing/2014/main" id="{12498951-27F0-435A-8869-29AB1CC31216}"/>
              </a:ext>
            </a:extLst>
          </p:cNvPr>
          <p:cNvSpPr txBox="1">
            <a:spLocks/>
          </p:cNvSpPr>
          <p:nvPr/>
        </p:nvSpPr>
        <p:spPr>
          <a:xfrm>
            <a:off x="1683629" y="1311883"/>
            <a:ext cx="9602416" cy="749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latin typeface="Roboto" panose="02000000000000000000" pitchFamily="2" charset="0"/>
                <a:ea typeface="Roboto" panose="02000000000000000000" pitchFamily="2" charset="0"/>
                <a:cs typeface="Roboto" panose="02000000000000000000" pitchFamily="2" charset="0"/>
              </a:rPr>
              <a:t>1. Kể ra các nội dung quản trị CSDL</a:t>
            </a:r>
            <a:endParaRPr lang="en-US" sz="24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6103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1394</TotalTime>
  <Words>2490</Words>
  <Application>Microsoft Office PowerPoint</Application>
  <PresentationFormat>Widescreen</PresentationFormat>
  <Paragraphs>206</Paragraphs>
  <Slides>27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Book Antiqua</vt:lpstr>
      <vt:lpstr>Calibri</vt:lpstr>
      <vt:lpstr>Calibri Light</vt:lpstr>
      <vt:lpstr>Courier New</vt:lpstr>
      <vt:lpstr>Roboto</vt:lpstr>
      <vt:lpstr>Symbol</vt:lpstr>
      <vt:lpstr>Tahoma</vt:lpstr>
      <vt:lpstr>Times New Roman</vt:lpstr>
      <vt:lpstr>Wingdings</vt:lpstr>
      <vt:lpstr>Office Theme</vt:lpstr>
      <vt:lpstr>PowerPoint Presentation</vt:lpstr>
      <vt:lpstr>Chủ đề 5: HƯỚNG NGHIỆP VỚI TIN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TÁCH ẢNH VÀ THIẾT KẾ ĐỒ HỌA VỚI KÊNH ALPHA</dc:title>
  <dc:creator>HoangThanh Tam</dc:creator>
  <cp:lastModifiedBy>Administrator</cp:lastModifiedBy>
  <cp:revision>133</cp:revision>
  <dcterms:created xsi:type="dcterms:W3CDTF">2022-02-17T15:32:27Z</dcterms:created>
  <dcterms:modified xsi:type="dcterms:W3CDTF">2025-01-10T00:55:52Z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